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98" r:id="rId2"/>
  </p:sldMasterIdLst>
  <p:notesMasterIdLst>
    <p:notesMasterId r:id="rId27"/>
  </p:notesMasterIdLst>
  <p:sldIdLst>
    <p:sldId id="256" r:id="rId3"/>
    <p:sldId id="280"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Lst>
  <p:sldSz cx="18288000" cy="10287000"/>
  <p:notesSz cx="6858000" cy="9144000"/>
  <p:embeddedFontLst>
    <p:embeddedFont>
      <p:font typeface="Bebas Neue" panose="020B0606020202050201" pitchFamily="34" charset="0"/>
      <p:regular r:id="rId28"/>
    </p:embeddedFont>
    <p:embeddedFont>
      <p:font typeface="Big Shoulders Display" panose="020B0604020202020204" charset="0"/>
      <p:regular r:id="rId29"/>
      <p:bold r:id="rId30"/>
    </p:embeddedFont>
    <p:embeddedFont>
      <p:font typeface="Big Shoulders Display SemiBold" panose="020B0604020202020204" charset="0"/>
      <p:regular r:id="rId31"/>
      <p:bold r:id="rId32"/>
    </p:embeddedFon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DM Sans" pitchFamily="2" charset="0"/>
      <p:regular r:id="rId39"/>
      <p:bold r:id="rId40"/>
    </p:embeddedFont>
    <p:embeddedFont>
      <p:font typeface="Fira Sans Condensed" panose="020B0503050000020004" pitchFamily="34" charset="0"/>
      <p:regular r:id="rId41"/>
      <p:bold r:id="rId42"/>
      <p:italic r:id="rId43"/>
      <p:boldItalic r:id="rId44"/>
    </p:embeddedFont>
    <p:embeddedFont>
      <p:font typeface="Heebo" pitchFamily="2" charset="-79"/>
      <p:regular r:id="rId45"/>
      <p:bold r:id="rId46"/>
    </p:embeddedFont>
    <p:embeddedFont>
      <p:font typeface="Heebo Bold" charset="-79"/>
      <p:regular r:id="rId47"/>
    </p:embeddedFont>
    <p:embeddedFont>
      <p:font typeface="Nunito" pitchFamily="2" charset="0"/>
      <p:regular r:id="rId48"/>
      <p:bold r:id="rId49"/>
      <p:italic r:id="rId50"/>
      <p:boldItalic r:id="rId51"/>
    </p:embeddedFont>
    <p:embeddedFont>
      <p:font typeface="Roboto Condensed Light" panose="02000000000000000000" pitchFamily="2" charset="0"/>
      <p:regular r:id="rId52"/>
      <p:italic r:id="rId53"/>
    </p:embeddedFont>
    <p:embeddedFont>
      <p:font typeface="Yanone Kaffeesatz" panose="020B0604020202020204" charset="0"/>
      <p:regular r:id="rId54"/>
      <p:bold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9981" autoAdjust="0"/>
  </p:normalViewPr>
  <p:slideViewPr>
    <p:cSldViewPr>
      <p:cViewPr>
        <p:scale>
          <a:sx n="33" d="100"/>
          <a:sy n="33" d="100"/>
        </p:scale>
        <p:origin x="1882" y="58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2.fntdata"/><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font" Target="fonts/font23.fntdata"/><Relationship Id="rId55" Type="http://schemas.openxmlformats.org/officeDocument/2006/relationships/font" Target="fonts/font2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41" Type="http://schemas.openxmlformats.org/officeDocument/2006/relationships/font" Target="fonts/font14.fntdata"/><Relationship Id="rId54" Type="http://schemas.openxmlformats.org/officeDocument/2006/relationships/font" Target="fonts/font2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font" Target="fonts/font26.fntdata"/><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font" Target="fonts/font2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24.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EEC03F-F6DF-4BD5-AD54-93E16C3EA867}" type="datetimeFigureOut">
              <a:rPr lang="pt-BR" smtClean="0"/>
              <a:t>08/04/2024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BF80ED-1143-409A-A26D-2B10FE9BF984}" type="slidenum">
              <a:rPr lang="pt-BR" smtClean="0"/>
              <a:t>‹nº›</a:t>
            </a:fld>
            <a:endParaRPr lang="pt-BR"/>
          </a:p>
        </p:txBody>
      </p:sp>
    </p:spTree>
    <p:extLst>
      <p:ext uri="{BB962C8B-B14F-4D97-AF65-F5344CB8AC3E}">
        <p14:creationId xmlns:p14="http://schemas.microsoft.com/office/powerpoint/2010/main" val="873596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8"/>
        <p:cNvGrpSpPr/>
        <p:nvPr/>
      </p:nvGrpSpPr>
      <p:grpSpPr>
        <a:xfrm>
          <a:off x="0" y="0"/>
          <a:ext cx="0" cy="0"/>
          <a:chOff x="0" y="0"/>
          <a:chExt cx="0" cy="0"/>
        </a:xfrm>
      </p:grpSpPr>
      <p:sp>
        <p:nvSpPr>
          <p:cNvPr id="5409" name="Google Shape;5409;g6e37ab1b1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0" name="Google Shape;5410;g6e37ab1b1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eaLnBrk="1" hangingPunct="1">
              <a:spcBef>
                <a:spcPct val="0"/>
              </a:spcBef>
            </a:pPr>
            <a:r>
              <a:rPr lang="pt-BR" altLang="pt-BR" b="1" dirty="0"/>
              <a:t>RESPOSTA CORRETA: Letra B </a:t>
            </a:r>
            <a:r>
              <a:rPr lang="pt-BR" altLang="pt-BR" dirty="0"/>
              <a:t>– Assim como os outros profissionais, o sonoplasta trabalha com o diretor explorando as possibilidades expressivas do som. O sonoplasta, o figurinista e o iluminador fazem parte da equipe dramática ou teatral.</a:t>
            </a:r>
          </a:p>
          <a:p>
            <a:pPr eaLnBrk="1" hangingPunct="1">
              <a:spcBef>
                <a:spcPct val="0"/>
              </a:spcBef>
            </a:pPr>
            <a:r>
              <a:rPr lang="pt-BR" altLang="pt-BR" b="1" dirty="0"/>
              <a:t>RESPOSTAS INCORRETAS: </a:t>
            </a:r>
          </a:p>
          <a:p>
            <a:pPr eaLnBrk="1" hangingPunct="1">
              <a:spcBef>
                <a:spcPct val="0"/>
              </a:spcBef>
            </a:pPr>
            <a:r>
              <a:rPr lang="pt-BR" altLang="pt-BR" b="1" dirty="0"/>
              <a:t>Letra A:</a:t>
            </a:r>
            <a:r>
              <a:rPr lang="pt-BR" altLang="pt-BR" dirty="0"/>
              <a:t> Todos os quatro profissionais fazem parte da equipe teatral ou dramática.</a:t>
            </a:r>
          </a:p>
          <a:p>
            <a:pPr eaLnBrk="1" hangingPunct="1">
              <a:spcBef>
                <a:spcPct val="0"/>
              </a:spcBef>
            </a:pPr>
            <a:r>
              <a:rPr lang="pt-BR" altLang="pt-BR" b="1" dirty="0"/>
              <a:t>Letra C: </a:t>
            </a:r>
            <a:r>
              <a:rPr lang="pt-BR" altLang="pt-BR" dirty="0"/>
              <a:t>O sonoplasta, o cenógrafo, o figurinista e o iluminador são profissionais que fazem parte da equipe teatral ou dramática.</a:t>
            </a:r>
          </a:p>
          <a:p>
            <a:pPr eaLnBrk="1" hangingPunct="1">
              <a:spcBef>
                <a:spcPct val="0"/>
              </a:spcBef>
            </a:pPr>
            <a:r>
              <a:rPr lang="pt-BR" altLang="pt-BR" b="1" dirty="0"/>
              <a:t> Letra D:</a:t>
            </a:r>
            <a:r>
              <a:rPr lang="pt-BR" altLang="pt-BR" dirty="0"/>
              <a:t> O teatro é uma arte que se trabalha de forma coletiva e colaborativa, em equipe.</a:t>
            </a:r>
            <a:endParaRPr lang="pt-BR" altLang="pt-BR" b="1" dirty="0"/>
          </a:p>
          <a:p>
            <a:endParaRPr lang="pt-BR" dirty="0"/>
          </a:p>
        </p:txBody>
      </p:sp>
      <p:sp>
        <p:nvSpPr>
          <p:cNvPr id="4" name="Espaço Reservado para Número de Slide 3"/>
          <p:cNvSpPr>
            <a:spLocks noGrp="1"/>
          </p:cNvSpPr>
          <p:nvPr>
            <p:ph type="sldNum" sz="quarter" idx="5"/>
          </p:nvPr>
        </p:nvSpPr>
        <p:spPr/>
        <p:txBody>
          <a:bodyPr/>
          <a:lstStyle/>
          <a:p>
            <a:fld id="{3ABF80ED-1143-409A-A26D-2B10FE9BF984}" type="slidenum">
              <a:rPr lang="pt-BR" smtClean="0"/>
              <a:t>7</a:t>
            </a:fld>
            <a:endParaRPr lang="pt-BR"/>
          </a:p>
        </p:txBody>
      </p:sp>
    </p:spTree>
    <p:extLst>
      <p:ext uri="{BB962C8B-B14F-4D97-AF65-F5344CB8AC3E}">
        <p14:creationId xmlns:p14="http://schemas.microsoft.com/office/powerpoint/2010/main" val="742052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eaLnBrk="1" hangingPunct="1">
              <a:spcBef>
                <a:spcPct val="0"/>
              </a:spcBef>
            </a:pPr>
            <a:r>
              <a:rPr lang="pt-BR" altLang="pt-BR" b="1" dirty="0"/>
              <a:t>RESPOSTA CORRETA: Letra C </a:t>
            </a:r>
            <a:r>
              <a:rPr lang="pt-BR" altLang="pt-BR" dirty="0"/>
              <a:t>–  Toda forma de arte que se desenvolve diante de um público é uma apresentação cênica. </a:t>
            </a:r>
          </a:p>
          <a:p>
            <a:pPr eaLnBrk="1" hangingPunct="1">
              <a:spcBef>
                <a:spcPct val="0"/>
              </a:spcBef>
            </a:pPr>
            <a:r>
              <a:rPr lang="pt-BR" altLang="pt-BR" b="1" dirty="0"/>
              <a:t>RESPOSTAS INCORRETAS: </a:t>
            </a:r>
          </a:p>
          <a:p>
            <a:pPr eaLnBrk="1" hangingPunct="1">
              <a:spcBef>
                <a:spcPct val="0"/>
              </a:spcBef>
            </a:pPr>
            <a:r>
              <a:rPr lang="pt-BR" altLang="pt-BR" b="1" dirty="0"/>
              <a:t>Letra A:</a:t>
            </a:r>
            <a:r>
              <a:rPr lang="pt-BR" altLang="pt-BR" dirty="0"/>
              <a:t>  Liberdade de ação é um direito de ir e vir, não é uma linguagem artística.</a:t>
            </a:r>
          </a:p>
          <a:p>
            <a:pPr eaLnBrk="1" hangingPunct="1">
              <a:spcBef>
                <a:spcPct val="0"/>
              </a:spcBef>
            </a:pPr>
            <a:r>
              <a:rPr lang="pt-BR" altLang="pt-BR" b="1" dirty="0"/>
              <a:t>Letra B: </a:t>
            </a:r>
            <a:r>
              <a:rPr lang="pt-BR" altLang="pt-BR" dirty="0"/>
              <a:t>Cultura de massa é formada pelos produtos industrializados, que podem se apresentar de diferentes formas. Não precisa está diante de um público.</a:t>
            </a:r>
            <a:endParaRPr lang="pt-BR" altLang="pt-BR" b="1" dirty="0"/>
          </a:p>
          <a:p>
            <a:pPr eaLnBrk="1" hangingPunct="1">
              <a:spcBef>
                <a:spcPct val="0"/>
              </a:spcBef>
            </a:pPr>
            <a:r>
              <a:rPr lang="pt-BR" altLang="pt-BR" b="1" dirty="0"/>
              <a:t> Letra D:</a:t>
            </a:r>
            <a:r>
              <a:rPr lang="pt-BR" altLang="pt-BR" dirty="0"/>
              <a:t> Sonoplastia em local aberto pode ser apenas uma reprodução musical com uma caixa de som. Pode acontecer sem que haja um público.</a:t>
            </a:r>
            <a:endParaRPr lang="pt-BR" altLang="pt-BR" b="1" dirty="0"/>
          </a:p>
          <a:p>
            <a:endParaRPr lang="pt-BR" dirty="0"/>
          </a:p>
        </p:txBody>
      </p:sp>
      <p:sp>
        <p:nvSpPr>
          <p:cNvPr id="4" name="Espaço Reservado para Número de Slide 3"/>
          <p:cNvSpPr>
            <a:spLocks noGrp="1"/>
          </p:cNvSpPr>
          <p:nvPr>
            <p:ph type="sldNum" sz="quarter" idx="5"/>
          </p:nvPr>
        </p:nvSpPr>
        <p:spPr/>
        <p:txBody>
          <a:bodyPr/>
          <a:lstStyle/>
          <a:p>
            <a:fld id="{3ABF80ED-1143-409A-A26D-2B10FE9BF984}" type="slidenum">
              <a:rPr lang="pt-BR" smtClean="0"/>
              <a:t>8</a:t>
            </a:fld>
            <a:endParaRPr lang="pt-BR"/>
          </a:p>
        </p:txBody>
      </p:sp>
    </p:spTree>
    <p:extLst>
      <p:ext uri="{BB962C8B-B14F-4D97-AF65-F5344CB8AC3E}">
        <p14:creationId xmlns:p14="http://schemas.microsoft.com/office/powerpoint/2010/main" val="3105724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eaLnBrk="1" hangingPunct="1">
              <a:spcBef>
                <a:spcPct val="0"/>
              </a:spcBef>
            </a:pPr>
            <a:r>
              <a:rPr lang="pt-BR" altLang="pt-BR" b="1" dirty="0"/>
              <a:t>RESPOSTA CORRETA: Letra C </a:t>
            </a:r>
            <a:r>
              <a:rPr lang="pt-BR" altLang="pt-BR" dirty="0"/>
              <a:t>– Este item não faz sentido, porque no conteúdo sonoplastia, que foi estudado, não há a proposta de se ensinar partitura musical.</a:t>
            </a:r>
          </a:p>
          <a:p>
            <a:pPr eaLnBrk="1" hangingPunct="1">
              <a:spcBef>
                <a:spcPct val="0"/>
              </a:spcBef>
            </a:pPr>
            <a:r>
              <a:rPr lang="pt-BR" altLang="pt-BR" b="1" dirty="0"/>
              <a:t>RESPOSTAS INCORRETAS: </a:t>
            </a:r>
          </a:p>
          <a:p>
            <a:pPr eaLnBrk="1" hangingPunct="1">
              <a:spcBef>
                <a:spcPct val="0"/>
              </a:spcBef>
            </a:pPr>
            <a:r>
              <a:rPr lang="pt-BR" altLang="pt-BR" b="1" dirty="0"/>
              <a:t>Letra A:</a:t>
            </a:r>
            <a:r>
              <a:rPr lang="pt-BR" altLang="pt-BR" dirty="0"/>
              <a:t> Está incorreta porque este item esta exposto na </a:t>
            </a:r>
            <a:r>
              <a:rPr lang="pt-BR" altLang="pt-BR" dirty="0">
                <a:latin typeface="Arial" panose="020B0604020202020204" pitchFamily="34" charset="0"/>
                <a:cs typeface="Arial" panose="020B0604020202020204" pitchFamily="34" charset="0"/>
              </a:rPr>
              <a:t>Atividade 4: Por que isso é importante?</a:t>
            </a:r>
            <a:endParaRPr lang="pt-BR" altLang="pt-BR" dirty="0"/>
          </a:p>
          <a:p>
            <a:pPr eaLnBrk="1" hangingPunct="1">
              <a:spcBef>
                <a:spcPct val="0"/>
              </a:spcBef>
            </a:pPr>
            <a:r>
              <a:rPr lang="pt-BR" altLang="pt-BR" b="1" dirty="0"/>
              <a:t>Letra B: </a:t>
            </a:r>
            <a:r>
              <a:rPr lang="pt-BR" altLang="pt-BR" dirty="0"/>
              <a:t>Está incorreta porque este item esta exposto na </a:t>
            </a:r>
            <a:r>
              <a:rPr lang="pt-BR" altLang="pt-BR" dirty="0">
                <a:latin typeface="Arial" panose="020B0604020202020204" pitchFamily="34" charset="0"/>
                <a:cs typeface="Arial" panose="020B0604020202020204" pitchFamily="34" charset="0"/>
              </a:rPr>
              <a:t>Atividade 4: Por que isso é importante?</a:t>
            </a:r>
            <a:endParaRPr lang="pt-BR" altLang="pt-BR" b="1" dirty="0"/>
          </a:p>
          <a:p>
            <a:pPr eaLnBrk="1" hangingPunct="1">
              <a:spcBef>
                <a:spcPct val="0"/>
              </a:spcBef>
            </a:pPr>
            <a:r>
              <a:rPr lang="pt-BR" altLang="pt-BR" b="1" dirty="0"/>
              <a:t> Letra D:</a:t>
            </a:r>
            <a:r>
              <a:rPr lang="pt-BR" altLang="pt-BR" dirty="0"/>
              <a:t>Está incorreta porque este item esta exposto na </a:t>
            </a:r>
            <a:r>
              <a:rPr lang="pt-BR" altLang="pt-BR" dirty="0">
                <a:latin typeface="Arial" panose="020B0604020202020204" pitchFamily="34" charset="0"/>
                <a:cs typeface="Arial" panose="020B0604020202020204" pitchFamily="34" charset="0"/>
              </a:rPr>
              <a:t>Atividade 4: Por que isso é importante?</a:t>
            </a:r>
            <a:endParaRPr lang="pt-BR" altLang="pt-BR" b="1" dirty="0"/>
          </a:p>
          <a:p>
            <a:endParaRPr lang="pt-BR" dirty="0"/>
          </a:p>
        </p:txBody>
      </p:sp>
      <p:sp>
        <p:nvSpPr>
          <p:cNvPr id="4" name="Espaço Reservado para Número de Slide 3"/>
          <p:cNvSpPr>
            <a:spLocks noGrp="1"/>
          </p:cNvSpPr>
          <p:nvPr>
            <p:ph type="sldNum" sz="quarter" idx="5"/>
          </p:nvPr>
        </p:nvSpPr>
        <p:spPr/>
        <p:txBody>
          <a:bodyPr/>
          <a:lstStyle/>
          <a:p>
            <a:fld id="{3ABF80ED-1143-409A-A26D-2B10FE9BF984}" type="slidenum">
              <a:rPr lang="pt-BR" smtClean="0"/>
              <a:t>9</a:t>
            </a:fld>
            <a:endParaRPr lang="pt-BR"/>
          </a:p>
        </p:txBody>
      </p:sp>
    </p:spTree>
    <p:extLst>
      <p:ext uri="{BB962C8B-B14F-4D97-AF65-F5344CB8AC3E}">
        <p14:creationId xmlns:p14="http://schemas.microsoft.com/office/powerpoint/2010/main" val="906337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eaLnBrk="1" hangingPunct="1">
              <a:spcBef>
                <a:spcPct val="0"/>
              </a:spcBef>
            </a:pPr>
            <a:r>
              <a:rPr lang="pt-BR" altLang="pt-BR" b="1" dirty="0"/>
              <a:t>RESPOSTA CORRETA: Letra C </a:t>
            </a:r>
            <a:r>
              <a:rPr lang="pt-BR" altLang="pt-BR" dirty="0"/>
              <a:t>– A tevê apresenta as imagens e o rádio não possui este apoio visual.</a:t>
            </a:r>
          </a:p>
          <a:p>
            <a:pPr eaLnBrk="1" hangingPunct="1">
              <a:spcBef>
                <a:spcPct val="0"/>
              </a:spcBef>
            </a:pPr>
            <a:r>
              <a:rPr lang="pt-BR" altLang="pt-BR" b="1" dirty="0"/>
              <a:t>RESPOSTAS INCORRETAS: </a:t>
            </a:r>
          </a:p>
          <a:p>
            <a:pPr eaLnBrk="1" hangingPunct="1">
              <a:spcBef>
                <a:spcPct val="0"/>
              </a:spcBef>
            </a:pPr>
            <a:r>
              <a:rPr lang="pt-BR" altLang="pt-BR" b="1" dirty="0"/>
              <a:t>Letra A: </a:t>
            </a:r>
            <a:r>
              <a:rPr lang="pt-BR" altLang="pt-BR" dirty="0"/>
              <a:t>O sistema de válvulas não define diferenças de linguagem. </a:t>
            </a:r>
          </a:p>
          <a:p>
            <a:pPr eaLnBrk="1" hangingPunct="1">
              <a:spcBef>
                <a:spcPct val="0"/>
              </a:spcBef>
            </a:pPr>
            <a:r>
              <a:rPr lang="pt-BR" altLang="pt-BR" b="1" dirty="0"/>
              <a:t>Letra B: </a:t>
            </a:r>
            <a:r>
              <a:rPr lang="pt-BR" altLang="pt-BR" dirty="0"/>
              <a:t>Os dois aparelhos podem ter o mesmo formato de antena.</a:t>
            </a:r>
            <a:endParaRPr lang="pt-BR" altLang="pt-BR" b="1" dirty="0"/>
          </a:p>
          <a:p>
            <a:pPr eaLnBrk="1" hangingPunct="1">
              <a:spcBef>
                <a:spcPct val="0"/>
              </a:spcBef>
            </a:pPr>
            <a:r>
              <a:rPr lang="pt-BR" altLang="pt-BR" b="1" dirty="0"/>
              <a:t> Letra :</a:t>
            </a:r>
            <a:r>
              <a:rPr lang="pt-BR" altLang="pt-BR" dirty="0"/>
              <a:t> A qualidade do som não define a linguagem, mas do nível de produção.</a:t>
            </a:r>
            <a:endParaRPr lang="pt-BR" altLang="pt-BR" b="1" dirty="0"/>
          </a:p>
          <a:p>
            <a:endParaRPr lang="pt-BR" dirty="0"/>
          </a:p>
        </p:txBody>
      </p:sp>
      <p:sp>
        <p:nvSpPr>
          <p:cNvPr id="4" name="Espaço Reservado para Número de Slide 3"/>
          <p:cNvSpPr>
            <a:spLocks noGrp="1"/>
          </p:cNvSpPr>
          <p:nvPr>
            <p:ph type="sldNum" sz="quarter" idx="5"/>
          </p:nvPr>
        </p:nvSpPr>
        <p:spPr/>
        <p:txBody>
          <a:bodyPr/>
          <a:lstStyle/>
          <a:p>
            <a:fld id="{3ABF80ED-1143-409A-A26D-2B10FE9BF984}" type="slidenum">
              <a:rPr lang="pt-BR" smtClean="0"/>
              <a:t>15</a:t>
            </a:fld>
            <a:endParaRPr lang="pt-BR"/>
          </a:p>
        </p:txBody>
      </p:sp>
    </p:spTree>
    <p:extLst>
      <p:ext uri="{BB962C8B-B14F-4D97-AF65-F5344CB8AC3E}">
        <p14:creationId xmlns:p14="http://schemas.microsoft.com/office/powerpoint/2010/main" val="260401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eaLnBrk="1" hangingPunct="1">
              <a:spcBef>
                <a:spcPct val="0"/>
              </a:spcBef>
            </a:pPr>
            <a:r>
              <a:rPr lang="pt-BR" altLang="pt-BR" b="1" dirty="0"/>
              <a:t>RESPOSTA CORRETA: Letra C </a:t>
            </a:r>
            <a:r>
              <a:rPr lang="pt-BR" altLang="pt-BR" dirty="0"/>
              <a:t>– O diretor é como se fosse um maestro diante de uma orquestra, quando dirige um espetáculo. Ele alinha todos os profissionais à estética proposta. </a:t>
            </a:r>
          </a:p>
          <a:p>
            <a:pPr eaLnBrk="1" hangingPunct="1">
              <a:spcBef>
                <a:spcPct val="0"/>
              </a:spcBef>
            </a:pPr>
            <a:r>
              <a:rPr lang="pt-BR" altLang="pt-BR" b="1" dirty="0"/>
              <a:t>RESPOSTAS INCORRETAS: </a:t>
            </a:r>
          </a:p>
          <a:p>
            <a:pPr eaLnBrk="1" hangingPunct="1">
              <a:spcBef>
                <a:spcPct val="0"/>
              </a:spcBef>
            </a:pPr>
            <a:r>
              <a:rPr lang="pt-BR" altLang="pt-BR" b="1" dirty="0"/>
              <a:t>Letra A: </a:t>
            </a:r>
            <a:r>
              <a:rPr lang="pt-BR" altLang="pt-BR" dirty="0"/>
              <a:t>O sonoplasta é responsável apenas pela trilha e efeitos sonoros e não por toda a produção.</a:t>
            </a:r>
          </a:p>
          <a:p>
            <a:pPr eaLnBrk="1" hangingPunct="1">
              <a:spcBef>
                <a:spcPct val="0"/>
              </a:spcBef>
            </a:pPr>
            <a:r>
              <a:rPr lang="pt-BR" altLang="pt-BR" b="1" dirty="0"/>
              <a:t>Letra B: </a:t>
            </a:r>
            <a:r>
              <a:rPr lang="pt-BR" altLang="pt-BR" dirty="0"/>
              <a:t>O contrarregra é responsável apenas pela </a:t>
            </a:r>
            <a:r>
              <a:rPr lang="pt-BR" altLang="pt-BR" dirty="0" err="1"/>
              <a:t>contrarregragem</a:t>
            </a:r>
            <a:r>
              <a:rPr lang="pt-BR" altLang="pt-BR" dirty="0"/>
              <a:t> e não por toda a produção.</a:t>
            </a:r>
            <a:endParaRPr lang="pt-BR" altLang="pt-BR" b="1" dirty="0"/>
          </a:p>
          <a:p>
            <a:pPr eaLnBrk="1" hangingPunct="1">
              <a:spcBef>
                <a:spcPct val="0"/>
              </a:spcBef>
            </a:pPr>
            <a:r>
              <a:rPr lang="pt-BR" altLang="pt-BR" b="1" dirty="0"/>
              <a:t> Letra D:</a:t>
            </a:r>
            <a:r>
              <a:rPr lang="pt-BR" altLang="pt-BR" dirty="0"/>
              <a:t> O ator precisa focar na atuação e não em toda a produção.</a:t>
            </a:r>
            <a:endParaRPr lang="pt-BR" altLang="pt-BR" b="1" dirty="0"/>
          </a:p>
          <a:p>
            <a:endParaRPr lang="pt-BR" dirty="0"/>
          </a:p>
        </p:txBody>
      </p:sp>
      <p:sp>
        <p:nvSpPr>
          <p:cNvPr id="4" name="Espaço Reservado para Número de Slide 3"/>
          <p:cNvSpPr>
            <a:spLocks noGrp="1"/>
          </p:cNvSpPr>
          <p:nvPr>
            <p:ph type="sldNum" sz="quarter" idx="5"/>
          </p:nvPr>
        </p:nvSpPr>
        <p:spPr/>
        <p:txBody>
          <a:bodyPr/>
          <a:lstStyle/>
          <a:p>
            <a:fld id="{3ABF80ED-1143-409A-A26D-2B10FE9BF984}" type="slidenum">
              <a:rPr lang="pt-BR" smtClean="0"/>
              <a:t>16</a:t>
            </a:fld>
            <a:endParaRPr lang="pt-BR"/>
          </a:p>
        </p:txBody>
      </p:sp>
    </p:spTree>
    <p:extLst>
      <p:ext uri="{BB962C8B-B14F-4D97-AF65-F5344CB8AC3E}">
        <p14:creationId xmlns:p14="http://schemas.microsoft.com/office/powerpoint/2010/main" val="2310724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eaLnBrk="1" hangingPunct="1">
              <a:spcBef>
                <a:spcPct val="0"/>
              </a:spcBef>
            </a:pPr>
            <a:r>
              <a:rPr lang="pt-BR" altLang="pt-BR" b="1" dirty="0"/>
              <a:t>RESPOSTA CORRETA: Letra C </a:t>
            </a:r>
            <a:r>
              <a:rPr lang="pt-BR" altLang="pt-BR" dirty="0"/>
              <a:t>– O cinema pertence a linguagem audiovisual, por utilizar diferentes linguagens, </a:t>
            </a:r>
            <a:r>
              <a:rPr lang="pt-BR" altLang="pt-BR" dirty="0" err="1"/>
              <a:t>simultâneamente</a:t>
            </a:r>
            <a:r>
              <a:rPr lang="pt-BR" altLang="pt-BR" dirty="0"/>
              <a:t> como as linguagens  verbal, sonora e visual.</a:t>
            </a:r>
          </a:p>
          <a:p>
            <a:pPr eaLnBrk="1" hangingPunct="1">
              <a:spcBef>
                <a:spcPct val="0"/>
              </a:spcBef>
            </a:pPr>
            <a:r>
              <a:rPr lang="pt-BR" altLang="pt-BR" b="1" dirty="0"/>
              <a:t>RESPOSTAS INCORRETAS: </a:t>
            </a:r>
          </a:p>
          <a:p>
            <a:pPr eaLnBrk="1" hangingPunct="1">
              <a:spcBef>
                <a:spcPct val="0"/>
              </a:spcBef>
            </a:pPr>
            <a:r>
              <a:rPr lang="pt-BR" altLang="pt-BR" b="1" dirty="0"/>
              <a:t>Letra A:</a:t>
            </a:r>
            <a:r>
              <a:rPr lang="pt-BR" altLang="pt-BR" dirty="0"/>
              <a:t> A linguagem fotográfica, se assim chamarmos, é apenas visual.</a:t>
            </a:r>
          </a:p>
          <a:p>
            <a:pPr eaLnBrk="1" hangingPunct="1">
              <a:spcBef>
                <a:spcPct val="0"/>
              </a:spcBef>
            </a:pPr>
            <a:r>
              <a:rPr lang="pt-BR" altLang="pt-BR" b="1" dirty="0"/>
              <a:t>Letra B: </a:t>
            </a:r>
            <a:r>
              <a:rPr lang="pt-BR" altLang="pt-BR" dirty="0"/>
              <a:t>A linguagem da sonoplastia utiliza apenas o som.</a:t>
            </a:r>
          </a:p>
          <a:p>
            <a:pPr eaLnBrk="1" hangingPunct="1">
              <a:spcBef>
                <a:spcPct val="0"/>
              </a:spcBef>
            </a:pPr>
            <a:r>
              <a:rPr lang="pt-BR" altLang="pt-BR" b="1" dirty="0"/>
              <a:t>Letra D: </a:t>
            </a:r>
            <a:r>
              <a:rPr lang="pt-BR" altLang="pt-BR" dirty="0"/>
              <a:t>A linguagem cênica pode ser usada para criar um produto audiovisual. Mas a linguagem cênica precisa ser ao vivo.</a:t>
            </a:r>
          </a:p>
          <a:p>
            <a:endParaRPr lang="pt-BR" dirty="0"/>
          </a:p>
        </p:txBody>
      </p:sp>
      <p:sp>
        <p:nvSpPr>
          <p:cNvPr id="4" name="Espaço Reservado para Número de Slide 3"/>
          <p:cNvSpPr>
            <a:spLocks noGrp="1"/>
          </p:cNvSpPr>
          <p:nvPr>
            <p:ph type="sldNum" sz="quarter" idx="5"/>
          </p:nvPr>
        </p:nvSpPr>
        <p:spPr/>
        <p:txBody>
          <a:bodyPr/>
          <a:lstStyle/>
          <a:p>
            <a:fld id="{3ABF80ED-1143-409A-A26D-2B10FE9BF984}" type="slidenum">
              <a:rPr lang="pt-BR" smtClean="0"/>
              <a:t>21</a:t>
            </a:fld>
            <a:endParaRPr lang="pt-BR"/>
          </a:p>
        </p:txBody>
      </p:sp>
    </p:spTree>
    <p:extLst>
      <p:ext uri="{BB962C8B-B14F-4D97-AF65-F5344CB8AC3E}">
        <p14:creationId xmlns:p14="http://schemas.microsoft.com/office/powerpoint/2010/main" val="3651793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eaLnBrk="1" hangingPunct="1">
              <a:spcBef>
                <a:spcPct val="0"/>
              </a:spcBef>
            </a:pPr>
            <a:r>
              <a:rPr lang="pt-BR" altLang="pt-BR" b="1" dirty="0"/>
              <a:t>RESPOSTA CORRETA: Letra C </a:t>
            </a:r>
            <a:r>
              <a:rPr lang="pt-BR" altLang="pt-BR" dirty="0"/>
              <a:t>– A música tema geralmente sugere outras composições dentro da obra. Ela apresenta a estética da obra.</a:t>
            </a:r>
          </a:p>
          <a:p>
            <a:pPr eaLnBrk="1" hangingPunct="1">
              <a:spcBef>
                <a:spcPct val="0"/>
              </a:spcBef>
            </a:pPr>
            <a:r>
              <a:rPr lang="pt-BR" altLang="pt-BR" b="1" dirty="0"/>
              <a:t>RESPOSTAS INCORRETAS: </a:t>
            </a:r>
          </a:p>
          <a:p>
            <a:pPr eaLnBrk="1" hangingPunct="1">
              <a:spcBef>
                <a:spcPct val="0"/>
              </a:spcBef>
            </a:pPr>
            <a:r>
              <a:rPr lang="pt-BR" altLang="pt-BR" b="1" dirty="0"/>
              <a:t>Letra A:</a:t>
            </a:r>
            <a:r>
              <a:rPr lang="pt-BR" altLang="pt-BR" dirty="0"/>
              <a:t> A formação de imagens sonoras independe da música tema, pode ser apenas sons aleatórios.</a:t>
            </a:r>
          </a:p>
          <a:p>
            <a:pPr eaLnBrk="1" hangingPunct="1">
              <a:spcBef>
                <a:spcPct val="0"/>
              </a:spcBef>
            </a:pPr>
            <a:r>
              <a:rPr lang="pt-BR" altLang="pt-BR" b="1" dirty="0"/>
              <a:t>Letra B: </a:t>
            </a:r>
            <a:r>
              <a:rPr lang="pt-BR" altLang="pt-BR" dirty="0"/>
              <a:t>Uma composição para novela não precisa, necessariamente, ser uma música tema, que será apresentada na abertura e/ou no final.</a:t>
            </a:r>
            <a:endParaRPr lang="pt-BR" altLang="pt-BR" b="1" dirty="0"/>
          </a:p>
          <a:p>
            <a:pPr eaLnBrk="1" hangingPunct="1">
              <a:spcBef>
                <a:spcPct val="0"/>
              </a:spcBef>
            </a:pPr>
            <a:r>
              <a:rPr lang="pt-BR" altLang="pt-BR" b="1" dirty="0"/>
              <a:t>Letra D: </a:t>
            </a:r>
            <a:r>
              <a:rPr lang="pt-BR" altLang="pt-BR" dirty="0"/>
              <a:t>A música incidental é com frequência chamada de "música de fundo", e cria um ambiente para a cena. Parece uma improvisação musical. Normalmente, a música incidental em encenações, são inspiradas na música tema.</a:t>
            </a:r>
            <a:endParaRPr lang="pt-BR" altLang="pt-BR" b="1" dirty="0"/>
          </a:p>
          <a:p>
            <a:endParaRPr lang="pt-BR" dirty="0"/>
          </a:p>
        </p:txBody>
      </p:sp>
      <p:sp>
        <p:nvSpPr>
          <p:cNvPr id="4" name="Espaço Reservado para Número de Slide 3"/>
          <p:cNvSpPr>
            <a:spLocks noGrp="1"/>
          </p:cNvSpPr>
          <p:nvPr>
            <p:ph type="sldNum" sz="quarter" idx="5"/>
          </p:nvPr>
        </p:nvSpPr>
        <p:spPr/>
        <p:txBody>
          <a:bodyPr/>
          <a:lstStyle/>
          <a:p>
            <a:fld id="{3ABF80ED-1143-409A-A26D-2B10FE9BF984}" type="slidenum">
              <a:rPr lang="pt-BR" smtClean="0"/>
              <a:t>22</a:t>
            </a:fld>
            <a:endParaRPr lang="pt-BR"/>
          </a:p>
        </p:txBody>
      </p:sp>
    </p:spTree>
    <p:extLst>
      <p:ext uri="{BB962C8B-B14F-4D97-AF65-F5344CB8AC3E}">
        <p14:creationId xmlns:p14="http://schemas.microsoft.com/office/powerpoint/2010/main" val="3016464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eaLnBrk="1" hangingPunct="1">
              <a:spcBef>
                <a:spcPct val="0"/>
              </a:spcBef>
            </a:pPr>
            <a:r>
              <a:rPr lang="pt-BR" altLang="pt-BR" b="1" dirty="0"/>
              <a:t>RESPOSTA CORRETA: Letra D </a:t>
            </a:r>
            <a:r>
              <a:rPr lang="pt-BR" altLang="pt-BR" dirty="0"/>
              <a:t>– </a:t>
            </a:r>
            <a:r>
              <a:rPr lang="pt-BR" altLang="pt-BR" dirty="0">
                <a:latin typeface="Arial" panose="020B0604020202020204" pitchFamily="34" charset="0"/>
                <a:cs typeface="Arial" panose="020B0604020202020204" pitchFamily="34" charset="0"/>
              </a:rPr>
              <a:t>BG (Background) são os sons de fundo, que normalmente dão a ambientação do game.</a:t>
            </a:r>
          </a:p>
          <a:p>
            <a:pPr eaLnBrk="1" hangingPunct="1">
              <a:spcBef>
                <a:spcPct val="0"/>
              </a:spcBef>
            </a:pPr>
            <a:r>
              <a:rPr lang="pt-BR" altLang="pt-BR" b="1" dirty="0"/>
              <a:t>RESPOSTAS INCORRETAS: </a:t>
            </a:r>
          </a:p>
          <a:p>
            <a:pPr eaLnBrk="1" hangingPunct="1">
              <a:spcBef>
                <a:spcPct val="0"/>
              </a:spcBef>
            </a:pPr>
            <a:r>
              <a:rPr lang="pt-BR" altLang="pt-BR" b="1" dirty="0"/>
              <a:t>Letra A:</a:t>
            </a:r>
            <a:r>
              <a:rPr lang="pt-BR" altLang="pt-BR" dirty="0"/>
              <a:t> Um </a:t>
            </a:r>
            <a:r>
              <a:rPr lang="pt-BR" altLang="pt-BR" b="1" i="1" dirty="0"/>
              <a:t>disc jockey</a:t>
            </a:r>
            <a:r>
              <a:rPr lang="pt-BR" altLang="pt-BR" dirty="0"/>
              <a:t> ou </a:t>
            </a:r>
            <a:r>
              <a:rPr lang="pt-BR" altLang="pt-BR" b="1" dirty="0" err="1"/>
              <a:t>disco-jóquei</a:t>
            </a:r>
            <a:r>
              <a:rPr lang="pt-BR" altLang="pt-BR" baseline="30000" dirty="0"/>
              <a:t> </a:t>
            </a:r>
            <a:r>
              <a:rPr lang="pt-BR" altLang="pt-BR" dirty="0"/>
              <a:t>é o artista que seleciona e roda as mais diferentes composições, previamente gravadas para um determinado público alvo, trabalhando seu conteúdo e diversificando seu trabalho em radiodifusão, pistas de dança de bailes, clubes, boates e danceterias.</a:t>
            </a:r>
          </a:p>
          <a:p>
            <a:pPr eaLnBrk="1" hangingPunct="1">
              <a:spcBef>
                <a:spcPct val="0"/>
              </a:spcBef>
            </a:pPr>
            <a:r>
              <a:rPr lang="pt-BR" altLang="pt-BR" b="1" dirty="0"/>
              <a:t>Letra B: </a:t>
            </a:r>
            <a:r>
              <a:rPr lang="pt-BR" altLang="pt-BR" dirty="0"/>
              <a:t>Mestre de cerimônias ou MC é o anfitrião de um evento público ou privado. O MC geralmente apresenta atuações à plateia, fazendo com que o evento mantenha um movimento, como nos bailes funks, por exemplo.</a:t>
            </a:r>
          </a:p>
          <a:p>
            <a:pPr eaLnBrk="1" hangingPunct="1">
              <a:spcBef>
                <a:spcPct val="0"/>
              </a:spcBef>
            </a:pPr>
            <a:r>
              <a:rPr lang="pt-BR" altLang="pt-BR" b="1" dirty="0"/>
              <a:t>Letra C:</a:t>
            </a:r>
            <a:r>
              <a:rPr lang="pt-BR" altLang="pt-BR" dirty="0"/>
              <a:t>.</a:t>
            </a:r>
            <a:r>
              <a:rPr lang="pt-BR" altLang="pt-BR" b="1" dirty="0"/>
              <a:t> MTV</a:t>
            </a:r>
            <a:r>
              <a:rPr lang="pt-BR" altLang="pt-BR" dirty="0"/>
              <a:t> é um canal de televisão sediado em Nova Iorque, com uma programação originalmente dedicada totalmente a apresentar videoclipes de diferentes gêneros musicais, conduzidos por apresentadores conhecidos como </a:t>
            </a:r>
            <a:r>
              <a:rPr lang="pt-BR" altLang="pt-BR" dirty="0" err="1"/>
              <a:t>VJ's</a:t>
            </a:r>
            <a:r>
              <a:rPr lang="pt-BR" altLang="pt-BR" dirty="0"/>
              <a:t> (</a:t>
            </a:r>
            <a:r>
              <a:rPr lang="pt-BR" altLang="pt-BR" dirty="0" err="1"/>
              <a:t>video</a:t>
            </a:r>
            <a:r>
              <a:rPr lang="pt-BR" altLang="pt-BR" dirty="0"/>
              <a:t> jockeys).</a:t>
            </a:r>
            <a:endParaRPr lang="pt-BR" altLang="pt-BR" b="1" dirty="0"/>
          </a:p>
          <a:p>
            <a:endParaRPr lang="pt-BR" dirty="0"/>
          </a:p>
        </p:txBody>
      </p:sp>
      <p:sp>
        <p:nvSpPr>
          <p:cNvPr id="4" name="Espaço Reservado para Número de Slide 3"/>
          <p:cNvSpPr>
            <a:spLocks noGrp="1"/>
          </p:cNvSpPr>
          <p:nvPr>
            <p:ph type="sldNum" sz="quarter" idx="5"/>
          </p:nvPr>
        </p:nvSpPr>
        <p:spPr/>
        <p:txBody>
          <a:bodyPr/>
          <a:lstStyle/>
          <a:p>
            <a:fld id="{3ABF80ED-1143-409A-A26D-2B10FE9BF984}" type="slidenum">
              <a:rPr lang="pt-BR" smtClean="0"/>
              <a:t>23</a:t>
            </a:fld>
            <a:endParaRPr lang="pt-BR"/>
          </a:p>
        </p:txBody>
      </p:sp>
    </p:spTree>
    <p:extLst>
      <p:ext uri="{BB962C8B-B14F-4D97-AF65-F5344CB8AC3E}">
        <p14:creationId xmlns:p14="http://schemas.microsoft.com/office/powerpoint/2010/main" val="35796075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pSp>
        <p:nvGrpSpPr>
          <p:cNvPr id="9" name="Google Shape;9;p2"/>
          <p:cNvGrpSpPr/>
          <p:nvPr/>
        </p:nvGrpSpPr>
        <p:grpSpPr>
          <a:xfrm>
            <a:off x="-1129860" y="-651502"/>
            <a:ext cx="19627120" cy="12528892"/>
            <a:chOff x="238125" y="577800"/>
            <a:chExt cx="7140250" cy="4557950"/>
          </a:xfrm>
        </p:grpSpPr>
        <p:sp>
          <p:nvSpPr>
            <p:cNvPr id="10" name="Google Shape;10;p2"/>
            <p:cNvSpPr/>
            <p:nvPr/>
          </p:nvSpPr>
          <p:spPr>
            <a:xfrm>
              <a:off x="6168950" y="2174400"/>
              <a:ext cx="1202125" cy="511575"/>
            </a:xfrm>
            <a:custGeom>
              <a:avLst/>
              <a:gdLst/>
              <a:ahLst/>
              <a:cxnLst/>
              <a:rect l="l" t="t" r="r" b="b"/>
              <a:pathLst>
                <a:path w="48085" h="20463" extrusionOk="0">
                  <a:moveTo>
                    <a:pt x="47792" y="1"/>
                  </a:moveTo>
                  <a:lnTo>
                    <a:pt x="1" y="19187"/>
                  </a:lnTo>
                  <a:lnTo>
                    <a:pt x="118" y="19304"/>
                  </a:lnTo>
                  <a:lnTo>
                    <a:pt x="48084" y="20463"/>
                  </a:lnTo>
                  <a:lnTo>
                    <a:pt x="47792"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 name="Google Shape;11;p2"/>
            <p:cNvSpPr/>
            <p:nvPr/>
          </p:nvSpPr>
          <p:spPr>
            <a:xfrm>
              <a:off x="6161650" y="2657000"/>
              <a:ext cx="1216725" cy="2478750"/>
            </a:xfrm>
            <a:custGeom>
              <a:avLst/>
              <a:gdLst/>
              <a:ahLst/>
              <a:cxnLst/>
              <a:rect l="l" t="t" r="r" b="b"/>
              <a:pathLst>
                <a:path w="48669" h="99150" extrusionOk="0">
                  <a:moveTo>
                    <a:pt x="0" y="0"/>
                  </a:moveTo>
                  <a:lnTo>
                    <a:pt x="48669" y="99150"/>
                  </a:lnTo>
                  <a:lnTo>
                    <a:pt x="47499" y="42117"/>
                  </a:lnTo>
                  <a:lnTo>
                    <a:pt x="41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 name="Google Shape;12;p2"/>
            <p:cNvSpPr/>
            <p:nvPr/>
          </p:nvSpPr>
          <p:spPr>
            <a:xfrm>
              <a:off x="6159600" y="649725"/>
              <a:ext cx="1189525" cy="2002325"/>
            </a:xfrm>
            <a:custGeom>
              <a:avLst/>
              <a:gdLst/>
              <a:ahLst/>
              <a:cxnLst/>
              <a:rect l="l" t="t" r="r" b="b"/>
              <a:pathLst>
                <a:path w="47581" h="80093" extrusionOk="0">
                  <a:moveTo>
                    <a:pt x="47288" y="1"/>
                  </a:moveTo>
                  <a:lnTo>
                    <a:pt x="1" y="212"/>
                  </a:lnTo>
                  <a:lnTo>
                    <a:pt x="82" y="79894"/>
                  </a:lnTo>
                  <a:lnTo>
                    <a:pt x="293" y="80092"/>
                  </a:lnTo>
                  <a:lnTo>
                    <a:pt x="47581" y="39930"/>
                  </a:lnTo>
                  <a:lnTo>
                    <a:pt x="47288"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 name="Google Shape;13;p2"/>
            <p:cNvSpPr/>
            <p:nvPr/>
          </p:nvSpPr>
          <p:spPr>
            <a:xfrm>
              <a:off x="339600" y="2657000"/>
              <a:ext cx="5812125" cy="871000"/>
            </a:xfrm>
            <a:custGeom>
              <a:avLst/>
              <a:gdLst/>
              <a:ahLst/>
              <a:cxnLst/>
              <a:rect l="l" t="t" r="r" b="b"/>
              <a:pathLst>
                <a:path w="232485" h="34840" extrusionOk="0">
                  <a:moveTo>
                    <a:pt x="232485" y="0"/>
                  </a:moveTo>
                  <a:lnTo>
                    <a:pt x="1" y="269"/>
                  </a:lnTo>
                  <a:lnTo>
                    <a:pt x="47" y="34840"/>
                  </a:lnTo>
                  <a:lnTo>
                    <a:pt x="26511" y="30897"/>
                  </a:lnTo>
                  <a:lnTo>
                    <a:pt x="53337" y="32255"/>
                  </a:lnTo>
                  <a:lnTo>
                    <a:pt x="138073" y="19608"/>
                  </a:lnTo>
                  <a:lnTo>
                    <a:pt x="157131" y="11407"/>
                  </a:lnTo>
                  <a:lnTo>
                    <a:pt x="231713" y="281"/>
                  </a:lnTo>
                  <a:lnTo>
                    <a:pt x="232485"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 name="Google Shape;14;p2"/>
            <p:cNvSpPr/>
            <p:nvPr/>
          </p:nvSpPr>
          <p:spPr>
            <a:xfrm>
              <a:off x="4330150" y="2657000"/>
              <a:ext cx="1833875" cy="2012250"/>
            </a:xfrm>
            <a:custGeom>
              <a:avLst/>
              <a:gdLst/>
              <a:ahLst/>
              <a:cxnLst/>
              <a:rect l="l" t="t" r="r" b="b"/>
              <a:pathLst>
                <a:path w="73355" h="80490" extrusionOk="0">
                  <a:moveTo>
                    <a:pt x="73260" y="0"/>
                  </a:moveTo>
                  <a:lnTo>
                    <a:pt x="72582" y="281"/>
                  </a:lnTo>
                  <a:lnTo>
                    <a:pt x="35274" y="37519"/>
                  </a:lnTo>
                  <a:lnTo>
                    <a:pt x="35285" y="45287"/>
                  </a:lnTo>
                  <a:lnTo>
                    <a:pt x="1" y="80490"/>
                  </a:lnTo>
                  <a:lnTo>
                    <a:pt x="1" y="80490"/>
                  </a:lnTo>
                  <a:lnTo>
                    <a:pt x="73354" y="80408"/>
                  </a:lnTo>
                  <a:lnTo>
                    <a:pt x="7326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 name="Google Shape;15;p2"/>
            <p:cNvSpPr/>
            <p:nvPr/>
          </p:nvSpPr>
          <p:spPr>
            <a:xfrm>
              <a:off x="3715075" y="659400"/>
              <a:ext cx="2399800" cy="1996450"/>
            </a:xfrm>
            <a:custGeom>
              <a:avLst/>
              <a:gdLst/>
              <a:ahLst/>
              <a:cxnLst/>
              <a:rect l="l" t="t" r="r" b="b"/>
              <a:pathLst>
                <a:path w="95992" h="79858" extrusionOk="0">
                  <a:moveTo>
                    <a:pt x="69540" y="0"/>
                  </a:moveTo>
                  <a:lnTo>
                    <a:pt x="10799" y="70"/>
                  </a:lnTo>
                  <a:lnTo>
                    <a:pt x="1" y="643"/>
                  </a:lnTo>
                  <a:lnTo>
                    <a:pt x="60146" y="53722"/>
                  </a:lnTo>
                  <a:lnTo>
                    <a:pt x="69598" y="53710"/>
                  </a:lnTo>
                  <a:lnTo>
                    <a:pt x="95910" y="79858"/>
                  </a:lnTo>
                  <a:lnTo>
                    <a:pt x="95992" y="79764"/>
                  </a:lnTo>
                  <a:lnTo>
                    <a:pt x="74477" y="27341"/>
                  </a:lnTo>
                  <a:lnTo>
                    <a:pt x="74477" y="27329"/>
                  </a:lnTo>
                  <a:lnTo>
                    <a:pt x="77027" y="18531"/>
                  </a:lnTo>
                  <a:lnTo>
                    <a:pt x="6954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 name="Google Shape;16;p2"/>
            <p:cNvSpPr/>
            <p:nvPr/>
          </p:nvSpPr>
          <p:spPr>
            <a:xfrm>
              <a:off x="1401575" y="660850"/>
              <a:ext cx="4757175" cy="1989150"/>
            </a:xfrm>
            <a:custGeom>
              <a:avLst/>
              <a:gdLst/>
              <a:ahLst/>
              <a:cxnLst/>
              <a:rect l="l" t="t" r="r" b="b"/>
              <a:pathLst>
                <a:path w="190287" h="79566" extrusionOk="0">
                  <a:moveTo>
                    <a:pt x="103362" y="1"/>
                  </a:moveTo>
                  <a:lnTo>
                    <a:pt x="1" y="328"/>
                  </a:lnTo>
                  <a:lnTo>
                    <a:pt x="190286" y="79566"/>
                  </a:lnTo>
                  <a:lnTo>
                    <a:pt x="163893" y="53500"/>
                  </a:lnTo>
                  <a:lnTo>
                    <a:pt x="154440" y="53512"/>
                  </a:lnTo>
                  <a:lnTo>
                    <a:pt x="10336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 name="Google Shape;17;p2"/>
            <p:cNvSpPr/>
            <p:nvPr/>
          </p:nvSpPr>
          <p:spPr>
            <a:xfrm>
              <a:off x="6158725" y="654700"/>
              <a:ext cx="360075" cy="1995300"/>
            </a:xfrm>
            <a:custGeom>
              <a:avLst/>
              <a:gdLst/>
              <a:ahLst/>
              <a:cxnLst/>
              <a:rect l="l" t="t" r="r" b="b"/>
              <a:pathLst>
                <a:path w="14403" h="79812" extrusionOk="0">
                  <a:moveTo>
                    <a:pt x="14402" y="1"/>
                  </a:moveTo>
                  <a:lnTo>
                    <a:pt x="36" y="13"/>
                  </a:lnTo>
                  <a:lnTo>
                    <a:pt x="0" y="79812"/>
                  </a:lnTo>
                  <a:lnTo>
                    <a:pt x="1440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 name="Google Shape;18;p2"/>
            <p:cNvSpPr/>
            <p:nvPr/>
          </p:nvSpPr>
          <p:spPr>
            <a:xfrm>
              <a:off x="6154750" y="2075550"/>
              <a:ext cx="1190875" cy="574600"/>
            </a:xfrm>
            <a:custGeom>
              <a:avLst/>
              <a:gdLst/>
              <a:ahLst/>
              <a:cxnLst/>
              <a:rect l="l" t="t" r="r" b="b"/>
              <a:pathLst>
                <a:path w="47635" h="22984" extrusionOk="0">
                  <a:moveTo>
                    <a:pt x="47623" y="1"/>
                  </a:moveTo>
                  <a:cubicBezTo>
                    <a:pt x="47623" y="1"/>
                    <a:pt x="16489" y="15638"/>
                    <a:pt x="4652" y="21115"/>
                  </a:cubicBezTo>
                  <a:lnTo>
                    <a:pt x="4652" y="21115"/>
                  </a:lnTo>
                  <a:cubicBezTo>
                    <a:pt x="16491" y="16736"/>
                    <a:pt x="47634" y="6189"/>
                    <a:pt x="47634" y="6189"/>
                  </a:cubicBezTo>
                  <a:lnTo>
                    <a:pt x="47623" y="1"/>
                  </a:lnTo>
                  <a:close/>
                  <a:moveTo>
                    <a:pt x="4652" y="21115"/>
                  </a:moveTo>
                  <a:lnTo>
                    <a:pt x="4652" y="21115"/>
                  </a:lnTo>
                  <a:cubicBezTo>
                    <a:pt x="1744" y="22191"/>
                    <a:pt x="0" y="22894"/>
                    <a:pt x="171" y="22978"/>
                  </a:cubicBezTo>
                  <a:cubicBezTo>
                    <a:pt x="179" y="22981"/>
                    <a:pt x="190" y="22983"/>
                    <a:pt x="205" y="22983"/>
                  </a:cubicBezTo>
                  <a:cubicBezTo>
                    <a:pt x="496" y="22983"/>
                    <a:pt x="2139" y="22278"/>
                    <a:pt x="4652" y="21115"/>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 name="Google Shape;19;p2"/>
            <p:cNvSpPr/>
            <p:nvPr/>
          </p:nvSpPr>
          <p:spPr>
            <a:xfrm>
              <a:off x="6158725" y="2649975"/>
              <a:ext cx="1219650" cy="2485775"/>
            </a:xfrm>
            <a:custGeom>
              <a:avLst/>
              <a:gdLst/>
              <a:ahLst/>
              <a:cxnLst/>
              <a:rect l="l" t="t" r="r" b="b"/>
              <a:pathLst>
                <a:path w="48786" h="99431" extrusionOk="0">
                  <a:moveTo>
                    <a:pt x="0" y="1"/>
                  </a:moveTo>
                  <a:lnTo>
                    <a:pt x="28944" y="80654"/>
                  </a:lnTo>
                  <a:lnTo>
                    <a:pt x="48786" y="99431"/>
                  </a:lnTo>
                  <a:lnTo>
                    <a:pt x="0"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 name="Google Shape;20;p2"/>
            <p:cNvSpPr/>
            <p:nvPr/>
          </p:nvSpPr>
          <p:spPr>
            <a:xfrm>
              <a:off x="3817450" y="2649975"/>
              <a:ext cx="2341300" cy="2032450"/>
            </a:xfrm>
            <a:custGeom>
              <a:avLst/>
              <a:gdLst/>
              <a:ahLst/>
              <a:cxnLst/>
              <a:rect l="l" t="t" r="r" b="b"/>
              <a:pathLst>
                <a:path w="93652" h="81298" extrusionOk="0">
                  <a:moveTo>
                    <a:pt x="93651" y="1"/>
                  </a:moveTo>
                  <a:lnTo>
                    <a:pt x="0" y="81297"/>
                  </a:lnTo>
                  <a:lnTo>
                    <a:pt x="8634" y="80782"/>
                  </a:lnTo>
                  <a:lnTo>
                    <a:pt x="20509" y="80771"/>
                  </a:lnTo>
                  <a:lnTo>
                    <a:pt x="55793" y="45568"/>
                  </a:lnTo>
                  <a:lnTo>
                    <a:pt x="55782" y="37800"/>
                  </a:lnTo>
                  <a:lnTo>
                    <a:pt x="93651"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 name="Google Shape;21;p2"/>
            <p:cNvSpPr/>
            <p:nvPr/>
          </p:nvSpPr>
          <p:spPr>
            <a:xfrm>
              <a:off x="5327200" y="2649975"/>
              <a:ext cx="831550" cy="2026300"/>
            </a:xfrm>
            <a:custGeom>
              <a:avLst/>
              <a:gdLst/>
              <a:ahLst/>
              <a:cxnLst/>
              <a:rect l="l" t="t" r="r" b="b"/>
              <a:pathLst>
                <a:path w="33262" h="81052" extrusionOk="0">
                  <a:moveTo>
                    <a:pt x="33261" y="1"/>
                  </a:moveTo>
                  <a:lnTo>
                    <a:pt x="1" y="80923"/>
                  </a:lnTo>
                  <a:lnTo>
                    <a:pt x="12414" y="81051"/>
                  </a:lnTo>
                  <a:lnTo>
                    <a:pt x="33261"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 name="Google Shape;22;p2"/>
            <p:cNvSpPr/>
            <p:nvPr/>
          </p:nvSpPr>
          <p:spPr>
            <a:xfrm>
              <a:off x="4619125" y="651775"/>
              <a:ext cx="1539625" cy="1998225"/>
            </a:xfrm>
            <a:custGeom>
              <a:avLst/>
              <a:gdLst/>
              <a:ahLst/>
              <a:cxnLst/>
              <a:rect l="l" t="t" r="r" b="b"/>
              <a:pathLst>
                <a:path w="61585" h="79929" extrusionOk="0">
                  <a:moveTo>
                    <a:pt x="12027" y="1"/>
                  </a:moveTo>
                  <a:lnTo>
                    <a:pt x="1" y="13"/>
                  </a:lnTo>
                  <a:lnTo>
                    <a:pt x="61584" y="79929"/>
                  </a:lnTo>
                  <a:lnTo>
                    <a:pt x="12027"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 name="Google Shape;23;p2"/>
            <p:cNvSpPr/>
            <p:nvPr/>
          </p:nvSpPr>
          <p:spPr>
            <a:xfrm>
              <a:off x="5497425" y="655575"/>
              <a:ext cx="661325" cy="1994425"/>
            </a:xfrm>
            <a:custGeom>
              <a:avLst/>
              <a:gdLst/>
              <a:ahLst/>
              <a:cxnLst/>
              <a:rect l="l" t="t" r="r" b="b"/>
              <a:pathLst>
                <a:path w="26453" h="79777" extrusionOk="0">
                  <a:moveTo>
                    <a:pt x="9688" y="1"/>
                  </a:moveTo>
                  <a:lnTo>
                    <a:pt x="1" y="13"/>
                  </a:lnTo>
                  <a:lnTo>
                    <a:pt x="7488" y="18544"/>
                  </a:lnTo>
                  <a:lnTo>
                    <a:pt x="4938" y="27342"/>
                  </a:lnTo>
                  <a:lnTo>
                    <a:pt x="26452" y="79777"/>
                  </a:lnTo>
                  <a:lnTo>
                    <a:pt x="7886" y="28792"/>
                  </a:lnTo>
                  <a:lnTo>
                    <a:pt x="12870" y="17713"/>
                  </a:lnTo>
                  <a:lnTo>
                    <a:pt x="9688"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 name="Google Shape;24;p2"/>
            <p:cNvSpPr/>
            <p:nvPr/>
          </p:nvSpPr>
          <p:spPr>
            <a:xfrm>
              <a:off x="238125" y="2419225"/>
              <a:ext cx="5920625" cy="420300"/>
            </a:xfrm>
            <a:custGeom>
              <a:avLst/>
              <a:gdLst/>
              <a:ahLst/>
              <a:cxnLst/>
              <a:rect l="l" t="t" r="r" b="b"/>
              <a:pathLst>
                <a:path w="236825" h="16812" extrusionOk="0">
                  <a:moveTo>
                    <a:pt x="1614" y="0"/>
                  </a:moveTo>
                  <a:lnTo>
                    <a:pt x="0" y="16812"/>
                  </a:lnTo>
                  <a:lnTo>
                    <a:pt x="108450" y="13068"/>
                  </a:lnTo>
                  <a:lnTo>
                    <a:pt x="100612" y="9827"/>
                  </a:lnTo>
                  <a:lnTo>
                    <a:pt x="236824" y="9231"/>
                  </a:lnTo>
                  <a:lnTo>
                    <a:pt x="1614"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 name="Google Shape;25;p2"/>
            <p:cNvSpPr/>
            <p:nvPr/>
          </p:nvSpPr>
          <p:spPr>
            <a:xfrm>
              <a:off x="632950" y="577800"/>
              <a:ext cx="6431025" cy="2098225"/>
            </a:xfrm>
            <a:custGeom>
              <a:avLst/>
              <a:gdLst/>
              <a:ahLst/>
              <a:cxnLst/>
              <a:rect l="l" t="t" r="r" b="b"/>
              <a:pathLst>
                <a:path w="257241" h="83929" extrusionOk="0">
                  <a:moveTo>
                    <a:pt x="257240" y="0"/>
                  </a:moveTo>
                  <a:lnTo>
                    <a:pt x="233339" y="47124"/>
                  </a:lnTo>
                  <a:lnTo>
                    <a:pt x="233245" y="47299"/>
                  </a:lnTo>
                  <a:lnTo>
                    <a:pt x="233304" y="47498"/>
                  </a:lnTo>
                  <a:lnTo>
                    <a:pt x="236230" y="57745"/>
                  </a:lnTo>
                  <a:lnTo>
                    <a:pt x="236230" y="57745"/>
                  </a:lnTo>
                  <a:lnTo>
                    <a:pt x="220609" y="81839"/>
                  </a:lnTo>
                  <a:lnTo>
                    <a:pt x="220609" y="81839"/>
                  </a:lnTo>
                  <a:lnTo>
                    <a:pt x="164673" y="68784"/>
                  </a:lnTo>
                  <a:lnTo>
                    <a:pt x="164673" y="68784"/>
                  </a:lnTo>
                  <a:lnTo>
                    <a:pt x="166912" y="67047"/>
                  </a:lnTo>
                  <a:lnTo>
                    <a:pt x="169403" y="65117"/>
                  </a:lnTo>
                  <a:lnTo>
                    <a:pt x="166327" y="64274"/>
                  </a:lnTo>
                  <a:lnTo>
                    <a:pt x="7898" y="5218"/>
                  </a:lnTo>
                  <a:lnTo>
                    <a:pt x="1" y="5218"/>
                  </a:lnTo>
                  <a:lnTo>
                    <a:pt x="162764" y="66310"/>
                  </a:lnTo>
                  <a:lnTo>
                    <a:pt x="162764" y="66310"/>
                  </a:lnTo>
                  <a:lnTo>
                    <a:pt x="160243" y="68346"/>
                  </a:lnTo>
                  <a:lnTo>
                    <a:pt x="157739" y="70370"/>
                  </a:lnTo>
                  <a:lnTo>
                    <a:pt x="160863" y="71036"/>
                  </a:lnTo>
                  <a:lnTo>
                    <a:pt x="220833" y="83788"/>
                  </a:lnTo>
                  <a:lnTo>
                    <a:pt x="221476" y="83929"/>
                  </a:lnTo>
                  <a:lnTo>
                    <a:pt x="221815" y="83379"/>
                  </a:lnTo>
                  <a:lnTo>
                    <a:pt x="237445" y="58191"/>
                  </a:lnTo>
                  <a:lnTo>
                    <a:pt x="237609" y="57934"/>
                  </a:lnTo>
                  <a:lnTo>
                    <a:pt x="237527" y="57676"/>
                  </a:lnTo>
                  <a:lnTo>
                    <a:pt x="234371" y="47405"/>
                  </a:lnTo>
                  <a:lnTo>
                    <a:pt x="257240"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 name="Google Shape;26;p2"/>
            <p:cNvSpPr/>
            <p:nvPr/>
          </p:nvSpPr>
          <p:spPr>
            <a:xfrm>
              <a:off x="2229875" y="2618975"/>
              <a:ext cx="4471700" cy="2377850"/>
            </a:xfrm>
            <a:custGeom>
              <a:avLst/>
              <a:gdLst/>
              <a:ahLst/>
              <a:cxnLst/>
              <a:rect l="l" t="t" r="r" b="b"/>
              <a:pathLst>
                <a:path w="178868" h="95114" extrusionOk="0">
                  <a:moveTo>
                    <a:pt x="157658" y="0"/>
                  </a:moveTo>
                  <a:lnTo>
                    <a:pt x="156008" y="737"/>
                  </a:lnTo>
                  <a:lnTo>
                    <a:pt x="115365" y="19046"/>
                  </a:lnTo>
                  <a:lnTo>
                    <a:pt x="114979" y="19222"/>
                  </a:lnTo>
                  <a:lnTo>
                    <a:pt x="114722" y="19538"/>
                  </a:lnTo>
                  <a:lnTo>
                    <a:pt x="109107" y="26623"/>
                  </a:lnTo>
                  <a:lnTo>
                    <a:pt x="109107" y="26623"/>
                  </a:lnTo>
                  <a:lnTo>
                    <a:pt x="29108" y="59888"/>
                  </a:lnTo>
                  <a:lnTo>
                    <a:pt x="24850" y="61654"/>
                  </a:lnTo>
                  <a:lnTo>
                    <a:pt x="29061" y="63561"/>
                  </a:lnTo>
                  <a:lnTo>
                    <a:pt x="35752" y="66582"/>
                  </a:lnTo>
                  <a:lnTo>
                    <a:pt x="35752" y="66582"/>
                  </a:lnTo>
                  <a:lnTo>
                    <a:pt x="1" y="81332"/>
                  </a:lnTo>
                  <a:lnTo>
                    <a:pt x="3253" y="85719"/>
                  </a:lnTo>
                  <a:lnTo>
                    <a:pt x="43065" y="68592"/>
                  </a:lnTo>
                  <a:lnTo>
                    <a:pt x="47522" y="66673"/>
                  </a:lnTo>
                  <a:lnTo>
                    <a:pt x="43124" y="64766"/>
                  </a:lnTo>
                  <a:lnTo>
                    <a:pt x="36117" y="61727"/>
                  </a:lnTo>
                  <a:lnTo>
                    <a:pt x="36117" y="61727"/>
                  </a:lnTo>
                  <a:lnTo>
                    <a:pt x="111528" y="29049"/>
                  </a:lnTo>
                  <a:lnTo>
                    <a:pt x="112019" y="28839"/>
                  </a:lnTo>
                  <a:lnTo>
                    <a:pt x="112277" y="28488"/>
                  </a:lnTo>
                  <a:lnTo>
                    <a:pt x="117738" y="21276"/>
                  </a:lnTo>
                  <a:lnTo>
                    <a:pt x="117738" y="21276"/>
                  </a:lnTo>
                  <a:lnTo>
                    <a:pt x="155902" y="3328"/>
                  </a:lnTo>
                  <a:lnTo>
                    <a:pt x="155902" y="3328"/>
                  </a:lnTo>
                  <a:lnTo>
                    <a:pt x="177438" y="60073"/>
                  </a:lnTo>
                  <a:lnTo>
                    <a:pt x="168210" y="70253"/>
                  </a:lnTo>
                  <a:lnTo>
                    <a:pt x="168105" y="70370"/>
                  </a:lnTo>
                  <a:lnTo>
                    <a:pt x="168116" y="70499"/>
                  </a:lnTo>
                  <a:lnTo>
                    <a:pt x="173615" y="95113"/>
                  </a:lnTo>
                  <a:lnTo>
                    <a:pt x="169133" y="70552"/>
                  </a:lnTo>
                  <a:lnTo>
                    <a:pt x="178692" y="60449"/>
                  </a:lnTo>
                  <a:lnTo>
                    <a:pt x="178868" y="60262"/>
                  </a:lnTo>
                  <a:lnTo>
                    <a:pt x="178786" y="60028"/>
                  </a:lnTo>
                  <a:lnTo>
                    <a:pt x="158137" y="1369"/>
                  </a:lnTo>
                  <a:lnTo>
                    <a:pt x="157658"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 name="Google Shape;27;p2"/>
            <p:cNvSpPr/>
            <p:nvPr/>
          </p:nvSpPr>
          <p:spPr>
            <a:xfrm>
              <a:off x="4725575" y="2649975"/>
              <a:ext cx="1433175" cy="2154100"/>
            </a:xfrm>
            <a:custGeom>
              <a:avLst/>
              <a:gdLst/>
              <a:ahLst/>
              <a:cxnLst/>
              <a:rect l="l" t="t" r="r" b="b"/>
              <a:pathLst>
                <a:path w="57327" h="86164" extrusionOk="0">
                  <a:moveTo>
                    <a:pt x="57326" y="1"/>
                  </a:moveTo>
                  <a:lnTo>
                    <a:pt x="28874" y="38514"/>
                  </a:lnTo>
                  <a:lnTo>
                    <a:pt x="28711" y="38736"/>
                  </a:lnTo>
                  <a:lnTo>
                    <a:pt x="28711" y="39028"/>
                  </a:lnTo>
                  <a:lnTo>
                    <a:pt x="28553" y="48282"/>
                  </a:lnTo>
                  <a:lnTo>
                    <a:pt x="1" y="83847"/>
                  </a:lnTo>
                  <a:lnTo>
                    <a:pt x="3019" y="86164"/>
                  </a:lnTo>
                  <a:lnTo>
                    <a:pt x="30442" y="49300"/>
                  </a:lnTo>
                  <a:lnTo>
                    <a:pt x="30664" y="48996"/>
                  </a:lnTo>
                  <a:lnTo>
                    <a:pt x="30664" y="48657"/>
                  </a:lnTo>
                  <a:lnTo>
                    <a:pt x="30471" y="39301"/>
                  </a:lnTo>
                  <a:lnTo>
                    <a:pt x="30471" y="39301"/>
                  </a:lnTo>
                  <a:lnTo>
                    <a:pt x="57326"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 name="Google Shape;28;p2"/>
            <p:cNvSpPr/>
            <p:nvPr/>
          </p:nvSpPr>
          <p:spPr>
            <a:xfrm>
              <a:off x="5269600" y="2975275"/>
              <a:ext cx="38550" cy="28625"/>
            </a:xfrm>
            <a:custGeom>
              <a:avLst/>
              <a:gdLst/>
              <a:ahLst/>
              <a:cxnLst/>
              <a:rect l="l" t="t" r="r" b="b"/>
              <a:pathLst>
                <a:path w="1542" h="1145" extrusionOk="0">
                  <a:moveTo>
                    <a:pt x="773" y="1"/>
                  </a:moveTo>
                  <a:cubicBezTo>
                    <a:pt x="630" y="1"/>
                    <a:pt x="489" y="53"/>
                    <a:pt x="375" y="162"/>
                  </a:cubicBezTo>
                  <a:cubicBezTo>
                    <a:pt x="0" y="513"/>
                    <a:pt x="246" y="1133"/>
                    <a:pt x="761" y="1144"/>
                  </a:cubicBezTo>
                  <a:cubicBezTo>
                    <a:pt x="766" y="1144"/>
                    <a:pt x="770" y="1145"/>
                    <a:pt x="775" y="1145"/>
                  </a:cubicBezTo>
                  <a:cubicBezTo>
                    <a:pt x="1281" y="1145"/>
                    <a:pt x="1541" y="544"/>
                    <a:pt x="1194" y="173"/>
                  </a:cubicBezTo>
                  <a:cubicBezTo>
                    <a:pt x="1073" y="59"/>
                    <a:pt x="923" y="1"/>
                    <a:pt x="7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 name="Google Shape;29;p2"/>
            <p:cNvSpPr/>
            <p:nvPr/>
          </p:nvSpPr>
          <p:spPr>
            <a:xfrm>
              <a:off x="5328100" y="2976200"/>
              <a:ext cx="30350" cy="28875"/>
            </a:xfrm>
            <a:custGeom>
              <a:avLst/>
              <a:gdLst/>
              <a:ahLst/>
              <a:cxnLst/>
              <a:rect l="l" t="t" r="r" b="b"/>
              <a:pathLst>
                <a:path w="1214" h="1155" extrusionOk="0">
                  <a:moveTo>
                    <a:pt x="628" y="1"/>
                  </a:moveTo>
                  <a:cubicBezTo>
                    <a:pt x="491" y="1"/>
                    <a:pt x="351" y="50"/>
                    <a:pt x="234" y="160"/>
                  </a:cubicBezTo>
                  <a:cubicBezTo>
                    <a:pt x="12" y="382"/>
                    <a:pt x="0" y="745"/>
                    <a:pt x="222" y="979"/>
                  </a:cubicBezTo>
                  <a:cubicBezTo>
                    <a:pt x="339" y="1100"/>
                    <a:pt x="486" y="1154"/>
                    <a:pt x="631" y="1154"/>
                  </a:cubicBezTo>
                  <a:cubicBezTo>
                    <a:pt x="919" y="1154"/>
                    <a:pt x="1197" y="936"/>
                    <a:pt x="1205" y="593"/>
                  </a:cubicBezTo>
                  <a:cubicBezTo>
                    <a:pt x="1213" y="239"/>
                    <a:pt x="928" y="1"/>
                    <a:pt x="6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 name="Google Shape;30;p2"/>
            <p:cNvSpPr/>
            <p:nvPr/>
          </p:nvSpPr>
          <p:spPr>
            <a:xfrm>
              <a:off x="5330525" y="2921400"/>
              <a:ext cx="30350" cy="28850"/>
            </a:xfrm>
            <a:custGeom>
              <a:avLst/>
              <a:gdLst/>
              <a:ahLst/>
              <a:cxnLst/>
              <a:rect l="l" t="t" r="r" b="b"/>
              <a:pathLst>
                <a:path w="1214" h="1154" extrusionOk="0">
                  <a:moveTo>
                    <a:pt x="586" y="0"/>
                  </a:moveTo>
                  <a:cubicBezTo>
                    <a:pt x="294" y="0"/>
                    <a:pt x="16" y="219"/>
                    <a:pt x="8" y="562"/>
                  </a:cubicBezTo>
                  <a:cubicBezTo>
                    <a:pt x="0" y="916"/>
                    <a:pt x="291" y="1153"/>
                    <a:pt x="591" y="1153"/>
                  </a:cubicBezTo>
                  <a:cubicBezTo>
                    <a:pt x="728" y="1153"/>
                    <a:pt x="866" y="1104"/>
                    <a:pt x="979" y="995"/>
                  </a:cubicBezTo>
                  <a:cubicBezTo>
                    <a:pt x="1213" y="772"/>
                    <a:pt x="1213" y="410"/>
                    <a:pt x="1003" y="176"/>
                  </a:cubicBezTo>
                  <a:cubicBezTo>
                    <a:pt x="882" y="55"/>
                    <a:pt x="732" y="0"/>
                    <a:pt x="58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 name="Google Shape;31;p2"/>
            <p:cNvSpPr/>
            <p:nvPr/>
          </p:nvSpPr>
          <p:spPr>
            <a:xfrm>
              <a:off x="5270775" y="2920475"/>
              <a:ext cx="38525" cy="28725"/>
            </a:xfrm>
            <a:custGeom>
              <a:avLst/>
              <a:gdLst/>
              <a:ahLst/>
              <a:cxnLst/>
              <a:rect l="l" t="t" r="r" b="b"/>
              <a:pathLst>
                <a:path w="1541" h="1149" extrusionOk="0">
                  <a:moveTo>
                    <a:pt x="777" y="1"/>
                  </a:moveTo>
                  <a:cubicBezTo>
                    <a:pt x="631" y="1"/>
                    <a:pt x="484" y="56"/>
                    <a:pt x="374" y="166"/>
                  </a:cubicBezTo>
                  <a:cubicBezTo>
                    <a:pt x="0" y="517"/>
                    <a:pt x="246" y="1137"/>
                    <a:pt x="760" y="1149"/>
                  </a:cubicBezTo>
                  <a:cubicBezTo>
                    <a:pt x="765" y="1149"/>
                    <a:pt x="770" y="1149"/>
                    <a:pt x="775" y="1149"/>
                  </a:cubicBezTo>
                  <a:cubicBezTo>
                    <a:pt x="1280" y="1149"/>
                    <a:pt x="1541" y="548"/>
                    <a:pt x="1182" y="178"/>
                  </a:cubicBezTo>
                  <a:cubicBezTo>
                    <a:pt x="1075" y="59"/>
                    <a:pt x="926" y="1"/>
                    <a:pt x="7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 name="Google Shape;32;p2"/>
            <p:cNvSpPr/>
            <p:nvPr/>
          </p:nvSpPr>
          <p:spPr>
            <a:xfrm>
              <a:off x="5267850" y="3017800"/>
              <a:ext cx="36925" cy="31600"/>
            </a:xfrm>
            <a:custGeom>
              <a:avLst/>
              <a:gdLst/>
              <a:ahLst/>
              <a:cxnLst/>
              <a:rect l="l" t="t" r="r" b="b"/>
              <a:pathLst>
                <a:path w="1477" h="1264" extrusionOk="0">
                  <a:moveTo>
                    <a:pt x="718" y="0"/>
                  </a:moveTo>
                  <a:cubicBezTo>
                    <a:pt x="483" y="0"/>
                    <a:pt x="250" y="126"/>
                    <a:pt x="140" y="379"/>
                  </a:cubicBezTo>
                  <a:cubicBezTo>
                    <a:pt x="0" y="695"/>
                    <a:pt x="140" y="1070"/>
                    <a:pt x="456" y="1210"/>
                  </a:cubicBezTo>
                  <a:cubicBezTo>
                    <a:pt x="544" y="1247"/>
                    <a:pt x="632" y="1264"/>
                    <a:pt x="716" y="1264"/>
                  </a:cubicBezTo>
                  <a:cubicBezTo>
                    <a:pt x="1138" y="1264"/>
                    <a:pt x="1476" y="841"/>
                    <a:pt x="1310" y="403"/>
                  </a:cubicBezTo>
                  <a:cubicBezTo>
                    <a:pt x="1203" y="135"/>
                    <a:pt x="960"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 name="Google Shape;33;p2"/>
            <p:cNvSpPr/>
            <p:nvPr/>
          </p:nvSpPr>
          <p:spPr>
            <a:xfrm>
              <a:off x="5326325" y="3018925"/>
              <a:ext cx="38350" cy="31725"/>
            </a:xfrm>
            <a:custGeom>
              <a:avLst/>
              <a:gdLst/>
              <a:ahLst/>
              <a:cxnLst/>
              <a:rect l="l" t="t" r="r" b="b"/>
              <a:pathLst>
                <a:path w="1534" h="1269" extrusionOk="0">
                  <a:moveTo>
                    <a:pt x="756" y="0"/>
                  </a:moveTo>
                  <a:cubicBezTo>
                    <a:pt x="339" y="0"/>
                    <a:pt x="0" y="432"/>
                    <a:pt x="176" y="872"/>
                  </a:cubicBezTo>
                  <a:cubicBezTo>
                    <a:pt x="265" y="1121"/>
                    <a:pt x="503" y="1269"/>
                    <a:pt x="756" y="1269"/>
                  </a:cubicBezTo>
                  <a:cubicBezTo>
                    <a:pt x="835" y="1269"/>
                    <a:pt x="917" y="1254"/>
                    <a:pt x="995" y="1223"/>
                  </a:cubicBezTo>
                  <a:cubicBezTo>
                    <a:pt x="1510" y="1025"/>
                    <a:pt x="1533" y="276"/>
                    <a:pt x="1007" y="54"/>
                  </a:cubicBezTo>
                  <a:cubicBezTo>
                    <a:pt x="923" y="17"/>
                    <a:pt x="838" y="0"/>
                    <a:pt x="75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 name="Google Shape;34;p2"/>
            <p:cNvSpPr/>
            <p:nvPr/>
          </p:nvSpPr>
          <p:spPr>
            <a:xfrm>
              <a:off x="5369325" y="2977925"/>
              <a:ext cx="38400" cy="31725"/>
            </a:xfrm>
            <a:custGeom>
              <a:avLst/>
              <a:gdLst/>
              <a:ahLst/>
              <a:cxnLst/>
              <a:rect l="l" t="t" r="r" b="b"/>
              <a:pathLst>
                <a:path w="1536" h="1269" extrusionOk="0">
                  <a:moveTo>
                    <a:pt x="765" y="1"/>
                  </a:moveTo>
                  <a:cubicBezTo>
                    <a:pt x="691" y="1"/>
                    <a:pt x="615" y="14"/>
                    <a:pt x="539" y="44"/>
                  </a:cubicBezTo>
                  <a:cubicBezTo>
                    <a:pt x="12" y="255"/>
                    <a:pt x="1" y="992"/>
                    <a:pt x="515" y="1214"/>
                  </a:cubicBezTo>
                  <a:cubicBezTo>
                    <a:pt x="598" y="1251"/>
                    <a:pt x="685" y="1268"/>
                    <a:pt x="770" y="1268"/>
                  </a:cubicBezTo>
                  <a:cubicBezTo>
                    <a:pt x="1011" y="1268"/>
                    <a:pt x="1242" y="1128"/>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 name="Google Shape;35;p2"/>
            <p:cNvSpPr/>
            <p:nvPr/>
          </p:nvSpPr>
          <p:spPr>
            <a:xfrm>
              <a:off x="5370450" y="2918650"/>
              <a:ext cx="36925" cy="31625"/>
            </a:xfrm>
            <a:custGeom>
              <a:avLst/>
              <a:gdLst/>
              <a:ahLst/>
              <a:cxnLst/>
              <a:rect l="l" t="t" r="r" b="b"/>
              <a:pathLst>
                <a:path w="1477" h="1265" extrusionOk="0">
                  <a:moveTo>
                    <a:pt x="767" y="0"/>
                  </a:moveTo>
                  <a:cubicBezTo>
                    <a:pt x="533" y="0"/>
                    <a:pt x="299" y="126"/>
                    <a:pt x="190" y="379"/>
                  </a:cubicBezTo>
                  <a:cubicBezTo>
                    <a:pt x="0" y="818"/>
                    <a:pt x="337" y="1265"/>
                    <a:pt x="767" y="1265"/>
                  </a:cubicBezTo>
                  <a:cubicBezTo>
                    <a:pt x="841" y="1265"/>
                    <a:pt x="919" y="1251"/>
                    <a:pt x="997" y="1222"/>
                  </a:cubicBezTo>
                  <a:cubicBezTo>
                    <a:pt x="1313" y="1093"/>
                    <a:pt x="1477" y="730"/>
                    <a:pt x="1360" y="403"/>
                  </a:cubicBezTo>
                  <a:cubicBezTo>
                    <a:pt x="1252" y="135"/>
                    <a:pt x="1009" y="0"/>
                    <a:pt x="76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 name="Google Shape;36;p2"/>
            <p:cNvSpPr/>
            <p:nvPr/>
          </p:nvSpPr>
          <p:spPr>
            <a:xfrm>
              <a:off x="5329225" y="2875775"/>
              <a:ext cx="36900" cy="31725"/>
            </a:xfrm>
            <a:custGeom>
              <a:avLst/>
              <a:gdLst/>
              <a:ahLst/>
              <a:cxnLst/>
              <a:rect l="l" t="t" r="r" b="b"/>
              <a:pathLst>
                <a:path w="1476" h="1269" extrusionOk="0">
                  <a:moveTo>
                    <a:pt x="754" y="1"/>
                  </a:moveTo>
                  <a:cubicBezTo>
                    <a:pt x="335" y="1"/>
                    <a:pt x="1" y="429"/>
                    <a:pt x="166" y="866"/>
                  </a:cubicBezTo>
                  <a:cubicBezTo>
                    <a:pt x="273" y="1134"/>
                    <a:pt x="516" y="1268"/>
                    <a:pt x="760" y="1268"/>
                  </a:cubicBezTo>
                  <a:cubicBezTo>
                    <a:pt x="996" y="1268"/>
                    <a:pt x="1232" y="1142"/>
                    <a:pt x="1347" y="889"/>
                  </a:cubicBezTo>
                  <a:cubicBezTo>
                    <a:pt x="1476" y="573"/>
                    <a:pt x="1336" y="199"/>
                    <a:pt x="1020" y="59"/>
                  </a:cubicBezTo>
                  <a:cubicBezTo>
                    <a:pt x="930" y="19"/>
                    <a:pt x="840" y="1"/>
                    <a:pt x="7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 name="Google Shape;37;p2"/>
            <p:cNvSpPr/>
            <p:nvPr/>
          </p:nvSpPr>
          <p:spPr>
            <a:xfrm>
              <a:off x="5269300" y="2874675"/>
              <a:ext cx="38400" cy="31700"/>
            </a:xfrm>
            <a:custGeom>
              <a:avLst/>
              <a:gdLst/>
              <a:ahLst/>
              <a:cxnLst/>
              <a:rect l="l" t="t" r="r" b="b"/>
              <a:pathLst>
                <a:path w="1536" h="1268" extrusionOk="0">
                  <a:moveTo>
                    <a:pt x="776" y="0"/>
                  </a:moveTo>
                  <a:cubicBezTo>
                    <a:pt x="700" y="0"/>
                    <a:pt x="624" y="14"/>
                    <a:pt x="550" y="44"/>
                  </a:cubicBezTo>
                  <a:cubicBezTo>
                    <a:pt x="24" y="255"/>
                    <a:pt x="1" y="992"/>
                    <a:pt x="527" y="1214"/>
                  </a:cubicBezTo>
                  <a:cubicBezTo>
                    <a:pt x="612" y="1251"/>
                    <a:pt x="696" y="1267"/>
                    <a:pt x="778" y="1267"/>
                  </a:cubicBezTo>
                  <a:cubicBezTo>
                    <a:pt x="1195" y="1267"/>
                    <a:pt x="1536" y="837"/>
                    <a:pt x="1369" y="407"/>
                  </a:cubicBezTo>
                  <a:cubicBezTo>
                    <a:pt x="1270" y="155"/>
                    <a:pt x="1027" y="0"/>
                    <a:pt x="7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 name="Google Shape;38;p2"/>
            <p:cNvSpPr/>
            <p:nvPr/>
          </p:nvSpPr>
          <p:spPr>
            <a:xfrm>
              <a:off x="5226300" y="2915700"/>
              <a:ext cx="38650" cy="31650"/>
            </a:xfrm>
            <a:custGeom>
              <a:avLst/>
              <a:gdLst/>
              <a:ahLst/>
              <a:cxnLst/>
              <a:rect l="l" t="t" r="r" b="b"/>
              <a:pathLst>
                <a:path w="1546" h="1266" extrusionOk="0">
                  <a:moveTo>
                    <a:pt x="778" y="0"/>
                  </a:moveTo>
                  <a:cubicBezTo>
                    <a:pt x="533" y="0"/>
                    <a:pt x="304" y="145"/>
                    <a:pt x="200" y="380"/>
                  </a:cubicBezTo>
                  <a:cubicBezTo>
                    <a:pt x="0" y="819"/>
                    <a:pt x="344" y="1266"/>
                    <a:pt x="776" y="1266"/>
                  </a:cubicBezTo>
                  <a:cubicBezTo>
                    <a:pt x="851" y="1266"/>
                    <a:pt x="929" y="1252"/>
                    <a:pt x="1007" y="1223"/>
                  </a:cubicBezTo>
                  <a:cubicBezTo>
                    <a:pt x="1522" y="1012"/>
                    <a:pt x="1545" y="287"/>
                    <a:pt x="1030" y="53"/>
                  </a:cubicBezTo>
                  <a:cubicBezTo>
                    <a:pt x="947" y="17"/>
                    <a:pt x="861" y="0"/>
                    <a:pt x="7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 name="Google Shape;39;p2"/>
            <p:cNvSpPr/>
            <p:nvPr/>
          </p:nvSpPr>
          <p:spPr>
            <a:xfrm>
              <a:off x="5226600" y="2975000"/>
              <a:ext cx="36925" cy="31525"/>
            </a:xfrm>
            <a:custGeom>
              <a:avLst/>
              <a:gdLst/>
              <a:ahLst/>
              <a:cxnLst/>
              <a:rect l="l" t="t" r="r" b="b"/>
              <a:pathLst>
                <a:path w="1477" h="1261" extrusionOk="0">
                  <a:moveTo>
                    <a:pt x="710" y="1"/>
                  </a:moveTo>
                  <a:cubicBezTo>
                    <a:pt x="636" y="1"/>
                    <a:pt x="558" y="14"/>
                    <a:pt x="480" y="44"/>
                  </a:cubicBezTo>
                  <a:cubicBezTo>
                    <a:pt x="164" y="173"/>
                    <a:pt x="0" y="535"/>
                    <a:pt x="129" y="863"/>
                  </a:cubicBezTo>
                  <a:cubicBezTo>
                    <a:pt x="231" y="1126"/>
                    <a:pt x="473" y="1261"/>
                    <a:pt x="716" y="1261"/>
                  </a:cubicBezTo>
                  <a:cubicBezTo>
                    <a:pt x="947" y="1261"/>
                    <a:pt x="1179" y="1138"/>
                    <a:pt x="1287" y="886"/>
                  </a:cubicBezTo>
                  <a:cubicBezTo>
                    <a:pt x="1477" y="448"/>
                    <a:pt x="1140" y="1"/>
                    <a:pt x="7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 name="Google Shape;40;p2"/>
            <p:cNvSpPr/>
            <p:nvPr/>
          </p:nvSpPr>
          <p:spPr>
            <a:xfrm>
              <a:off x="5223975" y="3035250"/>
              <a:ext cx="16700" cy="15925"/>
            </a:xfrm>
            <a:custGeom>
              <a:avLst/>
              <a:gdLst/>
              <a:ahLst/>
              <a:cxnLst/>
              <a:rect l="l" t="t" r="r" b="b"/>
              <a:pathLst>
                <a:path w="668" h="637" extrusionOk="0">
                  <a:moveTo>
                    <a:pt x="349" y="0"/>
                  </a:moveTo>
                  <a:cubicBezTo>
                    <a:pt x="273" y="0"/>
                    <a:pt x="195" y="28"/>
                    <a:pt x="129" y="91"/>
                  </a:cubicBezTo>
                  <a:cubicBezTo>
                    <a:pt x="0" y="208"/>
                    <a:pt x="0" y="407"/>
                    <a:pt x="117" y="535"/>
                  </a:cubicBezTo>
                  <a:cubicBezTo>
                    <a:pt x="183" y="606"/>
                    <a:pt x="265" y="637"/>
                    <a:pt x="346" y="637"/>
                  </a:cubicBezTo>
                  <a:cubicBezTo>
                    <a:pt x="506" y="637"/>
                    <a:pt x="659" y="512"/>
                    <a:pt x="667" y="325"/>
                  </a:cubicBezTo>
                  <a:cubicBezTo>
                    <a:pt x="667" y="132"/>
                    <a:pt x="513" y="0"/>
                    <a:pt x="3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 name="Google Shape;41;p2"/>
            <p:cNvSpPr/>
            <p:nvPr/>
          </p:nvSpPr>
          <p:spPr>
            <a:xfrm>
              <a:off x="5306750" y="3070950"/>
              <a:ext cx="18450" cy="16000"/>
            </a:xfrm>
            <a:custGeom>
              <a:avLst/>
              <a:gdLst/>
              <a:ahLst/>
              <a:cxnLst/>
              <a:rect l="l" t="t" r="r" b="b"/>
              <a:pathLst>
                <a:path w="738" h="640" extrusionOk="0">
                  <a:moveTo>
                    <a:pt x="315" y="0"/>
                  </a:moveTo>
                  <a:cubicBezTo>
                    <a:pt x="156" y="0"/>
                    <a:pt x="0" y="125"/>
                    <a:pt x="0" y="312"/>
                  </a:cubicBezTo>
                  <a:cubicBezTo>
                    <a:pt x="0" y="488"/>
                    <a:pt x="129" y="628"/>
                    <a:pt x="304" y="640"/>
                  </a:cubicBezTo>
                  <a:cubicBezTo>
                    <a:pt x="585" y="640"/>
                    <a:pt x="737" y="301"/>
                    <a:pt x="538" y="102"/>
                  </a:cubicBezTo>
                  <a:cubicBezTo>
                    <a:pt x="476" y="32"/>
                    <a:pt x="395" y="0"/>
                    <a:pt x="31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 name="Google Shape;42;p2"/>
            <p:cNvSpPr/>
            <p:nvPr/>
          </p:nvSpPr>
          <p:spPr>
            <a:xfrm>
              <a:off x="5389225" y="3038750"/>
              <a:ext cx="16900" cy="15950"/>
            </a:xfrm>
            <a:custGeom>
              <a:avLst/>
              <a:gdLst/>
              <a:ahLst/>
              <a:cxnLst/>
              <a:rect l="l" t="t" r="r" b="b"/>
              <a:pathLst>
                <a:path w="676" h="638" extrusionOk="0">
                  <a:moveTo>
                    <a:pt x="346" y="1"/>
                  </a:moveTo>
                  <a:cubicBezTo>
                    <a:pt x="269" y="1"/>
                    <a:pt x="191" y="29"/>
                    <a:pt x="129" y="91"/>
                  </a:cubicBezTo>
                  <a:cubicBezTo>
                    <a:pt x="12" y="208"/>
                    <a:pt x="0" y="407"/>
                    <a:pt x="117" y="536"/>
                  </a:cubicBezTo>
                  <a:cubicBezTo>
                    <a:pt x="183" y="606"/>
                    <a:pt x="265" y="637"/>
                    <a:pt x="346" y="637"/>
                  </a:cubicBezTo>
                  <a:cubicBezTo>
                    <a:pt x="506" y="637"/>
                    <a:pt x="659" y="512"/>
                    <a:pt x="667" y="325"/>
                  </a:cubicBezTo>
                  <a:cubicBezTo>
                    <a:pt x="675" y="133"/>
                    <a:pt x="513" y="1"/>
                    <a:pt x="34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 name="Google Shape;43;p2"/>
            <p:cNvSpPr/>
            <p:nvPr/>
          </p:nvSpPr>
          <p:spPr>
            <a:xfrm>
              <a:off x="5425775" y="2957650"/>
              <a:ext cx="16125" cy="15250"/>
            </a:xfrm>
            <a:custGeom>
              <a:avLst/>
              <a:gdLst/>
              <a:ahLst/>
              <a:cxnLst/>
              <a:rect l="l" t="t" r="r" b="b"/>
              <a:pathLst>
                <a:path w="645" h="610" extrusionOk="0">
                  <a:moveTo>
                    <a:pt x="320" y="1"/>
                  </a:moveTo>
                  <a:cubicBezTo>
                    <a:pt x="169" y="1"/>
                    <a:pt x="18" y="97"/>
                    <a:pt x="1" y="293"/>
                  </a:cubicBezTo>
                  <a:cubicBezTo>
                    <a:pt x="1" y="469"/>
                    <a:pt x="141" y="609"/>
                    <a:pt x="316" y="609"/>
                  </a:cubicBezTo>
                  <a:cubicBezTo>
                    <a:pt x="323" y="610"/>
                    <a:pt x="330" y="610"/>
                    <a:pt x="337" y="610"/>
                  </a:cubicBezTo>
                  <a:cubicBezTo>
                    <a:pt x="503" y="610"/>
                    <a:pt x="633" y="474"/>
                    <a:pt x="644" y="305"/>
                  </a:cubicBezTo>
                  <a:cubicBezTo>
                    <a:pt x="632" y="103"/>
                    <a:pt x="476" y="1"/>
                    <a:pt x="32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 name="Google Shape;44;p2"/>
            <p:cNvSpPr/>
            <p:nvPr/>
          </p:nvSpPr>
          <p:spPr>
            <a:xfrm>
              <a:off x="5393300" y="2874250"/>
              <a:ext cx="16700" cy="15800"/>
            </a:xfrm>
            <a:custGeom>
              <a:avLst/>
              <a:gdLst/>
              <a:ahLst/>
              <a:cxnLst/>
              <a:rect l="l" t="t" r="r" b="b"/>
              <a:pathLst>
                <a:path w="668" h="632" extrusionOk="0">
                  <a:moveTo>
                    <a:pt x="322" y="0"/>
                  </a:moveTo>
                  <a:cubicBezTo>
                    <a:pt x="162" y="0"/>
                    <a:pt x="9" y="120"/>
                    <a:pt x="1" y="307"/>
                  </a:cubicBezTo>
                  <a:cubicBezTo>
                    <a:pt x="1" y="499"/>
                    <a:pt x="160" y="631"/>
                    <a:pt x="325" y="631"/>
                  </a:cubicBezTo>
                  <a:cubicBezTo>
                    <a:pt x="400" y="631"/>
                    <a:pt x="477" y="603"/>
                    <a:pt x="539" y="541"/>
                  </a:cubicBezTo>
                  <a:cubicBezTo>
                    <a:pt x="668" y="424"/>
                    <a:pt x="668" y="225"/>
                    <a:pt x="551" y="96"/>
                  </a:cubicBezTo>
                  <a:cubicBezTo>
                    <a:pt x="485" y="30"/>
                    <a:pt x="403" y="0"/>
                    <a:pt x="3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 name="Google Shape;45;p2"/>
            <p:cNvSpPr/>
            <p:nvPr/>
          </p:nvSpPr>
          <p:spPr>
            <a:xfrm>
              <a:off x="5308775" y="2838325"/>
              <a:ext cx="18450" cy="16025"/>
            </a:xfrm>
            <a:custGeom>
              <a:avLst/>
              <a:gdLst/>
              <a:ahLst/>
              <a:cxnLst/>
              <a:rect l="l" t="t" r="r" b="b"/>
              <a:pathLst>
                <a:path w="738" h="641" extrusionOk="0">
                  <a:moveTo>
                    <a:pt x="434" y="1"/>
                  </a:moveTo>
                  <a:cubicBezTo>
                    <a:pt x="141" y="1"/>
                    <a:pt x="1" y="340"/>
                    <a:pt x="188" y="539"/>
                  </a:cubicBezTo>
                  <a:cubicBezTo>
                    <a:pt x="254" y="609"/>
                    <a:pt x="338" y="640"/>
                    <a:pt x="419" y="640"/>
                  </a:cubicBezTo>
                  <a:cubicBezTo>
                    <a:pt x="582" y="640"/>
                    <a:pt x="738" y="515"/>
                    <a:pt x="738" y="328"/>
                  </a:cubicBezTo>
                  <a:cubicBezTo>
                    <a:pt x="738" y="153"/>
                    <a:pt x="598" y="12"/>
                    <a:pt x="43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 name="Google Shape;46;p2"/>
            <p:cNvSpPr/>
            <p:nvPr/>
          </p:nvSpPr>
          <p:spPr>
            <a:xfrm>
              <a:off x="5228050" y="2870825"/>
              <a:ext cx="16700" cy="15775"/>
            </a:xfrm>
            <a:custGeom>
              <a:avLst/>
              <a:gdLst/>
              <a:ahLst/>
              <a:cxnLst/>
              <a:rect l="l" t="t" r="r" b="b"/>
              <a:pathLst>
                <a:path w="668" h="631" extrusionOk="0">
                  <a:moveTo>
                    <a:pt x="316" y="0"/>
                  </a:moveTo>
                  <a:cubicBezTo>
                    <a:pt x="158" y="0"/>
                    <a:pt x="9" y="119"/>
                    <a:pt x="1" y="303"/>
                  </a:cubicBezTo>
                  <a:cubicBezTo>
                    <a:pt x="1" y="502"/>
                    <a:pt x="157" y="630"/>
                    <a:pt x="320" y="630"/>
                  </a:cubicBezTo>
                  <a:cubicBezTo>
                    <a:pt x="397" y="630"/>
                    <a:pt x="475" y="601"/>
                    <a:pt x="539" y="537"/>
                  </a:cubicBezTo>
                  <a:cubicBezTo>
                    <a:pt x="668" y="420"/>
                    <a:pt x="668" y="222"/>
                    <a:pt x="551" y="105"/>
                  </a:cubicBezTo>
                  <a:cubicBezTo>
                    <a:pt x="483" y="32"/>
                    <a:pt x="398" y="0"/>
                    <a:pt x="3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 name="Google Shape;47;p2"/>
            <p:cNvSpPr/>
            <p:nvPr/>
          </p:nvSpPr>
          <p:spPr>
            <a:xfrm>
              <a:off x="5192175" y="2952400"/>
              <a:ext cx="18650" cy="15825"/>
            </a:xfrm>
            <a:custGeom>
              <a:avLst/>
              <a:gdLst/>
              <a:ahLst/>
              <a:cxnLst/>
              <a:rect l="l" t="t" r="r" b="b"/>
              <a:pathLst>
                <a:path w="746" h="633" extrusionOk="0">
                  <a:moveTo>
                    <a:pt x="325" y="0"/>
                  </a:moveTo>
                  <a:cubicBezTo>
                    <a:pt x="149" y="0"/>
                    <a:pt x="9" y="129"/>
                    <a:pt x="9" y="305"/>
                  </a:cubicBezTo>
                  <a:cubicBezTo>
                    <a:pt x="1" y="500"/>
                    <a:pt x="162" y="633"/>
                    <a:pt x="328" y="633"/>
                  </a:cubicBezTo>
                  <a:cubicBezTo>
                    <a:pt x="401" y="633"/>
                    <a:pt x="475" y="607"/>
                    <a:pt x="535" y="550"/>
                  </a:cubicBezTo>
                  <a:cubicBezTo>
                    <a:pt x="746" y="351"/>
                    <a:pt x="605" y="12"/>
                    <a:pt x="32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 name="Google Shape;48;p2"/>
            <p:cNvSpPr/>
            <p:nvPr/>
          </p:nvSpPr>
          <p:spPr>
            <a:xfrm>
              <a:off x="5240925" y="3092775"/>
              <a:ext cx="27750" cy="23925"/>
            </a:xfrm>
            <a:custGeom>
              <a:avLst/>
              <a:gdLst/>
              <a:ahLst/>
              <a:cxnLst/>
              <a:rect l="l" t="t" r="r" b="b"/>
              <a:pathLst>
                <a:path w="1110" h="957" extrusionOk="0">
                  <a:moveTo>
                    <a:pt x="541" y="1"/>
                  </a:moveTo>
                  <a:cubicBezTo>
                    <a:pt x="364" y="1"/>
                    <a:pt x="187" y="97"/>
                    <a:pt x="106" y="293"/>
                  </a:cubicBezTo>
                  <a:cubicBezTo>
                    <a:pt x="1" y="527"/>
                    <a:pt x="118" y="808"/>
                    <a:pt x="352" y="913"/>
                  </a:cubicBezTo>
                  <a:cubicBezTo>
                    <a:pt x="418" y="943"/>
                    <a:pt x="484" y="957"/>
                    <a:pt x="547" y="957"/>
                  </a:cubicBezTo>
                  <a:cubicBezTo>
                    <a:pt x="857" y="957"/>
                    <a:pt x="1110" y="635"/>
                    <a:pt x="983" y="305"/>
                  </a:cubicBezTo>
                  <a:cubicBezTo>
                    <a:pt x="906" y="103"/>
                    <a:pt x="724"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 name="Google Shape;49;p2"/>
            <p:cNvSpPr/>
            <p:nvPr/>
          </p:nvSpPr>
          <p:spPr>
            <a:xfrm>
              <a:off x="5359425" y="3095025"/>
              <a:ext cx="28650" cy="23875"/>
            </a:xfrm>
            <a:custGeom>
              <a:avLst/>
              <a:gdLst/>
              <a:ahLst/>
              <a:cxnLst/>
              <a:rect l="l" t="t" r="r" b="b"/>
              <a:pathLst>
                <a:path w="1146" h="955" extrusionOk="0">
                  <a:moveTo>
                    <a:pt x="573" y="1"/>
                  </a:moveTo>
                  <a:cubicBezTo>
                    <a:pt x="259" y="1"/>
                    <a:pt x="0" y="326"/>
                    <a:pt x="128" y="660"/>
                  </a:cubicBezTo>
                  <a:cubicBezTo>
                    <a:pt x="199" y="837"/>
                    <a:pt x="377" y="954"/>
                    <a:pt x="567" y="954"/>
                  </a:cubicBezTo>
                  <a:cubicBezTo>
                    <a:pt x="627" y="954"/>
                    <a:pt x="688" y="942"/>
                    <a:pt x="748" y="917"/>
                  </a:cubicBezTo>
                  <a:cubicBezTo>
                    <a:pt x="1134" y="765"/>
                    <a:pt x="1145" y="215"/>
                    <a:pt x="759" y="40"/>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 name="Google Shape;50;p2"/>
            <p:cNvSpPr/>
            <p:nvPr/>
          </p:nvSpPr>
          <p:spPr>
            <a:xfrm>
              <a:off x="5445375" y="3012975"/>
              <a:ext cx="28650" cy="23825"/>
            </a:xfrm>
            <a:custGeom>
              <a:avLst/>
              <a:gdLst/>
              <a:ahLst/>
              <a:cxnLst/>
              <a:rect l="l" t="t" r="r" b="b"/>
              <a:pathLst>
                <a:path w="1146" h="953" extrusionOk="0">
                  <a:moveTo>
                    <a:pt x="574" y="1"/>
                  </a:moveTo>
                  <a:cubicBezTo>
                    <a:pt x="517" y="1"/>
                    <a:pt x="458" y="11"/>
                    <a:pt x="398" y="34"/>
                  </a:cubicBezTo>
                  <a:cubicBezTo>
                    <a:pt x="12" y="186"/>
                    <a:pt x="0" y="748"/>
                    <a:pt x="386" y="912"/>
                  </a:cubicBezTo>
                  <a:cubicBezTo>
                    <a:pt x="448" y="939"/>
                    <a:pt x="512" y="952"/>
                    <a:pt x="576" y="952"/>
                  </a:cubicBezTo>
                  <a:cubicBezTo>
                    <a:pt x="755" y="952"/>
                    <a:pt x="929" y="847"/>
                    <a:pt x="1007" y="666"/>
                  </a:cubicBezTo>
                  <a:cubicBezTo>
                    <a:pt x="1146" y="338"/>
                    <a:pt x="896" y="1"/>
                    <a:pt x="57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 name="Google Shape;51;p2"/>
            <p:cNvSpPr/>
            <p:nvPr/>
          </p:nvSpPr>
          <p:spPr>
            <a:xfrm>
              <a:off x="5447750" y="2894400"/>
              <a:ext cx="27775" cy="23750"/>
            </a:xfrm>
            <a:custGeom>
              <a:avLst/>
              <a:gdLst/>
              <a:ahLst/>
              <a:cxnLst/>
              <a:rect l="l" t="t" r="r" b="b"/>
              <a:pathLst>
                <a:path w="1111" h="950" extrusionOk="0">
                  <a:moveTo>
                    <a:pt x="579" y="1"/>
                  </a:moveTo>
                  <a:cubicBezTo>
                    <a:pt x="403" y="1"/>
                    <a:pt x="226" y="95"/>
                    <a:pt x="139" y="285"/>
                  </a:cubicBezTo>
                  <a:cubicBezTo>
                    <a:pt x="0" y="613"/>
                    <a:pt x="250" y="950"/>
                    <a:pt x="572" y="950"/>
                  </a:cubicBezTo>
                  <a:cubicBezTo>
                    <a:pt x="629" y="950"/>
                    <a:pt x="688" y="939"/>
                    <a:pt x="748" y="916"/>
                  </a:cubicBezTo>
                  <a:cubicBezTo>
                    <a:pt x="993" y="823"/>
                    <a:pt x="1110" y="542"/>
                    <a:pt x="1017" y="296"/>
                  </a:cubicBezTo>
                  <a:cubicBezTo>
                    <a:pt x="940" y="100"/>
                    <a:pt x="760" y="1"/>
                    <a:pt x="5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 name="Google Shape;52;p2"/>
            <p:cNvSpPr/>
            <p:nvPr/>
          </p:nvSpPr>
          <p:spPr>
            <a:xfrm>
              <a:off x="5365275" y="2808700"/>
              <a:ext cx="27775" cy="23850"/>
            </a:xfrm>
            <a:custGeom>
              <a:avLst/>
              <a:gdLst/>
              <a:ahLst/>
              <a:cxnLst/>
              <a:rect l="l" t="t" r="r" b="b"/>
              <a:pathLst>
                <a:path w="1111" h="954" extrusionOk="0">
                  <a:moveTo>
                    <a:pt x="573" y="1"/>
                  </a:moveTo>
                  <a:cubicBezTo>
                    <a:pt x="259" y="1"/>
                    <a:pt x="0" y="324"/>
                    <a:pt x="128" y="648"/>
                  </a:cubicBezTo>
                  <a:cubicBezTo>
                    <a:pt x="205" y="851"/>
                    <a:pt x="390" y="953"/>
                    <a:pt x="574" y="953"/>
                  </a:cubicBezTo>
                  <a:cubicBezTo>
                    <a:pt x="750" y="953"/>
                    <a:pt x="925" y="860"/>
                    <a:pt x="1005" y="671"/>
                  </a:cubicBezTo>
                  <a:cubicBezTo>
                    <a:pt x="1110" y="425"/>
                    <a:pt x="1005" y="145"/>
                    <a:pt x="759" y="39"/>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 name="Google Shape;53;p2"/>
            <p:cNvSpPr/>
            <p:nvPr/>
          </p:nvSpPr>
          <p:spPr>
            <a:xfrm>
              <a:off x="5245900" y="2806225"/>
              <a:ext cx="28625" cy="23850"/>
            </a:xfrm>
            <a:custGeom>
              <a:avLst/>
              <a:gdLst/>
              <a:ahLst/>
              <a:cxnLst/>
              <a:rect l="l" t="t" r="r" b="b"/>
              <a:pathLst>
                <a:path w="1145" h="954" extrusionOk="0">
                  <a:moveTo>
                    <a:pt x="578" y="1"/>
                  </a:moveTo>
                  <a:cubicBezTo>
                    <a:pt x="522" y="1"/>
                    <a:pt x="465" y="11"/>
                    <a:pt x="410" y="33"/>
                  </a:cubicBezTo>
                  <a:cubicBezTo>
                    <a:pt x="12" y="197"/>
                    <a:pt x="1" y="747"/>
                    <a:pt x="387" y="910"/>
                  </a:cubicBezTo>
                  <a:cubicBezTo>
                    <a:pt x="453" y="940"/>
                    <a:pt x="519" y="954"/>
                    <a:pt x="582" y="954"/>
                  </a:cubicBezTo>
                  <a:cubicBezTo>
                    <a:pt x="892" y="954"/>
                    <a:pt x="1145" y="632"/>
                    <a:pt x="1018" y="302"/>
                  </a:cubicBezTo>
                  <a:cubicBezTo>
                    <a:pt x="947" y="114"/>
                    <a:pt x="765" y="1"/>
                    <a:pt x="5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 name="Google Shape;54;p2"/>
            <p:cNvSpPr/>
            <p:nvPr/>
          </p:nvSpPr>
          <p:spPr>
            <a:xfrm>
              <a:off x="5159950" y="2888500"/>
              <a:ext cx="28650" cy="23800"/>
            </a:xfrm>
            <a:custGeom>
              <a:avLst/>
              <a:gdLst/>
              <a:ahLst/>
              <a:cxnLst/>
              <a:rect l="l" t="t" r="r" b="b"/>
              <a:pathLst>
                <a:path w="1146" h="952" extrusionOk="0">
                  <a:moveTo>
                    <a:pt x="575" y="0"/>
                  </a:moveTo>
                  <a:cubicBezTo>
                    <a:pt x="391" y="0"/>
                    <a:pt x="217" y="105"/>
                    <a:pt x="139" y="287"/>
                  </a:cubicBezTo>
                  <a:cubicBezTo>
                    <a:pt x="0" y="615"/>
                    <a:pt x="250" y="952"/>
                    <a:pt x="572" y="952"/>
                  </a:cubicBezTo>
                  <a:cubicBezTo>
                    <a:pt x="629" y="952"/>
                    <a:pt x="688" y="941"/>
                    <a:pt x="748" y="918"/>
                  </a:cubicBezTo>
                  <a:cubicBezTo>
                    <a:pt x="1134" y="766"/>
                    <a:pt x="1146" y="217"/>
                    <a:pt x="771" y="41"/>
                  </a:cubicBezTo>
                  <a:cubicBezTo>
                    <a:pt x="707" y="14"/>
                    <a:pt x="640"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 name="Google Shape;55;p2"/>
            <p:cNvSpPr/>
            <p:nvPr/>
          </p:nvSpPr>
          <p:spPr>
            <a:xfrm>
              <a:off x="5158450" y="3007125"/>
              <a:ext cx="27775" cy="23750"/>
            </a:xfrm>
            <a:custGeom>
              <a:avLst/>
              <a:gdLst/>
              <a:ahLst/>
              <a:cxnLst/>
              <a:rect l="l" t="t" r="r" b="b"/>
              <a:pathLst>
                <a:path w="1111" h="950" extrusionOk="0">
                  <a:moveTo>
                    <a:pt x="539" y="1"/>
                  </a:moveTo>
                  <a:cubicBezTo>
                    <a:pt x="482" y="1"/>
                    <a:pt x="423" y="11"/>
                    <a:pt x="363" y="34"/>
                  </a:cubicBezTo>
                  <a:cubicBezTo>
                    <a:pt x="118" y="128"/>
                    <a:pt x="1" y="409"/>
                    <a:pt x="94" y="654"/>
                  </a:cubicBezTo>
                  <a:cubicBezTo>
                    <a:pt x="171" y="850"/>
                    <a:pt x="351" y="950"/>
                    <a:pt x="532" y="950"/>
                  </a:cubicBezTo>
                  <a:cubicBezTo>
                    <a:pt x="708" y="950"/>
                    <a:pt x="885" y="856"/>
                    <a:pt x="972" y="666"/>
                  </a:cubicBezTo>
                  <a:cubicBezTo>
                    <a:pt x="1111" y="338"/>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 name="Google Shape;56;p2"/>
            <p:cNvSpPr/>
            <p:nvPr/>
          </p:nvSpPr>
          <p:spPr>
            <a:xfrm>
              <a:off x="5171325" y="3092925"/>
              <a:ext cx="10550" cy="8075"/>
            </a:xfrm>
            <a:custGeom>
              <a:avLst/>
              <a:gdLst/>
              <a:ahLst/>
              <a:cxnLst/>
              <a:rect l="l" t="t" r="r" b="b"/>
              <a:pathLst>
                <a:path w="422" h="323" extrusionOk="0">
                  <a:moveTo>
                    <a:pt x="205" y="1"/>
                  </a:moveTo>
                  <a:cubicBezTo>
                    <a:pt x="164" y="1"/>
                    <a:pt x="123" y="18"/>
                    <a:pt x="94" y="53"/>
                  </a:cubicBezTo>
                  <a:cubicBezTo>
                    <a:pt x="0" y="147"/>
                    <a:pt x="71" y="322"/>
                    <a:pt x="211" y="322"/>
                  </a:cubicBezTo>
                  <a:cubicBezTo>
                    <a:pt x="351" y="322"/>
                    <a:pt x="422" y="147"/>
                    <a:pt x="316" y="53"/>
                  </a:cubicBezTo>
                  <a:cubicBezTo>
                    <a:pt x="287" y="18"/>
                    <a:pt x="246" y="1"/>
                    <a:pt x="2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7" name="Google Shape;57;p2"/>
            <p:cNvSpPr/>
            <p:nvPr/>
          </p:nvSpPr>
          <p:spPr>
            <a:xfrm>
              <a:off x="5308875" y="3152700"/>
              <a:ext cx="9300" cy="7850"/>
            </a:xfrm>
            <a:custGeom>
              <a:avLst/>
              <a:gdLst/>
              <a:ahLst/>
              <a:cxnLst/>
              <a:rect l="l" t="t" r="r" b="b"/>
              <a:pathLst>
                <a:path w="372" h="314" extrusionOk="0">
                  <a:moveTo>
                    <a:pt x="143" y="1"/>
                  </a:moveTo>
                  <a:cubicBezTo>
                    <a:pt x="69" y="1"/>
                    <a:pt x="9" y="68"/>
                    <a:pt x="9" y="154"/>
                  </a:cubicBezTo>
                  <a:cubicBezTo>
                    <a:pt x="1" y="251"/>
                    <a:pt x="81" y="314"/>
                    <a:pt x="162" y="314"/>
                  </a:cubicBezTo>
                  <a:cubicBezTo>
                    <a:pt x="199" y="314"/>
                    <a:pt x="237" y="301"/>
                    <a:pt x="266" y="271"/>
                  </a:cubicBezTo>
                  <a:cubicBezTo>
                    <a:pt x="371" y="166"/>
                    <a:pt x="301" y="2"/>
                    <a:pt x="161" y="2"/>
                  </a:cubicBezTo>
                  <a:cubicBezTo>
                    <a:pt x="155" y="1"/>
                    <a:pt x="149" y="1"/>
                    <a:pt x="14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 name="Google Shape;58;p2"/>
            <p:cNvSpPr/>
            <p:nvPr/>
          </p:nvSpPr>
          <p:spPr>
            <a:xfrm>
              <a:off x="5447425" y="3098525"/>
              <a:ext cx="8200" cy="7925"/>
            </a:xfrm>
            <a:custGeom>
              <a:avLst/>
              <a:gdLst/>
              <a:ahLst/>
              <a:cxnLst/>
              <a:rect l="l" t="t" r="r" b="b"/>
              <a:pathLst>
                <a:path w="328" h="317" extrusionOk="0">
                  <a:moveTo>
                    <a:pt x="175" y="1"/>
                  </a:moveTo>
                  <a:cubicBezTo>
                    <a:pt x="135" y="1"/>
                    <a:pt x="94" y="17"/>
                    <a:pt x="59" y="52"/>
                  </a:cubicBezTo>
                  <a:cubicBezTo>
                    <a:pt x="0" y="110"/>
                    <a:pt x="0" y="204"/>
                    <a:pt x="59" y="274"/>
                  </a:cubicBezTo>
                  <a:cubicBezTo>
                    <a:pt x="92" y="303"/>
                    <a:pt x="131" y="317"/>
                    <a:pt x="168" y="317"/>
                  </a:cubicBezTo>
                  <a:cubicBezTo>
                    <a:pt x="251" y="317"/>
                    <a:pt x="328" y="253"/>
                    <a:pt x="328" y="157"/>
                  </a:cubicBezTo>
                  <a:cubicBezTo>
                    <a:pt x="328" y="63"/>
                    <a:pt x="255"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 name="Google Shape;59;p2"/>
            <p:cNvSpPr/>
            <p:nvPr/>
          </p:nvSpPr>
          <p:spPr>
            <a:xfrm>
              <a:off x="5506500" y="2962625"/>
              <a:ext cx="9300" cy="7925"/>
            </a:xfrm>
            <a:custGeom>
              <a:avLst/>
              <a:gdLst/>
              <a:ahLst/>
              <a:cxnLst/>
              <a:rect l="l" t="t" r="r" b="b"/>
              <a:pathLst>
                <a:path w="372" h="317" extrusionOk="0">
                  <a:moveTo>
                    <a:pt x="214" y="0"/>
                  </a:moveTo>
                  <a:cubicBezTo>
                    <a:pt x="177" y="0"/>
                    <a:pt x="139" y="15"/>
                    <a:pt x="106" y="48"/>
                  </a:cubicBezTo>
                  <a:cubicBezTo>
                    <a:pt x="1" y="141"/>
                    <a:pt x="59" y="317"/>
                    <a:pt x="199" y="317"/>
                  </a:cubicBezTo>
                  <a:cubicBezTo>
                    <a:pt x="293" y="317"/>
                    <a:pt x="363" y="258"/>
                    <a:pt x="363" y="176"/>
                  </a:cubicBezTo>
                  <a:cubicBezTo>
                    <a:pt x="371" y="72"/>
                    <a:pt x="296"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 name="Google Shape;60;p2"/>
            <p:cNvSpPr/>
            <p:nvPr/>
          </p:nvSpPr>
          <p:spPr>
            <a:xfrm>
              <a:off x="5453550" y="2824475"/>
              <a:ext cx="8225" cy="7925"/>
            </a:xfrm>
            <a:custGeom>
              <a:avLst/>
              <a:gdLst/>
              <a:ahLst/>
              <a:cxnLst/>
              <a:rect l="l" t="t" r="r" b="b"/>
              <a:pathLst>
                <a:path w="329" h="317" extrusionOk="0">
                  <a:moveTo>
                    <a:pt x="154" y="1"/>
                  </a:moveTo>
                  <a:cubicBezTo>
                    <a:pt x="74" y="1"/>
                    <a:pt x="1" y="63"/>
                    <a:pt x="1" y="157"/>
                  </a:cubicBezTo>
                  <a:cubicBezTo>
                    <a:pt x="1" y="253"/>
                    <a:pt x="78" y="317"/>
                    <a:pt x="161" y="317"/>
                  </a:cubicBezTo>
                  <a:cubicBezTo>
                    <a:pt x="198" y="317"/>
                    <a:pt x="237" y="303"/>
                    <a:pt x="270" y="274"/>
                  </a:cubicBezTo>
                  <a:cubicBezTo>
                    <a:pt x="329" y="204"/>
                    <a:pt x="329" y="110"/>
                    <a:pt x="270" y="52"/>
                  </a:cubicBezTo>
                  <a:cubicBezTo>
                    <a:pt x="235" y="17"/>
                    <a:pt x="193" y="1"/>
                    <a:pt x="1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 name="Google Shape;61;p2"/>
            <p:cNvSpPr/>
            <p:nvPr/>
          </p:nvSpPr>
          <p:spPr>
            <a:xfrm>
              <a:off x="5315600" y="2764900"/>
              <a:ext cx="9300" cy="8050"/>
            </a:xfrm>
            <a:custGeom>
              <a:avLst/>
              <a:gdLst/>
              <a:ahLst/>
              <a:cxnLst/>
              <a:rect l="l" t="t" r="r" b="b"/>
              <a:pathLst>
                <a:path w="372" h="322" extrusionOk="0">
                  <a:moveTo>
                    <a:pt x="206" y="1"/>
                  </a:moveTo>
                  <a:cubicBezTo>
                    <a:pt x="74" y="1"/>
                    <a:pt x="0" y="168"/>
                    <a:pt x="102" y="270"/>
                  </a:cubicBezTo>
                  <a:cubicBezTo>
                    <a:pt x="134" y="305"/>
                    <a:pt x="174" y="321"/>
                    <a:pt x="214" y="321"/>
                  </a:cubicBezTo>
                  <a:cubicBezTo>
                    <a:pt x="293" y="321"/>
                    <a:pt x="371" y="259"/>
                    <a:pt x="371" y="165"/>
                  </a:cubicBezTo>
                  <a:cubicBezTo>
                    <a:pt x="371" y="71"/>
                    <a:pt x="301" y="1"/>
                    <a:pt x="219" y="1"/>
                  </a:cubicBezTo>
                  <a:cubicBezTo>
                    <a:pt x="215" y="1"/>
                    <a:pt x="210" y="1"/>
                    <a:pt x="20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2" name="Google Shape;62;p2"/>
            <p:cNvSpPr/>
            <p:nvPr/>
          </p:nvSpPr>
          <p:spPr>
            <a:xfrm>
              <a:off x="5177750" y="2818875"/>
              <a:ext cx="8800" cy="8000"/>
            </a:xfrm>
            <a:custGeom>
              <a:avLst/>
              <a:gdLst/>
              <a:ahLst/>
              <a:cxnLst/>
              <a:rect l="l" t="t" r="r" b="b"/>
              <a:pathLst>
                <a:path w="352" h="320" extrusionOk="0">
                  <a:moveTo>
                    <a:pt x="178" y="1"/>
                  </a:moveTo>
                  <a:cubicBezTo>
                    <a:pt x="138" y="1"/>
                    <a:pt x="100" y="18"/>
                    <a:pt x="71" y="53"/>
                  </a:cubicBezTo>
                  <a:cubicBezTo>
                    <a:pt x="1" y="112"/>
                    <a:pt x="1" y="205"/>
                    <a:pt x="71" y="276"/>
                  </a:cubicBezTo>
                  <a:cubicBezTo>
                    <a:pt x="100" y="305"/>
                    <a:pt x="138" y="320"/>
                    <a:pt x="178" y="320"/>
                  </a:cubicBezTo>
                  <a:cubicBezTo>
                    <a:pt x="217" y="320"/>
                    <a:pt x="258" y="305"/>
                    <a:pt x="293" y="276"/>
                  </a:cubicBezTo>
                  <a:cubicBezTo>
                    <a:pt x="352" y="205"/>
                    <a:pt x="352" y="112"/>
                    <a:pt x="293" y="53"/>
                  </a:cubicBezTo>
                  <a:cubicBezTo>
                    <a:pt x="258" y="18"/>
                    <a:pt x="217" y="1"/>
                    <a:pt x="1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 name="Google Shape;63;p2"/>
            <p:cNvSpPr/>
            <p:nvPr/>
          </p:nvSpPr>
          <p:spPr>
            <a:xfrm>
              <a:off x="5118675" y="2954725"/>
              <a:ext cx="9100" cy="7925"/>
            </a:xfrm>
            <a:custGeom>
              <a:avLst/>
              <a:gdLst/>
              <a:ahLst/>
              <a:cxnLst/>
              <a:rect l="l" t="t" r="r" b="b"/>
              <a:pathLst>
                <a:path w="364" h="317" extrusionOk="0">
                  <a:moveTo>
                    <a:pt x="153" y="1"/>
                  </a:moveTo>
                  <a:cubicBezTo>
                    <a:pt x="71" y="1"/>
                    <a:pt x="1" y="71"/>
                    <a:pt x="1" y="153"/>
                  </a:cubicBezTo>
                  <a:cubicBezTo>
                    <a:pt x="1" y="247"/>
                    <a:pt x="71" y="317"/>
                    <a:pt x="153" y="317"/>
                  </a:cubicBezTo>
                  <a:cubicBezTo>
                    <a:pt x="363" y="317"/>
                    <a:pt x="363" y="1"/>
                    <a:pt x="15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 name="Google Shape;64;p2"/>
            <p:cNvSpPr/>
            <p:nvPr/>
          </p:nvSpPr>
          <p:spPr>
            <a:xfrm>
              <a:off x="5214325" y="3167850"/>
              <a:ext cx="18275" cy="15775"/>
            </a:xfrm>
            <a:custGeom>
              <a:avLst/>
              <a:gdLst/>
              <a:ahLst/>
              <a:cxnLst/>
              <a:rect l="l" t="t" r="r" b="b"/>
              <a:pathLst>
                <a:path w="731" h="631" extrusionOk="0">
                  <a:moveTo>
                    <a:pt x="357" y="0"/>
                  </a:moveTo>
                  <a:cubicBezTo>
                    <a:pt x="240" y="0"/>
                    <a:pt x="122" y="64"/>
                    <a:pt x="70" y="192"/>
                  </a:cubicBezTo>
                  <a:cubicBezTo>
                    <a:pt x="0" y="355"/>
                    <a:pt x="70" y="531"/>
                    <a:pt x="222" y="601"/>
                  </a:cubicBezTo>
                  <a:cubicBezTo>
                    <a:pt x="266" y="621"/>
                    <a:pt x="311" y="630"/>
                    <a:pt x="353" y="630"/>
                  </a:cubicBezTo>
                  <a:cubicBezTo>
                    <a:pt x="561" y="630"/>
                    <a:pt x="731" y="417"/>
                    <a:pt x="644" y="203"/>
                  </a:cubicBezTo>
                  <a:cubicBezTo>
                    <a:pt x="596" y="67"/>
                    <a:pt x="477" y="0"/>
                    <a:pt x="35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 name="Google Shape;65;p2"/>
            <p:cNvSpPr/>
            <p:nvPr/>
          </p:nvSpPr>
          <p:spPr>
            <a:xfrm>
              <a:off x="5392500" y="3171450"/>
              <a:ext cx="18975" cy="15875"/>
            </a:xfrm>
            <a:custGeom>
              <a:avLst/>
              <a:gdLst/>
              <a:ahLst/>
              <a:cxnLst/>
              <a:rect l="l" t="t" r="r" b="b"/>
              <a:pathLst>
                <a:path w="759" h="635" extrusionOk="0">
                  <a:moveTo>
                    <a:pt x="381" y="0"/>
                  </a:moveTo>
                  <a:cubicBezTo>
                    <a:pt x="171" y="0"/>
                    <a:pt x="1" y="217"/>
                    <a:pt x="80" y="434"/>
                  </a:cubicBezTo>
                  <a:cubicBezTo>
                    <a:pt x="133" y="557"/>
                    <a:pt x="246" y="634"/>
                    <a:pt x="369" y="634"/>
                  </a:cubicBezTo>
                  <a:cubicBezTo>
                    <a:pt x="408" y="634"/>
                    <a:pt x="449" y="626"/>
                    <a:pt x="489" y="609"/>
                  </a:cubicBezTo>
                  <a:cubicBezTo>
                    <a:pt x="758" y="504"/>
                    <a:pt x="758" y="141"/>
                    <a:pt x="501" y="24"/>
                  </a:cubicBezTo>
                  <a:cubicBezTo>
                    <a:pt x="460" y="8"/>
                    <a:pt x="420"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 name="Google Shape;66;p2"/>
            <p:cNvSpPr/>
            <p:nvPr/>
          </p:nvSpPr>
          <p:spPr>
            <a:xfrm>
              <a:off x="5521425" y="3048125"/>
              <a:ext cx="19200" cy="15825"/>
            </a:xfrm>
            <a:custGeom>
              <a:avLst/>
              <a:gdLst/>
              <a:ahLst/>
              <a:cxnLst/>
              <a:rect l="l" t="t" r="r" b="b"/>
              <a:pathLst>
                <a:path w="768" h="633" extrusionOk="0">
                  <a:moveTo>
                    <a:pt x="379" y="1"/>
                  </a:moveTo>
                  <a:cubicBezTo>
                    <a:pt x="343" y="1"/>
                    <a:pt x="306" y="7"/>
                    <a:pt x="269" y="20"/>
                  </a:cubicBezTo>
                  <a:cubicBezTo>
                    <a:pt x="12" y="126"/>
                    <a:pt x="0" y="500"/>
                    <a:pt x="258" y="605"/>
                  </a:cubicBezTo>
                  <a:cubicBezTo>
                    <a:pt x="300" y="624"/>
                    <a:pt x="345" y="632"/>
                    <a:pt x="388" y="632"/>
                  </a:cubicBezTo>
                  <a:cubicBezTo>
                    <a:pt x="510" y="632"/>
                    <a:pt x="624" y="562"/>
                    <a:pt x="667" y="441"/>
                  </a:cubicBezTo>
                  <a:cubicBezTo>
                    <a:pt x="767" y="221"/>
                    <a:pt x="593" y="1"/>
                    <a:pt x="3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7" name="Google Shape;67;p2"/>
            <p:cNvSpPr/>
            <p:nvPr/>
          </p:nvSpPr>
          <p:spPr>
            <a:xfrm>
              <a:off x="5525075" y="2870200"/>
              <a:ext cx="18600" cy="15825"/>
            </a:xfrm>
            <a:custGeom>
              <a:avLst/>
              <a:gdLst/>
              <a:ahLst/>
              <a:cxnLst/>
              <a:rect l="l" t="t" r="r" b="b"/>
              <a:pathLst>
                <a:path w="744" h="633" extrusionOk="0">
                  <a:moveTo>
                    <a:pt x="384" y="1"/>
                  </a:moveTo>
                  <a:cubicBezTo>
                    <a:pt x="267" y="1"/>
                    <a:pt x="151" y="62"/>
                    <a:pt x="100" y="188"/>
                  </a:cubicBezTo>
                  <a:cubicBezTo>
                    <a:pt x="1" y="406"/>
                    <a:pt x="170" y="633"/>
                    <a:pt x="381" y="633"/>
                  </a:cubicBezTo>
                  <a:cubicBezTo>
                    <a:pt x="419" y="633"/>
                    <a:pt x="458" y="625"/>
                    <a:pt x="498" y="609"/>
                  </a:cubicBezTo>
                  <a:cubicBezTo>
                    <a:pt x="661" y="551"/>
                    <a:pt x="743" y="364"/>
                    <a:pt x="685" y="200"/>
                  </a:cubicBezTo>
                  <a:cubicBezTo>
                    <a:pt x="631" y="68"/>
                    <a:pt x="507"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8" name="Google Shape;68;p2"/>
            <p:cNvSpPr/>
            <p:nvPr/>
          </p:nvSpPr>
          <p:spPr>
            <a:xfrm>
              <a:off x="5401375" y="2741675"/>
              <a:ext cx="18575" cy="15775"/>
            </a:xfrm>
            <a:custGeom>
              <a:avLst/>
              <a:gdLst/>
              <a:ahLst/>
              <a:cxnLst/>
              <a:rect l="l" t="t" r="r" b="b"/>
              <a:pathLst>
                <a:path w="743" h="631" extrusionOk="0">
                  <a:moveTo>
                    <a:pt x="378" y="0"/>
                  </a:moveTo>
                  <a:cubicBezTo>
                    <a:pt x="170" y="0"/>
                    <a:pt x="0" y="214"/>
                    <a:pt x="87" y="427"/>
                  </a:cubicBezTo>
                  <a:cubicBezTo>
                    <a:pt x="135" y="563"/>
                    <a:pt x="254" y="631"/>
                    <a:pt x="375" y="631"/>
                  </a:cubicBezTo>
                  <a:cubicBezTo>
                    <a:pt x="494" y="631"/>
                    <a:pt x="615" y="566"/>
                    <a:pt x="672" y="439"/>
                  </a:cubicBezTo>
                  <a:cubicBezTo>
                    <a:pt x="743" y="287"/>
                    <a:pt x="661" y="100"/>
                    <a:pt x="509" y="29"/>
                  </a:cubicBezTo>
                  <a:cubicBezTo>
                    <a:pt x="465" y="9"/>
                    <a:pt x="420"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 name="Google Shape;69;p2"/>
            <p:cNvSpPr/>
            <p:nvPr/>
          </p:nvSpPr>
          <p:spPr>
            <a:xfrm>
              <a:off x="5222500" y="2737975"/>
              <a:ext cx="19175" cy="16000"/>
            </a:xfrm>
            <a:custGeom>
              <a:avLst/>
              <a:gdLst/>
              <a:ahLst/>
              <a:cxnLst/>
              <a:rect l="l" t="t" r="r" b="b"/>
              <a:pathLst>
                <a:path w="767" h="640" extrusionOk="0">
                  <a:moveTo>
                    <a:pt x="392" y="0"/>
                  </a:moveTo>
                  <a:cubicBezTo>
                    <a:pt x="351" y="0"/>
                    <a:pt x="310" y="8"/>
                    <a:pt x="270" y="25"/>
                  </a:cubicBezTo>
                  <a:cubicBezTo>
                    <a:pt x="1" y="131"/>
                    <a:pt x="1" y="493"/>
                    <a:pt x="258" y="610"/>
                  </a:cubicBezTo>
                  <a:cubicBezTo>
                    <a:pt x="302" y="630"/>
                    <a:pt x="346" y="639"/>
                    <a:pt x="389" y="639"/>
                  </a:cubicBezTo>
                  <a:cubicBezTo>
                    <a:pt x="596" y="639"/>
                    <a:pt x="767" y="424"/>
                    <a:pt x="679" y="201"/>
                  </a:cubicBezTo>
                  <a:cubicBezTo>
                    <a:pt x="635" y="77"/>
                    <a:pt x="517" y="0"/>
                    <a:pt x="39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 name="Google Shape;70;p2"/>
            <p:cNvSpPr/>
            <p:nvPr/>
          </p:nvSpPr>
          <p:spPr>
            <a:xfrm>
              <a:off x="5091225" y="2861000"/>
              <a:ext cx="20750" cy="16050"/>
            </a:xfrm>
            <a:custGeom>
              <a:avLst/>
              <a:gdLst/>
              <a:ahLst/>
              <a:cxnLst/>
              <a:rect l="l" t="t" r="r" b="b"/>
              <a:pathLst>
                <a:path w="830" h="642" extrusionOk="0">
                  <a:moveTo>
                    <a:pt x="462" y="1"/>
                  </a:moveTo>
                  <a:cubicBezTo>
                    <a:pt x="157" y="1"/>
                    <a:pt x="0" y="471"/>
                    <a:pt x="350" y="615"/>
                  </a:cubicBezTo>
                  <a:cubicBezTo>
                    <a:pt x="390" y="633"/>
                    <a:pt x="433" y="642"/>
                    <a:pt x="475" y="642"/>
                  </a:cubicBezTo>
                  <a:cubicBezTo>
                    <a:pt x="593" y="642"/>
                    <a:pt x="708" y="574"/>
                    <a:pt x="759" y="463"/>
                  </a:cubicBezTo>
                  <a:cubicBezTo>
                    <a:pt x="829" y="299"/>
                    <a:pt x="759" y="112"/>
                    <a:pt x="595" y="41"/>
                  </a:cubicBezTo>
                  <a:lnTo>
                    <a:pt x="595" y="30"/>
                  </a:lnTo>
                  <a:cubicBezTo>
                    <a:pt x="549" y="10"/>
                    <a:pt x="504" y="1"/>
                    <a:pt x="46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 name="Google Shape;71;p2"/>
            <p:cNvSpPr/>
            <p:nvPr/>
          </p:nvSpPr>
          <p:spPr>
            <a:xfrm>
              <a:off x="5090300" y="3039350"/>
              <a:ext cx="18625" cy="15850"/>
            </a:xfrm>
            <a:custGeom>
              <a:avLst/>
              <a:gdLst/>
              <a:ahLst/>
              <a:cxnLst/>
              <a:rect l="l" t="t" r="r" b="b"/>
              <a:pathLst>
                <a:path w="745" h="634" extrusionOk="0">
                  <a:moveTo>
                    <a:pt x="356" y="1"/>
                  </a:moveTo>
                  <a:cubicBezTo>
                    <a:pt x="320" y="1"/>
                    <a:pt x="283" y="7"/>
                    <a:pt x="246" y="20"/>
                  </a:cubicBezTo>
                  <a:cubicBezTo>
                    <a:pt x="83" y="91"/>
                    <a:pt x="1" y="266"/>
                    <a:pt x="71" y="430"/>
                  </a:cubicBezTo>
                  <a:cubicBezTo>
                    <a:pt x="118" y="566"/>
                    <a:pt x="237" y="633"/>
                    <a:pt x="357" y="633"/>
                  </a:cubicBezTo>
                  <a:cubicBezTo>
                    <a:pt x="474" y="633"/>
                    <a:pt x="592" y="569"/>
                    <a:pt x="644" y="442"/>
                  </a:cubicBezTo>
                  <a:cubicBezTo>
                    <a:pt x="744" y="221"/>
                    <a:pt x="570" y="1"/>
                    <a:pt x="35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 name="Google Shape;72;p2"/>
            <p:cNvSpPr/>
            <p:nvPr/>
          </p:nvSpPr>
          <p:spPr>
            <a:xfrm>
              <a:off x="5116050" y="3146750"/>
              <a:ext cx="8800" cy="8000"/>
            </a:xfrm>
            <a:custGeom>
              <a:avLst/>
              <a:gdLst/>
              <a:ahLst/>
              <a:cxnLst/>
              <a:rect l="l" t="t" r="r" b="b"/>
              <a:pathLst>
                <a:path w="352" h="320" extrusionOk="0">
                  <a:moveTo>
                    <a:pt x="174" y="0"/>
                  </a:moveTo>
                  <a:cubicBezTo>
                    <a:pt x="135" y="0"/>
                    <a:pt x="94" y="18"/>
                    <a:pt x="59" y="53"/>
                  </a:cubicBezTo>
                  <a:cubicBezTo>
                    <a:pt x="0" y="111"/>
                    <a:pt x="0" y="205"/>
                    <a:pt x="59" y="275"/>
                  </a:cubicBezTo>
                  <a:cubicBezTo>
                    <a:pt x="88" y="305"/>
                    <a:pt x="129" y="319"/>
                    <a:pt x="170" y="319"/>
                  </a:cubicBezTo>
                  <a:cubicBezTo>
                    <a:pt x="211" y="319"/>
                    <a:pt x="252" y="305"/>
                    <a:pt x="281" y="275"/>
                  </a:cubicBezTo>
                  <a:cubicBezTo>
                    <a:pt x="351" y="205"/>
                    <a:pt x="351" y="111"/>
                    <a:pt x="281" y="53"/>
                  </a:cubicBezTo>
                  <a:cubicBezTo>
                    <a:pt x="252" y="18"/>
                    <a:pt x="214"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 name="Google Shape;73;p2"/>
            <p:cNvSpPr/>
            <p:nvPr/>
          </p:nvSpPr>
          <p:spPr>
            <a:xfrm>
              <a:off x="5307325" y="3230050"/>
              <a:ext cx="9375" cy="8125"/>
            </a:xfrm>
            <a:custGeom>
              <a:avLst/>
              <a:gdLst/>
              <a:ahLst/>
              <a:cxnLst/>
              <a:rect l="l" t="t" r="r" b="b"/>
              <a:pathLst>
                <a:path w="375" h="325" extrusionOk="0">
                  <a:moveTo>
                    <a:pt x="169" y="1"/>
                  </a:moveTo>
                  <a:cubicBezTo>
                    <a:pt x="83" y="1"/>
                    <a:pt x="0" y="64"/>
                    <a:pt x="0" y="160"/>
                  </a:cubicBezTo>
                  <a:cubicBezTo>
                    <a:pt x="0" y="242"/>
                    <a:pt x="71" y="313"/>
                    <a:pt x="164" y="324"/>
                  </a:cubicBezTo>
                  <a:cubicBezTo>
                    <a:pt x="305" y="324"/>
                    <a:pt x="375" y="149"/>
                    <a:pt x="281" y="44"/>
                  </a:cubicBezTo>
                  <a:cubicBezTo>
                    <a:pt x="248" y="14"/>
                    <a:pt x="208" y="1"/>
                    <a:pt x="16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4" name="Google Shape;74;p2"/>
            <p:cNvSpPr/>
            <p:nvPr/>
          </p:nvSpPr>
          <p:spPr>
            <a:xfrm>
              <a:off x="5501225" y="3154575"/>
              <a:ext cx="9850" cy="7700"/>
            </a:xfrm>
            <a:custGeom>
              <a:avLst/>
              <a:gdLst/>
              <a:ahLst/>
              <a:cxnLst/>
              <a:rect l="l" t="t" r="r" b="b"/>
              <a:pathLst>
                <a:path w="394" h="308" extrusionOk="0">
                  <a:moveTo>
                    <a:pt x="182" y="0"/>
                  </a:moveTo>
                  <a:cubicBezTo>
                    <a:pt x="141" y="0"/>
                    <a:pt x="100" y="15"/>
                    <a:pt x="71" y="44"/>
                  </a:cubicBezTo>
                  <a:cubicBezTo>
                    <a:pt x="1" y="103"/>
                    <a:pt x="1" y="208"/>
                    <a:pt x="71" y="266"/>
                  </a:cubicBezTo>
                  <a:lnTo>
                    <a:pt x="59" y="266"/>
                  </a:lnTo>
                  <a:cubicBezTo>
                    <a:pt x="94" y="295"/>
                    <a:pt x="131" y="308"/>
                    <a:pt x="167" y="308"/>
                  </a:cubicBezTo>
                  <a:cubicBezTo>
                    <a:pt x="289" y="308"/>
                    <a:pt x="393" y="162"/>
                    <a:pt x="293" y="44"/>
                  </a:cubicBezTo>
                  <a:cubicBezTo>
                    <a:pt x="264" y="15"/>
                    <a:pt x="223" y="0"/>
                    <a:pt x="1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 name="Google Shape;75;p2"/>
            <p:cNvSpPr/>
            <p:nvPr/>
          </p:nvSpPr>
          <p:spPr>
            <a:xfrm>
              <a:off x="5584300" y="2964200"/>
              <a:ext cx="9375" cy="8100"/>
            </a:xfrm>
            <a:custGeom>
              <a:avLst/>
              <a:gdLst/>
              <a:ahLst/>
              <a:cxnLst/>
              <a:rect l="l" t="t" r="r" b="b"/>
              <a:pathLst>
                <a:path w="375" h="324" extrusionOk="0">
                  <a:moveTo>
                    <a:pt x="210" y="0"/>
                  </a:moveTo>
                  <a:cubicBezTo>
                    <a:pt x="173" y="0"/>
                    <a:pt x="135" y="14"/>
                    <a:pt x="106" y="43"/>
                  </a:cubicBezTo>
                  <a:cubicBezTo>
                    <a:pt x="0" y="148"/>
                    <a:pt x="71" y="312"/>
                    <a:pt x="211" y="324"/>
                  </a:cubicBezTo>
                  <a:cubicBezTo>
                    <a:pt x="293" y="324"/>
                    <a:pt x="363" y="254"/>
                    <a:pt x="375" y="160"/>
                  </a:cubicBezTo>
                  <a:cubicBezTo>
                    <a:pt x="375" y="64"/>
                    <a:pt x="292" y="0"/>
                    <a:pt x="21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 name="Google Shape;76;p2"/>
            <p:cNvSpPr/>
            <p:nvPr/>
          </p:nvSpPr>
          <p:spPr>
            <a:xfrm>
              <a:off x="5509725" y="2770875"/>
              <a:ext cx="8200" cy="7925"/>
            </a:xfrm>
            <a:custGeom>
              <a:avLst/>
              <a:gdLst/>
              <a:ahLst/>
              <a:cxnLst/>
              <a:rect l="l" t="t" r="r" b="b"/>
              <a:pathLst>
                <a:path w="328" h="317" extrusionOk="0">
                  <a:moveTo>
                    <a:pt x="160" y="0"/>
                  </a:moveTo>
                  <a:cubicBezTo>
                    <a:pt x="77" y="0"/>
                    <a:pt x="0" y="64"/>
                    <a:pt x="0" y="160"/>
                  </a:cubicBezTo>
                  <a:cubicBezTo>
                    <a:pt x="0" y="254"/>
                    <a:pt x="73" y="316"/>
                    <a:pt x="153" y="316"/>
                  </a:cubicBezTo>
                  <a:cubicBezTo>
                    <a:pt x="193" y="316"/>
                    <a:pt x="234" y="300"/>
                    <a:pt x="269" y="265"/>
                  </a:cubicBezTo>
                  <a:cubicBezTo>
                    <a:pt x="328" y="207"/>
                    <a:pt x="328" y="102"/>
                    <a:pt x="269" y="43"/>
                  </a:cubicBezTo>
                  <a:cubicBezTo>
                    <a:pt x="236" y="14"/>
                    <a:pt x="197"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 name="Google Shape;77;p2"/>
            <p:cNvSpPr/>
            <p:nvPr/>
          </p:nvSpPr>
          <p:spPr>
            <a:xfrm>
              <a:off x="5317350" y="2687400"/>
              <a:ext cx="9300" cy="7750"/>
            </a:xfrm>
            <a:custGeom>
              <a:avLst/>
              <a:gdLst/>
              <a:ahLst/>
              <a:cxnLst/>
              <a:rect l="l" t="t" r="r" b="b"/>
              <a:pathLst>
                <a:path w="372" h="310" extrusionOk="0">
                  <a:moveTo>
                    <a:pt x="195" y="0"/>
                  </a:moveTo>
                  <a:cubicBezTo>
                    <a:pt x="63" y="0"/>
                    <a:pt x="0" y="168"/>
                    <a:pt x="91" y="258"/>
                  </a:cubicBezTo>
                  <a:cubicBezTo>
                    <a:pt x="126" y="294"/>
                    <a:pt x="167" y="309"/>
                    <a:pt x="208" y="309"/>
                  </a:cubicBezTo>
                  <a:cubicBezTo>
                    <a:pt x="288" y="309"/>
                    <a:pt x="364" y="247"/>
                    <a:pt x="372" y="153"/>
                  </a:cubicBezTo>
                  <a:cubicBezTo>
                    <a:pt x="372" y="71"/>
                    <a:pt x="301" y="1"/>
                    <a:pt x="208" y="1"/>
                  </a:cubicBezTo>
                  <a:cubicBezTo>
                    <a:pt x="203" y="1"/>
                    <a:pt x="199" y="0"/>
                    <a:pt x="1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 name="Google Shape;78;p2"/>
            <p:cNvSpPr/>
            <p:nvPr/>
          </p:nvSpPr>
          <p:spPr>
            <a:xfrm>
              <a:off x="5123950" y="2762725"/>
              <a:ext cx="9950" cy="8175"/>
            </a:xfrm>
            <a:custGeom>
              <a:avLst/>
              <a:gdLst/>
              <a:ahLst/>
              <a:cxnLst/>
              <a:rect l="l" t="t" r="r" b="b"/>
              <a:pathLst>
                <a:path w="398" h="327" extrusionOk="0">
                  <a:moveTo>
                    <a:pt x="170" y="1"/>
                  </a:moveTo>
                  <a:cubicBezTo>
                    <a:pt x="129" y="1"/>
                    <a:pt x="88" y="18"/>
                    <a:pt x="59" y="53"/>
                  </a:cubicBezTo>
                  <a:cubicBezTo>
                    <a:pt x="0" y="112"/>
                    <a:pt x="0" y="217"/>
                    <a:pt x="59" y="275"/>
                  </a:cubicBezTo>
                  <a:cubicBezTo>
                    <a:pt x="92" y="311"/>
                    <a:pt x="130" y="326"/>
                    <a:pt x="167" y="326"/>
                  </a:cubicBezTo>
                  <a:cubicBezTo>
                    <a:pt x="288" y="326"/>
                    <a:pt x="397" y="169"/>
                    <a:pt x="281" y="53"/>
                  </a:cubicBezTo>
                  <a:cubicBezTo>
                    <a:pt x="252" y="18"/>
                    <a:pt x="211" y="1"/>
                    <a:pt x="17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9" name="Google Shape;79;p2"/>
            <p:cNvSpPr/>
            <p:nvPr/>
          </p:nvSpPr>
          <p:spPr>
            <a:xfrm>
              <a:off x="5040375" y="2953275"/>
              <a:ext cx="9300" cy="7825"/>
            </a:xfrm>
            <a:custGeom>
              <a:avLst/>
              <a:gdLst/>
              <a:ahLst/>
              <a:cxnLst/>
              <a:rect l="l" t="t" r="r" b="b"/>
              <a:pathLst>
                <a:path w="372" h="313" extrusionOk="0">
                  <a:moveTo>
                    <a:pt x="161" y="0"/>
                  </a:moveTo>
                  <a:cubicBezTo>
                    <a:pt x="79" y="0"/>
                    <a:pt x="9" y="59"/>
                    <a:pt x="9" y="153"/>
                  </a:cubicBezTo>
                  <a:cubicBezTo>
                    <a:pt x="1" y="249"/>
                    <a:pt x="81" y="312"/>
                    <a:pt x="162" y="312"/>
                  </a:cubicBezTo>
                  <a:cubicBezTo>
                    <a:pt x="199" y="312"/>
                    <a:pt x="237" y="299"/>
                    <a:pt x="266" y="270"/>
                  </a:cubicBezTo>
                  <a:cubicBezTo>
                    <a:pt x="372" y="164"/>
                    <a:pt x="301" y="0"/>
                    <a:pt x="16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 name="Google Shape;80;p2"/>
            <p:cNvSpPr/>
            <p:nvPr/>
          </p:nvSpPr>
          <p:spPr>
            <a:xfrm>
              <a:off x="6010450" y="1743275"/>
              <a:ext cx="31600" cy="28650"/>
            </a:xfrm>
            <a:custGeom>
              <a:avLst/>
              <a:gdLst/>
              <a:ahLst/>
              <a:cxnLst/>
              <a:rect l="l" t="t" r="r" b="b"/>
              <a:pathLst>
                <a:path w="1264" h="1146" extrusionOk="0">
                  <a:moveTo>
                    <a:pt x="642" y="0"/>
                  </a:moveTo>
                  <a:cubicBezTo>
                    <a:pt x="496" y="0"/>
                    <a:pt x="349" y="56"/>
                    <a:pt x="234" y="165"/>
                  </a:cubicBezTo>
                  <a:cubicBezTo>
                    <a:pt x="12" y="376"/>
                    <a:pt x="0" y="739"/>
                    <a:pt x="222" y="973"/>
                  </a:cubicBezTo>
                  <a:cubicBezTo>
                    <a:pt x="336" y="1087"/>
                    <a:pt x="484" y="1145"/>
                    <a:pt x="633" y="1145"/>
                  </a:cubicBezTo>
                  <a:cubicBezTo>
                    <a:pt x="774" y="1145"/>
                    <a:pt x="916" y="1093"/>
                    <a:pt x="1030" y="984"/>
                  </a:cubicBezTo>
                  <a:cubicBezTo>
                    <a:pt x="1264" y="774"/>
                    <a:pt x="1264" y="399"/>
                    <a:pt x="1053" y="177"/>
                  </a:cubicBezTo>
                  <a:cubicBezTo>
                    <a:pt x="940" y="59"/>
                    <a:pt x="792" y="0"/>
                    <a:pt x="64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 name="Google Shape;81;p2"/>
            <p:cNvSpPr/>
            <p:nvPr/>
          </p:nvSpPr>
          <p:spPr>
            <a:xfrm>
              <a:off x="6065425" y="1744500"/>
              <a:ext cx="31900" cy="28600"/>
            </a:xfrm>
            <a:custGeom>
              <a:avLst/>
              <a:gdLst/>
              <a:ahLst/>
              <a:cxnLst/>
              <a:rect l="l" t="t" r="r" b="b"/>
              <a:pathLst>
                <a:path w="1276" h="1144" extrusionOk="0">
                  <a:moveTo>
                    <a:pt x="630" y="1"/>
                  </a:moveTo>
                  <a:cubicBezTo>
                    <a:pt x="489" y="1"/>
                    <a:pt x="347" y="50"/>
                    <a:pt x="234" y="151"/>
                  </a:cubicBezTo>
                  <a:cubicBezTo>
                    <a:pt x="12" y="374"/>
                    <a:pt x="0" y="736"/>
                    <a:pt x="223" y="970"/>
                  </a:cubicBezTo>
                  <a:cubicBezTo>
                    <a:pt x="337" y="1084"/>
                    <a:pt x="488" y="1143"/>
                    <a:pt x="639" y="1143"/>
                  </a:cubicBezTo>
                  <a:cubicBezTo>
                    <a:pt x="783" y="1143"/>
                    <a:pt x="928" y="1090"/>
                    <a:pt x="1042" y="982"/>
                  </a:cubicBezTo>
                  <a:cubicBezTo>
                    <a:pt x="1264" y="760"/>
                    <a:pt x="1276" y="397"/>
                    <a:pt x="1053" y="175"/>
                  </a:cubicBezTo>
                  <a:cubicBezTo>
                    <a:pt x="938" y="59"/>
                    <a:pt x="784" y="1"/>
                    <a:pt x="63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 name="Google Shape;82;p2"/>
            <p:cNvSpPr/>
            <p:nvPr/>
          </p:nvSpPr>
          <p:spPr>
            <a:xfrm>
              <a:off x="6066600" y="1689550"/>
              <a:ext cx="31900" cy="28600"/>
            </a:xfrm>
            <a:custGeom>
              <a:avLst/>
              <a:gdLst/>
              <a:ahLst/>
              <a:cxnLst/>
              <a:rect l="l" t="t" r="r" b="b"/>
              <a:pathLst>
                <a:path w="1276" h="1144" extrusionOk="0">
                  <a:moveTo>
                    <a:pt x="636" y="1"/>
                  </a:moveTo>
                  <a:cubicBezTo>
                    <a:pt x="493" y="1"/>
                    <a:pt x="348" y="54"/>
                    <a:pt x="234" y="162"/>
                  </a:cubicBezTo>
                  <a:cubicBezTo>
                    <a:pt x="12" y="384"/>
                    <a:pt x="0" y="747"/>
                    <a:pt x="223" y="969"/>
                  </a:cubicBezTo>
                  <a:cubicBezTo>
                    <a:pt x="338" y="1085"/>
                    <a:pt x="492" y="1143"/>
                    <a:pt x="644" y="1143"/>
                  </a:cubicBezTo>
                  <a:cubicBezTo>
                    <a:pt x="784" y="1143"/>
                    <a:pt x="923" y="1093"/>
                    <a:pt x="1030" y="992"/>
                  </a:cubicBezTo>
                  <a:cubicBezTo>
                    <a:pt x="1264" y="770"/>
                    <a:pt x="1275" y="407"/>
                    <a:pt x="1053" y="173"/>
                  </a:cubicBezTo>
                  <a:cubicBezTo>
                    <a:pt x="939" y="59"/>
                    <a:pt x="788" y="1"/>
                    <a:pt x="63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 name="Google Shape;83;p2"/>
            <p:cNvSpPr/>
            <p:nvPr/>
          </p:nvSpPr>
          <p:spPr>
            <a:xfrm>
              <a:off x="6011600" y="1688425"/>
              <a:ext cx="31625" cy="28550"/>
            </a:xfrm>
            <a:custGeom>
              <a:avLst/>
              <a:gdLst/>
              <a:ahLst/>
              <a:cxnLst/>
              <a:rect l="l" t="t" r="r" b="b"/>
              <a:pathLst>
                <a:path w="1265" h="1142" extrusionOk="0">
                  <a:moveTo>
                    <a:pt x="632" y="0"/>
                  </a:moveTo>
                  <a:cubicBezTo>
                    <a:pt x="490" y="0"/>
                    <a:pt x="347" y="53"/>
                    <a:pt x="235" y="160"/>
                  </a:cubicBezTo>
                  <a:cubicBezTo>
                    <a:pt x="1" y="382"/>
                    <a:pt x="1" y="745"/>
                    <a:pt x="223" y="967"/>
                  </a:cubicBezTo>
                  <a:cubicBezTo>
                    <a:pt x="333" y="1083"/>
                    <a:pt x="483" y="1141"/>
                    <a:pt x="636" y="1141"/>
                  </a:cubicBezTo>
                  <a:cubicBezTo>
                    <a:pt x="776" y="1141"/>
                    <a:pt x="918" y="1092"/>
                    <a:pt x="1030" y="991"/>
                  </a:cubicBezTo>
                  <a:cubicBezTo>
                    <a:pt x="1264" y="768"/>
                    <a:pt x="1264" y="406"/>
                    <a:pt x="1054" y="183"/>
                  </a:cubicBezTo>
                  <a:cubicBezTo>
                    <a:pt x="938" y="62"/>
                    <a:pt x="785" y="0"/>
                    <a:pt x="63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4" name="Google Shape;84;p2"/>
            <p:cNvSpPr/>
            <p:nvPr/>
          </p:nvSpPr>
          <p:spPr>
            <a:xfrm>
              <a:off x="6005175" y="1785900"/>
              <a:ext cx="37150" cy="31700"/>
            </a:xfrm>
            <a:custGeom>
              <a:avLst/>
              <a:gdLst/>
              <a:ahLst/>
              <a:cxnLst/>
              <a:rect l="l" t="t" r="r" b="b"/>
              <a:pathLst>
                <a:path w="1486" h="1268" extrusionOk="0">
                  <a:moveTo>
                    <a:pt x="718" y="0"/>
                  </a:moveTo>
                  <a:cubicBezTo>
                    <a:pt x="484" y="0"/>
                    <a:pt x="250" y="126"/>
                    <a:pt x="141" y="379"/>
                  </a:cubicBezTo>
                  <a:cubicBezTo>
                    <a:pt x="0" y="707"/>
                    <a:pt x="141" y="1069"/>
                    <a:pt x="468" y="1210"/>
                  </a:cubicBezTo>
                  <a:cubicBezTo>
                    <a:pt x="556" y="1250"/>
                    <a:pt x="645" y="1268"/>
                    <a:pt x="730" y="1268"/>
                  </a:cubicBezTo>
                  <a:cubicBezTo>
                    <a:pt x="1145" y="1268"/>
                    <a:pt x="1485" y="839"/>
                    <a:pt x="1311" y="402"/>
                  </a:cubicBezTo>
                  <a:cubicBezTo>
                    <a:pt x="1204" y="135"/>
                    <a:pt x="961"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5" name="Google Shape;85;p2"/>
            <p:cNvSpPr/>
            <p:nvPr/>
          </p:nvSpPr>
          <p:spPr>
            <a:xfrm>
              <a:off x="6063650" y="1787025"/>
              <a:ext cx="38350" cy="31725"/>
            </a:xfrm>
            <a:custGeom>
              <a:avLst/>
              <a:gdLst/>
              <a:ahLst/>
              <a:cxnLst/>
              <a:rect l="l" t="t" r="r" b="b"/>
              <a:pathLst>
                <a:path w="1534" h="1269" extrusionOk="0">
                  <a:moveTo>
                    <a:pt x="763" y="0"/>
                  </a:moveTo>
                  <a:cubicBezTo>
                    <a:pt x="340" y="0"/>
                    <a:pt x="1" y="432"/>
                    <a:pt x="177" y="872"/>
                  </a:cubicBezTo>
                  <a:cubicBezTo>
                    <a:pt x="266" y="1121"/>
                    <a:pt x="503" y="1269"/>
                    <a:pt x="756" y="1269"/>
                  </a:cubicBezTo>
                  <a:cubicBezTo>
                    <a:pt x="836" y="1269"/>
                    <a:pt x="917" y="1254"/>
                    <a:pt x="996" y="1223"/>
                  </a:cubicBezTo>
                  <a:cubicBezTo>
                    <a:pt x="1522" y="1024"/>
                    <a:pt x="1534" y="276"/>
                    <a:pt x="1019" y="53"/>
                  </a:cubicBezTo>
                  <a:cubicBezTo>
                    <a:pt x="933" y="17"/>
                    <a:pt x="846" y="0"/>
                    <a:pt x="7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6" name="Google Shape;86;p2"/>
            <p:cNvSpPr/>
            <p:nvPr/>
          </p:nvSpPr>
          <p:spPr>
            <a:xfrm>
              <a:off x="6107825" y="1746075"/>
              <a:ext cx="41200" cy="31850"/>
            </a:xfrm>
            <a:custGeom>
              <a:avLst/>
              <a:gdLst/>
              <a:ahLst/>
              <a:cxnLst/>
              <a:rect l="l" t="t" r="r" b="b"/>
              <a:pathLst>
                <a:path w="1648" h="1274" extrusionOk="0">
                  <a:moveTo>
                    <a:pt x="719" y="1"/>
                  </a:moveTo>
                  <a:cubicBezTo>
                    <a:pt x="474" y="1"/>
                    <a:pt x="246" y="145"/>
                    <a:pt x="141" y="381"/>
                  </a:cubicBezTo>
                  <a:cubicBezTo>
                    <a:pt x="1" y="697"/>
                    <a:pt x="141" y="1071"/>
                    <a:pt x="469" y="1212"/>
                  </a:cubicBezTo>
                  <a:cubicBezTo>
                    <a:pt x="564" y="1254"/>
                    <a:pt x="656" y="1273"/>
                    <a:pt x="741" y="1273"/>
                  </a:cubicBezTo>
                  <a:cubicBezTo>
                    <a:pt x="1338" y="1273"/>
                    <a:pt x="1647" y="350"/>
                    <a:pt x="972" y="53"/>
                  </a:cubicBezTo>
                  <a:cubicBezTo>
                    <a:pt x="889" y="18"/>
                    <a:pt x="803" y="1"/>
                    <a:pt x="71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 name="Google Shape;87;p2"/>
            <p:cNvSpPr/>
            <p:nvPr/>
          </p:nvSpPr>
          <p:spPr>
            <a:xfrm>
              <a:off x="6107775" y="1686750"/>
              <a:ext cx="36925" cy="31625"/>
            </a:xfrm>
            <a:custGeom>
              <a:avLst/>
              <a:gdLst/>
              <a:ahLst/>
              <a:cxnLst/>
              <a:rect l="l" t="t" r="r" b="b"/>
              <a:pathLst>
                <a:path w="1477" h="1265" extrusionOk="0">
                  <a:moveTo>
                    <a:pt x="772" y="0"/>
                  </a:moveTo>
                  <a:cubicBezTo>
                    <a:pt x="539" y="0"/>
                    <a:pt x="305" y="126"/>
                    <a:pt x="190" y="379"/>
                  </a:cubicBezTo>
                  <a:cubicBezTo>
                    <a:pt x="1" y="817"/>
                    <a:pt x="338" y="1264"/>
                    <a:pt x="767" y="1264"/>
                  </a:cubicBezTo>
                  <a:cubicBezTo>
                    <a:pt x="842" y="1264"/>
                    <a:pt x="919" y="1251"/>
                    <a:pt x="997" y="1221"/>
                  </a:cubicBezTo>
                  <a:cubicBezTo>
                    <a:pt x="1325" y="1093"/>
                    <a:pt x="1477" y="730"/>
                    <a:pt x="1360" y="402"/>
                  </a:cubicBezTo>
                  <a:cubicBezTo>
                    <a:pt x="1253" y="135"/>
                    <a:pt x="1013" y="0"/>
                    <a:pt x="7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 name="Google Shape;88;p2"/>
            <p:cNvSpPr/>
            <p:nvPr/>
          </p:nvSpPr>
          <p:spPr>
            <a:xfrm>
              <a:off x="6066600" y="1643950"/>
              <a:ext cx="38375" cy="31675"/>
            </a:xfrm>
            <a:custGeom>
              <a:avLst/>
              <a:gdLst/>
              <a:ahLst/>
              <a:cxnLst/>
              <a:rect l="l" t="t" r="r" b="b"/>
              <a:pathLst>
                <a:path w="1535" h="1267" extrusionOk="0">
                  <a:moveTo>
                    <a:pt x="765" y="1"/>
                  </a:moveTo>
                  <a:cubicBezTo>
                    <a:pt x="691" y="1"/>
                    <a:pt x="615" y="14"/>
                    <a:pt x="538" y="44"/>
                  </a:cubicBezTo>
                  <a:cubicBezTo>
                    <a:pt x="12" y="243"/>
                    <a:pt x="0" y="980"/>
                    <a:pt x="503" y="1214"/>
                  </a:cubicBezTo>
                  <a:cubicBezTo>
                    <a:pt x="587" y="1249"/>
                    <a:pt x="673" y="1266"/>
                    <a:pt x="758" y="1266"/>
                  </a:cubicBezTo>
                  <a:cubicBezTo>
                    <a:pt x="1006" y="1266"/>
                    <a:pt x="1241" y="1122"/>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 name="Google Shape;89;p2"/>
            <p:cNvSpPr/>
            <p:nvPr/>
          </p:nvSpPr>
          <p:spPr>
            <a:xfrm>
              <a:off x="6006925" y="1642725"/>
              <a:ext cx="38350" cy="31725"/>
            </a:xfrm>
            <a:custGeom>
              <a:avLst/>
              <a:gdLst/>
              <a:ahLst/>
              <a:cxnLst/>
              <a:rect l="l" t="t" r="r" b="b"/>
              <a:pathLst>
                <a:path w="1534" h="1269" extrusionOk="0">
                  <a:moveTo>
                    <a:pt x="777" y="0"/>
                  </a:moveTo>
                  <a:cubicBezTo>
                    <a:pt x="698" y="0"/>
                    <a:pt x="617" y="15"/>
                    <a:pt x="539" y="46"/>
                  </a:cubicBezTo>
                  <a:cubicBezTo>
                    <a:pt x="12" y="245"/>
                    <a:pt x="1" y="982"/>
                    <a:pt x="515" y="1216"/>
                  </a:cubicBezTo>
                  <a:cubicBezTo>
                    <a:pt x="600" y="1252"/>
                    <a:pt x="685" y="1269"/>
                    <a:pt x="767" y="1269"/>
                  </a:cubicBezTo>
                  <a:cubicBezTo>
                    <a:pt x="1187" y="1269"/>
                    <a:pt x="1534" y="837"/>
                    <a:pt x="1358" y="397"/>
                  </a:cubicBezTo>
                  <a:cubicBezTo>
                    <a:pt x="1260" y="148"/>
                    <a:pt x="1027" y="0"/>
                    <a:pt x="7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 name="Google Shape;90;p2"/>
            <p:cNvSpPr/>
            <p:nvPr/>
          </p:nvSpPr>
          <p:spPr>
            <a:xfrm>
              <a:off x="5963875" y="1683800"/>
              <a:ext cx="38400" cy="31650"/>
            </a:xfrm>
            <a:custGeom>
              <a:avLst/>
              <a:gdLst/>
              <a:ahLst/>
              <a:cxnLst/>
              <a:rect l="l" t="t" r="r" b="b"/>
              <a:pathLst>
                <a:path w="1536" h="1266" extrusionOk="0">
                  <a:moveTo>
                    <a:pt x="773" y="0"/>
                  </a:moveTo>
                  <a:cubicBezTo>
                    <a:pt x="530" y="0"/>
                    <a:pt x="295" y="144"/>
                    <a:pt x="190" y="380"/>
                  </a:cubicBezTo>
                  <a:cubicBezTo>
                    <a:pt x="1" y="818"/>
                    <a:pt x="338" y="1265"/>
                    <a:pt x="767" y="1265"/>
                  </a:cubicBezTo>
                  <a:cubicBezTo>
                    <a:pt x="842" y="1265"/>
                    <a:pt x="919" y="1252"/>
                    <a:pt x="997" y="1222"/>
                  </a:cubicBezTo>
                  <a:cubicBezTo>
                    <a:pt x="1512" y="1012"/>
                    <a:pt x="1535" y="286"/>
                    <a:pt x="1021" y="52"/>
                  </a:cubicBezTo>
                  <a:cubicBezTo>
                    <a:pt x="940" y="17"/>
                    <a:pt x="856" y="0"/>
                    <a:pt x="77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 name="Google Shape;91;p2"/>
            <p:cNvSpPr/>
            <p:nvPr/>
          </p:nvSpPr>
          <p:spPr>
            <a:xfrm>
              <a:off x="5963925" y="1743100"/>
              <a:ext cx="37200" cy="31625"/>
            </a:xfrm>
            <a:custGeom>
              <a:avLst/>
              <a:gdLst/>
              <a:ahLst/>
              <a:cxnLst/>
              <a:rect l="l" t="t" r="r" b="b"/>
              <a:pathLst>
                <a:path w="1488" h="1265" extrusionOk="0">
                  <a:moveTo>
                    <a:pt x="712" y="1"/>
                  </a:moveTo>
                  <a:cubicBezTo>
                    <a:pt x="636" y="1"/>
                    <a:pt x="559" y="14"/>
                    <a:pt x="481" y="44"/>
                  </a:cubicBezTo>
                  <a:cubicBezTo>
                    <a:pt x="165" y="172"/>
                    <a:pt x="1" y="535"/>
                    <a:pt x="130" y="863"/>
                  </a:cubicBezTo>
                  <a:cubicBezTo>
                    <a:pt x="231" y="1130"/>
                    <a:pt x="471" y="1265"/>
                    <a:pt x="712" y="1265"/>
                  </a:cubicBezTo>
                  <a:cubicBezTo>
                    <a:pt x="945" y="1265"/>
                    <a:pt x="1179" y="1139"/>
                    <a:pt x="1288" y="886"/>
                  </a:cubicBezTo>
                  <a:cubicBezTo>
                    <a:pt x="1487" y="448"/>
                    <a:pt x="1143" y="1"/>
                    <a:pt x="7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 name="Google Shape;92;p2"/>
            <p:cNvSpPr/>
            <p:nvPr/>
          </p:nvSpPr>
          <p:spPr>
            <a:xfrm>
              <a:off x="5961300" y="1803350"/>
              <a:ext cx="16900" cy="15800"/>
            </a:xfrm>
            <a:custGeom>
              <a:avLst/>
              <a:gdLst/>
              <a:ahLst/>
              <a:cxnLst/>
              <a:rect l="l" t="t" r="r" b="b"/>
              <a:pathLst>
                <a:path w="676" h="632" extrusionOk="0">
                  <a:moveTo>
                    <a:pt x="346" y="0"/>
                  </a:moveTo>
                  <a:cubicBezTo>
                    <a:pt x="270" y="0"/>
                    <a:pt x="192" y="28"/>
                    <a:pt x="129" y="90"/>
                  </a:cubicBezTo>
                  <a:cubicBezTo>
                    <a:pt x="12" y="207"/>
                    <a:pt x="1" y="406"/>
                    <a:pt x="129" y="535"/>
                  </a:cubicBezTo>
                  <a:cubicBezTo>
                    <a:pt x="192" y="601"/>
                    <a:pt x="272" y="631"/>
                    <a:pt x="352" y="631"/>
                  </a:cubicBezTo>
                  <a:cubicBezTo>
                    <a:pt x="511" y="631"/>
                    <a:pt x="667" y="512"/>
                    <a:pt x="667" y="324"/>
                  </a:cubicBezTo>
                  <a:cubicBezTo>
                    <a:pt x="675" y="132"/>
                    <a:pt x="513" y="0"/>
                    <a:pt x="34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 name="Google Shape;93;p2"/>
            <p:cNvSpPr/>
            <p:nvPr/>
          </p:nvSpPr>
          <p:spPr>
            <a:xfrm>
              <a:off x="6044075" y="1839050"/>
              <a:ext cx="18450" cy="16000"/>
            </a:xfrm>
            <a:custGeom>
              <a:avLst/>
              <a:gdLst/>
              <a:ahLst/>
              <a:cxnLst/>
              <a:rect l="l" t="t" r="r" b="b"/>
              <a:pathLst>
                <a:path w="738" h="640" extrusionOk="0">
                  <a:moveTo>
                    <a:pt x="319" y="0"/>
                  </a:moveTo>
                  <a:cubicBezTo>
                    <a:pt x="156" y="0"/>
                    <a:pt x="0" y="125"/>
                    <a:pt x="0" y="312"/>
                  </a:cubicBezTo>
                  <a:cubicBezTo>
                    <a:pt x="0" y="488"/>
                    <a:pt x="141" y="640"/>
                    <a:pt x="305" y="640"/>
                  </a:cubicBezTo>
                  <a:cubicBezTo>
                    <a:pt x="597" y="640"/>
                    <a:pt x="737" y="300"/>
                    <a:pt x="550" y="101"/>
                  </a:cubicBezTo>
                  <a:cubicBezTo>
                    <a:pt x="484" y="31"/>
                    <a:pt x="401" y="0"/>
                    <a:pt x="3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 name="Google Shape;94;p2"/>
            <p:cNvSpPr/>
            <p:nvPr/>
          </p:nvSpPr>
          <p:spPr>
            <a:xfrm>
              <a:off x="6124800" y="1806775"/>
              <a:ext cx="21075" cy="15925"/>
            </a:xfrm>
            <a:custGeom>
              <a:avLst/>
              <a:gdLst/>
              <a:ahLst/>
              <a:cxnLst/>
              <a:rect l="l" t="t" r="r" b="b"/>
              <a:pathLst>
                <a:path w="843" h="637" extrusionOk="0">
                  <a:moveTo>
                    <a:pt x="422" y="0"/>
                  </a:moveTo>
                  <a:cubicBezTo>
                    <a:pt x="141" y="0"/>
                    <a:pt x="0" y="328"/>
                    <a:pt x="188" y="538"/>
                  </a:cubicBezTo>
                  <a:cubicBezTo>
                    <a:pt x="253" y="604"/>
                    <a:pt x="338" y="636"/>
                    <a:pt x="422" y="636"/>
                  </a:cubicBezTo>
                  <a:cubicBezTo>
                    <a:pt x="501" y="636"/>
                    <a:pt x="581" y="607"/>
                    <a:pt x="644" y="550"/>
                  </a:cubicBezTo>
                  <a:cubicBezTo>
                    <a:pt x="843" y="351"/>
                    <a:pt x="702" y="12"/>
                    <a:pt x="4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 name="Google Shape;95;p2"/>
            <p:cNvSpPr/>
            <p:nvPr/>
          </p:nvSpPr>
          <p:spPr>
            <a:xfrm>
              <a:off x="6160775" y="1725250"/>
              <a:ext cx="18450" cy="15750"/>
            </a:xfrm>
            <a:custGeom>
              <a:avLst/>
              <a:gdLst/>
              <a:ahLst/>
              <a:cxnLst/>
              <a:rect l="l" t="t" r="r" b="b"/>
              <a:pathLst>
                <a:path w="738" h="630" extrusionOk="0">
                  <a:moveTo>
                    <a:pt x="419" y="0"/>
                  </a:moveTo>
                  <a:cubicBezTo>
                    <a:pt x="343" y="0"/>
                    <a:pt x="266" y="28"/>
                    <a:pt x="199" y="91"/>
                  </a:cubicBezTo>
                  <a:cubicBezTo>
                    <a:pt x="0" y="278"/>
                    <a:pt x="129" y="629"/>
                    <a:pt x="410" y="629"/>
                  </a:cubicBezTo>
                  <a:cubicBezTo>
                    <a:pt x="417" y="629"/>
                    <a:pt x="423" y="630"/>
                    <a:pt x="430" y="630"/>
                  </a:cubicBezTo>
                  <a:cubicBezTo>
                    <a:pt x="596" y="630"/>
                    <a:pt x="726" y="493"/>
                    <a:pt x="737" y="325"/>
                  </a:cubicBezTo>
                  <a:cubicBezTo>
                    <a:pt x="737" y="132"/>
                    <a:pt x="584" y="0"/>
                    <a:pt x="4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 name="Google Shape;96;p2"/>
            <p:cNvSpPr/>
            <p:nvPr/>
          </p:nvSpPr>
          <p:spPr>
            <a:xfrm>
              <a:off x="6130650" y="1642200"/>
              <a:ext cx="16700" cy="15925"/>
            </a:xfrm>
            <a:custGeom>
              <a:avLst/>
              <a:gdLst/>
              <a:ahLst/>
              <a:cxnLst/>
              <a:rect l="l" t="t" r="r" b="b"/>
              <a:pathLst>
                <a:path w="668" h="637" extrusionOk="0">
                  <a:moveTo>
                    <a:pt x="322" y="1"/>
                  </a:moveTo>
                  <a:cubicBezTo>
                    <a:pt x="162" y="1"/>
                    <a:pt x="8" y="125"/>
                    <a:pt x="0" y="313"/>
                  </a:cubicBezTo>
                  <a:cubicBezTo>
                    <a:pt x="0" y="505"/>
                    <a:pt x="160" y="637"/>
                    <a:pt x="324" y="637"/>
                  </a:cubicBezTo>
                  <a:cubicBezTo>
                    <a:pt x="399" y="637"/>
                    <a:pt x="476" y="609"/>
                    <a:pt x="539" y="547"/>
                  </a:cubicBezTo>
                  <a:cubicBezTo>
                    <a:pt x="667" y="430"/>
                    <a:pt x="667" y="231"/>
                    <a:pt x="550" y="102"/>
                  </a:cubicBezTo>
                  <a:cubicBezTo>
                    <a:pt x="484" y="32"/>
                    <a:pt x="402" y="1"/>
                    <a:pt x="32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 name="Google Shape;97;p2"/>
            <p:cNvSpPr/>
            <p:nvPr/>
          </p:nvSpPr>
          <p:spPr>
            <a:xfrm>
              <a:off x="6046125" y="1606425"/>
              <a:ext cx="18750" cy="16000"/>
            </a:xfrm>
            <a:custGeom>
              <a:avLst/>
              <a:gdLst/>
              <a:ahLst/>
              <a:cxnLst/>
              <a:rect l="l" t="t" r="r" b="b"/>
              <a:pathLst>
                <a:path w="750" h="640" extrusionOk="0">
                  <a:moveTo>
                    <a:pt x="433" y="0"/>
                  </a:moveTo>
                  <a:cubicBezTo>
                    <a:pt x="152" y="0"/>
                    <a:pt x="0" y="340"/>
                    <a:pt x="199" y="539"/>
                  </a:cubicBezTo>
                  <a:cubicBezTo>
                    <a:pt x="265" y="609"/>
                    <a:pt x="347" y="640"/>
                    <a:pt x="428" y="640"/>
                  </a:cubicBezTo>
                  <a:cubicBezTo>
                    <a:pt x="588" y="640"/>
                    <a:pt x="741" y="515"/>
                    <a:pt x="749" y="328"/>
                  </a:cubicBezTo>
                  <a:cubicBezTo>
                    <a:pt x="749" y="153"/>
                    <a:pt x="609" y="12"/>
                    <a:pt x="43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 name="Google Shape;98;p2"/>
            <p:cNvSpPr/>
            <p:nvPr/>
          </p:nvSpPr>
          <p:spPr>
            <a:xfrm>
              <a:off x="5963050" y="1638925"/>
              <a:ext cx="21000" cy="15800"/>
            </a:xfrm>
            <a:custGeom>
              <a:avLst/>
              <a:gdLst/>
              <a:ahLst/>
              <a:cxnLst/>
              <a:rect l="l" t="t" r="r" b="b"/>
              <a:pathLst>
                <a:path w="840" h="632" extrusionOk="0">
                  <a:moveTo>
                    <a:pt x="421" y="0"/>
                  </a:moveTo>
                  <a:cubicBezTo>
                    <a:pt x="342" y="0"/>
                    <a:pt x="262" y="30"/>
                    <a:pt x="200" y="93"/>
                  </a:cubicBezTo>
                  <a:cubicBezTo>
                    <a:pt x="1" y="280"/>
                    <a:pt x="129" y="631"/>
                    <a:pt x="410" y="631"/>
                  </a:cubicBezTo>
                  <a:cubicBezTo>
                    <a:pt x="415" y="631"/>
                    <a:pt x="420" y="631"/>
                    <a:pt x="424" y="631"/>
                  </a:cubicBezTo>
                  <a:cubicBezTo>
                    <a:pt x="696" y="631"/>
                    <a:pt x="840" y="300"/>
                    <a:pt x="644" y="93"/>
                  </a:cubicBezTo>
                  <a:cubicBezTo>
                    <a:pt x="584" y="33"/>
                    <a:pt x="503" y="0"/>
                    <a:pt x="42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 name="Google Shape;99;p2"/>
            <p:cNvSpPr/>
            <p:nvPr/>
          </p:nvSpPr>
          <p:spPr>
            <a:xfrm>
              <a:off x="5929500" y="1720500"/>
              <a:ext cx="18675" cy="15825"/>
            </a:xfrm>
            <a:custGeom>
              <a:avLst/>
              <a:gdLst/>
              <a:ahLst/>
              <a:cxnLst/>
              <a:rect l="l" t="t" r="r" b="b"/>
              <a:pathLst>
                <a:path w="747" h="633" extrusionOk="0">
                  <a:moveTo>
                    <a:pt x="337" y="0"/>
                  </a:moveTo>
                  <a:cubicBezTo>
                    <a:pt x="161" y="0"/>
                    <a:pt x="9" y="129"/>
                    <a:pt x="9" y="304"/>
                  </a:cubicBezTo>
                  <a:cubicBezTo>
                    <a:pt x="1" y="499"/>
                    <a:pt x="163" y="632"/>
                    <a:pt x="332" y="632"/>
                  </a:cubicBezTo>
                  <a:cubicBezTo>
                    <a:pt x="407" y="632"/>
                    <a:pt x="483" y="607"/>
                    <a:pt x="547" y="550"/>
                  </a:cubicBezTo>
                  <a:cubicBezTo>
                    <a:pt x="746" y="351"/>
                    <a:pt x="617" y="12"/>
                    <a:pt x="3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 name="Google Shape;100;p2"/>
            <p:cNvSpPr/>
            <p:nvPr/>
          </p:nvSpPr>
          <p:spPr>
            <a:xfrm>
              <a:off x="5978275" y="1860875"/>
              <a:ext cx="27750" cy="23825"/>
            </a:xfrm>
            <a:custGeom>
              <a:avLst/>
              <a:gdLst/>
              <a:ahLst/>
              <a:cxnLst/>
              <a:rect l="l" t="t" r="r" b="b"/>
              <a:pathLst>
                <a:path w="1110" h="953" extrusionOk="0">
                  <a:moveTo>
                    <a:pt x="541" y="1"/>
                  </a:moveTo>
                  <a:cubicBezTo>
                    <a:pt x="363" y="1"/>
                    <a:pt x="186" y="97"/>
                    <a:pt x="105" y="293"/>
                  </a:cubicBezTo>
                  <a:cubicBezTo>
                    <a:pt x="0" y="527"/>
                    <a:pt x="117" y="808"/>
                    <a:pt x="351" y="913"/>
                  </a:cubicBezTo>
                  <a:cubicBezTo>
                    <a:pt x="415" y="940"/>
                    <a:pt x="479" y="953"/>
                    <a:pt x="541" y="953"/>
                  </a:cubicBezTo>
                  <a:cubicBezTo>
                    <a:pt x="854" y="953"/>
                    <a:pt x="1110" y="637"/>
                    <a:pt x="983" y="305"/>
                  </a:cubicBezTo>
                  <a:cubicBezTo>
                    <a:pt x="906" y="103"/>
                    <a:pt x="723"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 name="Google Shape;101;p2"/>
            <p:cNvSpPr/>
            <p:nvPr/>
          </p:nvSpPr>
          <p:spPr>
            <a:xfrm>
              <a:off x="6096775" y="1863300"/>
              <a:ext cx="28625" cy="23850"/>
            </a:xfrm>
            <a:custGeom>
              <a:avLst/>
              <a:gdLst/>
              <a:ahLst/>
              <a:cxnLst/>
              <a:rect l="l" t="t" r="r" b="b"/>
              <a:pathLst>
                <a:path w="1145" h="954" extrusionOk="0">
                  <a:moveTo>
                    <a:pt x="563" y="0"/>
                  </a:moveTo>
                  <a:cubicBezTo>
                    <a:pt x="253" y="0"/>
                    <a:pt x="1" y="322"/>
                    <a:pt x="127" y="652"/>
                  </a:cubicBezTo>
                  <a:cubicBezTo>
                    <a:pt x="199" y="841"/>
                    <a:pt x="381" y="954"/>
                    <a:pt x="573" y="954"/>
                  </a:cubicBezTo>
                  <a:cubicBezTo>
                    <a:pt x="631" y="954"/>
                    <a:pt x="690" y="943"/>
                    <a:pt x="747" y="921"/>
                  </a:cubicBezTo>
                  <a:cubicBezTo>
                    <a:pt x="1133" y="769"/>
                    <a:pt x="1145" y="208"/>
                    <a:pt x="759" y="44"/>
                  </a:cubicBezTo>
                  <a:cubicBezTo>
                    <a:pt x="693" y="14"/>
                    <a:pt x="627" y="0"/>
                    <a:pt x="5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 name="Google Shape;102;p2"/>
            <p:cNvSpPr/>
            <p:nvPr/>
          </p:nvSpPr>
          <p:spPr>
            <a:xfrm>
              <a:off x="6182700" y="1781175"/>
              <a:ext cx="28950" cy="23700"/>
            </a:xfrm>
            <a:custGeom>
              <a:avLst/>
              <a:gdLst/>
              <a:ahLst/>
              <a:cxnLst/>
              <a:rect l="l" t="t" r="r" b="b"/>
              <a:pathLst>
                <a:path w="1158" h="948" extrusionOk="0">
                  <a:moveTo>
                    <a:pt x="575" y="0"/>
                  </a:moveTo>
                  <a:cubicBezTo>
                    <a:pt x="521" y="0"/>
                    <a:pt x="466" y="10"/>
                    <a:pt x="410" y="30"/>
                  </a:cubicBezTo>
                  <a:cubicBezTo>
                    <a:pt x="12" y="182"/>
                    <a:pt x="1" y="732"/>
                    <a:pt x="387" y="907"/>
                  </a:cubicBezTo>
                  <a:cubicBezTo>
                    <a:pt x="448" y="935"/>
                    <a:pt x="512" y="948"/>
                    <a:pt x="576" y="948"/>
                  </a:cubicBezTo>
                  <a:cubicBezTo>
                    <a:pt x="756" y="948"/>
                    <a:pt x="929" y="843"/>
                    <a:pt x="1007" y="662"/>
                  </a:cubicBezTo>
                  <a:cubicBezTo>
                    <a:pt x="1157" y="331"/>
                    <a:pt x="89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 name="Google Shape;103;p2"/>
            <p:cNvSpPr/>
            <p:nvPr/>
          </p:nvSpPr>
          <p:spPr>
            <a:xfrm>
              <a:off x="6185125" y="1662550"/>
              <a:ext cx="27725" cy="23700"/>
            </a:xfrm>
            <a:custGeom>
              <a:avLst/>
              <a:gdLst/>
              <a:ahLst/>
              <a:cxnLst/>
              <a:rect l="l" t="t" r="r" b="b"/>
              <a:pathLst>
                <a:path w="1109" h="948" extrusionOk="0">
                  <a:moveTo>
                    <a:pt x="575" y="0"/>
                  </a:moveTo>
                  <a:cubicBezTo>
                    <a:pt x="402" y="0"/>
                    <a:pt x="230" y="94"/>
                    <a:pt x="149" y="282"/>
                  </a:cubicBezTo>
                  <a:cubicBezTo>
                    <a:pt x="0" y="611"/>
                    <a:pt x="257" y="947"/>
                    <a:pt x="575" y="947"/>
                  </a:cubicBezTo>
                  <a:cubicBezTo>
                    <a:pt x="630" y="947"/>
                    <a:pt x="688" y="937"/>
                    <a:pt x="746" y="914"/>
                  </a:cubicBezTo>
                  <a:cubicBezTo>
                    <a:pt x="992" y="821"/>
                    <a:pt x="1109" y="540"/>
                    <a:pt x="1015" y="306"/>
                  </a:cubicBezTo>
                  <a:cubicBezTo>
                    <a:pt x="937" y="103"/>
                    <a:pt x="75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 name="Google Shape;104;p2"/>
            <p:cNvSpPr/>
            <p:nvPr/>
          </p:nvSpPr>
          <p:spPr>
            <a:xfrm>
              <a:off x="6102650" y="1576800"/>
              <a:ext cx="27725" cy="23850"/>
            </a:xfrm>
            <a:custGeom>
              <a:avLst/>
              <a:gdLst/>
              <a:ahLst/>
              <a:cxnLst/>
              <a:rect l="l" t="t" r="r" b="b"/>
              <a:pathLst>
                <a:path w="1109" h="954" extrusionOk="0">
                  <a:moveTo>
                    <a:pt x="582" y="0"/>
                  </a:moveTo>
                  <a:cubicBezTo>
                    <a:pt x="266" y="0"/>
                    <a:pt x="0" y="324"/>
                    <a:pt x="138" y="647"/>
                  </a:cubicBezTo>
                  <a:cubicBezTo>
                    <a:pt x="215" y="851"/>
                    <a:pt x="397" y="953"/>
                    <a:pt x="580" y="953"/>
                  </a:cubicBezTo>
                  <a:cubicBezTo>
                    <a:pt x="754" y="953"/>
                    <a:pt x="929" y="859"/>
                    <a:pt x="1015" y="671"/>
                  </a:cubicBezTo>
                  <a:cubicBezTo>
                    <a:pt x="1109" y="425"/>
                    <a:pt x="1003" y="144"/>
                    <a:pt x="769" y="39"/>
                  </a:cubicBezTo>
                  <a:cubicBezTo>
                    <a:pt x="707" y="12"/>
                    <a:pt x="644"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 name="Google Shape;105;p2"/>
            <p:cNvSpPr/>
            <p:nvPr/>
          </p:nvSpPr>
          <p:spPr>
            <a:xfrm>
              <a:off x="5983250" y="1574325"/>
              <a:ext cx="28600" cy="23850"/>
            </a:xfrm>
            <a:custGeom>
              <a:avLst/>
              <a:gdLst/>
              <a:ahLst/>
              <a:cxnLst/>
              <a:rect l="l" t="t" r="r" b="b"/>
              <a:pathLst>
                <a:path w="1144" h="954" extrusionOk="0">
                  <a:moveTo>
                    <a:pt x="582" y="0"/>
                  </a:moveTo>
                  <a:cubicBezTo>
                    <a:pt x="525" y="0"/>
                    <a:pt x="467" y="11"/>
                    <a:pt x="409" y="33"/>
                  </a:cubicBezTo>
                  <a:cubicBezTo>
                    <a:pt x="12" y="196"/>
                    <a:pt x="0" y="746"/>
                    <a:pt x="386" y="910"/>
                  </a:cubicBezTo>
                  <a:cubicBezTo>
                    <a:pt x="452" y="940"/>
                    <a:pt x="518" y="954"/>
                    <a:pt x="582" y="954"/>
                  </a:cubicBezTo>
                  <a:cubicBezTo>
                    <a:pt x="892" y="954"/>
                    <a:pt x="1144" y="632"/>
                    <a:pt x="1018" y="302"/>
                  </a:cubicBezTo>
                  <a:cubicBezTo>
                    <a:pt x="946" y="113"/>
                    <a:pt x="771"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 name="Google Shape;106;p2"/>
            <p:cNvSpPr/>
            <p:nvPr/>
          </p:nvSpPr>
          <p:spPr>
            <a:xfrm>
              <a:off x="5897325" y="1656650"/>
              <a:ext cx="28025" cy="23675"/>
            </a:xfrm>
            <a:custGeom>
              <a:avLst/>
              <a:gdLst/>
              <a:ahLst/>
              <a:cxnLst/>
              <a:rect l="l" t="t" r="r" b="b"/>
              <a:pathLst>
                <a:path w="1121" h="947" extrusionOk="0">
                  <a:moveTo>
                    <a:pt x="583" y="0"/>
                  </a:moveTo>
                  <a:cubicBezTo>
                    <a:pt x="266" y="0"/>
                    <a:pt x="1" y="324"/>
                    <a:pt x="138" y="647"/>
                  </a:cubicBezTo>
                  <a:cubicBezTo>
                    <a:pt x="214" y="847"/>
                    <a:pt x="392" y="947"/>
                    <a:pt x="572" y="947"/>
                  </a:cubicBezTo>
                  <a:cubicBezTo>
                    <a:pt x="749" y="947"/>
                    <a:pt x="928" y="850"/>
                    <a:pt x="1015" y="659"/>
                  </a:cubicBezTo>
                  <a:cubicBezTo>
                    <a:pt x="1121" y="425"/>
                    <a:pt x="1004" y="144"/>
                    <a:pt x="770" y="39"/>
                  </a:cubicBezTo>
                  <a:cubicBezTo>
                    <a:pt x="707" y="12"/>
                    <a:pt x="644" y="0"/>
                    <a:pt x="58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 name="Google Shape;107;p2"/>
            <p:cNvSpPr/>
            <p:nvPr/>
          </p:nvSpPr>
          <p:spPr>
            <a:xfrm>
              <a:off x="5895775" y="1775225"/>
              <a:ext cx="27800" cy="23750"/>
            </a:xfrm>
            <a:custGeom>
              <a:avLst/>
              <a:gdLst/>
              <a:ahLst/>
              <a:cxnLst/>
              <a:rect l="l" t="t" r="r" b="b"/>
              <a:pathLst>
                <a:path w="1112" h="950" extrusionOk="0">
                  <a:moveTo>
                    <a:pt x="539" y="1"/>
                  </a:moveTo>
                  <a:cubicBezTo>
                    <a:pt x="482" y="1"/>
                    <a:pt x="423" y="11"/>
                    <a:pt x="364" y="34"/>
                  </a:cubicBezTo>
                  <a:cubicBezTo>
                    <a:pt x="118" y="139"/>
                    <a:pt x="1" y="408"/>
                    <a:pt x="95" y="654"/>
                  </a:cubicBezTo>
                  <a:cubicBezTo>
                    <a:pt x="172" y="850"/>
                    <a:pt x="351" y="949"/>
                    <a:pt x="533" y="949"/>
                  </a:cubicBezTo>
                  <a:cubicBezTo>
                    <a:pt x="708" y="949"/>
                    <a:pt x="886" y="856"/>
                    <a:pt x="972" y="666"/>
                  </a:cubicBezTo>
                  <a:cubicBezTo>
                    <a:pt x="1111" y="337"/>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 name="Google Shape;108;p2"/>
            <p:cNvSpPr/>
            <p:nvPr/>
          </p:nvSpPr>
          <p:spPr>
            <a:xfrm>
              <a:off x="5909525" y="1861025"/>
              <a:ext cx="8800" cy="8000"/>
            </a:xfrm>
            <a:custGeom>
              <a:avLst/>
              <a:gdLst/>
              <a:ahLst/>
              <a:cxnLst/>
              <a:rect l="l" t="t" r="r" b="b"/>
              <a:pathLst>
                <a:path w="352" h="320" extrusionOk="0">
                  <a:moveTo>
                    <a:pt x="178" y="0"/>
                  </a:moveTo>
                  <a:cubicBezTo>
                    <a:pt x="138" y="0"/>
                    <a:pt x="100" y="18"/>
                    <a:pt x="71" y="53"/>
                  </a:cubicBezTo>
                  <a:cubicBezTo>
                    <a:pt x="1" y="112"/>
                    <a:pt x="1" y="205"/>
                    <a:pt x="71" y="275"/>
                  </a:cubicBezTo>
                  <a:cubicBezTo>
                    <a:pt x="100" y="305"/>
                    <a:pt x="138" y="319"/>
                    <a:pt x="178" y="319"/>
                  </a:cubicBezTo>
                  <a:cubicBezTo>
                    <a:pt x="217" y="319"/>
                    <a:pt x="258" y="305"/>
                    <a:pt x="293" y="275"/>
                  </a:cubicBezTo>
                  <a:cubicBezTo>
                    <a:pt x="352" y="205"/>
                    <a:pt x="352" y="112"/>
                    <a:pt x="293" y="53"/>
                  </a:cubicBezTo>
                  <a:cubicBezTo>
                    <a:pt x="258" y="18"/>
                    <a:pt x="217" y="0"/>
                    <a:pt x="1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 name="Google Shape;109;p2"/>
            <p:cNvSpPr/>
            <p:nvPr/>
          </p:nvSpPr>
          <p:spPr>
            <a:xfrm>
              <a:off x="6046425" y="1920575"/>
              <a:ext cx="9300" cy="7900"/>
            </a:xfrm>
            <a:custGeom>
              <a:avLst/>
              <a:gdLst/>
              <a:ahLst/>
              <a:cxnLst/>
              <a:rect l="l" t="t" r="r" b="b"/>
              <a:pathLst>
                <a:path w="372" h="316" extrusionOk="0">
                  <a:moveTo>
                    <a:pt x="159" y="1"/>
                  </a:moveTo>
                  <a:cubicBezTo>
                    <a:pt x="79" y="1"/>
                    <a:pt x="0" y="61"/>
                    <a:pt x="0" y="163"/>
                  </a:cubicBezTo>
                  <a:cubicBezTo>
                    <a:pt x="0" y="245"/>
                    <a:pt x="70" y="315"/>
                    <a:pt x="152" y="315"/>
                  </a:cubicBezTo>
                  <a:cubicBezTo>
                    <a:pt x="157" y="315"/>
                    <a:pt x="161" y="316"/>
                    <a:pt x="165" y="316"/>
                  </a:cubicBezTo>
                  <a:cubicBezTo>
                    <a:pt x="298" y="316"/>
                    <a:pt x="371" y="148"/>
                    <a:pt x="269" y="46"/>
                  </a:cubicBezTo>
                  <a:cubicBezTo>
                    <a:pt x="238" y="15"/>
                    <a:pt x="199"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 name="Google Shape;110;p2"/>
            <p:cNvSpPr/>
            <p:nvPr/>
          </p:nvSpPr>
          <p:spPr>
            <a:xfrm>
              <a:off x="6183875" y="1866725"/>
              <a:ext cx="10550" cy="7850"/>
            </a:xfrm>
            <a:custGeom>
              <a:avLst/>
              <a:gdLst/>
              <a:ahLst/>
              <a:cxnLst/>
              <a:rect l="l" t="t" r="r" b="b"/>
              <a:pathLst>
                <a:path w="422" h="314" extrusionOk="0">
                  <a:moveTo>
                    <a:pt x="211" y="1"/>
                  </a:moveTo>
                  <a:cubicBezTo>
                    <a:pt x="71" y="1"/>
                    <a:pt x="1" y="164"/>
                    <a:pt x="106" y="270"/>
                  </a:cubicBezTo>
                  <a:cubicBezTo>
                    <a:pt x="135" y="299"/>
                    <a:pt x="173" y="314"/>
                    <a:pt x="213" y="314"/>
                  </a:cubicBezTo>
                  <a:cubicBezTo>
                    <a:pt x="252" y="314"/>
                    <a:pt x="293" y="299"/>
                    <a:pt x="328" y="270"/>
                  </a:cubicBezTo>
                  <a:cubicBezTo>
                    <a:pt x="422" y="164"/>
                    <a:pt x="352" y="1"/>
                    <a:pt x="2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 name="Google Shape;111;p2"/>
            <p:cNvSpPr/>
            <p:nvPr/>
          </p:nvSpPr>
          <p:spPr>
            <a:xfrm>
              <a:off x="6243825" y="1730825"/>
              <a:ext cx="9300" cy="7825"/>
            </a:xfrm>
            <a:custGeom>
              <a:avLst/>
              <a:gdLst/>
              <a:ahLst/>
              <a:cxnLst/>
              <a:rect l="l" t="t" r="r" b="b"/>
              <a:pathLst>
                <a:path w="372" h="313" extrusionOk="0">
                  <a:moveTo>
                    <a:pt x="210" y="1"/>
                  </a:moveTo>
                  <a:cubicBezTo>
                    <a:pt x="173" y="1"/>
                    <a:pt x="136" y="14"/>
                    <a:pt x="106" y="43"/>
                  </a:cubicBezTo>
                  <a:cubicBezTo>
                    <a:pt x="1" y="137"/>
                    <a:pt x="71" y="312"/>
                    <a:pt x="211" y="312"/>
                  </a:cubicBezTo>
                  <a:cubicBezTo>
                    <a:pt x="293" y="312"/>
                    <a:pt x="364" y="242"/>
                    <a:pt x="364" y="160"/>
                  </a:cubicBezTo>
                  <a:cubicBezTo>
                    <a:pt x="372" y="64"/>
                    <a:pt x="291" y="1"/>
                    <a:pt x="2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 name="Google Shape;112;p2"/>
            <p:cNvSpPr/>
            <p:nvPr/>
          </p:nvSpPr>
          <p:spPr>
            <a:xfrm>
              <a:off x="6189600" y="1592700"/>
              <a:ext cx="9500" cy="7825"/>
            </a:xfrm>
            <a:custGeom>
              <a:avLst/>
              <a:gdLst/>
              <a:ahLst/>
              <a:cxnLst/>
              <a:rect l="l" t="t" r="r" b="b"/>
              <a:pathLst>
                <a:path w="380" h="313" extrusionOk="0">
                  <a:moveTo>
                    <a:pt x="218" y="0"/>
                  </a:moveTo>
                  <a:cubicBezTo>
                    <a:pt x="102" y="0"/>
                    <a:pt x="0" y="152"/>
                    <a:pt x="99" y="269"/>
                  </a:cubicBezTo>
                  <a:cubicBezTo>
                    <a:pt x="128" y="298"/>
                    <a:pt x="169" y="313"/>
                    <a:pt x="210" y="313"/>
                  </a:cubicBezTo>
                  <a:cubicBezTo>
                    <a:pt x="251" y="313"/>
                    <a:pt x="292" y="298"/>
                    <a:pt x="321" y="269"/>
                  </a:cubicBezTo>
                  <a:cubicBezTo>
                    <a:pt x="380" y="210"/>
                    <a:pt x="380" y="105"/>
                    <a:pt x="321" y="46"/>
                  </a:cubicBezTo>
                  <a:cubicBezTo>
                    <a:pt x="289" y="14"/>
                    <a:pt x="253" y="0"/>
                    <a:pt x="2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 name="Google Shape;113;p2"/>
            <p:cNvSpPr/>
            <p:nvPr/>
          </p:nvSpPr>
          <p:spPr>
            <a:xfrm>
              <a:off x="6054300" y="1533150"/>
              <a:ext cx="7925" cy="7700"/>
            </a:xfrm>
            <a:custGeom>
              <a:avLst/>
              <a:gdLst/>
              <a:ahLst/>
              <a:cxnLst/>
              <a:rect l="l" t="t" r="r" b="b"/>
              <a:pathLst>
                <a:path w="317" h="308" extrusionOk="0">
                  <a:moveTo>
                    <a:pt x="159" y="1"/>
                  </a:moveTo>
                  <a:cubicBezTo>
                    <a:pt x="80" y="1"/>
                    <a:pt x="1" y="53"/>
                    <a:pt x="1" y="159"/>
                  </a:cubicBezTo>
                  <a:cubicBezTo>
                    <a:pt x="1" y="258"/>
                    <a:pt x="80" y="308"/>
                    <a:pt x="159" y="308"/>
                  </a:cubicBezTo>
                  <a:cubicBezTo>
                    <a:pt x="238" y="308"/>
                    <a:pt x="317" y="258"/>
                    <a:pt x="317" y="159"/>
                  </a:cubicBezTo>
                  <a:cubicBezTo>
                    <a:pt x="317" y="53"/>
                    <a:pt x="238"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 name="Google Shape;114;p2"/>
            <p:cNvSpPr/>
            <p:nvPr/>
          </p:nvSpPr>
          <p:spPr>
            <a:xfrm>
              <a:off x="5915100" y="1586900"/>
              <a:ext cx="9600" cy="7725"/>
            </a:xfrm>
            <a:custGeom>
              <a:avLst/>
              <a:gdLst/>
              <a:ahLst/>
              <a:cxnLst/>
              <a:rect l="l" t="t" r="r" b="b"/>
              <a:pathLst>
                <a:path w="384" h="309" extrusionOk="0">
                  <a:moveTo>
                    <a:pt x="180" y="1"/>
                  </a:moveTo>
                  <a:cubicBezTo>
                    <a:pt x="138" y="1"/>
                    <a:pt x="94" y="15"/>
                    <a:pt x="59" y="44"/>
                  </a:cubicBezTo>
                  <a:cubicBezTo>
                    <a:pt x="0" y="103"/>
                    <a:pt x="0" y="208"/>
                    <a:pt x="59" y="267"/>
                  </a:cubicBezTo>
                  <a:cubicBezTo>
                    <a:pt x="93" y="296"/>
                    <a:pt x="130" y="308"/>
                    <a:pt x="164" y="308"/>
                  </a:cubicBezTo>
                  <a:cubicBezTo>
                    <a:pt x="284" y="308"/>
                    <a:pt x="383" y="162"/>
                    <a:pt x="293" y="44"/>
                  </a:cubicBezTo>
                  <a:cubicBezTo>
                    <a:pt x="263" y="15"/>
                    <a:pt x="222" y="1"/>
                    <a:pt x="18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 name="Google Shape;115;p2"/>
            <p:cNvSpPr/>
            <p:nvPr/>
          </p:nvSpPr>
          <p:spPr>
            <a:xfrm>
              <a:off x="5855725" y="1722825"/>
              <a:ext cx="9075" cy="7950"/>
            </a:xfrm>
            <a:custGeom>
              <a:avLst/>
              <a:gdLst/>
              <a:ahLst/>
              <a:cxnLst/>
              <a:rect l="l" t="t" r="r" b="b"/>
              <a:pathLst>
                <a:path w="363" h="318" extrusionOk="0">
                  <a:moveTo>
                    <a:pt x="164" y="1"/>
                  </a:moveTo>
                  <a:cubicBezTo>
                    <a:pt x="70" y="1"/>
                    <a:pt x="0" y="71"/>
                    <a:pt x="0" y="153"/>
                  </a:cubicBezTo>
                  <a:cubicBezTo>
                    <a:pt x="0" y="249"/>
                    <a:pt x="77" y="318"/>
                    <a:pt x="159" y="318"/>
                  </a:cubicBezTo>
                  <a:cubicBezTo>
                    <a:pt x="197" y="318"/>
                    <a:pt x="236" y="303"/>
                    <a:pt x="269" y="270"/>
                  </a:cubicBezTo>
                  <a:cubicBezTo>
                    <a:pt x="363" y="176"/>
                    <a:pt x="304"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 name="Google Shape;116;p2"/>
            <p:cNvSpPr/>
            <p:nvPr/>
          </p:nvSpPr>
          <p:spPr>
            <a:xfrm>
              <a:off x="5951650" y="1935925"/>
              <a:ext cx="18575" cy="15775"/>
            </a:xfrm>
            <a:custGeom>
              <a:avLst/>
              <a:gdLst/>
              <a:ahLst/>
              <a:cxnLst/>
              <a:rect l="l" t="t" r="r" b="b"/>
              <a:pathLst>
                <a:path w="743" h="631" extrusionOk="0">
                  <a:moveTo>
                    <a:pt x="359" y="1"/>
                  </a:moveTo>
                  <a:cubicBezTo>
                    <a:pt x="241" y="1"/>
                    <a:pt x="123" y="65"/>
                    <a:pt x="71" y="192"/>
                  </a:cubicBezTo>
                  <a:cubicBezTo>
                    <a:pt x="1" y="356"/>
                    <a:pt x="71" y="532"/>
                    <a:pt x="234" y="602"/>
                  </a:cubicBezTo>
                  <a:cubicBezTo>
                    <a:pt x="278" y="622"/>
                    <a:pt x="323" y="631"/>
                    <a:pt x="366" y="631"/>
                  </a:cubicBezTo>
                  <a:cubicBezTo>
                    <a:pt x="573" y="631"/>
                    <a:pt x="743" y="418"/>
                    <a:pt x="656" y="204"/>
                  </a:cubicBezTo>
                  <a:cubicBezTo>
                    <a:pt x="602" y="68"/>
                    <a:pt x="480" y="1"/>
                    <a:pt x="3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 name="Google Shape;117;p2"/>
            <p:cNvSpPr/>
            <p:nvPr/>
          </p:nvSpPr>
          <p:spPr>
            <a:xfrm>
              <a:off x="6129925" y="1939425"/>
              <a:ext cx="19175" cy="16000"/>
            </a:xfrm>
            <a:custGeom>
              <a:avLst/>
              <a:gdLst/>
              <a:ahLst/>
              <a:cxnLst/>
              <a:rect l="l" t="t" r="r" b="b"/>
              <a:pathLst>
                <a:path w="767" h="640" extrusionOk="0">
                  <a:moveTo>
                    <a:pt x="374" y="0"/>
                  </a:moveTo>
                  <a:cubicBezTo>
                    <a:pt x="163" y="0"/>
                    <a:pt x="0" y="215"/>
                    <a:pt x="88" y="438"/>
                  </a:cubicBezTo>
                  <a:cubicBezTo>
                    <a:pt x="132" y="562"/>
                    <a:pt x="250" y="639"/>
                    <a:pt x="375" y="639"/>
                  </a:cubicBezTo>
                  <a:cubicBezTo>
                    <a:pt x="416" y="639"/>
                    <a:pt x="457" y="631"/>
                    <a:pt x="497" y="614"/>
                  </a:cubicBezTo>
                  <a:cubicBezTo>
                    <a:pt x="755" y="509"/>
                    <a:pt x="766" y="146"/>
                    <a:pt x="509" y="29"/>
                  </a:cubicBezTo>
                  <a:cubicBezTo>
                    <a:pt x="463" y="9"/>
                    <a:pt x="418"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 name="Google Shape;118;p2"/>
            <p:cNvSpPr/>
            <p:nvPr/>
          </p:nvSpPr>
          <p:spPr>
            <a:xfrm>
              <a:off x="6258750" y="1816400"/>
              <a:ext cx="19200" cy="15650"/>
            </a:xfrm>
            <a:custGeom>
              <a:avLst/>
              <a:gdLst/>
              <a:ahLst/>
              <a:cxnLst/>
              <a:rect l="l" t="t" r="r" b="b"/>
              <a:pathLst>
                <a:path w="768" h="626" extrusionOk="0">
                  <a:moveTo>
                    <a:pt x="394" y="1"/>
                  </a:moveTo>
                  <a:cubicBezTo>
                    <a:pt x="354" y="1"/>
                    <a:pt x="312" y="8"/>
                    <a:pt x="270" y="25"/>
                  </a:cubicBezTo>
                  <a:cubicBezTo>
                    <a:pt x="12" y="118"/>
                    <a:pt x="1" y="481"/>
                    <a:pt x="258" y="598"/>
                  </a:cubicBezTo>
                  <a:cubicBezTo>
                    <a:pt x="301" y="616"/>
                    <a:pt x="345" y="625"/>
                    <a:pt x="389" y="625"/>
                  </a:cubicBezTo>
                  <a:cubicBezTo>
                    <a:pt x="512" y="625"/>
                    <a:pt x="627" y="555"/>
                    <a:pt x="679" y="434"/>
                  </a:cubicBezTo>
                  <a:cubicBezTo>
                    <a:pt x="768" y="217"/>
                    <a:pt x="607" y="1"/>
                    <a:pt x="39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 name="Google Shape;119;p2"/>
            <p:cNvSpPr/>
            <p:nvPr/>
          </p:nvSpPr>
          <p:spPr>
            <a:xfrm>
              <a:off x="6262425" y="1638300"/>
              <a:ext cx="18575" cy="15825"/>
            </a:xfrm>
            <a:custGeom>
              <a:avLst/>
              <a:gdLst/>
              <a:ahLst/>
              <a:cxnLst/>
              <a:rect l="l" t="t" r="r" b="b"/>
              <a:pathLst>
                <a:path w="743" h="633" extrusionOk="0">
                  <a:moveTo>
                    <a:pt x="384" y="1"/>
                  </a:moveTo>
                  <a:cubicBezTo>
                    <a:pt x="266" y="1"/>
                    <a:pt x="151" y="62"/>
                    <a:pt x="99" y="188"/>
                  </a:cubicBezTo>
                  <a:cubicBezTo>
                    <a:pt x="0" y="406"/>
                    <a:pt x="170" y="632"/>
                    <a:pt x="380" y="632"/>
                  </a:cubicBezTo>
                  <a:cubicBezTo>
                    <a:pt x="418" y="632"/>
                    <a:pt x="458" y="625"/>
                    <a:pt x="497" y="609"/>
                  </a:cubicBezTo>
                  <a:cubicBezTo>
                    <a:pt x="661" y="550"/>
                    <a:pt x="743" y="363"/>
                    <a:pt x="684" y="200"/>
                  </a:cubicBezTo>
                  <a:cubicBezTo>
                    <a:pt x="630" y="68"/>
                    <a:pt x="506"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 name="Google Shape;120;p2"/>
            <p:cNvSpPr/>
            <p:nvPr/>
          </p:nvSpPr>
          <p:spPr>
            <a:xfrm>
              <a:off x="6138700" y="1509775"/>
              <a:ext cx="18575" cy="15775"/>
            </a:xfrm>
            <a:custGeom>
              <a:avLst/>
              <a:gdLst/>
              <a:ahLst/>
              <a:cxnLst/>
              <a:rect l="l" t="t" r="r" b="b"/>
              <a:pathLst>
                <a:path w="743" h="631" extrusionOk="0">
                  <a:moveTo>
                    <a:pt x="378" y="0"/>
                  </a:moveTo>
                  <a:cubicBezTo>
                    <a:pt x="171" y="0"/>
                    <a:pt x="1" y="214"/>
                    <a:pt x="88" y="427"/>
                  </a:cubicBezTo>
                  <a:cubicBezTo>
                    <a:pt x="141" y="563"/>
                    <a:pt x="260" y="630"/>
                    <a:pt x="380" y="630"/>
                  </a:cubicBezTo>
                  <a:cubicBezTo>
                    <a:pt x="497" y="630"/>
                    <a:pt x="615" y="566"/>
                    <a:pt x="673" y="439"/>
                  </a:cubicBezTo>
                  <a:cubicBezTo>
                    <a:pt x="743" y="287"/>
                    <a:pt x="661" y="99"/>
                    <a:pt x="509" y="29"/>
                  </a:cubicBezTo>
                  <a:cubicBezTo>
                    <a:pt x="465" y="9"/>
                    <a:pt x="421"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 name="Google Shape;121;p2"/>
            <p:cNvSpPr/>
            <p:nvPr/>
          </p:nvSpPr>
          <p:spPr>
            <a:xfrm>
              <a:off x="5959850" y="1506050"/>
              <a:ext cx="19175" cy="15900"/>
            </a:xfrm>
            <a:custGeom>
              <a:avLst/>
              <a:gdLst/>
              <a:ahLst/>
              <a:cxnLst/>
              <a:rect l="l" t="t" r="r" b="b"/>
              <a:pathLst>
                <a:path w="767" h="636" extrusionOk="0">
                  <a:moveTo>
                    <a:pt x="390" y="1"/>
                  </a:moveTo>
                  <a:cubicBezTo>
                    <a:pt x="350" y="1"/>
                    <a:pt x="309" y="9"/>
                    <a:pt x="269" y="26"/>
                  </a:cubicBezTo>
                  <a:cubicBezTo>
                    <a:pt x="0" y="131"/>
                    <a:pt x="0" y="494"/>
                    <a:pt x="257" y="611"/>
                  </a:cubicBezTo>
                  <a:cubicBezTo>
                    <a:pt x="299" y="628"/>
                    <a:pt x="341" y="636"/>
                    <a:pt x="382" y="636"/>
                  </a:cubicBezTo>
                  <a:cubicBezTo>
                    <a:pt x="592" y="636"/>
                    <a:pt x="767" y="427"/>
                    <a:pt x="679" y="202"/>
                  </a:cubicBezTo>
                  <a:cubicBezTo>
                    <a:pt x="626" y="78"/>
                    <a:pt x="512" y="1"/>
                    <a:pt x="39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 name="Google Shape;122;p2"/>
            <p:cNvSpPr/>
            <p:nvPr/>
          </p:nvSpPr>
          <p:spPr>
            <a:xfrm>
              <a:off x="5830700" y="1629425"/>
              <a:ext cx="19200" cy="15825"/>
            </a:xfrm>
            <a:custGeom>
              <a:avLst/>
              <a:gdLst/>
              <a:ahLst/>
              <a:cxnLst/>
              <a:rect l="l" t="t" r="r" b="b"/>
              <a:pathLst>
                <a:path w="768" h="633" extrusionOk="0">
                  <a:moveTo>
                    <a:pt x="386" y="1"/>
                  </a:moveTo>
                  <a:cubicBezTo>
                    <a:pt x="268" y="1"/>
                    <a:pt x="152" y="71"/>
                    <a:pt x="100" y="192"/>
                  </a:cubicBezTo>
                  <a:cubicBezTo>
                    <a:pt x="0" y="412"/>
                    <a:pt x="175" y="633"/>
                    <a:pt x="388" y="633"/>
                  </a:cubicBezTo>
                  <a:cubicBezTo>
                    <a:pt x="424" y="633"/>
                    <a:pt x="461" y="626"/>
                    <a:pt x="498" y="613"/>
                  </a:cubicBezTo>
                  <a:cubicBezTo>
                    <a:pt x="756" y="508"/>
                    <a:pt x="767" y="145"/>
                    <a:pt x="510" y="28"/>
                  </a:cubicBezTo>
                  <a:cubicBezTo>
                    <a:pt x="470" y="10"/>
                    <a:pt x="428" y="1"/>
                    <a:pt x="38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 name="Google Shape;123;p2"/>
            <p:cNvSpPr/>
            <p:nvPr/>
          </p:nvSpPr>
          <p:spPr>
            <a:xfrm>
              <a:off x="5824150" y="1807475"/>
              <a:ext cx="21650" cy="16400"/>
            </a:xfrm>
            <a:custGeom>
              <a:avLst/>
              <a:gdLst/>
              <a:ahLst/>
              <a:cxnLst/>
              <a:rect l="l" t="t" r="r" b="b"/>
              <a:pathLst>
                <a:path w="866" h="656" extrusionOk="0">
                  <a:moveTo>
                    <a:pt x="495" y="0"/>
                  </a:moveTo>
                  <a:cubicBezTo>
                    <a:pt x="458" y="0"/>
                    <a:pt x="422" y="6"/>
                    <a:pt x="386" y="19"/>
                  </a:cubicBezTo>
                  <a:lnTo>
                    <a:pt x="386" y="31"/>
                  </a:lnTo>
                  <a:cubicBezTo>
                    <a:pt x="0" y="132"/>
                    <a:pt x="143" y="656"/>
                    <a:pt x="462" y="656"/>
                  </a:cubicBezTo>
                  <a:cubicBezTo>
                    <a:pt x="511" y="656"/>
                    <a:pt x="564" y="644"/>
                    <a:pt x="620" y="616"/>
                  </a:cubicBezTo>
                  <a:cubicBezTo>
                    <a:pt x="784" y="546"/>
                    <a:pt x="865" y="370"/>
                    <a:pt x="795" y="206"/>
                  </a:cubicBezTo>
                  <a:cubicBezTo>
                    <a:pt x="750" y="78"/>
                    <a:pt x="625" y="0"/>
                    <a:pt x="4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 name="Google Shape;124;p2"/>
            <p:cNvSpPr/>
            <p:nvPr/>
          </p:nvSpPr>
          <p:spPr>
            <a:xfrm>
              <a:off x="5853375" y="1914775"/>
              <a:ext cx="8800" cy="7775"/>
            </a:xfrm>
            <a:custGeom>
              <a:avLst/>
              <a:gdLst/>
              <a:ahLst/>
              <a:cxnLst/>
              <a:rect l="l" t="t" r="r" b="b"/>
              <a:pathLst>
                <a:path w="352" h="311" extrusionOk="0">
                  <a:moveTo>
                    <a:pt x="176" y="0"/>
                  </a:moveTo>
                  <a:cubicBezTo>
                    <a:pt x="135" y="0"/>
                    <a:pt x="94" y="15"/>
                    <a:pt x="59" y="44"/>
                  </a:cubicBezTo>
                  <a:cubicBezTo>
                    <a:pt x="1" y="103"/>
                    <a:pt x="1" y="208"/>
                    <a:pt x="59" y="266"/>
                  </a:cubicBezTo>
                  <a:cubicBezTo>
                    <a:pt x="94" y="296"/>
                    <a:pt x="135" y="310"/>
                    <a:pt x="176" y="310"/>
                  </a:cubicBezTo>
                  <a:cubicBezTo>
                    <a:pt x="217" y="310"/>
                    <a:pt x="258" y="296"/>
                    <a:pt x="293" y="266"/>
                  </a:cubicBezTo>
                  <a:cubicBezTo>
                    <a:pt x="352" y="208"/>
                    <a:pt x="352" y="103"/>
                    <a:pt x="293" y="44"/>
                  </a:cubicBezTo>
                  <a:cubicBezTo>
                    <a:pt x="258" y="15"/>
                    <a:pt x="217" y="0"/>
                    <a:pt x="1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 name="Google Shape;125;p2"/>
            <p:cNvSpPr/>
            <p:nvPr/>
          </p:nvSpPr>
          <p:spPr>
            <a:xfrm>
              <a:off x="6044650" y="1998250"/>
              <a:ext cx="9400" cy="8025"/>
            </a:xfrm>
            <a:custGeom>
              <a:avLst/>
              <a:gdLst/>
              <a:ahLst/>
              <a:cxnLst/>
              <a:rect l="l" t="t" r="r" b="b"/>
              <a:pathLst>
                <a:path w="376" h="321" extrusionOk="0">
                  <a:moveTo>
                    <a:pt x="165" y="0"/>
                  </a:moveTo>
                  <a:cubicBezTo>
                    <a:pt x="85" y="0"/>
                    <a:pt x="13" y="63"/>
                    <a:pt x="13" y="156"/>
                  </a:cubicBezTo>
                  <a:cubicBezTo>
                    <a:pt x="1" y="238"/>
                    <a:pt x="71" y="308"/>
                    <a:pt x="165" y="320"/>
                  </a:cubicBezTo>
                  <a:cubicBezTo>
                    <a:pt x="305" y="320"/>
                    <a:pt x="375" y="145"/>
                    <a:pt x="282" y="51"/>
                  </a:cubicBezTo>
                  <a:cubicBezTo>
                    <a:pt x="247" y="16"/>
                    <a:pt x="205" y="0"/>
                    <a:pt x="16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 name="Google Shape;126;p2"/>
            <p:cNvSpPr/>
            <p:nvPr/>
          </p:nvSpPr>
          <p:spPr>
            <a:xfrm>
              <a:off x="6238875" y="1922675"/>
              <a:ext cx="8500" cy="7775"/>
            </a:xfrm>
            <a:custGeom>
              <a:avLst/>
              <a:gdLst/>
              <a:ahLst/>
              <a:cxnLst/>
              <a:rect l="l" t="t" r="r" b="b"/>
              <a:pathLst>
                <a:path w="340" h="311" extrusionOk="0">
                  <a:moveTo>
                    <a:pt x="170" y="0"/>
                  </a:moveTo>
                  <a:cubicBezTo>
                    <a:pt x="129" y="0"/>
                    <a:pt x="88" y="15"/>
                    <a:pt x="59" y="44"/>
                  </a:cubicBezTo>
                  <a:cubicBezTo>
                    <a:pt x="0" y="102"/>
                    <a:pt x="0" y="208"/>
                    <a:pt x="59" y="266"/>
                  </a:cubicBezTo>
                  <a:cubicBezTo>
                    <a:pt x="88" y="295"/>
                    <a:pt x="129" y="310"/>
                    <a:pt x="170" y="310"/>
                  </a:cubicBezTo>
                  <a:cubicBezTo>
                    <a:pt x="211" y="310"/>
                    <a:pt x="252" y="295"/>
                    <a:pt x="281" y="266"/>
                  </a:cubicBezTo>
                  <a:cubicBezTo>
                    <a:pt x="339" y="208"/>
                    <a:pt x="339" y="102"/>
                    <a:pt x="281" y="44"/>
                  </a:cubicBezTo>
                  <a:cubicBezTo>
                    <a:pt x="252" y="15"/>
                    <a:pt x="211" y="0"/>
                    <a:pt x="17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 name="Google Shape;127;p2"/>
            <p:cNvSpPr/>
            <p:nvPr/>
          </p:nvSpPr>
          <p:spPr>
            <a:xfrm>
              <a:off x="6321625" y="1732475"/>
              <a:ext cx="9600" cy="7925"/>
            </a:xfrm>
            <a:custGeom>
              <a:avLst/>
              <a:gdLst/>
              <a:ahLst/>
              <a:cxnLst/>
              <a:rect l="l" t="t" r="r" b="b"/>
              <a:pathLst>
                <a:path w="384" h="317" extrusionOk="0">
                  <a:moveTo>
                    <a:pt x="217" y="0"/>
                  </a:moveTo>
                  <a:cubicBezTo>
                    <a:pt x="179" y="0"/>
                    <a:pt x="139" y="15"/>
                    <a:pt x="106" y="48"/>
                  </a:cubicBezTo>
                  <a:cubicBezTo>
                    <a:pt x="1" y="141"/>
                    <a:pt x="71" y="317"/>
                    <a:pt x="211" y="317"/>
                  </a:cubicBezTo>
                  <a:cubicBezTo>
                    <a:pt x="293" y="317"/>
                    <a:pt x="364" y="258"/>
                    <a:pt x="375" y="176"/>
                  </a:cubicBezTo>
                  <a:cubicBezTo>
                    <a:pt x="383" y="72"/>
                    <a:pt x="303" y="0"/>
                    <a:pt x="21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 name="Google Shape;128;p2"/>
            <p:cNvSpPr/>
            <p:nvPr/>
          </p:nvSpPr>
          <p:spPr>
            <a:xfrm>
              <a:off x="6246750" y="1538675"/>
              <a:ext cx="10200" cy="8025"/>
            </a:xfrm>
            <a:custGeom>
              <a:avLst/>
              <a:gdLst/>
              <a:ahLst/>
              <a:cxnLst/>
              <a:rect l="l" t="t" r="r" b="b"/>
              <a:pathLst>
                <a:path w="408" h="321" extrusionOk="0">
                  <a:moveTo>
                    <a:pt x="174" y="0"/>
                  </a:moveTo>
                  <a:cubicBezTo>
                    <a:pt x="135" y="0"/>
                    <a:pt x="95" y="16"/>
                    <a:pt x="59" y="55"/>
                  </a:cubicBezTo>
                  <a:cubicBezTo>
                    <a:pt x="1" y="113"/>
                    <a:pt x="1" y="219"/>
                    <a:pt x="59" y="277"/>
                  </a:cubicBezTo>
                  <a:cubicBezTo>
                    <a:pt x="89" y="306"/>
                    <a:pt x="130" y="321"/>
                    <a:pt x="171" y="321"/>
                  </a:cubicBezTo>
                  <a:cubicBezTo>
                    <a:pt x="211" y="321"/>
                    <a:pt x="252" y="306"/>
                    <a:pt x="282" y="277"/>
                  </a:cubicBezTo>
                  <a:cubicBezTo>
                    <a:pt x="407" y="170"/>
                    <a:pt x="299"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9" name="Google Shape;129;p2"/>
            <p:cNvSpPr/>
            <p:nvPr/>
          </p:nvSpPr>
          <p:spPr>
            <a:xfrm>
              <a:off x="6054675" y="1455500"/>
              <a:ext cx="9300" cy="7875"/>
            </a:xfrm>
            <a:custGeom>
              <a:avLst/>
              <a:gdLst/>
              <a:ahLst/>
              <a:cxnLst/>
              <a:rect l="l" t="t" r="r" b="b"/>
              <a:pathLst>
                <a:path w="372" h="315" extrusionOk="0">
                  <a:moveTo>
                    <a:pt x="206" y="0"/>
                  </a:moveTo>
                  <a:cubicBezTo>
                    <a:pt x="63" y="0"/>
                    <a:pt x="1" y="168"/>
                    <a:pt x="91" y="270"/>
                  </a:cubicBezTo>
                  <a:cubicBezTo>
                    <a:pt x="126" y="301"/>
                    <a:pt x="168" y="315"/>
                    <a:pt x="209" y="315"/>
                  </a:cubicBezTo>
                  <a:cubicBezTo>
                    <a:pt x="293" y="315"/>
                    <a:pt x="372" y="255"/>
                    <a:pt x="372" y="153"/>
                  </a:cubicBezTo>
                  <a:cubicBezTo>
                    <a:pt x="372" y="71"/>
                    <a:pt x="302" y="1"/>
                    <a:pt x="220" y="1"/>
                  </a:cubicBezTo>
                  <a:cubicBezTo>
                    <a:pt x="215" y="0"/>
                    <a:pt x="210"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 name="Google Shape;130;p2"/>
            <p:cNvSpPr/>
            <p:nvPr/>
          </p:nvSpPr>
          <p:spPr>
            <a:xfrm>
              <a:off x="5860975" y="1530925"/>
              <a:ext cx="10450" cy="8200"/>
            </a:xfrm>
            <a:custGeom>
              <a:avLst/>
              <a:gdLst/>
              <a:ahLst/>
              <a:cxnLst/>
              <a:rect l="l" t="t" r="r" b="b"/>
              <a:pathLst>
                <a:path w="418" h="328" extrusionOk="0">
                  <a:moveTo>
                    <a:pt x="177" y="1"/>
                  </a:moveTo>
                  <a:cubicBezTo>
                    <a:pt x="138" y="1"/>
                    <a:pt x="99" y="15"/>
                    <a:pt x="71" y="49"/>
                  </a:cubicBezTo>
                  <a:cubicBezTo>
                    <a:pt x="1" y="107"/>
                    <a:pt x="1" y="213"/>
                    <a:pt x="71" y="271"/>
                  </a:cubicBezTo>
                  <a:cubicBezTo>
                    <a:pt x="105" y="311"/>
                    <a:pt x="145" y="327"/>
                    <a:pt x="184" y="327"/>
                  </a:cubicBezTo>
                  <a:cubicBezTo>
                    <a:pt x="306" y="327"/>
                    <a:pt x="418" y="164"/>
                    <a:pt x="293" y="49"/>
                  </a:cubicBezTo>
                  <a:cubicBezTo>
                    <a:pt x="263" y="18"/>
                    <a:pt x="219" y="1"/>
                    <a:pt x="1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 name="Google Shape;131;p2"/>
            <p:cNvSpPr/>
            <p:nvPr/>
          </p:nvSpPr>
          <p:spPr>
            <a:xfrm>
              <a:off x="5777725" y="1721325"/>
              <a:ext cx="9275" cy="7850"/>
            </a:xfrm>
            <a:custGeom>
              <a:avLst/>
              <a:gdLst/>
              <a:ahLst/>
              <a:cxnLst/>
              <a:rect l="l" t="t" r="r" b="b"/>
              <a:pathLst>
                <a:path w="371" h="314" extrusionOk="0">
                  <a:moveTo>
                    <a:pt x="152" y="1"/>
                  </a:moveTo>
                  <a:cubicBezTo>
                    <a:pt x="69" y="1"/>
                    <a:pt x="8" y="68"/>
                    <a:pt x="8" y="154"/>
                  </a:cubicBezTo>
                  <a:cubicBezTo>
                    <a:pt x="0" y="251"/>
                    <a:pt x="80" y="314"/>
                    <a:pt x="165" y="314"/>
                  </a:cubicBezTo>
                  <a:cubicBezTo>
                    <a:pt x="204" y="314"/>
                    <a:pt x="244" y="301"/>
                    <a:pt x="277" y="271"/>
                  </a:cubicBezTo>
                  <a:cubicBezTo>
                    <a:pt x="371" y="178"/>
                    <a:pt x="312" y="2"/>
                    <a:pt x="172" y="2"/>
                  </a:cubicBezTo>
                  <a:cubicBezTo>
                    <a:pt x="165" y="1"/>
                    <a:pt x="158"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 name="Google Shape;132;p2"/>
            <p:cNvSpPr/>
            <p:nvPr/>
          </p:nvSpPr>
          <p:spPr>
            <a:xfrm>
              <a:off x="3704300" y="1710800"/>
              <a:ext cx="37425" cy="29475"/>
            </a:xfrm>
            <a:custGeom>
              <a:avLst/>
              <a:gdLst/>
              <a:ahLst/>
              <a:cxnLst/>
              <a:rect l="l" t="t" r="r" b="b"/>
              <a:pathLst>
                <a:path w="1497" h="1179" extrusionOk="0">
                  <a:moveTo>
                    <a:pt x="865" y="1"/>
                  </a:moveTo>
                  <a:cubicBezTo>
                    <a:pt x="720" y="1"/>
                    <a:pt x="576" y="56"/>
                    <a:pt x="467" y="166"/>
                  </a:cubicBezTo>
                  <a:cubicBezTo>
                    <a:pt x="1" y="569"/>
                    <a:pt x="393" y="1178"/>
                    <a:pt x="849" y="1178"/>
                  </a:cubicBezTo>
                  <a:cubicBezTo>
                    <a:pt x="988" y="1178"/>
                    <a:pt x="1134" y="1122"/>
                    <a:pt x="1262" y="985"/>
                  </a:cubicBezTo>
                  <a:cubicBezTo>
                    <a:pt x="1485" y="762"/>
                    <a:pt x="1496" y="400"/>
                    <a:pt x="1274" y="177"/>
                  </a:cubicBezTo>
                  <a:cubicBezTo>
                    <a:pt x="1161" y="59"/>
                    <a:pt x="1013" y="1"/>
                    <a:pt x="86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 name="Google Shape;133;p2"/>
            <p:cNvSpPr/>
            <p:nvPr/>
          </p:nvSpPr>
          <p:spPr>
            <a:xfrm>
              <a:off x="3761675" y="1711700"/>
              <a:ext cx="38550" cy="28900"/>
            </a:xfrm>
            <a:custGeom>
              <a:avLst/>
              <a:gdLst/>
              <a:ahLst/>
              <a:cxnLst/>
              <a:rect l="l" t="t" r="r" b="b"/>
              <a:pathLst>
                <a:path w="1542" h="1156" extrusionOk="0">
                  <a:moveTo>
                    <a:pt x="766" y="1"/>
                  </a:moveTo>
                  <a:cubicBezTo>
                    <a:pt x="261" y="1"/>
                    <a:pt x="0" y="613"/>
                    <a:pt x="359" y="972"/>
                  </a:cubicBezTo>
                  <a:cubicBezTo>
                    <a:pt x="469" y="1094"/>
                    <a:pt x="619" y="1155"/>
                    <a:pt x="771" y="1155"/>
                  </a:cubicBezTo>
                  <a:cubicBezTo>
                    <a:pt x="912" y="1155"/>
                    <a:pt x="1054" y="1102"/>
                    <a:pt x="1167" y="996"/>
                  </a:cubicBezTo>
                  <a:cubicBezTo>
                    <a:pt x="1541" y="633"/>
                    <a:pt x="1295" y="13"/>
                    <a:pt x="781" y="1"/>
                  </a:cubicBezTo>
                  <a:cubicBezTo>
                    <a:pt x="776" y="1"/>
                    <a:pt x="771" y="1"/>
                    <a:pt x="76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 name="Google Shape;134;p2"/>
            <p:cNvSpPr/>
            <p:nvPr/>
          </p:nvSpPr>
          <p:spPr>
            <a:xfrm>
              <a:off x="3767525" y="1656900"/>
              <a:ext cx="30350" cy="28875"/>
            </a:xfrm>
            <a:custGeom>
              <a:avLst/>
              <a:gdLst/>
              <a:ahLst/>
              <a:cxnLst/>
              <a:rect l="l" t="t" r="r" b="b"/>
              <a:pathLst>
                <a:path w="1214" h="1155" extrusionOk="0">
                  <a:moveTo>
                    <a:pt x="583" y="0"/>
                  </a:moveTo>
                  <a:cubicBezTo>
                    <a:pt x="294" y="0"/>
                    <a:pt x="16" y="224"/>
                    <a:pt x="8" y="567"/>
                  </a:cubicBezTo>
                  <a:cubicBezTo>
                    <a:pt x="1" y="918"/>
                    <a:pt x="281" y="1155"/>
                    <a:pt x="579" y="1155"/>
                  </a:cubicBezTo>
                  <a:cubicBezTo>
                    <a:pt x="718" y="1155"/>
                    <a:pt x="860" y="1103"/>
                    <a:pt x="980" y="988"/>
                  </a:cubicBezTo>
                  <a:cubicBezTo>
                    <a:pt x="1202" y="778"/>
                    <a:pt x="1213" y="415"/>
                    <a:pt x="991" y="181"/>
                  </a:cubicBezTo>
                  <a:cubicBezTo>
                    <a:pt x="874" y="56"/>
                    <a:pt x="727"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5" name="Google Shape;135;p2"/>
            <p:cNvSpPr/>
            <p:nvPr/>
          </p:nvSpPr>
          <p:spPr>
            <a:xfrm>
              <a:off x="3710975" y="1655925"/>
              <a:ext cx="31925" cy="28650"/>
            </a:xfrm>
            <a:custGeom>
              <a:avLst/>
              <a:gdLst/>
              <a:ahLst/>
              <a:cxnLst/>
              <a:rect l="l" t="t" r="r" b="b"/>
              <a:pathLst>
                <a:path w="1277" h="1146" extrusionOk="0">
                  <a:moveTo>
                    <a:pt x="639" y="0"/>
                  </a:moveTo>
                  <a:cubicBezTo>
                    <a:pt x="496" y="0"/>
                    <a:pt x="355" y="53"/>
                    <a:pt x="247" y="161"/>
                  </a:cubicBezTo>
                  <a:cubicBezTo>
                    <a:pt x="13" y="372"/>
                    <a:pt x="1" y="746"/>
                    <a:pt x="223" y="969"/>
                  </a:cubicBezTo>
                  <a:cubicBezTo>
                    <a:pt x="336" y="1087"/>
                    <a:pt x="484" y="1146"/>
                    <a:pt x="634" y="1146"/>
                  </a:cubicBezTo>
                  <a:cubicBezTo>
                    <a:pt x="780" y="1146"/>
                    <a:pt x="927" y="1090"/>
                    <a:pt x="1042" y="980"/>
                  </a:cubicBezTo>
                  <a:cubicBezTo>
                    <a:pt x="1264" y="770"/>
                    <a:pt x="1276" y="407"/>
                    <a:pt x="1054" y="173"/>
                  </a:cubicBezTo>
                  <a:cubicBezTo>
                    <a:pt x="940" y="59"/>
                    <a:pt x="789" y="0"/>
                    <a:pt x="63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 name="Google Shape;136;p2"/>
            <p:cNvSpPr/>
            <p:nvPr/>
          </p:nvSpPr>
          <p:spPr>
            <a:xfrm>
              <a:off x="3703325" y="1753400"/>
              <a:ext cx="38675" cy="31650"/>
            </a:xfrm>
            <a:custGeom>
              <a:avLst/>
              <a:gdLst/>
              <a:ahLst/>
              <a:cxnLst/>
              <a:rect l="l" t="t" r="r" b="b"/>
              <a:pathLst>
                <a:path w="1547" h="1266" extrusionOk="0">
                  <a:moveTo>
                    <a:pt x="778" y="0"/>
                  </a:moveTo>
                  <a:cubicBezTo>
                    <a:pt x="529" y="0"/>
                    <a:pt x="295" y="145"/>
                    <a:pt x="190" y="380"/>
                  </a:cubicBezTo>
                  <a:cubicBezTo>
                    <a:pt x="1" y="819"/>
                    <a:pt x="346" y="1266"/>
                    <a:pt x="771" y="1266"/>
                  </a:cubicBezTo>
                  <a:cubicBezTo>
                    <a:pt x="844" y="1266"/>
                    <a:pt x="921" y="1252"/>
                    <a:pt x="997" y="1223"/>
                  </a:cubicBezTo>
                  <a:cubicBezTo>
                    <a:pt x="1524" y="1024"/>
                    <a:pt x="1547" y="287"/>
                    <a:pt x="1032" y="53"/>
                  </a:cubicBezTo>
                  <a:cubicBezTo>
                    <a:pt x="949" y="17"/>
                    <a:pt x="863" y="0"/>
                    <a:pt x="7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 name="Google Shape;137;p2"/>
            <p:cNvSpPr/>
            <p:nvPr/>
          </p:nvSpPr>
          <p:spPr>
            <a:xfrm>
              <a:off x="3763275" y="1754550"/>
              <a:ext cx="38100" cy="31700"/>
            </a:xfrm>
            <a:custGeom>
              <a:avLst/>
              <a:gdLst/>
              <a:ahLst/>
              <a:cxnLst/>
              <a:rect l="l" t="t" r="r" b="b"/>
              <a:pathLst>
                <a:path w="1524" h="1268" extrusionOk="0">
                  <a:moveTo>
                    <a:pt x="758" y="1"/>
                  </a:moveTo>
                  <a:cubicBezTo>
                    <a:pt x="341" y="1"/>
                    <a:pt x="1" y="431"/>
                    <a:pt x="167" y="861"/>
                  </a:cubicBezTo>
                  <a:cubicBezTo>
                    <a:pt x="266" y="1113"/>
                    <a:pt x="503" y="1268"/>
                    <a:pt x="756" y="1268"/>
                  </a:cubicBezTo>
                  <a:cubicBezTo>
                    <a:pt x="832" y="1268"/>
                    <a:pt x="910" y="1253"/>
                    <a:pt x="986" y="1224"/>
                  </a:cubicBezTo>
                  <a:cubicBezTo>
                    <a:pt x="1512" y="1013"/>
                    <a:pt x="1524" y="288"/>
                    <a:pt x="1009" y="54"/>
                  </a:cubicBezTo>
                  <a:cubicBezTo>
                    <a:pt x="925" y="17"/>
                    <a:pt x="840" y="1"/>
                    <a:pt x="75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 name="Google Shape;138;p2"/>
            <p:cNvSpPr/>
            <p:nvPr/>
          </p:nvSpPr>
          <p:spPr>
            <a:xfrm>
              <a:off x="3806050" y="1713575"/>
              <a:ext cx="38375" cy="31650"/>
            </a:xfrm>
            <a:custGeom>
              <a:avLst/>
              <a:gdLst/>
              <a:ahLst/>
              <a:cxnLst/>
              <a:rect l="l" t="t" r="r" b="b"/>
              <a:pathLst>
                <a:path w="1535" h="1266" extrusionOk="0">
                  <a:moveTo>
                    <a:pt x="769" y="0"/>
                  </a:moveTo>
                  <a:cubicBezTo>
                    <a:pt x="694" y="0"/>
                    <a:pt x="616" y="14"/>
                    <a:pt x="538" y="43"/>
                  </a:cubicBezTo>
                  <a:cubicBezTo>
                    <a:pt x="23" y="254"/>
                    <a:pt x="0" y="979"/>
                    <a:pt x="515" y="1213"/>
                  </a:cubicBezTo>
                  <a:cubicBezTo>
                    <a:pt x="595" y="1249"/>
                    <a:pt x="679" y="1265"/>
                    <a:pt x="762" y="1265"/>
                  </a:cubicBezTo>
                  <a:cubicBezTo>
                    <a:pt x="1006" y="1265"/>
                    <a:pt x="1241" y="1121"/>
                    <a:pt x="1345" y="885"/>
                  </a:cubicBezTo>
                  <a:cubicBezTo>
                    <a:pt x="1535" y="447"/>
                    <a:pt x="1198" y="0"/>
                    <a:pt x="76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 name="Google Shape;139;p2"/>
            <p:cNvSpPr/>
            <p:nvPr/>
          </p:nvSpPr>
          <p:spPr>
            <a:xfrm>
              <a:off x="3807200" y="1654275"/>
              <a:ext cx="37175" cy="31625"/>
            </a:xfrm>
            <a:custGeom>
              <a:avLst/>
              <a:gdLst/>
              <a:ahLst/>
              <a:cxnLst/>
              <a:rect l="l" t="t" r="r" b="b"/>
              <a:pathLst>
                <a:path w="1487" h="1265" extrusionOk="0">
                  <a:moveTo>
                    <a:pt x="776" y="1"/>
                  </a:moveTo>
                  <a:cubicBezTo>
                    <a:pt x="543" y="1"/>
                    <a:pt x="309" y="126"/>
                    <a:pt x="200" y="379"/>
                  </a:cubicBezTo>
                  <a:cubicBezTo>
                    <a:pt x="0" y="818"/>
                    <a:pt x="344" y="1265"/>
                    <a:pt x="776" y="1265"/>
                  </a:cubicBezTo>
                  <a:cubicBezTo>
                    <a:pt x="851" y="1265"/>
                    <a:pt x="929" y="1251"/>
                    <a:pt x="1007" y="1222"/>
                  </a:cubicBezTo>
                  <a:cubicBezTo>
                    <a:pt x="1323" y="1093"/>
                    <a:pt x="1487" y="719"/>
                    <a:pt x="1358" y="403"/>
                  </a:cubicBezTo>
                  <a:cubicBezTo>
                    <a:pt x="1257" y="135"/>
                    <a:pt x="1017" y="1"/>
                    <a:pt x="77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 name="Google Shape;140;p2"/>
            <p:cNvSpPr/>
            <p:nvPr/>
          </p:nvSpPr>
          <p:spPr>
            <a:xfrm>
              <a:off x="3766225" y="1611400"/>
              <a:ext cx="36925" cy="31725"/>
            </a:xfrm>
            <a:custGeom>
              <a:avLst/>
              <a:gdLst/>
              <a:ahLst/>
              <a:cxnLst/>
              <a:rect l="l" t="t" r="r" b="b"/>
              <a:pathLst>
                <a:path w="1477" h="1269" extrusionOk="0">
                  <a:moveTo>
                    <a:pt x="747" y="1"/>
                  </a:moveTo>
                  <a:cubicBezTo>
                    <a:pt x="335" y="1"/>
                    <a:pt x="1" y="429"/>
                    <a:pt x="166" y="866"/>
                  </a:cubicBezTo>
                  <a:cubicBezTo>
                    <a:pt x="273" y="1134"/>
                    <a:pt x="516" y="1268"/>
                    <a:pt x="758" y="1268"/>
                  </a:cubicBezTo>
                  <a:cubicBezTo>
                    <a:pt x="993" y="1268"/>
                    <a:pt x="1226" y="1143"/>
                    <a:pt x="1336" y="889"/>
                  </a:cubicBezTo>
                  <a:cubicBezTo>
                    <a:pt x="1476" y="562"/>
                    <a:pt x="1336" y="199"/>
                    <a:pt x="1008" y="59"/>
                  </a:cubicBezTo>
                  <a:cubicBezTo>
                    <a:pt x="920" y="19"/>
                    <a:pt x="832" y="1"/>
                    <a:pt x="7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 name="Google Shape;141;p2"/>
            <p:cNvSpPr/>
            <p:nvPr/>
          </p:nvSpPr>
          <p:spPr>
            <a:xfrm>
              <a:off x="3706275" y="1610125"/>
              <a:ext cx="37200" cy="31725"/>
            </a:xfrm>
            <a:custGeom>
              <a:avLst/>
              <a:gdLst/>
              <a:ahLst/>
              <a:cxnLst/>
              <a:rect l="l" t="t" r="r" b="b"/>
              <a:pathLst>
                <a:path w="1488" h="1269" extrusionOk="0">
                  <a:moveTo>
                    <a:pt x="775" y="0"/>
                  </a:moveTo>
                  <a:cubicBezTo>
                    <a:pt x="540" y="0"/>
                    <a:pt x="304" y="126"/>
                    <a:pt x="189" y="379"/>
                  </a:cubicBezTo>
                  <a:cubicBezTo>
                    <a:pt x="1" y="815"/>
                    <a:pt x="341" y="1268"/>
                    <a:pt x="770" y="1268"/>
                  </a:cubicBezTo>
                  <a:cubicBezTo>
                    <a:pt x="847" y="1268"/>
                    <a:pt x="927" y="1253"/>
                    <a:pt x="1008" y="1221"/>
                  </a:cubicBezTo>
                  <a:cubicBezTo>
                    <a:pt x="1324" y="1093"/>
                    <a:pt x="1487" y="730"/>
                    <a:pt x="1359" y="402"/>
                  </a:cubicBezTo>
                  <a:cubicBezTo>
                    <a:pt x="1258" y="135"/>
                    <a:pt x="1017" y="0"/>
                    <a:pt x="7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 name="Google Shape;142;p2"/>
            <p:cNvSpPr/>
            <p:nvPr/>
          </p:nvSpPr>
          <p:spPr>
            <a:xfrm>
              <a:off x="3663300" y="1651275"/>
              <a:ext cx="38350" cy="31525"/>
            </a:xfrm>
            <a:custGeom>
              <a:avLst/>
              <a:gdLst/>
              <a:ahLst/>
              <a:cxnLst/>
              <a:rect l="l" t="t" r="r" b="b"/>
              <a:pathLst>
                <a:path w="1534" h="1261" extrusionOk="0">
                  <a:moveTo>
                    <a:pt x="769" y="1"/>
                  </a:moveTo>
                  <a:cubicBezTo>
                    <a:pt x="523" y="1"/>
                    <a:pt x="292" y="141"/>
                    <a:pt x="188" y="382"/>
                  </a:cubicBezTo>
                  <a:cubicBezTo>
                    <a:pt x="0" y="817"/>
                    <a:pt x="339" y="1261"/>
                    <a:pt x="759" y="1261"/>
                  </a:cubicBezTo>
                  <a:cubicBezTo>
                    <a:pt x="836" y="1261"/>
                    <a:pt x="916" y="1246"/>
                    <a:pt x="995" y="1213"/>
                  </a:cubicBezTo>
                  <a:cubicBezTo>
                    <a:pt x="1522" y="1014"/>
                    <a:pt x="1533" y="277"/>
                    <a:pt x="1030" y="55"/>
                  </a:cubicBezTo>
                  <a:cubicBezTo>
                    <a:pt x="945" y="18"/>
                    <a:pt x="856" y="1"/>
                    <a:pt x="76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 name="Google Shape;143;p2"/>
            <p:cNvSpPr/>
            <p:nvPr/>
          </p:nvSpPr>
          <p:spPr>
            <a:xfrm>
              <a:off x="3663600" y="1710650"/>
              <a:ext cx="36925" cy="31500"/>
            </a:xfrm>
            <a:custGeom>
              <a:avLst/>
              <a:gdLst/>
              <a:ahLst/>
              <a:cxnLst/>
              <a:rect l="l" t="t" r="r" b="b"/>
              <a:pathLst>
                <a:path w="1477" h="1260" extrusionOk="0">
                  <a:moveTo>
                    <a:pt x="711" y="0"/>
                  </a:moveTo>
                  <a:cubicBezTo>
                    <a:pt x="636" y="0"/>
                    <a:pt x="558" y="14"/>
                    <a:pt x="480" y="43"/>
                  </a:cubicBezTo>
                  <a:cubicBezTo>
                    <a:pt x="153" y="172"/>
                    <a:pt x="1" y="534"/>
                    <a:pt x="118" y="862"/>
                  </a:cubicBezTo>
                  <a:cubicBezTo>
                    <a:pt x="225" y="1125"/>
                    <a:pt x="468" y="1260"/>
                    <a:pt x="710" y="1260"/>
                  </a:cubicBezTo>
                  <a:cubicBezTo>
                    <a:pt x="942" y="1260"/>
                    <a:pt x="1173" y="1137"/>
                    <a:pt x="1288" y="885"/>
                  </a:cubicBezTo>
                  <a:cubicBezTo>
                    <a:pt x="1477" y="447"/>
                    <a:pt x="1140" y="0"/>
                    <a:pt x="7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 name="Google Shape;144;p2"/>
            <p:cNvSpPr/>
            <p:nvPr/>
          </p:nvSpPr>
          <p:spPr>
            <a:xfrm>
              <a:off x="3658300" y="1770875"/>
              <a:ext cx="19950" cy="15750"/>
            </a:xfrm>
            <a:custGeom>
              <a:avLst/>
              <a:gdLst/>
              <a:ahLst/>
              <a:cxnLst/>
              <a:rect l="l" t="t" r="r" b="b"/>
              <a:pathLst>
                <a:path w="798" h="630" extrusionOk="0">
                  <a:moveTo>
                    <a:pt x="452" y="0"/>
                  </a:moveTo>
                  <a:cubicBezTo>
                    <a:pt x="375" y="0"/>
                    <a:pt x="297" y="29"/>
                    <a:pt x="236" y="91"/>
                  </a:cubicBezTo>
                  <a:lnTo>
                    <a:pt x="236" y="79"/>
                  </a:lnTo>
                  <a:lnTo>
                    <a:pt x="236" y="79"/>
                  </a:lnTo>
                  <a:cubicBezTo>
                    <a:pt x="1" y="305"/>
                    <a:pt x="206" y="630"/>
                    <a:pt x="452" y="630"/>
                  </a:cubicBezTo>
                  <a:cubicBezTo>
                    <a:pt x="524" y="630"/>
                    <a:pt x="600" y="602"/>
                    <a:pt x="669" y="535"/>
                  </a:cubicBezTo>
                  <a:cubicBezTo>
                    <a:pt x="798" y="418"/>
                    <a:pt x="798" y="220"/>
                    <a:pt x="681" y="103"/>
                  </a:cubicBezTo>
                  <a:cubicBezTo>
                    <a:pt x="619" y="35"/>
                    <a:pt x="536" y="0"/>
                    <a:pt x="452"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 name="Google Shape;145;p2"/>
            <p:cNvSpPr/>
            <p:nvPr/>
          </p:nvSpPr>
          <p:spPr>
            <a:xfrm>
              <a:off x="3743450" y="1806475"/>
              <a:ext cx="18650" cy="15825"/>
            </a:xfrm>
            <a:custGeom>
              <a:avLst/>
              <a:gdLst/>
              <a:ahLst/>
              <a:cxnLst/>
              <a:rect l="l" t="t" r="r" b="b"/>
              <a:pathLst>
                <a:path w="746" h="633" extrusionOk="0">
                  <a:moveTo>
                    <a:pt x="329" y="1"/>
                  </a:moveTo>
                  <a:cubicBezTo>
                    <a:pt x="167" y="1"/>
                    <a:pt x="12" y="127"/>
                    <a:pt x="12" y="316"/>
                  </a:cubicBezTo>
                  <a:cubicBezTo>
                    <a:pt x="0" y="492"/>
                    <a:pt x="141" y="632"/>
                    <a:pt x="316" y="632"/>
                  </a:cubicBezTo>
                  <a:cubicBezTo>
                    <a:pt x="321" y="633"/>
                    <a:pt x="326" y="633"/>
                    <a:pt x="330" y="633"/>
                  </a:cubicBezTo>
                  <a:cubicBezTo>
                    <a:pt x="602" y="633"/>
                    <a:pt x="746" y="301"/>
                    <a:pt x="550" y="94"/>
                  </a:cubicBezTo>
                  <a:cubicBezTo>
                    <a:pt x="486" y="30"/>
                    <a:pt x="407" y="1"/>
                    <a:pt x="32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 name="Google Shape;146;p2"/>
            <p:cNvSpPr/>
            <p:nvPr/>
          </p:nvSpPr>
          <p:spPr>
            <a:xfrm>
              <a:off x="3826225" y="1774375"/>
              <a:ext cx="17275" cy="15675"/>
            </a:xfrm>
            <a:custGeom>
              <a:avLst/>
              <a:gdLst/>
              <a:ahLst/>
              <a:cxnLst/>
              <a:rect l="l" t="t" r="r" b="b"/>
              <a:pathLst>
                <a:path w="691" h="627" extrusionOk="0">
                  <a:moveTo>
                    <a:pt x="340" y="0"/>
                  </a:moveTo>
                  <a:cubicBezTo>
                    <a:pt x="262" y="0"/>
                    <a:pt x="185" y="30"/>
                    <a:pt x="129" y="91"/>
                  </a:cubicBezTo>
                  <a:cubicBezTo>
                    <a:pt x="0" y="208"/>
                    <a:pt x="0" y="407"/>
                    <a:pt x="117" y="524"/>
                  </a:cubicBezTo>
                  <a:cubicBezTo>
                    <a:pt x="178" y="591"/>
                    <a:pt x="262" y="627"/>
                    <a:pt x="346" y="627"/>
                  </a:cubicBezTo>
                  <a:cubicBezTo>
                    <a:pt x="423" y="627"/>
                    <a:pt x="500" y="597"/>
                    <a:pt x="562" y="536"/>
                  </a:cubicBezTo>
                  <a:cubicBezTo>
                    <a:pt x="691" y="419"/>
                    <a:pt x="691" y="220"/>
                    <a:pt x="574" y="103"/>
                  </a:cubicBezTo>
                  <a:cubicBezTo>
                    <a:pt x="512" y="36"/>
                    <a:pt x="426" y="0"/>
                    <a:pt x="34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 name="Google Shape;147;p2"/>
            <p:cNvSpPr/>
            <p:nvPr/>
          </p:nvSpPr>
          <p:spPr>
            <a:xfrm>
              <a:off x="3860150" y="1692625"/>
              <a:ext cx="18650" cy="15900"/>
            </a:xfrm>
            <a:custGeom>
              <a:avLst/>
              <a:gdLst/>
              <a:ahLst/>
              <a:cxnLst/>
              <a:rect l="l" t="t" r="r" b="b"/>
              <a:pathLst>
                <a:path w="746" h="636" extrusionOk="0">
                  <a:moveTo>
                    <a:pt x="425" y="0"/>
                  </a:moveTo>
                  <a:cubicBezTo>
                    <a:pt x="350" y="0"/>
                    <a:pt x="273" y="27"/>
                    <a:pt x="211" y="86"/>
                  </a:cubicBezTo>
                  <a:cubicBezTo>
                    <a:pt x="0" y="284"/>
                    <a:pt x="141" y="624"/>
                    <a:pt x="422" y="635"/>
                  </a:cubicBezTo>
                  <a:cubicBezTo>
                    <a:pt x="597" y="635"/>
                    <a:pt x="737" y="495"/>
                    <a:pt x="737" y="320"/>
                  </a:cubicBezTo>
                  <a:cubicBezTo>
                    <a:pt x="745" y="127"/>
                    <a:pt x="588" y="0"/>
                    <a:pt x="4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 name="Google Shape;148;p2"/>
            <p:cNvSpPr/>
            <p:nvPr/>
          </p:nvSpPr>
          <p:spPr>
            <a:xfrm>
              <a:off x="3830325" y="1609750"/>
              <a:ext cx="16675" cy="15925"/>
            </a:xfrm>
            <a:custGeom>
              <a:avLst/>
              <a:gdLst/>
              <a:ahLst/>
              <a:cxnLst/>
              <a:rect l="l" t="t" r="r" b="b"/>
              <a:pathLst>
                <a:path w="667" h="637" extrusionOk="0">
                  <a:moveTo>
                    <a:pt x="319" y="0"/>
                  </a:moveTo>
                  <a:cubicBezTo>
                    <a:pt x="156" y="0"/>
                    <a:pt x="0" y="125"/>
                    <a:pt x="0" y="312"/>
                  </a:cubicBezTo>
                  <a:cubicBezTo>
                    <a:pt x="0" y="504"/>
                    <a:pt x="154" y="636"/>
                    <a:pt x="319" y="636"/>
                  </a:cubicBezTo>
                  <a:cubicBezTo>
                    <a:pt x="394" y="636"/>
                    <a:pt x="472" y="609"/>
                    <a:pt x="538" y="546"/>
                  </a:cubicBezTo>
                  <a:cubicBezTo>
                    <a:pt x="655" y="429"/>
                    <a:pt x="667" y="230"/>
                    <a:pt x="550" y="101"/>
                  </a:cubicBezTo>
                  <a:cubicBezTo>
                    <a:pt x="484" y="31"/>
                    <a:pt x="40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 name="Google Shape;149;p2"/>
            <p:cNvSpPr/>
            <p:nvPr/>
          </p:nvSpPr>
          <p:spPr>
            <a:xfrm>
              <a:off x="3745800" y="1573950"/>
              <a:ext cx="18450" cy="16025"/>
            </a:xfrm>
            <a:custGeom>
              <a:avLst/>
              <a:gdLst/>
              <a:ahLst/>
              <a:cxnLst/>
              <a:rect l="l" t="t" r="r" b="b"/>
              <a:pathLst>
                <a:path w="738" h="641" extrusionOk="0">
                  <a:moveTo>
                    <a:pt x="433" y="1"/>
                  </a:moveTo>
                  <a:cubicBezTo>
                    <a:pt x="140" y="1"/>
                    <a:pt x="0" y="340"/>
                    <a:pt x="187" y="539"/>
                  </a:cubicBezTo>
                  <a:cubicBezTo>
                    <a:pt x="254" y="609"/>
                    <a:pt x="337" y="640"/>
                    <a:pt x="418" y="640"/>
                  </a:cubicBezTo>
                  <a:cubicBezTo>
                    <a:pt x="581" y="640"/>
                    <a:pt x="737" y="516"/>
                    <a:pt x="737" y="328"/>
                  </a:cubicBezTo>
                  <a:cubicBezTo>
                    <a:pt x="737" y="153"/>
                    <a:pt x="597" y="1"/>
                    <a:pt x="43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 name="Google Shape;150;p2"/>
            <p:cNvSpPr/>
            <p:nvPr/>
          </p:nvSpPr>
          <p:spPr>
            <a:xfrm>
              <a:off x="3662425" y="1606350"/>
              <a:ext cx="21100" cy="15900"/>
            </a:xfrm>
            <a:custGeom>
              <a:avLst/>
              <a:gdLst/>
              <a:ahLst/>
              <a:cxnLst/>
              <a:rect l="l" t="t" r="r" b="b"/>
              <a:pathLst>
                <a:path w="844" h="636" extrusionOk="0">
                  <a:moveTo>
                    <a:pt x="428" y="1"/>
                  </a:moveTo>
                  <a:cubicBezTo>
                    <a:pt x="346" y="1"/>
                    <a:pt x="264" y="33"/>
                    <a:pt x="200" y="97"/>
                  </a:cubicBezTo>
                  <a:cubicBezTo>
                    <a:pt x="1" y="296"/>
                    <a:pt x="141" y="635"/>
                    <a:pt x="422" y="635"/>
                  </a:cubicBezTo>
                  <a:cubicBezTo>
                    <a:pt x="703" y="635"/>
                    <a:pt x="843" y="296"/>
                    <a:pt x="656" y="97"/>
                  </a:cubicBezTo>
                  <a:cubicBezTo>
                    <a:pt x="592" y="33"/>
                    <a:pt x="510" y="1"/>
                    <a:pt x="42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 name="Google Shape;151;p2"/>
            <p:cNvSpPr/>
            <p:nvPr/>
          </p:nvSpPr>
          <p:spPr>
            <a:xfrm>
              <a:off x="3625950" y="1687975"/>
              <a:ext cx="22200" cy="15900"/>
            </a:xfrm>
            <a:custGeom>
              <a:avLst/>
              <a:gdLst/>
              <a:ahLst/>
              <a:cxnLst/>
              <a:rect l="l" t="t" r="r" b="b"/>
              <a:pathLst>
                <a:path w="888" h="636" extrusionOk="0">
                  <a:moveTo>
                    <a:pt x="411" y="0"/>
                  </a:moveTo>
                  <a:cubicBezTo>
                    <a:pt x="12" y="0"/>
                    <a:pt x="1" y="634"/>
                    <a:pt x="431" y="634"/>
                  </a:cubicBezTo>
                  <a:cubicBezTo>
                    <a:pt x="434" y="634"/>
                    <a:pt x="438" y="634"/>
                    <a:pt x="442" y="634"/>
                  </a:cubicBezTo>
                  <a:cubicBezTo>
                    <a:pt x="453" y="635"/>
                    <a:pt x="464" y="636"/>
                    <a:pt x="474" y="636"/>
                  </a:cubicBezTo>
                  <a:cubicBezTo>
                    <a:pt x="880" y="636"/>
                    <a:pt x="887" y="2"/>
                    <a:pt x="476" y="2"/>
                  </a:cubicBezTo>
                  <a:cubicBezTo>
                    <a:pt x="468" y="2"/>
                    <a:pt x="461" y="2"/>
                    <a:pt x="454" y="2"/>
                  </a:cubicBezTo>
                  <a:cubicBezTo>
                    <a:pt x="439" y="1"/>
                    <a:pt x="425" y="0"/>
                    <a:pt x="4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 name="Google Shape;152;p2"/>
            <p:cNvSpPr/>
            <p:nvPr/>
          </p:nvSpPr>
          <p:spPr>
            <a:xfrm>
              <a:off x="3676825" y="1828325"/>
              <a:ext cx="28925" cy="23750"/>
            </a:xfrm>
            <a:custGeom>
              <a:avLst/>
              <a:gdLst/>
              <a:ahLst/>
              <a:cxnLst/>
              <a:rect l="l" t="t" r="r" b="b"/>
              <a:pathLst>
                <a:path w="1157" h="950" extrusionOk="0">
                  <a:moveTo>
                    <a:pt x="588" y="0"/>
                  </a:moveTo>
                  <a:cubicBezTo>
                    <a:pt x="406" y="0"/>
                    <a:pt x="229" y="110"/>
                    <a:pt x="150" y="285"/>
                  </a:cubicBezTo>
                  <a:cubicBezTo>
                    <a:pt x="1" y="613"/>
                    <a:pt x="258" y="950"/>
                    <a:pt x="575" y="950"/>
                  </a:cubicBezTo>
                  <a:cubicBezTo>
                    <a:pt x="631" y="950"/>
                    <a:pt x="689" y="939"/>
                    <a:pt x="747" y="917"/>
                  </a:cubicBezTo>
                  <a:cubicBezTo>
                    <a:pt x="1145" y="764"/>
                    <a:pt x="1156" y="215"/>
                    <a:pt x="770" y="39"/>
                  </a:cubicBezTo>
                  <a:cubicBezTo>
                    <a:pt x="711" y="13"/>
                    <a:pt x="649" y="0"/>
                    <a:pt x="58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 name="Google Shape;153;p2"/>
            <p:cNvSpPr/>
            <p:nvPr/>
          </p:nvSpPr>
          <p:spPr>
            <a:xfrm>
              <a:off x="3796175" y="1830675"/>
              <a:ext cx="28900" cy="23975"/>
            </a:xfrm>
            <a:custGeom>
              <a:avLst/>
              <a:gdLst/>
              <a:ahLst/>
              <a:cxnLst/>
              <a:rect l="l" t="t" r="r" b="b"/>
              <a:pathLst>
                <a:path w="1156" h="959" extrusionOk="0">
                  <a:moveTo>
                    <a:pt x="583" y="0"/>
                  </a:moveTo>
                  <a:cubicBezTo>
                    <a:pt x="266" y="0"/>
                    <a:pt x="0" y="325"/>
                    <a:pt x="138" y="659"/>
                  </a:cubicBezTo>
                  <a:cubicBezTo>
                    <a:pt x="210" y="840"/>
                    <a:pt x="389" y="959"/>
                    <a:pt x="580" y="959"/>
                  </a:cubicBezTo>
                  <a:cubicBezTo>
                    <a:pt x="635" y="959"/>
                    <a:pt x="691" y="949"/>
                    <a:pt x="746" y="928"/>
                  </a:cubicBezTo>
                  <a:cubicBezTo>
                    <a:pt x="1144" y="764"/>
                    <a:pt x="1156" y="214"/>
                    <a:pt x="769" y="39"/>
                  </a:cubicBezTo>
                  <a:cubicBezTo>
                    <a:pt x="707" y="12"/>
                    <a:pt x="644"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 name="Google Shape;154;p2"/>
            <p:cNvSpPr/>
            <p:nvPr/>
          </p:nvSpPr>
          <p:spPr>
            <a:xfrm>
              <a:off x="3882375" y="1748625"/>
              <a:ext cx="28650" cy="23800"/>
            </a:xfrm>
            <a:custGeom>
              <a:avLst/>
              <a:gdLst/>
              <a:ahLst/>
              <a:cxnLst/>
              <a:rect l="l" t="t" r="r" b="b"/>
              <a:pathLst>
                <a:path w="1146" h="952" extrusionOk="0">
                  <a:moveTo>
                    <a:pt x="574" y="0"/>
                  </a:moveTo>
                  <a:cubicBezTo>
                    <a:pt x="517" y="0"/>
                    <a:pt x="458" y="10"/>
                    <a:pt x="398" y="33"/>
                  </a:cubicBezTo>
                  <a:cubicBezTo>
                    <a:pt x="12" y="185"/>
                    <a:pt x="1" y="735"/>
                    <a:pt x="375" y="911"/>
                  </a:cubicBezTo>
                  <a:cubicBezTo>
                    <a:pt x="439" y="938"/>
                    <a:pt x="506" y="951"/>
                    <a:pt x="571" y="951"/>
                  </a:cubicBezTo>
                  <a:cubicBezTo>
                    <a:pt x="755" y="951"/>
                    <a:pt x="929" y="846"/>
                    <a:pt x="1007" y="665"/>
                  </a:cubicBezTo>
                  <a:cubicBezTo>
                    <a:pt x="1146" y="337"/>
                    <a:pt x="896" y="0"/>
                    <a:pt x="5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 name="Google Shape;155;p2"/>
            <p:cNvSpPr/>
            <p:nvPr/>
          </p:nvSpPr>
          <p:spPr>
            <a:xfrm>
              <a:off x="3884750" y="1629775"/>
              <a:ext cx="27775" cy="23725"/>
            </a:xfrm>
            <a:custGeom>
              <a:avLst/>
              <a:gdLst/>
              <a:ahLst/>
              <a:cxnLst/>
              <a:rect l="l" t="t" r="r" b="b"/>
              <a:pathLst>
                <a:path w="1111" h="949" extrusionOk="0">
                  <a:moveTo>
                    <a:pt x="575" y="1"/>
                  </a:moveTo>
                  <a:cubicBezTo>
                    <a:pt x="401" y="1"/>
                    <a:pt x="225" y="94"/>
                    <a:pt x="140" y="283"/>
                  </a:cubicBezTo>
                  <a:cubicBezTo>
                    <a:pt x="0" y="611"/>
                    <a:pt x="250" y="948"/>
                    <a:pt x="572" y="948"/>
                  </a:cubicBezTo>
                  <a:cubicBezTo>
                    <a:pt x="629" y="948"/>
                    <a:pt x="688" y="938"/>
                    <a:pt x="748" y="915"/>
                  </a:cubicBezTo>
                  <a:cubicBezTo>
                    <a:pt x="982" y="821"/>
                    <a:pt x="1111" y="541"/>
                    <a:pt x="1017" y="307"/>
                  </a:cubicBezTo>
                  <a:cubicBezTo>
                    <a:pt x="939" y="103"/>
                    <a:pt x="758" y="1"/>
                    <a:pt x="57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 name="Google Shape;156;p2"/>
            <p:cNvSpPr/>
            <p:nvPr/>
          </p:nvSpPr>
          <p:spPr>
            <a:xfrm>
              <a:off x="3802300" y="1544200"/>
              <a:ext cx="27750" cy="23925"/>
            </a:xfrm>
            <a:custGeom>
              <a:avLst/>
              <a:gdLst/>
              <a:ahLst/>
              <a:cxnLst/>
              <a:rect l="l" t="t" r="r" b="b"/>
              <a:pathLst>
                <a:path w="1110" h="957" extrusionOk="0">
                  <a:moveTo>
                    <a:pt x="563" y="1"/>
                  </a:moveTo>
                  <a:cubicBezTo>
                    <a:pt x="253" y="1"/>
                    <a:pt x="1" y="323"/>
                    <a:pt x="127" y="653"/>
                  </a:cubicBezTo>
                  <a:cubicBezTo>
                    <a:pt x="204" y="855"/>
                    <a:pt x="386" y="957"/>
                    <a:pt x="569" y="957"/>
                  </a:cubicBezTo>
                  <a:cubicBezTo>
                    <a:pt x="746" y="957"/>
                    <a:pt x="923" y="860"/>
                    <a:pt x="1004" y="664"/>
                  </a:cubicBezTo>
                  <a:cubicBezTo>
                    <a:pt x="1109" y="430"/>
                    <a:pt x="992" y="150"/>
                    <a:pt x="758" y="44"/>
                  </a:cubicBezTo>
                  <a:cubicBezTo>
                    <a:pt x="693" y="14"/>
                    <a:pt x="626" y="1"/>
                    <a:pt x="56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 name="Google Shape;157;p2"/>
            <p:cNvSpPr/>
            <p:nvPr/>
          </p:nvSpPr>
          <p:spPr>
            <a:xfrm>
              <a:off x="3682900" y="1541850"/>
              <a:ext cx="28625" cy="23850"/>
            </a:xfrm>
            <a:custGeom>
              <a:avLst/>
              <a:gdLst/>
              <a:ahLst/>
              <a:cxnLst/>
              <a:rect l="l" t="t" r="r" b="b"/>
              <a:pathLst>
                <a:path w="1145" h="954" extrusionOk="0">
                  <a:moveTo>
                    <a:pt x="573" y="1"/>
                  </a:moveTo>
                  <a:cubicBezTo>
                    <a:pt x="515" y="1"/>
                    <a:pt x="456" y="11"/>
                    <a:pt x="399" y="33"/>
                  </a:cubicBezTo>
                  <a:cubicBezTo>
                    <a:pt x="12" y="185"/>
                    <a:pt x="1" y="747"/>
                    <a:pt x="387" y="910"/>
                  </a:cubicBezTo>
                  <a:cubicBezTo>
                    <a:pt x="453" y="940"/>
                    <a:pt x="519" y="954"/>
                    <a:pt x="583" y="954"/>
                  </a:cubicBezTo>
                  <a:cubicBezTo>
                    <a:pt x="893" y="954"/>
                    <a:pt x="1145" y="632"/>
                    <a:pt x="1019" y="302"/>
                  </a:cubicBezTo>
                  <a:cubicBezTo>
                    <a:pt x="947" y="114"/>
                    <a:pt x="765" y="1"/>
                    <a:pt x="57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 name="Google Shape;158;p2"/>
            <p:cNvSpPr/>
            <p:nvPr/>
          </p:nvSpPr>
          <p:spPr>
            <a:xfrm>
              <a:off x="3596700" y="1624125"/>
              <a:ext cx="28900" cy="23800"/>
            </a:xfrm>
            <a:custGeom>
              <a:avLst/>
              <a:gdLst/>
              <a:ahLst/>
              <a:cxnLst/>
              <a:rect l="l" t="t" r="r" b="b"/>
              <a:pathLst>
                <a:path w="1156" h="952" extrusionOk="0">
                  <a:moveTo>
                    <a:pt x="581" y="1"/>
                  </a:moveTo>
                  <a:cubicBezTo>
                    <a:pt x="401" y="1"/>
                    <a:pt x="227" y="105"/>
                    <a:pt x="150" y="287"/>
                  </a:cubicBezTo>
                  <a:cubicBezTo>
                    <a:pt x="0" y="615"/>
                    <a:pt x="257" y="952"/>
                    <a:pt x="582" y="952"/>
                  </a:cubicBezTo>
                  <a:cubicBezTo>
                    <a:pt x="639" y="952"/>
                    <a:pt x="698" y="941"/>
                    <a:pt x="758" y="919"/>
                  </a:cubicBezTo>
                  <a:cubicBezTo>
                    <a:pt x="1144" y="755"/>
                    <a:pt x="1156" y="205"/>
                    <a:pt x="770" y="41"/>
                  </a:cubicBezTo>
                  <a:cubicBezTo>
                    <a:pt x="709" y="14"/>
                    <a:pt x="644" y="1"/>
                    <a:pt x="58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 name="Google Shape;159;p2"/>
            <p:cNvSpPr/>
            <p:nvPr/>
          </p:nvSpPr>
          <p:spPr>
            <a:xfrm>
              <a:off x="3590525" y="1742800"/>
              <a:ext cx="31875" cy="24125"/>
            </a:xfrm>
            <a:custGeom>
              <a:avLst/>
              <a:gdLst/>
              <a:ahLst/>
              <a:cxnLst/>
              <a:rect l="l" t="t" r="r" b="b"/>
              <a:pathLst>
                <a:path w="1275" h="965" extrusionOk="0">
                  <a:moveTo>
                    <a:pt x="733" y="0"/>
                  </a:moveTo>
                  <a:cubicBezTo>
                    <a:pt x="676" y="0"/>
                    <a:pt x="618" y="11"/>
                    <a:pt x="560" y="32"/>
                  </a:cubicBezTo>
                  <a:cubicBezTo>
                    <a:pt x="1" y="215"/>
                    <a:pt x="211" y="965"/>
                    <a:pt x="675" y="965"/>
                  </a:cubicBezTo>
                  <a:cubicBezTo>
                    <a:pt x="745" y="965"/>
                    <a:pt x="820" y="948"/>
                    <a:pt x="900" y="910"/>
                  </a:cubicBezTo>
                  <a:cubicBezTo>
                    <a:pt x="1145" y="816"/>
                    <a:pt x="1274" y="547"/>
                    <a:pt x="1169" y="301"/>
                  </a:cubicBezTo>
                  <a:cubicBezTo>
                    <a:pt x="1097" y="113"/>
                    <a:pt x="922" y="0"/>
                    <a:pt x="73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 name="Google Shape;160;p2"/>
            <p:cNvSpPr/>
            <p:nvPr/>
          </p:nvSpPr>
          <p:spPr>
            <a:xfrm>
              <a:off x="3608900" y="1828475"/>
              <a:ext cx="10300" cy="8075"/>
            </a:xfrm>
            <a:custGeom>
              <a:avLst/>
              <a:gdLst/>
              <a:ahLst/>
              <a:cxnLst/>
              <a:rect l="l" t="t" r="r" b="b"/>
              <a:pathLst>
                <a:path w="412" h="323" extrusionOk="0">
                  <a:moveTo>
                    <a:pt x="179" y="0"/>
                  </a:moveTo>
                  <a:cubicBezTo>
                    <a:pt x="143" y="0"/>
                    <a:pt x="105" y="13"/>
                    <a:pt x="71" y="45"/>
                  </a:cubicBezTo>
                  <a:cubicBezTo>
                    <a:pt x="1" y="103"/>
                    <a:pt x="1" y="220"/>
                    <a:pt x="71" y="279"/>
                  </a:cubicBezTo>
                  <a:cubicBezTo>
                    <a:pt x="100" y="308"/>
                    <a:pt x="141" y="323"/>
                    <a:pt x="182" y="323"/>
                  </a:cubicBezTo>
                  <a:cubicBezTo>
                    <a:pt x="223" y="323"/>
                    <a:pt x="264" y="308"/>
                    <a:pt x="293" y="279"/>
                  </a:cubicBezTo>
                  <a:cubicBezTo>
                    <a:pt x="411" y="161"/>
                    <a:pt x="304" y="0"/>
                    <a:pt x="17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 name="Google Shape;161;p2"/>
            <p:cNvSpPr/>
            <p:nvPr/>
          </p:nvSpPr>
          <p:spPr>
            <a:xfrm>
              <a:off x="3745800" y="1888100"/>
              <a:ext cx="9375" cy="7900"/>
            </a:xfrm>
            <a:custGeom>
              <a:avLst/>
              <a:gdLst/>
              <a:ahLst/>
              <a:cxnLst/>
              <a:rect l="l" t="t" r="r" b="b"/>
              <a:pathLst>
                <a:path w="375" h="316" extrusionOk="0">
                  <a:moveTo>
                    <a:pt x="164" y="1"/>
                  </a:moveTo>
                  <a:cubicBezTo>
                    <a:pt x="85" y="1"/>
                    <a:pt x="12" y="58"/>
                    <a:pt x="12" y="152"/>
                  </a:cubicBezTo>
                  <a:cubicBezTo>
                    <a:pt x="0" y="245"/>
                    <a:pt x="70" y="315"/>
                    <a:pt x="164" y="315"/>
                  </a:cubicBezTo>
                  <a:cubicBezTo>
                    <a:pt x="304" y="315"/>
                    <a:pt x="374" y="152"/>
                    <a:pt x="281" y="46"/>
                  </a:cubicBezTo>
                  <a:cubicBezTo>
                    <a:pt x="246" y="15"/>
                    <a:pt x="204" y="1"/>
                    <a:pt x="16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 name="Google Shape;162;p2"/>
            <p:cNvSpPr/>
            <p:nvPr/>
          </p:nvSpPr>
          <p:spPr>
            <a:xfrm>
              <a:off x="3884425" y="1834050"/>
              <a:ext cx="8500" cy="8000"/>
            </a:xfrm>
            <a:custGeom>
              <a:avLst/>
              <a:gdLst/>
              <a:ahLst/>
              <a:cxnLst/>
              <a:rect l="l" t="t" r="r" b="b"/>
              <a:pathLst>
                <a:path w="340" h="320" extrusionOk="0">
                  <a:moveTo>
                    <a:pt x="170" y="0"/>
                  </a:moveTo>
                  <a:cubicBezTo>
                    <a:pt x="129" y="0"/>
                    <a:pt x="88" y="15"/>
                    <a:pt x="59" y="44"/>
                  </a:cubicBezTo>
                  <a:cubicBezTo>
                    <a:pt x="0" y="114"/>
                    <a:pt x="0" y="208"/>
                    <a:pt x="59" y="266"/>
                  </a:cubicBezTo>
                  <a:cubicBezTo>
                    <a:pt x="88" y="301"/>
                    <a:pt x="129" y="319"/>
                    <a:pt x="170" y="319"/>
                  </a:cubicBezTo>
                  <a:cubicBezTo>
                    <a:pt x="211" y="319"/>
                    <a:pt x="252" y="301"/>
                    <a:pt x="281" y="266"/>
                  </a:cubicBezTo>
                  <a:cubicBezTo>
                    <a:pt x="340" y="208"/>
                    <a:pt x="340" y="114"/>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 name="Google Shape;163;p2"/>
            <p:cNvSpPr/>
            <p:nvPr/>
          </p:nvSpPr>
          <p:spPr>
            <a:xfrm>
              <a:off x="3943300" y="1698250"/>
              <a:ext cx="9300" cy="7925"/>
            </a:xfrm>
            <a:custGeom>
              <a:avLst/>
              <a:gdLst/>
              <a:ahLst/>
              <a:cxnLst/>
              <a:rect l="l" t="t" r="r" b="b"/>
              <a:pathLst>
                <a:path w="372" h="317" extrusionOk="0">
                  <a:moveTo>
                    <a:pt x="208" y="1"/>
                  </a:moveTo>
                  <a:cubicBezTo>
                    <a:pt x="8" y="1"/>
                    <a:pt x="1" y="305"/>
                    <a:pt x="208" y="317"/>
                  </a:cubicBezTo>
                  <a:cubicBezTo>
                    <a:pt x="301" y="317"/>
                    <a:pt x="371" y="247"/>
                    <a:pt x="371" y="165"/>
                  </a:cubicBezTo>
                  <a:cubicBezTo>
                    <a:pt x="371" y="71"/>
                    <a:pt x="301" y="1"/>
                    <a:pt x="219" y="1"/>
                  </a:cubicBezTo>
                  <a:cubicBezTo>
                    <a:pt x="215" y="1"/>
                    <a:pt x="212" y="1"/>
                    <a:pt x="20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 name="Google Shape;164;p2"/>
            <p:cNvSpPr/>
            <p:nvPr/>
          </p:nvSpPr>
          <p:spPr>
            <a:xfrm>
              <a:off x="3889975" y="1560000"/>
              <a:ext cx="8800" cy="8000"/>
            </a:xfrm>
            <a:custGeom>
              <a:avLst/>
              <a:gdLst/>
              <a:ahLst/>
              <a:cxnLst/>
              <a:rect l="l" t="t" r="r" b="b"/>
              <a:pathLst>
                <a:path w="352" h="320" extrusionOk="0">
                  <a:moveTo>
                    <a:pt x="176" y="0"/>
                  </a:moveTo>
                  <a:cubicBezTo>
                    <a:pt x="135" y="0"/>
                    <a:pt x="94" y="15"/>
                    <a:pt x="59" y="44"/>
                  </a:cubicBezTo>
                  <a:cubicBezTo>
                    <a:pt x="1" y="114"/>
                    <a:pt x="1" y="208"/>
                    <a:pt x="59" y="266"/>
                  </a:cubicBezTo>
                  <a:cubicBezTo>
                    <a:pt x="94" y="301"/>
                    <a:pt x="135" y="319"/>
                    <a:pt x="176" y="319"/>
                  </a:cubicBezTo>
                  <a:cubicBezTo>
                    <a:pt x="217" y="319"/>
                    <a:pt x="258" y="301"/>
                    <a:pt x="293" y="266"/>
                  </a:cubicBezTo>
                  <a:cubicBezTo>
                    <a:pt x="352" y="208"/>
                    <a:pt x="352" y="114"/>
                    <a:pt x="293" y="44"/>
                  </a:cubicBezTo>
                  <a:cubicBezTo>
                    <a:pt x="258" y="15"/>
                    <a:pt x="217" y="0"/>
                    <a:pt x="1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 name="Google Shape;165;p2"/>
            <p:cNvSpPr/>
            <p:nvPr/>
          </p:nvSpPr>
          <p:spPr>
            <a:xfrm>
              <a:off x="3752600" y="1500525"/>
              <a:ext cx="9300" cy="7750"/>
            </a:xfrm>
            <a:custGeom>
              <a:avLst/>
              <a:gdLst/>
              <a:ahLst/>
              <a:cxnLst/>
              <a:rect l="l" t="t" r="r" b="b"/>
              <a:pathLst>
                <a:path w="372" h="310" extrusionOk="0">
                  <a:moveTo>
                    <a:pt x="206" y="1"/>
                  </a:moveTo>
                  <a:cubicBezTo>
                    <a:pt x="74" y="1"/>
                    <a:pt x="1" y="168"/>
                    <a:pt x="102" y="259"/>
                  </a:cubicBezTo>
                  <a:cubicBezTo>
                    <a:pt x="134" y="294"/>
                    <a:pt x="174" y="309"/>
                    <a:pt x="214" y="309"/>
                  </a:cubicBezTo>
                  <a:cubicBezTo>
                    <a:pt x="294" y="309"/>
                    <a:pt x="372" y="247"/>
                    <a:pt x="372" y="153"/>
                  </a:cubicBezTo>
                  <a:cubicBezTo>
                    <a:pt x="372" y="72"/>
                    <a:pt x="301" y="1"/>
                    <a:pt x="219" y="1"/>
                  </a:cubicBezTo>
                  <a:cubicBezTo>
                    <a:pt x="215" y="1"/>
                    <a:pt x="211" y="1"/>
                    <a:pt x="2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 name="Google Shape;166;p2"/>
            <p:cNvSpPr/>
            <p:nvPr/>
          </p:nvSpPr>
          <p:spPr>
            <a:xfrm>
              <a:off x="3614750" y="1554325"/>
              <a:ext cx="10225" cy="8175"/>
            </a:xfrm>
            <a:custGeom>
              <a:avLst/>
              <a:gdLst/>
              <a:ahLst/>
              <a:cxnLst/>
              <a:rect l="l" t="t" r="r" b="b"/>
              <a:pathLst>
                <a:path w="409" h="327" extrusionOk="0">
                  <a:moveTo>
                    <a:pt x="166" y="0"/>
                  </a:moveTo>
                  <a:cubicBezTo>
                    <a:pt x="126" y="0"/>
                    <a:pt x="87" y="15"/>
                    <a:pt x="59" y="49"/>
                  </a:cubicBezTo>
                  <a:cubicBezTo>
                    <a:pt x="1" y="107"/>
                    <a:pt x="1" y="213"/>
                    <a:pt x="59" y="271"/>
                  </a:cubicBezTo>
                  <a:cubicBezTo>
                    <a:pt x="93" y="311"/>
                    <a:pt x="133" y="327"/>
                    <a:pt x="172" y="327"/>
                  </a:cubicBezTo>
                  <a:cubicBezTo>
                    <a:pt x="295" y="327"/>
                    <a:pt x="409" y="164"/>
                    <a:pt x="293" y="49"/>
                  </a:cubicBezTo>
                  <a:cubicBezTo>
                    <a:pt x="257" y="18"/>
                    <a:pt x="210" y="0"/>
                    <a:pt x="16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 name="Google Shape;167;p2"/>
            <p:cNvSpPr/>
            <p:nvPr/>
          </p:nvSpPr>
          <p:spPr>
            <a:xfrm>
              <a:off x="3555175" y="1690375"/>
              <a:ext cx="9300" cy="7800"/>
            </a:xfrm>
            <a:custGeom>
              <a:avLst/>
              <a:gdLst/>
              <a:ahLst/>
              <a:cxnLst/>
              <a:rect l="l" t="t" r="r" b="b"/>
              <a:pathLst>
                <a:path w="372" h="312" extrusionOk="0">
                  <a:moveTo>
                    <a:pt x="161" y="0"/>
                  </a:moveTo>
                  <a:cubicBezTo>
                    <a:pt x="79" y="0"/>
                    <a:pt x="9" y="59"/>
                    <a:pt x="9" y="152"/>
                  </a:cubicBezTo>
                  <a:cubicBezTo>
                    <a:pt x="1" y="248"/>
                    <a:pt x="81" y="312"/>
                    <a:pt x="162" y="312"/>
                  </a:cubicBezTo>
                  <a:cubicBezTo>
                    <a:pt x="200" y="312"/>
                    <a:pt x="237" y="299"/>
                    <a:pt x="266" y="269"/>
                  </a:cubicBezTo>
                  <a:cubicBezTo>
                    <a:pt x="372" y="176"/>
                    <a:pt x="301" y="0"/>
                    <a:pt x="1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 name="Google Shape;168;p2"/>
            <p:cNvSpPr/>
            <p:nvPr/>
          </p:nvSpPr>
          <p:spPr>
            <a:xfrm>
              <a:off x="3650575" y="1903475"/>
              <a:ext cx="18900" cy="15650"/>
            </a:xfrm>
            <a:custGeom>
              <a:avLst/>
              <a:gdLst/>
              <a:ahLst/>
              <a:cxnLst/>
              <a:rect l="l" t="t" r="r" b="b"/>
              <a:pathLst>
                <a:path w="756" h="626" extrusionOk="0">
                  <a:moveTo>
                    <a:pt x="379" y="1"/>
                  </a:moveTo>
                  <a:cubicBezTo>
                    <a:pt x="256" y="1"/>
                    <a:pt x="141" y="71"/>
                    <a:pt x="89" y="192"/>
                  </a:cubicBezTo>
                  <a:cubicBezTo>
                    <a:pt x="0" y="409"/>
                    <a:pt x="160" y="625"/>
                    <a:pt x="367" y="625"/>
                  </a:cubicBezTo>
                  <a:cubicBezTo>
                    <a:pt x="406" y="625"/>
                    <a:pt x="446" y="618"/>
                    <a:pt x="487" y="601"/>
                  </a:cubicBezTo>
                  <a:cubicBezTo>
                    <a:pt x="756" y="508"/>
                    <a:pt x="756" y="145"/>
                    <a:pt x="510" y="28"/>
                  </a:cubicBezTo>
                  <a:cubicBezTo>
                    <a:pt x="467" y="10"/>
                    <a:pt x="423" y="1"/>
                    <a:pt x="37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 name="Google Shape;169;p2"/>
            <p:cNvSpPr/>
            <p:nvPr/>
          </p:nvSpPr>
          <p:spPr>
            <a:xfrm>
              <a:off x="3829300" y="1906950"/>
              <a:ext cx="19175" cy="15875"/>
            </a:xfrm>
            <a:custGeom>
              <a:avLst/>
              <a:gdLst/>
              <a:ahLst/>
              <a:cxnLst/>
              <a:rect l="l" t="t" r="r" b="b"/>
              <a:pathLst>
                <a:path w="767" h="635" extrusionOk="0">
                  <a:moveTo>
                    <a:pt x="378" y="0"/>
                  </a:moveTo>
                  <a:cubicBezTo>
                    <a:pt x="171" y="0"/>
                    <a:pt x="1" y="216"/>
                    <a:pt x="88" y="439"/>
                  </a:cubicBezTo>
                  <a:cubicBezTo>
                    <a:pt x="142" y="564"/>
                    <a:pt x="257" y="635"/>
                    <a:pt x="382" y="635"/>
                  </a:cubicBezTo>
                  <a:cubicBezTo>
                    <a:pt x="420" y="635"/>
                    <a:pt x="459" y="628"/>
                    <a:pt x="497" y="614"/>
                  </a:cubicBezTo>
                  <a:cubicBezTo>
                    <a:pt x="766" y="509"/>
                    <a:pt x="766" y="146"/>
                    <a:pt x="509" y="29"/>
                  </a:cubicBezTo>
                  <a:cubicBezTo>
                    <a:pt x="465" y="10"/>
                    <a:pt x="421" y="0"/>
                    <a:pt x="3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 name="Google Shape;170;p2"/>
            <p:cNvSpPr/>
            <p:nvPr/>
          </p:nvSpPr>
          <p:spPr>
            <a:xfrm>
              <a:off x="3958425" y="1783675"/>
              <a:ext cx="19175" cy="15900"/>
            </a:xfrm>
            <a:custGeom>
              <a:avLst/>
              <a:gdLst/>
              <a:ahLst/>
              <a:cxnLst/>
              <a:rect l="l" t="t" r="r" b="b"/>
              <a:pathLst>
                <a:path w="767" h="636" extrusionOk="0">
                  <a:moveTo>
                    <a:pt x="386" y="0"/>
                  </a:moveTo>
                  <a:cubicBezTo>
                    <a:pt x="348" y="0"/>
                    <a:pt x="309" y="7"/>
                    <a:pt x="269" y="23"/>
                  </a:cubicBezTo>
                  <a:cubicBezTo>
                    <a:pt x="0" y="129"/>
                    <a:pt x="0" y="491"/>
                    <a:pt x="258" y="608"/>
                  </a:cubicBezTo>
                  <a:cubicBezTo>
                    <a:pt x="297" y="627"/>
                    <a:pt x="340" y="636"/>
                    <a:pt x="381" y="636"/>
                  </a:cubicBezTo>
                  <a:cubicBezTo>
                    <a:pt x="500" y="636"/>
                    <a:pt x="615" y="566"/>
                    <a:pt x="667" y="445"/>
                  </a:cubicBezTo>
                  <a:cubicBezTo>
                    <a:pt x="766" y="227"/>
                    <a:pt x="597" y="0"/>
                    <a:pt x="38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 name="Google Shape;171;p2"/>
            <p:cNvSpPr/>
            <p:nvPr/>
          </p:nvSpPr>
          <p:spPr>
            <a:xfrm>
              <a:off x="3962050" y="1605725"/>
              <a:ext cx="18625" cy="15825"/>
            </a:xfrm>
            <a:custGeom>
              <a:avLst/>
              <a:gdLst/>
              <a:ahLst/>
              <a:cxnLst/>
              <a:rect l="l" t="t" r="r" b="b"/>
              <a:pathLst>
                <a:path w="745" h="633" extrusionOk="0">
                  <a:moveTo>
                    <a:pt x="388" y="1"/>
                  </a:moveTo>
                  <a:cubicBezTo>
                    <a:pt x="271" y="1"/>
                    <a:pt x="153" y="65"/>
                    <a:pt x="101" y="192"/>
                  </a:cubicBezTo>
                  <a:cubicBezTo>
                    <a:pt x="0" y="404"/>
                    <a:pt x="177" y="632"/>
                    <a:pt x="392" y="632"/>
                  </a:cubicBezTo>
                  <a:cubicBezTo>
                    <a:pt x="427" y="632"/>
                    <a:pt x="463" y="626"/>
                    <a:pt x="499" y="613"/>
                  </a:cubicBezTo>
                  <a:cubicBezTo>
                    <a:pt x="663" y="543"/>
                    <a:pt x="744" y="368"/>
                    <a:pt x="674" y="204"/>
                  </a:cubicBezTo>
                  <a:cubicBezTo>
                    <a:pt x="627" y="68"/>
                    <a:pt x="508" y="1"/>
                    <a:pt x="3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 name="Google Shape;172;p2"/>
            <p:cNvSpPr/>
            <p:nvPr/>
          </p:nvSpPr>
          <p:spPr>
            <a:xfrm>
              <a:off x="3838800" y="1477050"/>
              <a:ext cx="17850" cy="15725"/>
            </a:xfrm>
            <a:custGeom>
              <a:avLst/>
              <a:gdLst/>
              <a:ahLst/>
              <a:cxnLst/>
              <a:rect l="l" t="t" r="r" b="b"/>
              <a:pathLst>
                <a:path w="714" h="629" extrusionOk="0">
                  <a:moveTo>
                    <a:pt x="361" y="1"/>
                  </a:moveTo>
                  <a:cubicBezTo>
                    <a:pt x="238" y="1"/>
                    <a:pt x="122" y="71"/>
                    <a:pt x="71" y="192"/>
                  </a:cubicBezTo>
                  <a:cubicBezTo>
                    <a:pt x="0" y="355"/>
                    <a:pt x="71" y="531"/>
                    <a:pt x="234" y="601"/>
                  </a:cubicBezTo>
                  <a:cubicBezTo>
                    <a:pt x="275" y="620"/>
                    <a:pt x="317" y="628"/>
                    <a:pt x="360" y="628"/>
                  </a:cubicBezTo>
                  <a:cubicBezTo>
                    <a:pt x="477" y="628"/>
                    <a:pt x="592" y="561"/>
                    <a:pt x="644" y="449"/>
                  </a:cubicBezTo>
                  <a:cubicBezTo>
                    <a:pt x="714" y="285"/>
                    <a:pt x="644" y="98"/>
                    <a:pt x="492" y="28"/>
                  </a:cubicBezTo>
                  <a:cubicBezTo>
                    <a:pt x="449" y="10"/>
                    <a:pt x="405" y="1"/>
                    <a:pt x="36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 name="Google Shape;173;p2"/>
            <p:cNvSpPr/>
            <p:nvPr/>
          </p:nvSpPr>
          <p:spPr>
            <a:xfrm>
              <a:off x="3659350" y="1473625"/>
              <a:ext cx="18600" cy="15750"/>
            </a:xfrm>
            <a:custGeom>
              <a:avLst/>
              <a:gdLst/>
              <a:ahLst/>
              <a:cxnLst/>
              <a:rect l="l" t="t" r="r" b="b"/>
              <a:pathLst>
                <a:path w="744" h="630" extrusionOk="0">
                  <a:moveTo>
                    <a:pt x="383" y="1"/>
                  </a:moveTo>
                  <a:cubicBezTo>
                    <a:pt x="268" y="1"/>
                    <a:pt x="152" y="63"/>
                    <a:pt x="100" y="188"/>
                  </a:cubicBezTo>
                  <a:cubicBezTo>
                    <a:pt x="0" y="409"/>
                    <a:pt x="175" y="629"/>
                    <a:pt x="388" y="629"/>
                  </a:cubicBezTo>
                  <a:cubicBezTo>
                    <a:pt x="424" y="629"/>
                    <a:pt x="461" y="623"/>
                    <a:pt x="498" y="609"/>
                  </a:cubicBezTo>
                  <a:cubicBezTo>
                    <a:pt x="662" y="539"/>
                    <a:pt x="744" y="364"/>
                    <a:pt x="674" y="200"/>
                  </a:cubicBezTo>
                  <a:cubicBezTo>
                    <a:pt x="626" y="68"/>
                    <a:pt x="505" y="1"/>
                    <a:pt x="3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 name="Google Shape;174;p2"/>
            <p:cNvSpPr/>
            <p:nvPr/>
          </p:nvSpPr>
          <p:spPr>
            <a:xfrm>
              <a:off x="3530350" y="1596975"/>
              <a:ext cx="19200" cy="15625"/>
            </a:xfrm>
            <a:custGeom>
              <a:avLst/>
              <a:gdLst/>
              <a:ahLst/>
              <a:cxnLst/>
              <a:rect l="l" t="t" r="r" b="b"/>
              <a:pathLst>
                <a:path w="768" h="625" extrusionOk="0">
                  <a:moveTo>
                    <a:pt x="380" y="0"/>
                  </a:moveTo>
                  <a:cubicBezTo>
                    <a:pt x="257" y="0"/>
                    <a:pt x="141" y="70"/>
                    <a:pt x="89" y="191"/>
                  </a:cubicBezTo>
                  <a:cubicBezTo>
                    <a:pt x="1" y="408"/>
                    <a:pt x="169" y="625"/>
                    <a:pt x="379" y="625"/>
                  </a:cubicBezTo>
                  <a:cubicBezTo>
                    <a:pt x="418" y="625"/>
                    <a:pt x="458" y="617"/>
                    <a:pt x="499" y="601"/>
                  </a:cubicBezTo>
                  <a:cubicBezTo>
                    <a:pt x="756" y="507"/>
                    <a:pt x="768" y="133"/>
                    <a:pt x="511" y="27"/>
                  </a:cubicBezTo>
                  <a:cubicBezTo>
                    <a:pt x="468" y="9"/>
                    <a:pt x="423" y="0"/>
                    <a:pt x="38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 name="Google Shape;175;p2"/>
            <p:cNvSpPr/>
            <p:nvPr/>
          </p:nvSpPr>
          <p:spPr>
            <a:xfrm>
              <a:off x="3527300" y="1774900"/>
              <a:ext cx="18600" cy="15800"/>
            </a:xfrm>
            <a:custGeom>
              <a:avLst/>
              <a:gdLst/>
              <a:ahLst/>
              <a:cxnLst/>
              <a:rect l="l" t="t" r="r" b="b"/>
              <a:pathLst>
                <a:path w="744" h="632" extrusionOk="0">
                  <a:moveTo>
                    <a:pt x="363" y="0"/>
                  </a:moveTo>
                  <a:cubicBezTo>
                    <a:pt x="325" y="0"/>
                    <a:pt x="286" y="7"/>
                    <a:pt x="247" y="23"/>
                  </a:cubicBezTo>
                  <a:cubicBezTo>
                    <a:pt x="83" y="82"/>
                    <a:pt x="1" y="269"/>
                    <a:pt x="59" y="433"/>
                  </a:cubicBezTo>
                  <a:cubicBezTo>
                    <a:pt x="113" y="565"/>
                    <a:pt x="237" y="632"/>
                    <a:pt x="360" y="632"/>
                  </a:cubicBezTo>
                  <a:cubicBezTo>
                    <a:pt x="477" y="632"/>
                    <a:pt x="593" y="570"/>
                    <a:pt x="644" y="445"/>
                  </a:cubicBezTo>
                  <a:cubicBezTo>
                    <a:pt x="743" y="227"/>
                    <a:pt x="574" y="0"/>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 name="Google Shape;176;p2"/>
            <p:cNvSpPr/>
            <p:nvPr/>
          </p:nvSpPr>
          <p:spPr>
            <a:xfrm>
              <a:off x="3551875" y="1882300"/>
              <a:ext cx="10850" cy="7850"/>
            </a:xfrm>
            <a:custGeom>
              <a:avLst/>
              <a:gdLst/>
              <a:ahLst/>
              <a:cxnLst/>
              <a:rect l="l" t="t" r="r" b="b"/>
              <a:pathLst>
                <a:path w="434" h="314" extrusionOk="0">
                  <a:moveTo>
                    <a:pt x="217" y="1"/>
                  </a:moveTo>
                  <a:cubicBezTo>
                    <a:pt x="176" y="1"/>
                    <a:pt x="135" y="15"/>
                    <a:pt x="106" y="44"/>
                  </a:cubicBezTo>
                  <a:cubicBezTo>
                    <a:pt x="1" y="138"/>
                    <a:pt x="71" y="314"/>
                    <a:pt x="223" y="314"/>
                  </a:cubicBezTo>
                  <a:cubicBezTo>
                    <a:pt x="363" y="314"/>
                    <a:pt x="433" y="138"/>
                    <a:pt x="328" y="44"/>
                  </a:cubicBezTo>
                  <a:cubicBezTo>
                    <a:pt x="299" y="15"/>
                    <a:pt x="258" y="1"/>
                    <a:pt x="21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 name="Google Shape;177;p2"/>
            <p:cNvSpPr/>
            <p:nvPr/>
          </p:nvSpPr>
          <p:spPr>
            <a:xfrm>
              <a:off x="3744325" y="1965950"/>
              <a:ext cx="7925" cy="7275"/>
            </a:xfrm>
            <a:custGeom>
              <a:avLst/>
              <a:gdLst/>
              <a:ahLst/>
              <a:cxnLst/>
              <a:rect l="l" t="t" r="r" b="b"/>
              <a:pathLst>
                <a:path w="317" h="291" extrusionOk="0">
                  <a:moveTo>
                    <a:pt x="163" y="0"/>
                  </a:moveTo>
                  <a:cubicBezTo>
                    <a:pt x="88" y="0"/>
                    <a:pt x="12" y="50"/>
                    <a:pt x="1" y="150"/>
                  </a:cubicBezTo>
                  <a:cubicBezTo>
                    <a:pt x="12" y="243"/>
                    <a:pt x="88" y="290"/>
                    <a:pt x="163" y="290"/>
                  </a:cubicBezTo>
                  <a:cubicBezTo>
                    <a:pt x="237" y="290"/>
                    <a:pt x="311" y="243"/>
                    <a:pt x="316" y="150"/>
                  </a:cubicBezTo>
                  <a:cubicBezTo>
                    <a:pt x="311" y="50"/>
                    <a:pt x="237" y="0"/>
                    <a:pt x="1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8" name="Google Shape;178;p2"/>
            <p:cNvSpPr/>
            <p:nvPr/>
          </p:nvSpPr>
          <p:spPr>
            <a:xfrm>
              <a:off x="3937350" y="1890125"/>
              <a:ext cx="10575" cy="7850"/>
            </a:xfrm>
            <a:custGeom>
              <a:avLst/>
              <a:gdLst/>
              <a:ahLst/>
              <a:cxnLst/>
              <a:rect l="l" t="t" r="r" b="b"/>
              <a:pathLst>
                <a:path w="423" h="314" extrusionOk="0">
                  <a:moveTo>
                    <a:pt x="212" y="1"/>
                  </a:moveTo>
                  <a:cubicBezTo>
                    <a:pt x="71" y="1"/>
                    <a:pt x="1" y="164"/>
                    <a:pt x="106" y="270"/>
                  </a:cubicBezTo>
                  <a:cubicBezTo>
                    <a:pt x="135" y="299"/>
                    <a:pt x="174" y="313"/>
                    <a:pt x="213" y="313"/>
                  </a:cubicBezTo>
                  <a:cubicBezTo>
                    <a:pt x="252" y="313"/>
                    <a:pt x="293" y="299"/>
                    <a:pt x="329" y="270"/>
                  </a:cubicBezTo>
                  <a:cubicBezTo>
                    <a:pt x="422" y="164"/>
                    <a:pt x="352" y="1"/>
                    <a:pt x="21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 name="Google Shape;179;p2"/>
            <p:cNvSpPr/>
            <p:nvPr/>
          </p:nvSpPr>
          <p:spPr>
            <a:xfrm>
              <a:off x="4022475" y="1699625"/>
              <a:ext cx="9375" cy="8025"/>
            </a:xfrm>
            <a:custGeom>
              <a:avLst/>
              <a:gdLst/>
              <a:ahLst/>
              <a:cxnLst/>
              <a:rect l="l" t="t" r="r" b="b"/>
              <a:pathLst>
                <a:path w="375" h="321" extrusionOk="0">
                  <a:moveTo>
                    <a:pt x="162" y="1"/>
                  </a:moveTo>
                  <a:cubicBezTo>
                    <a:pt x="78" y="1"/>
                    <a:pt x="0" y="63"/>
                    <a:pt x="0" y="157"/>
                  </a:cubicBezTo>
                  <a:cubicBezTo>
                    <a:pt x="0" y="250"/>
                    <a:pt x="71" y="320"/>
                    <a:pt x="164" y="320"/>
                  </a:cubicBezTo>
                  <a:cubicBezTo>
                    <a:pt x="305" y="320"/>
                    <a:pt x="375" y="157"/>
                    <a:pt x="281" y="51"/>
                  </a:cubicBezTo>
                  <a:cubicBezTo>
                    <a:pt x="246" y="16"/>
                    <a:pt x="203" y="1"/>
                    <a:pt x="16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 name="Google Shape;180;p2"/>
            <p:cNvSpPr/>
            <p:nvPr/>
          </p:nvSpPr>
          <p:spPr>
            <a:xfrm>
              <a:off x="3946725" y="1506300"/>
              <a:ext cx="8200" cy="7925"/>
            </a:xfrm>
            <a:custGeom>
              <a:avLst/>
              <a:gdLst/>
              <a:ahLst/>
              <a:cxnLst/>
              <a:rect l="l" t="t" r="r" b="b"/>
              <a:pathLst>
                <a:path w="328" h="317" extrusionOk="0">
                  <a:moveTo>
                    <a:pt x="153" y="0"/>
                  </a:moveTo>
                  <a:cubicBezTo>
                    <a:pt x="73" y="0"/>
                    <a:pt x="0" y="63"/>
                    <a:pt x="0" y="156"/>
                  </a:cubicBezTo>
                  <a:cubicBezTo>
                    <a:pt x="0" y="253"/>
                    <a:pt x="77" y="316"/>
                    <a:pt x="160" y="316"/>
                  </a:cubicBezTo>
                  <a:cubicBezTo>
                    <a:pt x="198" y="316"/>
                    <a:pt x="236" y="303"/>
                    <a:pt x="269" y="273"/>
                  </a:cubicBezTo>
                  <a:cubicBezTo>
                    <a:pt x="328" y="215"/>
                    <a:pt x="328" y="110"/>
                    <a:pt x="269" y="51"/>
                  </a:cubicBezTo>
                  <a:cubicBezTo>
                    <a:pt x="234" y="16"/>
                    <a:pt x="193" y="0"/>
                    <a:pt x="15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 name="Google Shape;181;p2"/>
            <p:cNvSpPr/>
            <p:nvPr/>
          </p:nvSpPr>
          <p:spPr>
            <a:xfrm>
              <a:off x="3755450" y="1423050"/>
              <a:ext cx="7900" cy="7650"/>
            </a:xfrm>
            <a:custGeom>
              <a:avLst/>
              <a:gdLst/>
              <a:ahLst/>
              <a:cxnLst/>
              <a:rect l="l" t="t" r="r" b="b"/>
              <a:pathLst>
                <a:path w="316" h="306" extrusionOk="0">
                  <a:moveTo>
                    <a:pt x="164" y="0"/>
                  </a:moveTo>
                  <a:cubicBezTo>
                    <a:pt x="82" y="0"/>
                    <a:pt x="12" y="59"/>
                    <a:pt x="0" y="152"/>
                  </a:cubicBezTo>
                  <a:cubicBezTo>
                    <a:pt x="0" y="253"/>
                    <a:pt x="81" y="306"/>
                    <a:pt x="161" y="306"/>
                  </a:cubicBezTo>
                  <a:cubicBezTo>
                    <a:pt x="239" y="306"/>
                    <a:pt x="316" y="256"/>
                    <a:pt x="316" y="152"/>
                  </a:cubicBezTo>
                  <a:cubicBezTo>
                    <a:pt x="316" y="70"/>
                    <a:pt x="246" y="0"/>
                    <a:pt x="16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 name="Google Shape;182;p2"/>
            <p:cNvSpPr/>
            <p:nvPr/>
          </p:nvSpPr>
          <p:spPr>
            <a:xfrm>
              <a:off x="3560950" y="1498575"/>
              <a:ext cx="8500" cy="7775"/>
            </a:xfrm>
            <a:custGeom>
              <a:avLst/>
              <a:gdLst/>
              <a:ahLst/>
              <a:cxnLst/>
              <a:rect l="l" t="t" r="r" b="b"/>
              <a:pathLst>
                <a:path w="340" h="311" extrusionOk="0">
                  <a:moveTo>
                    <a:pt x="170" y="0"/>
                  </a:moveTo>
                  <a:cubicBezTo>
                    <a:pt x="129" y="0"/>
                    <a:pt x="88" y="15"/>
                    <a:pt x="59" y="44"/>
                  </a:cubicBezTo>
                  <a:cubicBezTo>
                    <a:pt x="0" y="103"/>
                    <a:pt x="0" y="208"/>
                    <a:pt x="59" y="267"/>
                  </a:cubicBezTo>
                  <a:cubicBezTo>
                    <a:pt x="88" y="296"/>
                    <a:pt x="129" y="310"/>
                    <a:pt x="170" y="310"/>
                  </a:cubicBezTo>
                  <a:cubicBezTo>
                    <a:pt x="211" y="310"/>
                    <a:pt x="252" y="296"/>
                    <a:pt x="281" y="267"/>
                  </a:cubicBezTo>
                  <a:cubicBezTo>
                    <a:pt x="340" y="208"/>
                    <a:pt x="340" y="103"/>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 name="Google Shape;183;p2"/>
            <p:cNvSpPr/>
            <p:nvPr/>
          </p:nvSpPr>
          <p:spPr>
            <a:xfrm>
              <a:off x="3477600" y="1688600"/>
              <a:ext cx="9075" cy="7925"/>
            </a:xfrm>
            <a:custGeom>
              <a:avLst/>
              <a:gdLst/>
              <a:ahLst/>
              <a:cxnLst/>
              <a:rect l="l" t="t" r="r" b="b"/>
              <a:pathLst>
                <a:path w="363" h="317" extrusionOk="0">
                  <a:moveTo>
                    <a:pt x="152" y="1"/>
                  </a:moveTo>
                  <a:cubicBezTo>
                    <a:pt x="70" y="13"/>
                    <a:pt x="0" y="71"/>
                    <a:pt x="0" y="165"/>
                  </a:cubicBezTo>
                  <a:cubicBezTo>
                    <a:pt x="0" y="247"/>
                    <a:pt x="70" y="317"/>
                    <a:pt x="152" y="317"/>
                  </a:cubicBezTo>
                  <a:cubicBezTo>
                    <a:pt x="363" y="317"/>
                    <a:pt x="363" y="1"/>
                    <a:pt x="15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4" name="Google Shape;184;p2"/>
            <p:cNvSpPr/>
            <p:nvPr/>
          </p:nvSpPr>
          <p:spPr>
            <a:xfrm>
              <a:off x="4618550" y="4000600"/>
              <a:ext cx="26625" cy="23900"/>
            </a:xfrm>
            <a:custGeom>
              <a:avLst/>
              <a:gdLst/>
              <a:ahLst/>
              <a:cxnLst/>
              <a:rect l="l" t="t" r="r" b="b"/>
              <a:pathLst>
                <a:path w="1065" h="956" extrusionOk="0">
                  <a:moveTo>
                    <a:pt x="537" y="0"/>
                  </a:moveTo>
                  <a:cubicBezTo>
                    <a:pt x="417" y="0"/>
                    <a:pt x="297" y="44"/>
                    <a:pt x="199" y="130"/>
                  </a:cubicBezTo>
                  <a:cubicBezTo>
                    <a:pt x="12" y="317"/>
                    <a:pt x="0" y="622"/>
                    <a:pt x="187" y="809"/>
                  </a:cubicBezTo>
                  <a:cubicBezTo>
                    <a:pt x="284" y="905"/>
                    <a:pt x="411" y="955"/>
                    <a:pt x="538" y="955"/>
                  </a:cubicBezTo>
                  <a:cubicBezTo>
                    <a:pt x="657" y="955"/>
                    <a:pt x="775" y="911"/>
                    <a:pt x="866" y="821"/>
                  </a:cubicBezTo>
                  <a:cubicBezTo>
                    <a:pt x="1065" y="645"/>
                    <a:pt x="1065" y="341"/>
                    <a:pt x="878" y="142"/>
                  </a:cubicBezTo>
                  <a:cubicBezTo>
                    <a:pt x="782" y="47"/>
                    <a:pt x="660" y="0"/>
                    <a:pt x="53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5" name="Google Shape;185;p2"/>
            <p:cNvSpPr/>
            <p:nvPr/>
          </p:nvSpPr>
          <p:spPr>
            <a:xfrm>
              <a:off x="4664450" y="4001400"/>
              <a:ext cx="25475" cy="23975"/>
            </a:xfrm>
            <a:custGeom>
              <a:avLst/>
              <a:gdLst/>
              <a:ahLst/>
              <a:cxnLst/>
              <a:rect l="l" t="t" r="r" b="b"/>
              <a:pathLst>
                <a:path w="1019" h="959" extrusionOk="0">
                  <a:moveTo>
                    <a:pt x="530" y="1"/>
                  </a:moveTo>
                  <a:cubicBezTo>
                    <a:pt x="416" y="1"/>
                    <a:pt x="299" y="42"/>
                    <a:pt x="200" y="133"/>
                  </a:cubicBezTo>
                  <a:cubicBezTo>
                    <a:pt x="13" y="321"/>
                    <a:pt x="1" y="625"/>
                    <a:pt x="188" y="812"/>
                  </a:cubicBezTo>
                  <a:cubicBezTo>
                    <a:pt x="286" y="913"/>
                    <a:pt x="409" y="959"/>
                    <a:pt x="531" y="959"/>
                  </a:cubicBezTo>
                  <a:cubicBezTo>
                    <a:pt x="774" y="959"/>
                    <a:pt x="1011" y="777"/>
                    <a:pt x="1019" y="496"/>
                  </a:cubicBezTo>
                  <a:cubicBezTo>
                    <a:pt x="1019" y="199"/>
                    <a:pt x="781" y="1"/>
                    <a:pt x="53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 name="Google Shape;186;p2"/>
            <p:cNvSpPr/>
            <p:nvPr/>
          </p:nvSpPr>
          <p:spPr>
            <a:xfrm>
              <a:off x="4665625" y="3954900"/>
              <a:ext cx="31500" cy="24725"/>
            </a:xfrm>
            <a:custGeom>
              <a:avLst/>
              <a:gdLst/>
              <a:ahLst/>
              <a:cxnLst/>
              <a:rect l="l" t="t" r="r" b="b"/>
              <a:pathLst>
                <a:path w="1260" h="989" extrusionOk="0">
                  <a:moveTo>
                    <a:pt x="547" y="1"/>
                  </a:moveTo>
                  <a:cubicBezTo>
                    <a:pt x="429" y="1"/>
                    <a:pt x="307" y="50"/>
                    <a:pt x="200" y="168"/>
                  </a:cubicBezTo>
                  <a:cubicBezTo>
                    <a:pt x="1" y="344"/>
                    <a:pt x="1" y="648"/>
                    <a:pt x="188" y="847"/>
                  </a:cubicBezTo>
                  <a:cubicBezTo>
                    <a:pt x="277" y="942"/>
                    <a:pt x="399" y="989"/>
                    <a:pt x="524" y="989"/>
                  </a:cubicBezTo>
                  <a:cubicBezTo>
                    <a:pt x="645" y="989"/>
                    <a:pt x="769" y="945"/>
                    <a:pt x="866" y="859"/>
                  </a:cubicBezTo>
                  <a:cubicBezTo>
                    <a:pt x="1260" y="519"/>
                    <a:pt x="929" y="1"/>
                    <a:pt x="5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 name="Google Shape;187;p2"/>
            <p:cNvSpPr/>
            <p:nvPr/>
          </p:nvSpPr>
          <p:spPr>
            <a:xfrm>
              <a:off x="4619425" y="3954750"/>
              <a:ext cx="26625" cy="23975"/>
            </a:xfrm>
            <a:custGeom>
              <a:avLst/>
              <a:gdLst/>
              <a:ahLst/>
              <a:cxnLst/>
              <a:rect l="l" t="t" r="r" b="b"/>
              <a:pathLst>
                <a:path w="1065" h="959" extrusionOk="0">
                  <a:moveTo>
                    <a:pt x="543" y="0"/>
                  </a:moveTo>
                  <a:cubicBezTo>
                    <a:pt x="420" y="0"/>
                    <a:pt x="297" y="47"/>
                    <a:pt x="199" y="139"/>
                  </a:cubicBezTo>
                  <a:cubicBezTo>
                    <a:pt x="12" y="315"/>
                    <a:pt x="0" y="619"/>
                    <a:pt x="187" y="806"/>
                  </a:cubicBezTo>
                  <a:cubicBezTo>
                    <a:pt x="284" y="909"/>
                    <a:pt x="412" y="958"/>
                    <a:pt x="538" y="958"/>
                  </a:cubicBezTo>
                  <a:cubicBezTo>
                    <a:pt x="657" y="958"/>
                    <a:pt x="775" y="915"/>
                    <a:pt x="866" y="830"/>
                  </a:cubicBezTo>
                  <a:cubicBezTo>
                    <a:pt x="1065" y="642"/>
                    <a:pt x="1065" y="338"/>
                    <a:pt x="889" y="151"/>
                  </a:cubicBezTo>
                  <a:cubicBezTo>
                    <a:pt x="794" y="50"/>
                    <a:pt x="669" y="0"/>
                    <a:pt x="54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 name="Google Shape;188;p2"/>
            <p:cNvSpPr/>
            <p:nvPr/>
          </p:nvSpPr>
          <p:spPr>
            <a:xfrm>
              <a:off x="4614150" y="4036225"/>
              <a:ext cx="31150" cy="26500"/>
            </a:xfrm>
            <a:custGeom>
              <a:avLst/>
              <a:gdLst/>
              <a:ahLst/>
              <a:cxnLst/>
              <a:rect l="l" t="t" r="r" b="b"/>
              <a:pathLst>
                <a:path w="1246" h="1060" extrusionOk="0">
                  <a:moveTo>
                    <a:pt x="605" y="1"/>
                  </a:moveTo>
                  <a:cubicBezTo>
                    <a:pt x="408" y="1"/>
                    <a:pt x="210" y="106"/>
                    <a:pt x="118" y="320"/>
                  </a:cubicBezTo>
                  <a:cubicBezTo>
                    <a:pt x="1" y="589"/>
                    <a:pt x="129" y="893"/>
                    <a:pt x="387" y="1010"/>
                  </a:cubicBezTo>
                  <a:cubicBezTo>
                    <a:pt x="461" y="1044"/>
                    <a:pt x="536" y="1060"/>
                    <a:pt x="609" y="1060"/>
                  </a:cubicBezTo>
                  <a:cubicBezTo>
                    <a:pt x="958" y="1060"/>
                    <a:pt x="1246" y="700"/>
                    <a:pt x="1100" y="331"/>
                  </a:cubicBezTo>
                  <a:cubicBezTo>
                    <a:pt x="1011" y="112"/>
                    <a:pt x="808" y="1"/>
                    <a:pt x="60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 name="Google Shape;189;p2"/>
            <p:cNvSpPr/>
            <p:nvPr/>
          </p:nvSpPr>
          <p:spPr>
            <a:xfrm>
              <a:off x="4663125" y="4036950"/>
              <a:ext cx="32075" cy="26625"/>
            </a:xfrm>
            <a:custGeom>
              <a:avLst/>
              <a:gdLst/>
              <a:ahLst/>
              <a:cxnLst/>
              <a:rect l="l" t="t" r="r" b="b"/>
              <a:pathLst>
                <a:path w="1283" h="1065" extrusionOk="0">
                  <a:moveTo>
                    <a:pt x="627" y="0"/>
                  </a:moveTo>
                  <a:cubicBezTo>
                    <a:pt x="279" y="0"/>
                    <a:pt x="1" y="364"/>
                    <a:pt x="147" y="735"/>
                  </a:cubicBezTo>
                  <a:cubicBezTo>
                    <a:pt x="228" y="941"/>
                    <a:pt x="424" y="1064"/>
                    <a:pt x="633" y="1064"/>
                  </a:cubicBezTo>
                  <a:cubicBezTo>
                    <a:pt x="697" y="1064"/>
                    <a:pt x="762" y="1053"/>
                    <a:pt x="826" y="1028"/>
                  </a:cubicBezTo>
                  <a:cubicBezTo>
                    <a:pt x="1271" y="852"/>
                    <a:pt x="1282" y="232"/>
                    <a:pt x="838" y="45"/>
                  </a:cubicBezTo>
                  <a:cubicBezTo>
                    <a:pt x="767" y="14"/>
                    <a:pt x="696" y="0"/>
                    <a:pt x="6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0" name="Google Shape;190;p2"/>
            <p:cNvSpPr/>
            <p:nvPr/>
          </p:nvSpPr>
          <p:spPr>
            <a:xfrm>
              <a:off x="4699850" y="4003000"/>
              <a:ext cx="35000" cy="26575"/>
            </a:xfrm>
            <a:custGeom>
              <a:avLst/>
              <a:gdLst/>
              <a:ahLst/>
              <a:cxnLst/>
              <a:rect l="l" t="t" r="r" b="b"/>
              <a:pathLst>
                <a:path w="1400" h="1063" extrusionOk="0">
                  <a:moveTo>
                    <a:pt x="604" y="1"/>
                  </a:moveTo>
                  <a:cubicBezTo>
                    <a:pt x="403" y="1"/>
                    <a:pt x="212" y="117"/>
                    <a:pt x="117" y="315"/>
                  </a:cubicBezTo>
                  <a:cubicBezTo>
                    <a:pt x="0" y="584"/>
                    <a:pt x="129" y="888"/>
                    <a:pt x="398" y="1005"/>
                  </a:cubicBezTo>
                  <a:cubicBezTo>
                    <a:pt x="484" y="1045"/>
                    <a:pt x="565" y="1063"/>
                    <a:pt x="641" y="1063"/>
                  </a:cubicBezTo>
                  <a:cubicBezTo>
                    <a:pt x="1148" y="1063"/>
                    <a:pt x="1399" y="280"/>
                    <a:pt x="819" y="46"/>
                  </a:cubicBezTo>
                  <a:cubicBezTo>
                    <a:pt x="749" y="15"/>
                    <a:pt x="676" y="1"/>
                    <a:pt x="60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1" name="Google Shape;191;p2"/>
            <p:cNvSpPr/>
            <p:nvPr/>
          </p:nvSpPr>
          <p:spPr>
            <a:xfrm>
              <a:off x="4699700" y="3953350"/>
              <a:ext cx="31175" cy="26375"/>
            </a:xfrm>
            <a:custGeom>
              <a:avLst/>
              <a:gdLst/>
              <a:ahLst/>
              <a:cxnLst/>
              <a:rect l="l" t="t" r="r" b="b"/>
              <a:pathLst>
                <a:path w="1247" h="1055" extrusionOk="0">
                  <a:moveTo>
                    <a:pt x="650" y="1"/>
                  </a:moveTo>
                  <a:cubicBezTo>
                    <a:pt x="451" y="1"/>
                    <a:pt x="252" y="109"/>
                    <a:pt x="159" y="324"/>
                  </a:cubicBezTo>
                  <a:cubicBezTo>
                    <a:pt x="1" y="689"/>
                    <a:pt x="292" y="1054"/>
                    <a:pt x="647" y="1054"/>
                  </a:cubicBezTo>
                  <a:cubicBezTo>
                    <a:pt x="713" y="1054"/>
                    <a:pt x="781" y="1042"/>
                    <a:pt x="849" y="1014"/>
                  </a:cubicBezTo>
                  <a:cubicBezTo>
                    <a:pt x="1118" y="909"/>
                    <a:pt x="1247" y="605"/>
                    <a:pt x="1141" y="336"/>
                  </a:cubicBezTo>
                  <a:cubicBezTo>
                    <a:pt x="1053" y="112"/>
                    <a:pt x="852" y="1"/>
                    <a:pt x="65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 name="Google Shape;192;p2"/>
            <p:cNvSpPr/>
            <p:nvPr/>
          </p:nvSpPr>
          <p:spPr>
            <a:xfrm>
              <a:off x="4665500" y="3917500"/>
              <a:ext cx="31150" cy="26475"/>
            </a:xfrm>
            <a:custGeom>
              <a:avLst/>
              <a:gdLst/>
              <a:ahLst/>
              <a:cxnLst/>
              <a:rect l="l" t="t" r="r" b="b"/>
              <a:pathLst>
                <a:path w="1246" h="1059" extrusionOk="0">
                  <a:moveTo>
                    <a:pt x="638" y="0"/>
                  </a:moveTo>
                  <a:cubicBezTo>
                    <a:pt x="289" y="0"/>
                    <a:pt x="1" y="360"/>
                    <a:pt x="146" y="728"/>
                  </a:cubicBezTo>
                  <a:cubicBezTo>
                    <a:pt x="235" y="948"/>
                    <a:pt x="438" y="1059"/>
                    <a:pt x="641" y="1059"/>
                  </a:cubicBezTo>
                  <a:cubicBezTo>
                    <a:pt x="839" y="1059"/>
                    <a:pt x="1036" y="954"/>
                    <a:pt x="1129" y="740"/>
                  </a:cubicBezTo>
                  <a:cubicBezTo>
                    <a:pt x="1246" y="471"/>
                    <a:pt x="1117" y="167"/>
                    <a:pt x="860" y="50"/>
                  </a:cubicBezTo>
                  <a:cubicBezTo>
                    <a:pt x="785" y="16"/>
                    <a:pt x="710" y="0"/>
                    <a:pt x="63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 name="Google Shape;193;p2"/>
            <p:cNvSpPr/>
            <p:nvPr/>
          </p:nvSpPr>
          <p:spPr>
            <a:xfrm>
              <a:off x="4615625" y="3916650"/>
              <a:ext cx="32075" cy="26600"/>
            </a:xfrm>
            <a:custGeom>
              <a:avLst/>
              <a:gdLst/>
              <a:ahLst/>
              <a:cxnLst/>
              <a:rect l="l" t="t" r="r" b="b"/>
              <a:pathLst>
                <a:path w="1283" h="1064" extrusionOk="0">
                  <a:moveTo>
                    <a:pt x="650" y="0"/>
                  </a:moveTo>
                  <a:cubicBezTo>
                    <a:pt x="585" y="0"/>
                    <a:pt x="520" y="12"/>
                    <a:pt x="456" y="37"/>
                  </a:cubicBezTo>
                  <a:cubicBezTo>
                    <a:pt x="12" y="213"/>
                    <a:pt x="0" y="833"/>
                    <a:pt x="433" y="1020"/>
                  </a:cubicBezTo>
                  <a:cubicBezTo>
                    <a:pt x="505" y="1050"/>
                    <a:pt x="576" y="1064"/>
                    <a:pt x="645" y="1064"/>
                  </a:cubicBezTo>
                  <a:cubicBezTo>
                    <a:pt x="1001" y="1064"/>
                    <a:pt x="1282" y="693"/>
                    <a:pt x="1135" y="330"/>
                  </a:cubicBezTo>
                  <a:cubicBezTo>
                    <a:pt x="1055" y="124"/>
                    <a:pt x="858" y="0"/>
                    <a:pt x="65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 name="Google Shape;194;p2"/>
            <p:cNvSpPr/>
            <p:nvPr/>
          </p:nvSpPr>
          <p:spPr>
            <a:xfrm>
              <a:off x="4579775" y="3950950"/>
              <a:ext cx="32075" cy="26400"/>
            </a:xfrm>
            <a:custGeom>
              <a:avLst/>
              <a:gdLst/>
              <a:ahLst/>
              <a:cxnLst/>
              <a:rect l="l" t="t" r="r" b="b"/>
              <a:pathLst>
                <a:path w="1283" h="1056" extrusionOk="0">
                  <a:moveTo>
                    <a:pt x="634" y="0"/>
                  </a:moveTo>
                  <a:cubicBezTo>
                    <a:pt x="434" y="0"/>
                    <a:pt x="245" y="116"/>
                    <a:pt x="159" y="315"/>
                  </a:cubicBezTo>
                  <a:cubicBezTo>
                    <a:pt x="0" y="681"/>
                    <a:pt x="278" y="1056"/>
                    <a:pt x="629" y="1056"/>
                  </a:cubicBezTo>
                  <a:cubicBezTo>
                    <a:pt x="693" y="1056"/>
                    <a:pt x="759" y="1044"/>
                    <a:pt x="826" y="1017"/>
                  </a:cubicBezTo>
                  <a:cubicBezTo>
                    <a:pt x="1270" y="841"/>
                    <a:pt x="1282" y="233"/>
                    <a:pt x="849" y="46"/>
                  </a:cubicBezTo>
                  <a:cubicBezTo>
                    <a:pt x="779" y="15"/>
                    <a:pt x="706" y="0"/>
                    <a:pt x="63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 name="Google Shape;195;p2"/>
            <p:cNvSpPr/>
            <p:nvPr/>
          </p:nvSpPr>
          <p:spPr>
            <a:xfrm>
              <a:off x="4579925" y="4000400"/>
              <a:ext cx="30875" cy="26350"/>
            </a:xfrm>
            <a:custGeom>
              <a:avLst/>
              <a:gdLst/>
              <a:ahLst/>
              <a:cxnLst/>
              <a:rect l="l" t="t" r="r" b="b"/>
              <a:pathLst>
                <a:path w="1235" h="1054" extrusionOk="0">
                  <a:moveTo>
                    <a:pt x="606" y="1"/>
                  </a:moveTo>
                  <a:cubicBezTo>
                    <a:pt x="538" y="1"/>
                    <a:pt x="468" y="15"/>
                    <a:pt x="399" y="45"/>
                  </a:cubicBezTo>
                  <a:cubicBezTo>
                    <a:pt x="130" y="150"/>
                    <a:pt x="1" y="454"/>
                    <a:pt x="106" y="723"/>
                  </a:cubicBezTo>
                  <a:cubicBezTo>
                    <a:pt x="195" y="943"/>
                    <a:pt x="398" y="1054"/>
                    <a:pt x="600" y="1054"/>
                  </a:cubicBezTo>
                  <a:cubicBezTo>
                    <a:pt x="796" y="1054"/>
                    <a:pt x="991" y="948"/>
                    <a:pt x="1077" y="735"/>
                  </a:cubicBezTo>
                  <a:cubicBezTo>
                    <a:pt x="1234" y="372"/>
                    <a:pt x="955" y="1"/>
                    <a:pt x="6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 name="Google Shape;196;p2"/>
            <p:cNvSpPr/>
            <p:nvPr/>
          </p:nvSpPr>
          <p:spPr>
            <a:xfrm>
              <a:off x="4576125" y="4050725"/>
              <a:ext cx="17875" cy="13400"/>
            </a:xfrm>
            <a:custGeom>
              <a:avLst/>
              <a:gdLst/>
              <a:ahLst/>
              <a:cxnLst/>
              <a:rect l="l" t="t" r="r" b="b"/>
              <a:pathLst>
                <a:path w="715" h="536" extrusionOk="0">
                  <a:moveTo>
                    <a:pt x="356" y="0"/>
                  </a:moveTo>
                  <a:cubicBezTo>
                    <a:pt x="287" y="0"/>
                    <a:pt x="217" y="26"/>
                    <a:pt x="165" y="79"/>
                  </a:cubicBezTo>
                  <a:cubicBezTo>
                    <a:pt x="1" y="243"/>
                    <a:pt x="118" y="535"/>
                    <a:pt x="352" y="535"/>
                  </a:cubicBezTo>
                  <a:cubicBezTo>
                    <a:pt x="597" y="535"/>
                    <a:pt x="714" y="243"/>
                    <a:pt x="539" y="79"/>
                  </a:cubicBezTo>
                  <a:cubicBezTo>
                    <a:pt x="492" y="26"/>
                    <a:pt x="425" y="0"/>
                    <a:pt x="35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7" name="Google Shape;197;p2"/>
            <p:cNvSpPr/>
            <p:nvPr/>
          </p:nvSpPr>
          <p:spPr>
            <a:xfrm>
              <a:off x="4646625" y="4080700"/>
              <a:ext cx="15525" cy="13250"/>
            </a:xfrm>
            <a:custGeom>
              <a:avLst/>
              <a:gdLst/>
              <a:ahLst/>
              <a:cxnLst/>
              <a:rect l="l" t="t" r="r" b="b"/>
              <a:pathLst>
                <a:path w="621" h="530" extrusionOk="0">
                  <a:moveTo>
                    <a:pt x="268" y="1"/>
                  </a:moveTo>
                  <a:cubicBezTo>
                    <a:pt x="137" y="1"/>
                    <a:pt x="12" y="105"/>
                    <a:pt x="12" y="261"/>
                  </a:cubicBezTo>
                  <a:cubicBezTo>
                    <a:pt x="0" y="401"/>
                    <a:pt x="117" y="530"/>
                    <a:pt x="269" y="530"/>
                  </a:cubicBezTo>
                  <a:cubicBezTo>
                    <a:pt x="503" y="530"/>
                    <a:pt x="620" y="249"/>
                    <a:pt x="456" y="85"/>
                  </a:cubicBezTo>
                  <a:cubicBezTo>
                    <a:pt x="402" y="27"/>
                    <a:pt x="334" y="1"/>
                    <a:pt x="26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 name="Google Shape;198;p2"/>
            <p:cNvSpPr/>
            <p:nvPr/>
          </p:nvSpPr>
          <p:spPr>
            <a:xfrm>
              <a:off x="4714175" y="4053575"/>
              <a:ext cx="17575" cy="13400"/>
            </a:xfrm>
            <a:custGeom>
              <a:avLst/>
              <a:gdLst/>
              <a:ahLst/>
              <a:cxnLst/>
              <a:rect l="l" t="t" r="r" b="b"/>
              <a:pathLst>
                <a:path w="703" h="536" extrusionOk="0">
                  <a:moveTo>
                    <a:pt x="363" y="0"/>
                  </a:moveTo>
                  <a:cubicBezTo>
                    <a:pt x="118" y="0"/>
                    <a:pt x="1" y="281"/>
                    <a:pt x="164" y="456"/>
                  </a:cubicBezTo>
                  <a:cubicBezTo>
                    <a:pt x="217" y="509"/>
                    <a:pt x="284" y="535"/>
                    <a:pt x="352" y="535"/>
                  </a:cubicBezTo>
                  <a:cubicBezTo>
                    <a:pt x="419" y="535"/>
                    <a:pt x="486" y="509"/>
                    <a:pt x="539" y="456"/>
                  </a:cubicBezTo>
                  <a:cubicBezTo>
                    <a:pt x="703" y="293"/>
                    <a:pt x="597" y="12"/>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 name="Google Shape;199;p2"/>
            <p:cNvSpPr/>
            <p:nvPr/>
          </p:nvSpPr>
          <p:spPr>
            <a:xfrm>
              <a:off x="4744300" y="3985475"/>
              <a:ext cx="15525" cy="13150"/>
            </a:xfrm>
            <a:custGeom>
              <a:avLst/>
              <a:gdLst/>
              <a:ahLst/>
              <a:cxnLst/>
              <a:rect l="l" t="t" r="r" b="b"/>
              <a:pathLst>
                <a:path w="621" h="526" extrusionOk="0">
                  <a:moveTo>
                    <a:pt x="346" y="0"/>
                  </a:moveTo>
                  <a:cubicBezTo>
                    <a:pt x="283" y="0"/>
                    <a:pt x="219" y="21"/>
                    <a:pt x="165" y="68"/>
                  </a:cubicBezTo>
                  <a:cubicBezTo>
                    <a:pt x="1" y="232"/>
                    <a:pt x="106" y="525"/>
                    <a:pt x="340" y="525"/>
                  </a:cubicBezTo>
                  <a:cubicBezTo>
                    <a:pt x="347" y="525"/>
                    <a:pt x="354" y="526"/>
                    <a:pt x="361" y="526"/>
                  </a:cubicBezTo>
                  <a:cubicBezTo>
                    <a:pt x="503" y="526"/>
                    <a:pt x="610" y="412"/>
                    <a:pt x="621" y="267"/>
                  </a:cubicBezTo>
                  <a:cubicBezTo>
                    <a:pt x="621" y="106"/>
                    <a:pt x="487" y="0"/>
                    <a:pt x="3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 name="Google Shape;200;p2"/>
            <p:cNvSpPr/>
            <p:nvPr/>
          </p:nvSpPr>
          <p:spPr>
            <a:xfrm>
              <a:off x="4718575" y="3916100"/>
              <a:ext cx="14650" cy="13275"/>
            </a:xfrm>
            <a:custGeom>
              <a:avLst/>
              <a:gdLst/>
              <a:ahLst/>
              <a:cxnLst/>
              <a:rect l="l" t="t" r="r" b="b"/>
              <a:pathLst>
                <a:path w="586" h="531" extrusionOk="0">
                  <a:moveTo>
                    <a:pt x="288" y="1"/>
                  </a:moveTo>
                  <a:cubicBezTo>
                    <a:pt x="220" y="1"/>
                    <a:pt x="152" y="24"/>
                    <a:pt x="105" y="71"/>
                  </a:cubicBezTo>
                  <a:cubicBezTo>
                    <a:pt x="0" y="176"/>
                    <a:pt x="0" y="340"/>
                    <a:pt x="105" y="445"/>
                  </a:cubicBezTo>
                  <a:cubicBezTo>
                    <a:pt x="155" y="501"/>
                    <a:pt x="227" y="530"/>
                    <a:pt x="300" y="530"/>
                  </a:cubicBezTo>
                  <a:cubicBezTo>
                    <a:pt x="365" y="530"/>
                    <a:pt x="430" y="507"/>
                    <a:pt x="480" y="457"/>
                  </a:cubicBezTo>
                  <a:cubicBezTo>
                    <a:pt x="585" y="352"/>
                    <a:pt x="585" y="176"/>
                    <a:pt x="480" y="71"/>
                  </a:cubicBezTo>
                  <a:cubicBezTo>
                    <a:pt x="427" y="24"/>
                    <a:pt x="357" y="1"/>
                    <a:pt x="2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 name="Google Shape;201;p2"/>
            <p:cNvSpPr/>
            <p:nvPr/>
          </p:nvSpPr>
          <p:spPr>
            <a:xfrm>
              <a:off x="4650725" y="3886275"/>
              <a:ext cx="13325" cy="13175"/>
            </a:xfrm>
            <a:custGeom>
              <a:avLst/>
              <a:gdLst/>
              <a:ahLst/>
              <a:cxnLst/>
              <a:rect l="l" t="t" r="r" b="b"/>
              <a:pathLst>
                <a:path w="533" h="527" extrusionOk="0">
                  <a:moveTo>
                    <a:pt x="265" y="0"/>
                  </a:moveTo>
                  <a:cubicBezTo>
                    <a:pt x="136" y="0"/>
                    <a:pt x="6" y="85"/>
                    <a:pt x="0" y="258"/>
                  </a:cubicBezTo>
                  <a:cubicBezTo>
                    <a:pt x="0" y="436"/>
                    <a:pt x="136" y="527"/>
                    <a:pt x="270" y="527"/>
                  </a:cubicBezTo>
                  <a:cubicBezTo>
                    <a:pt x="399" y="527"/>
                    <a:pt x="526" y="442"/>
                    <a:pt x="526" y="269"/>
                  </a:cubicBezTo>
                  <a:cubicBezTo>
                    <a:pt x="532" y="91"/>
                    <a:pt x="399" y="0"/>
                    <a:pt x="26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2" name="Google Shape;202;p2"/>
            <p:cNvSpPr/>
            <p:nvPr/>
          </p:nvSpPr>
          <p:spPr>
            <a:xfrm>
              <a:off x="4578775" y="3913475"/>
              <a:ext cx="17850" cy="13175"/>
            </a:xfrm>
            <a:custGeom>
              <a:avLst/>
              <a:gdLst/>
              <a:ahLst/>
              <a:cxnLst/>
              <a:rect l="l" t="t" r="r" b="b"/>
              <a:pathLst>
                <a:path w="714" h="527" extrusionOk="0">
                  <a:moveTo>
                    <a:pt x="358" y="0"/>
                  </a:moveTo>
                  <a:cubicBezTo>
                    <a:pt x="290" y="0"/>
                    <a:pt x="222" y="24"/>
                    <a:pt x="176" y="71"/>
                  </a:cubicBezTo>
                  <a:cubicBezTo>
                    <a:pt x="0" y="246"/>
                    <a:pt x="117" y="527"/>
                    <a:pt x="351" y="527"/>
                  </a:cubicBezTo>
                  <a:cubicBezTo>
                    <a:pt x="597" y="527"/>
                    <a:pt x="714" y="246"/>
                    <a:pt x="550" y="71"/>
                  </a:cubicBezTo>
                  <a:cubicBezTo>
                    <a:pt x="497" y="24"/>
                    <a:pt x="427" y="0"/>
                    <a:pt x="35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 name="Google Shape;203;p2"/>
            <p:cNvSpPr/>
            <p:nvPr/>
          </p:nvSpPr>
          <p:spPr>
            <a:xfrm>
              <a:off x="4550975" y="3981600"/>
              <a:ext cx="15525" cy="13075"/>
            </a:xfrm>
            <a:custGeom>
              <a:avLst/>
              <a:gdLst/>
              <a:ahLst/>
              <a:cxnLst/>
              <a:rect l="l" t="t" r="r" b="b"/>
              <a:pathLst>
                <a:path w="621" h="523" extrusionOk="0">
                  <a:moveTo>
                    <a:pt x="261" y="0"/>
                  </a:moveTo>
                  <a:cubicBezTo>
                    <a:pt x="119" y="0"/>
                    <a:pt x="12" y="114"/>
                    <a:pt x="1" y="259"/>
                  </a:cubicBezTo>
                  <a:cubicBezTo>
                    <a:pt x="1" y="417"/>
                    <a:pt x="130" y="522"/>
                    <a:pt x="264" y="522"/>
                  </a:cubicBezTo>
                  <a:cubicBezTo>
                    <a:pt x="328" y="522"/>
                    <a:pt x="392" y="498"/>
                    <a:pt x="445" y="446"/>
                  </a:cubicBezTo>
                  <a:cubicBezTo>
                    <a:pt x="621" y="282"/>
                    <a:pt x="504" y="1"/>
                    <a:pt x="281" y="1"/>
                  </a:cubicBezTo>
                  <a:cubicBezTo>
                    <a:pt x="274" y="1"/>
                    <a:pt x="267" y="0"/>
                    <a:pt x="2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 name="Google Shape;204;p2"/>
            <p:cNvSpPr/>
            <p:nvPr/>
          </p:nvSpPr>
          <p:spPr>
            <a:xfrm>
              <a:off x="4591925" y="4099050"/>
              <a:ext cx="23175" cy="19750"/>
            </a:xfrm>
            <a:custGeom>
              <a:avLst/>
              <a:gdLst/>
              <a:ahLst/>
              <a:cxnLst/>
              <a:rect l="l" t="t" r="r" b="b"/>
              <a:pathLst>
                <a:path w="927" h="790" extrusionOk="0">
                  <a:moveTo>
                    <a:pt x="447" y="0"/>
                  </a:moveTo>
                  <a:cubicBezTo>
                    <a:pt x="299" y="0"/>
                    <a:pt x="151" y="79"/>
                    <a:pt x="82" y="240"/>
                  </a:cubicBezTo>
                  <a:cubicBezTo>
                    <a:pt x="0" y="439"/>
                    <a:pt x="82" y="661"/>
                    <a:pt x="293" y="755"/>
                  </a:cubicBezTo>
                  <a:cubicBezTo>
                    <a:pt x="346" y="778"/>
                    <a:pt x="399" y="789"/>
                    <a:pt x="451" y="789"/>
                  </a:cubicBezTo>
                  <a:cubicBezTo>
                    <a:pt x="709" y="789"/>
                    <a:pt x="927" y="525"/>
                    <a:pt x="819" y="252"/>
                  </a:cubicBezTo>
                  <a:cubicBezTo>
                    <a:pt x="754" y="85"/>
                    <a:pt x="601" y="0"/>
                    <a:pt x="4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 name="Google Shape;205;p2"/>
            <p:cNvSpPr/>
            <p:nvPr/>
          </p:nvSpPr>
          <p:spPr>
            <a:xfrm>
              <a:off x="4690725" y="4100975"/>
              <a:ext cx="24075" cy="19875"/>
            </a:xfrm>
            <a:custGeom>
              <a:avLst/>
              <a:gdLst/>
              <a:ahLst/>
              <a:cxnLst/>
              <a:rect l="l" t="t" r="r" b="b"/>
              <a:pathLst>
                <a:path w="963" h="795" extrusionOk="0">
                  <a:moveTo>
                    <a:pt x="476" y="0"/>
                  </a:moveTo>
                  <a:cubicBezTo>
                    <a:pt x="218" y="0"/>
                    <a:pt x="1" y="265"/>
                    <a:pt x="108" y="538"/>
                  </a:cubicBezTo>
                  <a:cubicBezTo>
                    <a:pt x="172" y="702"/>
                    <a:pt x="328" y="795"/>
                    <a:pt x="488" y="795"/>
                  </a:cubicBezTo>
                  <a:cubicBezTo>
                    <a:pt x="533" y="795"/>
                    <a:pt x="579" y="787"/>
                    <a:pt x="623" y="772"/>
                  </a:cubicBezTo>
                  <a:cubicBezTo>
                    <a:pt x="950" y="631"/>
                    <a:pt x="962" y="175"/>
                    <a:pt x="635" y="34"/>
                  </a:cubicBezTo>
                  <a:cubicBezTo>
                    <a:pt x="582" y="11"/>
                    <a:pt x="528"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 name="Google Shape;206;p2"/>
            <p:cNvSpPr/>
            <p:nvPr/>
          </p:nvSpPr>
          <p:spPr>
            <a:xfrm>
              <a:off x="4762725" y="4032100"/>
              <a:ext cx="24075" cy="20075"/>
            </a:xfrm>
            <a:custGeom>
              <a:avLst/>
              <a:gdLst/>
              <a:ahLst/>
              <a:cxnLst/>
              <a:rect l="l" t="t" r="r" b="b"/>
              <a:pathLst>
                <a:path w="963" h="803" extrusionOk="0">
                  <a:moveTo>
                    <a:pt x="477" y="1"/>
                  </a:moveTo>
                  <a:cubicBezTo>
                    <a:pt x="429" y="1"/>
                    <a:pt x="379" y="9"/>
                    <a:pt x="328" y="29"/>
                  </a:cubicBezTo>
                  <a:cubicBezTo>
                    <a:pt x="1" y="157"/>
                    <a:pt x="1" y="625"/>
                    <a:pt x="317" y="766"/>
                  </a:cubicBezTo>
                  <a:cubicBezTo>
                    <a:pt x="369" y="790"/>
                    <a:pt x="425" y="802"/>
                    <a:pt x="479" y="802"/>
                  </a:cubicBezTo>
                  <a:cubicBezTo>
                    <a:pt x="630" y="802"/>
                    <a:pt x="774" y="713"/>
                    <a:pt x="843" y="567"/>
                  </a:cubicBezTo>
                  <a:cubicBezTo>
                    <a:pt x="963" y="288"/>
                    <a:pt x="752" y="1"/>
                    <a:pt x="47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7" name="Google Shape;207;p2"/>
            <p:cNvSpPr/>
            <p:nvPr/>
          </p:nvSpPr>
          <p:spPr>
            <a:xfrm>
              <a:off x="4764700" y="3933175"/>
              <a:ext cx="23200" cy="19825"/>
            </a:xfrm>
            <a:custGeom>
              <a:avLst/>
              <a:gdLst/>
              <a:ahLst/>
              <a:cxnLst/>
              <a:rect l="l" t="t" r="r" b="b"/>
              <a:pathLst>
                <a:path w="928" h="793" extrusionOk="0">
                  <a:moveTo>
                    <a:pt x="476" y="0"/>
                  </a:moveTo>
                  <a:cubicBezTo>
                    <a:pt x="332" y="0"/>
                    <a:pt x="189" y="76"/>
                    <a:pt x="121" y="230"/>
                  </a:cubicBezTo>
                  <a:cubicBezTo>
                    <a:pt x="0" y="511"/>
                    <a:pt x="216" y="793"/>
                    <a:pt x="487" y="793"/>
                  </a:cubicBezTo>
                  <a:cubicBezTo>
                    <a:pt x="531" y="793"/>
                    <a:pt x="577" y="785"/>
                    <a:pt x="624" y="768"/>
                  </a:cubicBezTo>
                  <a:cubicBezTo>
                    <a:pt x="823" y="686"/>
                    <a:pt x="928" y="452"/>
                    <a:pt x="846" y="254"/>
                  </a:cubicBezTo>
                  <a:cubicBezTo>
                    <a:pt x="780" y="85"/>
                    <a:pt x="627"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8" name="Google Shape;208;p2"/>
            <p:cNvSpPr/>
            <p:nvPr/>
          </p:nvSpPr>
          <p:spPr>
            <a:xfrm>
              <a:off x="4695475" y="3861625"/>
              <a:ext cx="23400" cy="19850"/>
            </a:xfrm>
            <a:custGeom>
              <a:avLst/>
              <a:gdLst/>
              <a:ahLst/>
              <a:cxnLst/>
              <a:rect l="l" t="t" r="r" b="b"/>
              <a:pathLst>
                <a:path w="936" h="794" extrusionOk="0">
                  <a:moveTo>
                    <a:pt x="474" y="0"/>
                  </a:moveTo>
                  <a:cubicBezTo>
                    <a:pt x="213" y="0"/>
                    <a:pt x="1" y="271"/>
                    <a:pt x="117" y="542"/>
                  </a:cubicBezTo>
                  <a:cubicBezTo>
                    <a:pt x="182" y="708"/>
                    <a:pt x="336" y="793"/>
                    <a:pt x="489" y="793"/>
                  </a:cubicBezTo>
                  <a:cubicBezTo>
                    <a:pt x="637" y="793"/>
                    <a:pt x="785" y="714"/>
                    <a:pt x="854" y="553"/>
                  </a:cubicBezTo>
                  <a:cubicBezTo>
                    <a:pt x="936" y="355"/>
                    <a:pt x="842" y="121"/>
                    <a:pt x="643" y="39"/>
                  </a:cubicBezTo>
                  <a:cubicBezTo>
                    <a:pt x="587" y="12"/>
                    <a:pt x="529" y="0"/>
                    <a:pt x="4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 name="Google Shape;209;p2"/>
            <p:cNvSpPr/>
            <p:nvPr/>
          </p:nvSpPr>
          <p:spPr>
            <a:xfrm>
              <a:off x="4596025" y="3859500"/>
              <a:ext cx="24050" cy="19750"/>
            </a:xfrm>
            <a:custGeom>
              <a:avLst/>
              <a:gdLst/>
              <a:ahLst/>
              <a:cxnLst/>
              <a:rect l="l" t="t" r="r" b="b"/>
              <a:pathLst>
                <a:path w="962" h="790" extrusionOk="0">
                  <a:moveTo>
                    <a:pt x="488" y="1"/>
                  </a:moveTo>
                  <a:cubicBezTo>
                    <a:pt x="438" y="1"/>
                    <a:pt x="388" y="10"/>
                    <a:pt x="340" y="30"/>
                  </a:cubicBezTo>
                  <a:cubicBezTo>
                    <a:pt x="0" y="159"/>
                    <a:pt x="0" y="615"/>
                    <a:pt x="316" y="755"/>
                  </a:cubicBezTo>
                  <a:cubicBezTo>
                    <a:pt x="371" y="779"/>
                    <a:pt x="426" y="790"/>
                    <a:pt x="480" y="790"/>
                  </a:cubicBezTo>
                  <a:cubicBezTo>
                    <a:pt x="744" y="790"/>
                    <a:pt x="961" y="525"/>
                    <a:pt x="854" y="252"/>
                  </a:cubicBezTo>
                  <a:cubicBezTo>
                    <a:pt x="792" y="93"/>
                    <a:pt x="643" y="1"/>
                    <a:pt x="4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 name="Google Shape;210;p2"/>
            <p:cNvSpPr/>
            <p:nvPr/>
          </p:nvSpPr>
          <p:spPr>
            <a:xfrm>
              <a:off x="4524025" y="3928050"/>
              <a:ext cx="24050" cy="19800"/>
            </a:xfrm>
            <a:custGeom>
              <a:avLst/>
              <a:gdLst/>
              <a:ahLst/>
              <a:cxnLst/>
              <a:rect l="l" t="t" r="r" b="b"/>
              <a:pathLst>
                <a:path w="962" h="792" extrusionOk="0">
                  <a:moveTo>
                    <a:pt x="483" y="1"/>
                  </a:moveTo>
                  <a:cubicBezTo>
                    <a:pt x="333" y="1"/>
                    <a:pt x="188" y="90"/>
                    <a:pt x="119" y="236"/>
                  </a:cubicBezTo>
                  <a:cubicBezTo>
                    <a:pt x="0" y="514"/>
                    <a:pt x="209" y="791"/>
                    <a:pt x="475" y="791"/>
                  </a:cubicBezTo>
                  <a:cubicBezTo>
                    <a:pt x="523" y="791"/>
                    <a:pt x="572" y="782"/>
                    <a:pt x="622" y="763"/>
                  </a:cubicBezTo>
                  <a:cubicBezTo>
                    <a:pt x="950" y="634"/>
                    <a:pt x="962" y="178"/>
                    <a:pt x="646" y="37"/>
                  </a:cubicBezTo>
                  <a:cubicBezTo>
                    <a:pt x="593" y="13"/>
                    <a:pt x="538" y="1"/>
                    <a:pt x="4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 name="Google Shape;211;p2"/>
            <p:cNvSpPr/>
            <p:nvPr/>
          </p:nvSpPr>
          <p:spPr>
            <a:xfrm>
              <a:off x="4518550" y="4027375"/>
              <a:ext cx="26900" cy="20350"/>
            </a:xfrm>
            <a:custGeom>
              <a:avLst/>
              <a:gdLst/>
              <a:ahLst/>
              <a:cxnLst/>
              <a:rect l="l" t="t" r="r" b="b"/>
              <a:pathLst>
                <a:path w="1076" h="814" extrusionOk="0">
                  <a:moveTo>
                    <a:pt x="627" y="1"/>
                  </a:moveTo>
                  <a:cubicBezTo>
                    <a:pt x="577" y="1"/>
                    <a:pt x="527" y="10"/>
                    <a:pt x="479" y="30"/>
                  </a:cubicBezTo>
                  <a:cubicBezTo>
                    <a:pt x="0" y="183"/>
                    <a:pt x="186" y="814"/>
                    <a:pt x="581" y="814"/>
                  </a:cubicBezTo>
                  <a:cubicBezTo>
                    <a:pt x="640" y="814"/>
                    <a:pt x="704" y="799"/>
                    <a:pt x="771" y="767"/>
                  </a:cubicBezTo>
                  <a:cubicBezTo>
                    <a:pt x="970" y="685"/>
                    <a:pt x="1075" y="451"/>
                    <a:pt x="993" y="253"/>
                  </a:cubicBezTo>
                  <a:cubicBezTo>
                    <a:pt x="931" y="93"/>
                    <a:pt x="782" y="1"/>
                    <a:pt x="6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 name="Google Shape;212;p2"/>
            <p:cNvSpPr/>
            <p:nvPr/>
          </p:nvSpPr>
          <p:spPr>
            <a:xfrm>
              <a:off x="4534300" y="4098975"/>
              <a:ext cx="7350" cy="6675"/>
            </a:xfrm>
            <a:custGeom>
              <a:avLst/>
              <a:gdLst/>
              <a:ahLst/>
              <a:cxnLst/>
              <a:rect l="l" t="t" r="r" b="b"/>
              <a:pathLst>
                <a:path w="294" h="267" extrusionOk="0">
                  <a:moveTo>
                    <a:pt x="148" y="0"/>
                  </a:moveTo>
                  <a:cubicBezTo>
                    <a:pt x="115" y="0"/>
                    <a:pt x="83" y="15"/>
                    <a:pt x="59" y="44"/>
                  </a:cubicBezTo>
                  <a:cubicBezTo>
                    <a:pt x="1" y="91"/>
                    <a:pt x="1" y="173"/>
                    <a:pt x="59" y="231"/>
                  </a:cubicBezTo>
                  <a:cubicBezTo>
                    <a:pt x="83" y="255"/>
                    <a:pt x="115" y="267"/>
                    <a:pt x="148" y="267"/>
                  </a:cubicBezTo>
                  <a:cubicBezTo>
                    <a:pt x="182" y="267"/>
                    <a:pt x="217" y="255"/>
                    <a:pt x="246" y="231"/>
                  </a:cubicBezTo>
                  <a:cubicBezTo>
                    <a:pt x="293" y="173"/>
                    <a:pt x="293" y="91"/>
                    <a:pt x="246" y="44"/>
                  </a:cubicBezTo>
                  <a:cubicBezTo>
                    <a:pt x="217" y="15"/>
                    <a:pt x="182" y="0"/>
                    <a:pt x="14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3" name="Google Shape;213;p2"/>
            <p:cNvSpPr/>
            <p:nvPr/>
          </p:nvSpPr>
          <p:spPr>
            <a:xfrm>
              <a:off x="4648675" y="4148825"/>
              <a:ext cx="7825" cy="6575"/>
            </a:xfrm>
            <a:custGeom>
              <a:avLst/>
              <a:gdLst/>
              <a:ahLst/>
              <a:cxnLst/>
              <a:rect l="l" t="t" r="r" b="b"/>
              <a:pathLst>
                <a:path w="313" h="263" extrusionOk="0">
                  <a:moveTo>
                    <a:pt x="141" y="1"/>
                  </a:moveTo>
                  <a:cubicBezTo>
                    <a:pt x="70" y="1"/>
                    <a:pt x="0" y="53"/>
                    <a:pt x="0" y="133"/>
                  </a:cubicBezTo>
                  <a:cubicBezTo>
                    <a:pt x="0" y="203"/>
                    <a:pt x="59" y="261"/>
                    <a:pt x="129" y="261"/>
                  </a:cubicBezTo>
                  <a:cubicBezTo>
                    <a:pt x="134" y="262"/>
                    <a:pt x="138" y="262"/>
                    <a:pt x="143" y="262"/>
                  </a:cubicBezTo>
                  <a:cubicBezTo>
                    <a:pt x="262" y="262"/>
                    <a:pt x="313" y="118"/>
                    <a:pt x="234" y="39"/>
                  </a:cubicBezTo>
                  <a:cubicBezTo>
                    <a:pt x="208" y="13"/>
                    <a:pt x="174"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 name="Google Shape;214;p2"/>
            <p:cNvSpPr/>
            <p:nvPr/>
          </p:nvSpPr>
          <p:spPr>
            <a:xfrm>
              <a:off x="4764475" y="4103875"/>
              <a:ext cx="7925" cy="6425"/>
            </a:xfrm>
            <a:custGeom>
              <a:avLst/>
              <a:gdLst/>
              <a:ahLst/>
              <a:cxnLst/>
              <a:rect l="l" t="t" r="r" b="b"/>
              <a:pathLst>
                <a:path w="317" h="257" extrusionOk="0">
                  <a:moveTo>
                    <a:pt x="146" y="0"/>
                  </a:moveTo>
                  <a:cubicBezTo>
                    <a:pt x="112" y="0"/>
                    <a:pt x="77" y="12"/>
                    <a:pt x="48" y="35"/>
                  </a:cubicBezTo>
                  <a:cubicBezTo>
                    <a:pt x="1" y="82"/>
                    <a:pt x="1" y="176"/>
                    <a:pt x="48" y="223"/>
                  </a:cubicBezTo>
                  <a:cubicBezTo>
                    <a:pt x="74" y="246"/>
                    <a:pt x="103" y="256"/>
                    <a:pt x="131" y="256"/>
                  </a:cubicBezTo>
                  <a:cubicBezTo>
                    <a:pt x="229" y="256"/>
                    <a:pt x="317" y="135"/>
                    <a:pt x="235" y="35"/>
                  </a:cubicBezTo>
                  <a:cubicBezTo>
                    <a:pt x="212" y="12"/>
                    <a:pt x="179" y="0"/>
                    <a:pt x="1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 name="Google Shape;215;p2"/>
            <p:cNvSpPr/>
            <p:nvPr/>
          </p:nvSpPr>
          <p:spPr>
            <a:xfrm>
              <a:off x="4813125" y="3990075"/>
              <a:ext cx="9000" cy="6775"/>
            </a:xfrm>
            <a:custGeom>
              <a:avLst/>
              <a:gdLst/>
              <a:ahLst/>
              <a:cxnLst/>
              <a:rect l="l" t="t" r="r" b="b"/>
              <a:pathLst>
                <a:path w="360" h="271" extrusionOk="0">
                  <a:moveTo>
                    <a:pt x="175" y="0"/>
                  </a:moveTo>
                  <a:cubicBezTo>
                    <a:pt x="1" y="0"/>
                    <a:pt x="4" y="271"/>
                    <a:pt x="185" y="271"/>
                  </a:cubicBezTo>
                  <a:cubicBezTo>
                    <a:pt x="188" y="271"/>
                    <a:pt x="192" y="271"/>
                    <a:pt x="196" y="271"/>
                  </a:cubicBezTo>
                  <a:cubicBezTo>
                    <a:pt x="360" y="247"/>
                    <a:pt x="360" y="13"/>
                    <a:pt x="196" y="1"/>
                  </a:cubicBezTo>
                  <a:cubicBezTo>
                    <a:pt x="189" y="1"/>
                    <a:pt x="181" y="0"/>
                    <a:pt x="1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 name="Google Shape;216;p2"/>
            <p:cNvSpPr/>
            <p:nvPr/>
          </p:nvSpPr>
          <p:spPr>
            <a:xfrm>
              <a:off x="4768150" y="3874575"/>
              <a:ext cx="8350" cy="6625"/>
            </a:xfrm>
            <a:custGeom>
              <a:avLst/>
              <a:gdLst/>
              <a:ahLst/>
              <a:cxnLst/>
              <a:rect l="l" t="t" r="r" b="b"/>
              <a:pathLst>
                <a:path w="334" h="265" extrusionOk="0">
                  <a:moveTo>
                    <a:pt x="189" y="0"/>
                  </a:moveTo>
                  <a:cubicBezTo>
                    <a:pt x="155" y="0"/>
                    <a:pt x="123" y="12"/>
                    <a:pt x="100" y="35"/>
                  </a:cubicBezTo>
                  <a:cubicBezTo>
                    <a:pt x="0" y="126"/>
                    <a:pt x="89" y="264"/>
                    <a:pt x="194" y="264"/>
                  </a:cubicBezTo>
                  <a:cubicBezTo>
                    <a:pt x="225" y="264"/>
                    <a:pt x="257" y="252"/>
                    <a:pt x="287" y="223"/>
                  </a:cubicBezTo>
                  <a:cubicBezTo>
                    <a:pt x="334" y="176"/>
                    <a:pt x="334" y="82"/>
                    <a:pt x="287" y="35"/>
                  </a:cubicBezTo>
                  <a:cubicBezTo>
                    <a:pt x="258" y="12"/>
                    <a:pt x="222" y="0"/>
                    <a:pt x="18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 name="Google Shape;217;p2"/>
            <p:cNvSpPr/>
            <p:nvPr/>
          </p:nvSpPr>
          <p:spPr>
            <a:xfrm>
              <a:off x="4654225" y="3824550"/>
              <a:ext cx="7925" cy="6750"/>
            </a:xfrm>
            <a:custGeom>
              <a:avLst/>
              <a:gdLst/>
              <a:ahLst/>
              <a:cxnLst/>
              <a:rect l="l" t="t" r="r" b="b"/>
              <a:pathLst>
                <a:path w="317" h="270" extrusionOk="0">
                  <a:moveTo>
                    <a:pt x="188" y="1"/>
                  </a:moveTo>
                  <a:cubicBezTo>
                    <a:pt x="59" y="1"/>
                    <a:pt x="0" y="141"/>
                    <a:pt x="82" y="223"/>
                  </a:cubicBezTo>
                  <a:cubicBezTo>
                    <a:pt x="110" y="255"/>
                    <a:pt x="147" y="269"/>
                    <a:pt x="183" y="269"/>
                  </a:cubicBezTo>
                  <a:cubicBezTo>
                    <a:pt x="251" y="269"/>
                    <a:pt x="316" y="218"/>
                    <a:pt x="316" y="141"/>
                  </a:cubicBezTo>
                  <a:cubicBezTo>
                    <a:pt x="316" y="59"/>
                    <a:pt x="258" y="1"/>
                    <a:pt x="1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8" name="Google Shape;218;p2"/>
            <p:cNvSpPr/>
            <p:nvPr/>
          </p:nvSpPr>
          <p:spPr>
            <a:xfrm>
              <a:off x="4538975" y="3869900"/>
              <a:ext cx="8000" cy="6425"/>
            </a:xfrm>
            <a:custGeom>
              <a:avLst/>
              <a:gdLst/>
              <a:ahLst/>
              <a:cxnLst/>
              <a:rect l="l" t="t" r="r" b="b"/>
              <a:pathLst>
                <a:path w="320" h="257" extrusionOk="0">
                  <a:moveTo>
                    <a:pt x="147" y="0"/>
                  </a:moveTo>
                  <a:cubicBezTo>
                    <a:pt x="112" y="0"/>
                    <a:pt x="77" y="12"/>
                    <a:pt x="48" y="35"/>
                  </a:cubicBezTo>
                  <a:cubicBezTo>
                    <a:pt x="1" y="82"/>
                    <a:pt x="1" y="176"/>
                    <a:pt x="48" y="222"/>
                  </a:cubicBezTo>
                  <a:cubicBezTo>
                    <a:pt x="77" y="246"/>
                    <a:pt x="107" y="256"/>
                    <a:pt x="136" y="256"/>
                  </a:cubicBezTo>
                  <a:cubicBezTo>
                    <a:pt x="237" y="256"/>
                    <a:pt x="319" y="135"/>
                    <a:pt x="247" y="35"/>
                  </a:cubicBezTo>
                  <a:cubicBezTo>
                    <a:pt x="217" y="12"/>
                    <a:pt x="182" y="0"/>
                    <a:pt x="1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 name="Google Shape;219;p2"/>
            <p:cNvSpPr/>
            <p:nvPr/>
          </p:nvSpPr>
          <p:spPr>
            <a:xfrm>
              <a:off x="4489275" y="3983375"/>
              <a:ext cx="7625" cy="6750"/>
            </a:xfrm>
            <a:custGeom>
              <a:avLst/>
              <a:gdLst/>
              <a:ahLst/>
              <a:cxnLst/>
              <a:rect l="l" t="t" r="r" b="b"/>
              <a:pathLst>
                <a:path w="305" h="270" extrusionOk="0">
                  <a:moveTo>
                    <a:pt x="141" y="0"/>
                  </a:moveTo>
                  <a:cubicBezTo>
                    <a:pt x="59" y="0"/>
                    <a:pt x="0" y="59"/>
                    <a:pt x="0" y="129"/>
                  </a:cubicBezTo>
                  <a:cubicBezTo>
                    <a:pt x="0" y="211"/>
                    <a:pt x="69" y="270"/>
                    <a:pt x="138" y="270"/>
                  </a:cubicBezTo>
                  <a:cubicBezTo>
                    <a:pt x="168" y="270"/>
                    <a:pt x="198" y="259"/>
                    <a:pt x="222" y="234"/>
                  </a:cubicBezTo>
                  <a:cubicBezTo>
                    <a:pt x="304" y="152"/>
                    <a:pt x="257" y="12"/>
                    <a:pt x="14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 name="Google Shape;220;p2"/>
            <p:cNvSpPr/>
            <p:nvPr/>
          </p:nvSpPr>
          <p:spPr>
            <a:xfrm>
              <a:off x="4568875" y="4161675"/>
              <a:ext cx="16050" cy="13150"/>
            </a:xfrm>
            <a:custGeom>
              <a:avLst/>
              <a:gdLst/>
              <a:ahLst/>
              <a:cxnLst/>
              <a:rect l="l" t="t" r="r" b="b"/>
              <a:pathLst>
                <a:path w="642" h="526" extrusionOk="0">
                  <a:moveTo>
                    <a:pt x="316" y="0"/>
                  </a:moveTo>
                  <a:cubicBezTo>
                    <a:pt x="215" y="0"/>
                    <a:pt x="123" y="63"/>
                    <a:pt x="80" y="157"/>
                  </a:cubicBezTo>
                  <a:cubicBezTo>
                    <a:pt x="0" y="337"/>
                    <a:pt x="142" y="525"/>
                    <a:pt x="324" y="525"/>
                  </a:cubicBezTo>
                  <a:cubicBezTo>
                    <a:pt x="355" y="525"/>
                    <a:pt x="387" y="520"/>
                    <a:pt x="419" y="508"/>
                  </a:cubicBezTo>
                  <a:cubicBezTo>
                    <a:pt x="630" y="426"/>
                    <a:pt x="642" y="122"/>
                    <a:pt x="431" y="28"/>
                  </a:cubicBezTo>
                  <a:cubicBezTo>
                    <a:pt x="393" y="9"/>
                    <a:pt x="354" y="0"/>
                    <a:pt x="31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 name="Google Shape;221;p2"/>
            <p:cNvSpPr/>
            <p:nvPr/>
          </p:nvSpPr>
          <p:spPr>
            <a:xfrm>
              <a:off x="4717900" y="4164275"/>
              <a:ext cx="16200" cy="13700"/>
            </a:xfrm>
            <a:custGeom>
              <a:avLst/>
              <a:gdLst/>
              <a:ahLst/>
              <a:cxnLst/>
              <a:rect l="l" t="t" r="r" b="b"/>
              <a:pathLst>
                <a:path w="648" h="548" extrusionOk="0">
                  <a:moveTo>
                    <a:pt x="351" y="1"/>
                  </a:moveTo>
                  <a:cubicBezTo>
                    <a:pt x="179" y="1"/>
                    <a:pt x="1" y="164"/>
                    <a:pt x="97" y="380"/>
                  </a:cubicBezTo>
                  <a:cubicBezTo>
                    <a:pt x="144" y="482"/>
                    <a:pt x="248" y="547"/>
                    <a:pt x="359" y="547"/>
                  </a:cubicBezTo>
                  <a:cubicBezTo>
                    <a:pt x="389" y="547"/>
                    <a:pt x="419" y="542"/>
                    <a:pt x="448" y="533"/>
                  </a:cubicBezTo>
                  <a:cubicBezTo>
                    <a:pt x="577" y="474"/>
                    <a:pt x="647" y="322"/>
                    <a:pt x="589" y="182"/>
                  </a:cubicBezTo>
                  <a:cubicBezTo>
                    <a:pt x="546" y="54"/>
                    <a:pt x="450" y="1"/>
                    <a:pt x="35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 name="Google Shape;222;p2"/>
            <p:cNvSpPr/>
            <p:nvPr/>
          </p:nvSpPr>
          <p:spPr>
            <a:xfrm>
              <a:off x="4826200" y="4061625"/>
              <a:ext cx="16050" cy="13250"/>
            </a:xfrm>
            <a:custGeom>
              <a:avLst/>
              <a:gdLst/>
              <a:ahLst/>
              <a:cxnLst/>
              <a:rect l="l" t="t" r="r" b="b"/>
              <a:pathLst>
                <a:path w="642" h="530" extrusionOk="0">
                  <a:moveTo>
                    <a:pt x="325" y="0"/>
                  </a:moveTo>
                  <a:cubicBezTo>
                    <a:pt x="296" y="0"/>
                    <a:pt x="265" y="5"/>
                    <a:pt x="234" y="17"/>
                  </a:cubicBezTo>
                  <a:cubicBezTo>
                    <a:pt x="12" y="99"/>
                    <a:pt x="0" y="415"/>
                    <a:pt x="223" y="509"/>
                  </a:cubicBezTo>
                  <a:cubicBezTo>
                    <a:pt x="254" y="523"/>
                    <a:pt x="287" y="530"/>
                    <a:pt x="319" y="530"/>
                  </a:cubicBezTo>
                  <a:cubicBezTo>
                    <a:pt x="420" y="530"/>
                    <a:pt x="518" y="466"/>
                    <a:pt x="562" y="368"/>
                  </a:cubicBezTo>
                  <a:cubicBezTo>
                    <a:pt x="642" y="188"/>
                    <a:pt x="500" y="0"/>
                    <a:pt x="3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3" name="Google Shape;223;p2"/>
            <p:cNvSpPr/>
            <p:nvPr/>
          </p:nvSpPr>
          <p:spPr>
            <a:xfrm>
              <a:off x="4829200" y="3912775"/>
              <a:ext cx="15450" cy="13250"/>
            </a:xfrm>
            <a:custGeom>
              <a:avLst/>
              <a:gdLst/>
              <a:ahLst/>
              <a:cxnLst/>
              <a:rect l="l" t="t" r="r" b="b"/>
              <a:pathLst>
                <a:path w="618" h="530" extrusionOk="0">
                  <a:moveTo>
                    <a:pt x="321" y="0"/>
                  </a:moveTo>
                  <a:cubicBezTo>
                    <a:pt x="223" y="0"/>
                    <a:pt x="126" y="53"/>
                    <a:pt x="79" y="157"/>
                  </a:cubicBezTo>
                  <a:cubicBezTo>
                    <a:pt x="1" y="343"/>
                    <a:pt x="145" y="530"/>
                    <a:pt x="317" y="530"/>
                  </a:cubicBezTo>
                  <a:cubicBezTo>
                    <a:pt x="350" y="530"/>
                    <a:pt x="385" y="523"/>
                    <a:pt x="419" y="508"/>
                  </a:cubicBezTo>
                  <a:cubicBezTo>
                    <a:pt x="559" y="449"/>
                    <a:pt x="617" y="297"/>
                    <a:pt x="571" y="169"/>
                  </a:cubicBezTo>
                  <a:cubicBezTo>
                    <a:pt x="523" y="56"/>
                    <a:pt x="422" y="0"/>
                    <a:pt x="32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 name="Google Shape;224;p2"/>
            <p:cNvSpPr/>
            <p:nvPr/>
          </p:nvSpPr>
          <p:spPr>
            <a:xfrm>
              <a:off x="4725875" y="3805400"/>
              <a:ext cx="16075" cy="13150"/>
            </a:xfrm>
            <a:custGeom>
              <a:avLst/>
              <a:gdLst/>
              <a:ahLst/>
              <a:cxnLst/>
              <a:rect l="l" t="t" r="r" b="b"/>
              <a:pathLst>
                <a:path w="643" h="526" extrusionOk="0">
                  <a:moveTo>
                    <a:pt x="318" y="1"/>
                  </a:moveTo>
                  <a:cubicBezTo>
                    <a:pt x="287" y="1"/>
                    <a:pt x="255" y="6"/>
                    <a:pt x="223" y="18"/>
                  </a:cubicBezTo>
                  <a:cubicBezTo>
                    <a:pt x="1" y="100"/>
                    <a:pt x="1" y="404"/>
                    <a:pt x="211" y="509"/>
                  </a:cubicBezTo>
                  <a:cubicBezTo>
                    <a:pt x="244" y="520"/>
                    <a:pt x="277" y="525"/>
                    <a:pt x="309" y="525"/>
                  </a:cubicBezTo>
                  <a:cubicBezTo>
                    <a:pt x="417" y="525"/>
                    <a:pt x="517" y="468"/>
                    <a:pt x="562" y="369"/>
                  </a:cubicBezTo>
                  <a:cubicBezTo>
                    <a:pt x="642" y="189"/>
                    <a:pt x="500" y="1"/>
                    <a:pt x="31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 name="Google Shape;225;p2"/>
            <p:cNvSpPr/>
            <p:nvPr/>
          </p:nvSpPr>
          <p:spPr>
            <a:xfrm>
              <a:off x="4576425" y="3802400"/>
              <a:ext cx="16025" cy="13375"/>
            </a:xfrm>
            <a:custGeom>
              <a:avLst/>
              <a:gdLst/>
              <a:ahLst/>
              <a:cxnLst/>
              <a:rect l="l" t="t" r="r" b="b"/>
              <a:pathLst>
                <a:path w="641" h="535" extrusionOk="0">
                  <a:moveTo>
                    <a:pt x="319" y="0"/>
                  </a:moveTo>
                  <a:cubicBezTo>
                    <a:pt x="287" y="0"/>
                    <a:pt x="254" y="7"/>
                    <a:pt x="223" y="21"/>
                  </a:cubicBezTo>
                  <a:cubicBezTo>
                    <a:pt x="0" y="103"/>
                    <a:pt x="0" y="419"/>
                    <a:pt x="211" y="512"/>
                  </a:cubicBezTo>
                  <a:cubicBezTo>
                    <a:pt x="247" y="528"/>
                    <a:pt x="283" y="534"/>
                    <a:pt x="317" y="534"/>
                  </a:cubicBezTo>
                  <a:cubicBezTo>
                    <a:pt x="497" y="534"/>
                    <a:pt x="641" y="348"/>
                    <a:pt x="562" y="161"/>
                  </a:cubicBezTo>
                  <a:cubicBezTo>
                    <a:pt x="518" y="64"/>
                    <a:pt x="42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 name="Google Shape;226;p2"/>
            <p:cNvSpPr/>
            <p:nvPr/>
          </p:nvSpPr>
          <p:spPr>
            <a:xfrm>
              <a:off x="4468250" y="3905300"/>
              <a:ext cx="16075" cy="13300"/>
            </a:xfrm>
            <a:custGeom>
              <a:avLst/>
              <a:gdLst/>
              <a:ahLst/>
              <a:cxnLst/>
              <a:rect l="l" t="t" r="r" b="b"/>
              <a:pathLst>
                <a:path w="643" h="532" extrusionOk="0">
                  <a:moveTo>
                    <a:pt x="327" y="1"/>
                  </a:moveTo>
                  <a:cubicBezTo>
                    <a:pt x="225" y="1"/>
                    <a:pt x="124" y="60"/>
                    <a:pt x="81" y="164"/>
                  </a:cubicBezTo>
                  <a:cubicBezTo>
                    <a:pt x="1" y="343"/>
                    <a:pt x="143" y="532"/>
                    <a:pt x="324" y="532"/>
                  </a:cubicBezTo>
                  <a:cubicBezTo>
                    <a:pt x="355" y="532"/>
                    <a:pt x="388" y="526"/>
                    <a:pt x="420" y="514"/>
                  </a:cubicBezTo>
                  <a:cubicBezTo>
                    <a:pt x="642" y="433"/>
                    <a:pt x="642" y="117"/>
                    <a:pt x="432" y="23"/>
                  </a:cubicBezTo>
                  <a:cubicBezTo>
                    <a:pt x="398" y="8"/>
                    <a:pt x="362" y="1"/>
                    <a:pt x="3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 name="Google Shape;227;p2"/>
            <p:cNvSpPr/>
            <p:nvPr/>
          </p:nvSpPr>
          <p:spPr>
            <a:xfrm>
              <a:off x="4465875" y="4053875"/>
              <a:ext cx="17800" cy="13525"/>
            </a:xfrm>
            <a:custGeom>
              <a:avLst/>
              <a:gdLst/>
              <a:ahLst/>
              <a:cxnLst/>
              <a:rect l="l" t="t" r="r" b="b"/>
              <a:pathLst>
                <a:path w="712" h="541" extrusionOk="0">
                  <a:moveTo>
                    <a:pt x="341" y="1"/>
                  </a:moveTo>
                  <a:cubicBezTo>
                    <a:pt x="300" y="1"/>
                    <a:pt x="257" y="11"/>
                    <a:pt x="211" y="35"/>
                  </a:cubicBezTo>
                  <a:cubicBezTo>
                    <a:pt x="70" y="82"/>
                    <a:pt x="0" y="234"/>
                    <a:pt x="59" y="374"/>
                  </a:cubicBezTo>
                  <a:cubicBezTo>
                    <a:pt x="96" y="476"/>
                    <a:pt x="198" y="541"/>
                    <a:pt x="309" y="541"/>
                  </a:cubicBezTo>
                  <a:cubicBezTo>
                    <a:pt x="338" y="541"/>
                    <a:pt x="368" y="536"/>
                    <a:pt x="398" y="526"/>
                  </a:cubicBezTo>
                  <a:cubicBezTo>
                    <a:pt x="711" y="425"/>
                    <a:pt x="597" y="1"/>
                    <a:pt x="3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8" name="Google Shape;228;p2"/>
            <p:cNvSpPr/>
            <p:nvPr/>
          </p:nvSpPr>
          <p:spPr>
            <a:xfrm>
              <a:off x="4486175" y="4143950"/>
              <a:ext cx="8375" cy="6500"/>
            </a:xfrm>
            <a:custGeom>
              <a:avLst/>
              <a:gdLst/>
              <a:ahLst/>
              <a:cxnLst/>
              <a:rect l="l" t="t" r="r" b="b"/>
              <a:pathLst>
                <a:path w="335" h="260" extrusionOk="0">
                  <a:moveTo>
                    <a:pt x="190" y="0"/>
                  </a:moveTo>
                  <a:cubicBezTo>
                    <a:pt x="156" y="0"/>
                    <a:pt x="124" y="12"/>
                    <a:pt x="101" y="35"/>
                  </a:cubicBezTo>
                  <a:cubicBezTo>
                    <a:pt x="1" y="126"/>
                    <a:pt x="91" y="259"/>
                    <a:pt x="197" y="259"/>
                  </a:cubicBezTo>
                  <a:cubicBezTo>
                    <a:pt x="228" y="259"/>
                    <a:pt x="259" y="248"/>
                    <a:pt x="288" y="222"/>
                  </a:cubicBezTo>
                  <a:cubicBezTo>
                    <a:pt x="335" y="176"/>
                    <a:pt x="335" y="82"/>
                    <a:pt x="288" y="35"/>
                  </a:cubicBezTo>
                  <a:cubicBezTo>
                    <a:pt x="259" y="12"/>
                    <a:pt x="224" y="0"/>
                    <a:pt x="19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9" name="Google Shape;229;p2"/>
            <p:cNvSpPr/>
            <p:nvPr/>
          </p:nvSpPr>
          <p:spPr>
            <a:xfrm>
              <a:off x="4647500" y="4213575"/>
              <a:ext cx="7625" cy="6725"/>
            </a:xfrm>
            <a:custGeom>
              <a:avLst/>
              <a:gdLst/>
              <a:ahLst/>
              <a:cxnLst/>
              <a:rect l="l" t="t" r="r" b="b"/>
              <a:pathLst>
                <a:path w="305" h="269" extrusionOk="0">
                  <a:moveTo>
                    <a:pt x="127" y="0"/>
                  </a:moveTo>
                  <a:cubicBezTo>
                    <a:pt x="62" y="0"/>
                    <a:pt x="0" y="55"/>
                    <a:pt x="0" y="140"/>
                  </a:cubicBezTo>
                  <a:cubicBezTo>
                    <a:pt x="0" y="210"/>
                    <a:pt x="59" y="269"/>
                    <a:pt x="129" y="269"/>
                  </a:cubicBezTo>
                  <a:cubicBezTo>
                    <a:pt x="246" y="269"/>
                    <a:pt x="304" y="128"/>
                    <a:pt x="223" y="46"/>
                  </a:cubicBezTo>
                  <a:cubicBezTo>
                    <a:pt x="195" y="15"/>
                    <a:pt x="160" y="0"/>
                    <a:pt x="1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 name="Google Shape;230;p2"/>
            <p:cNvSpPr/>
            <p:nvPr/>
          </p:nvSpPr>
          <p:spPr>
            <a:xfrm>
              <a:off x="4809525" y="4150450"/>
              <a:ext cx="7925" cy="6350"/>
            </a:xfrm>
            <a:custGeom>
              <a:avLst/>
              <a:gdLst/>
              <a:ahLst/>
              <a:cxnLst/>
              <a:rect l="l" t="t" r="r" b="b"/>
              <a:pathLst>
                <a:path w="317" h="254" extrusionOk="0">
                  <a:moveTo>
                    <a:pt x="145" y="0"/>
                  </a:moveTo>
                  <a:cubicBezTo>
                    <a:pt x="112" y="0"/>
                    <a:pt x="77" y="15"/>
                    <a:pt x="47" y="44"/>
                  </a:cubicBezTo>
                  <a:cubicBezTo>
                    <a:pt x="1" y="91"/>
                    <a:pt x="1" y="173"/>
                    <a:pt x="47" y="231"/>
                  </a:cubicBezTo>
                  <a:lnTo>
                    <a:pt x="47" y="220"/>
                  </a:lnTo>
                  <a:cubicBezTo>
                    <a:pt x="74" y="244"/>
                    <a:pt x="103" y="254"/>
                    <a:pt x="132" y="254"/>
                  </a:cubicBezTo>
                  <a:cubicBezTo>
                    <a:pt x="229" y="254"/>
                    <a:pt x="316" y="135"/>
                    <a:pt x="235" y="44"/>
                  </a:cubicBezTo>
                  <a:cubicBezTo>
                    <a:pt x="211" y="15"/>
                    <a:pt x="179" y="0"/>
                    <a:pt x="14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 name="Google Shape;231;p2"/>
            <p:cNvSpPr/>
            <p:nvPr/>
          </p:nvSpPr>
          <p:spPr>
            <a:xfrm>
              <a:off x="4878850" y="3991475"/>
              <a:ext cx="7825" cy="6550"/>
            </a:xfrm>
            <a:custGeom>
              <a:avLst/>
              <a:gdLst/>
              <a:ahLst/>
              <a:cxnLst/>
              <a:rect l="l" t="t" r="r" b="b"/>
              <a:pathLst>
                <a:path w="313" h="262" extrusionOk="0">
                  <a:moveTo>
                    <a:pt x="180" y="1"/>
                  </a:moveTo>
                  <a:cubicBezTo>
                    <a:pt x="147" y="1"/>
                    <a:pt x="112" y="13"/>
                    <a:pt x="82" y="39"/>
                  </a:cubicBezTo>
                  <a:cubicBezTo>
                    <a:pt x="0" y="121"/>
                    <a:pt x="59" y="261"/>
                    <a:pt x="176" y="261"/>
                  </a:cubicBezTo>
                  <a:cubicBezTo>
                    <a:pt x="246" y="261"/>
                    <a:pt x="304" y="203"/>
                    <a:pt x="304" y="133"/>
                  </a:cubicBezTo>
                  <a:cubicBezTo>
                    <a:pt x="312" y="53"/>
                    <a:pt x="250" y="1"/>
                    <a:pt x="18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 name="Google Shape;232;p2"/>
            <p:cNvSpPr/>
            <p:nvPr/>
          </p:nvSpPr>
          <p:spPr>
            <a:xfrm>
              <a:off x="4816250" y="3829600"/>
              <a:ext cx="7050" cy="6675"/>
            </a:xfrm>
            <a:custGeom>
              <a:avLst/>
              <a:gdLst/>
              <a:ahLst/>
              <a:cxnLst/>
              <a:rect l="l" t="t" r="r" b="b"/>
              <a:pathLst>
                <a:path w="282" h="267" extrusionOk="0">
                  <a:moveTo>
                    <a:pt x="141" y="1"/>
                  </a:moveTo>
                  <a:cubicBezTo>
                    <a:pt x="106" y="1"/>
                    <a:pt x="71" y="15"/>
                    <a:pt x="47" y="44"/>
                  </a:cubicBezTo>
                  <a:cubicBezTo>
                    <a:pt x="1" y="91"/>
                    <a:pt x="1" y="173"/>
                    <a:pt x="47" y="232"/>
                  </a:cubicBezTo>
                  <a:cubicBezTo>
                    <a:pt x="71" y="255"/>
                    <a:pt x="106" y="267"/>
                    <a:pt x="141" y="267"/>
                  </a:cubicBezTo>
                  <a:cubicBezTo>
                    <a:pt x="176" y="267"/>
                    <a:pt x="211" y="255"/>
                    <a:pt x="235" y="232"/>
                  </a:cubicBezTo>
                  <a:cubicBezTo>
                    <a:pt x="281" y="173"/>
                    <a:pt x="281" y="91"/>
                    <a:pt x="235" y="44"/>
                  </a:cubicBezTo>
                  <a:cubicBezTo>
                    <a:pt x="211" y="15"/>
                    <a:pt x="176"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 name="Google Shape;233;p2"/>
            <p:cNvSpPr/>
            <p:nvPr/>
          </p:nvSpPr>
          <p:spPr>
            <a:xfrm>
              <a:off x="4656550" y="3760275"/>
              <a:ext cx="7050" cy="6625"/>
            </a:xfrm>
            <a:custGeom>
              <a:avLst/>
              <a:gdLst/>
              <a:ahLst/>
              <a:cxnLst/>
              <a:rect l="l" t="t" r="r" b="b"/>
              <a:pathLst>
                <a:path w="282" h="265" extrusionOk="0">
                  <a:moveTo>
                    <a:pt x="141" y="1"/>
                  </a:moveTo>
                  <a:cubicBezTo>
                    <a:pt x="80" y="1"/>
                    <a:pt x="19" y="39"/>
                    <a:pt x="13" y="115"/>
                  </a:cubicBezTo>
                  <a:cubicBezTo>
                    <a:pt x="1" y="214"/>
                    <a:pt x="71" y="264"/>
                    <a:pt x="141" y="264"/>
                  </a:cubicBezTo>
                  <a:cubicBezTo>
                    <a:pt x="212" y="264"/>
                    <a:pt x="282" y="214"/>
                    <a:pt x="270" y="115"/>
                  </a:cubicBezTo>
                  <a:cubicBezTo>
                    <a:pt x="264" y="39"/>
                    <a:pt x="203"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4" name="Google Shape;234;p2"/>
            <p:cNvSpPr/>
            <p:nvPr/>
          </p:nvSpPr>
          <p:spPr>
            <a:xfrm>
              <a:off x="4494250" y="3823300"/>
              <a:ext cx="7025" cy="6625"/>
            </a:xfrm>
            <a:custGeom>
              <a:avLst/>
              <a:gdLst/>
              <a:ahLst/>
              <a:cxnLst/>
              <a:rect l="l" t="t" r="r" b="b"/>
              <a:pathLst>
                <a:path w="281" h="265" extrusionOk="0">
                  <a:moveTo>
                    <a:pt x="135" y="1"/>
                  </a:moveTo>
                  <a:cubicBezTo>
                    <a:pt x="65" y="1"/>
                    <a:pt x="0" y="53"/>
                    <a:pt x="0" y="133"/>
                  </a:cubicBezTo>
                  <a:cubicBezTo>
                    <a:pt x="0" y="212"/>
                    <a:pt x="65" y="264"/>
                    <a:pt x="135" y="264"/>
                  </a:cubicBezTo>
                  <a:cubicBezTo>
                    <a:pt x="169" y="264"/>
                    <a:pt x="204" y="253"/>
                    <a:pt x="234" y="226"/>
                  </a:cubicBezTo>
                  <a:cubicBezTo>
                    <a:pt x="281" y="168"/>
                    <a:pt x="281" y="86"/>
                    <a:pt x="234" y="39"/>
                  </a:cubicBezTo>
                  <a:cubicBezTo>
                    <a:pt x="204" y="13"/>
                    <a:pt x="169" y="1"/>
                    <a:pt x="13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 name="Google Shape;235;p2"/>
            <p:cNvSpPr/>
            <p:nvPr/>
          </p:nvSpPr>
          <p:spPr>
            <a:xfrm>
              <a:off x="4424050" y="3982200"/>
              <a:ext cx="6750" cy="6525"/>
            </a:xfrm>
            <a:custGeom>
              <a:avLst/>
              <a:gdLst/>
              <a:ahLst/>
              <a:cxnLst/>
              <a:rect l="l" t="t" r="r" b="b"/>
              <a:pathLst>
                <a:path w="270" h="261" extrusionOk="0">
                  <a:moveTo>
                    <a:pt x="141" y="1"/>
                  </a:moveTo>
                  <a:cubicBezTo>
                    <a:pt x="70" y="1"/>
                    <a:pt x="0" y="59"/>
                    <a:pt x="12" y="129"/>
                  </a:cubicBezTo>
                  <a:cubicBezTo>
                    <a:pt x="6" y="217"/>
                    <a:pt x="70" y="261"/>
                    <a:pt x="136" y="261"/>
                  </a:cubicBezTo>
                  <a:cubicBezTo>
                    <a:pt x="202" y="261"/>
                    <a:pt x="269" y="217"/>
                    <a:pt x="269" y="129"/>
                  </a:cubicBezTo>
                  <a:cubicBezTo>
                    <a:pt x="269" y="59"/>
                    <a:pt x="211"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 name="Google Shape;236;p2"/>
            <p:cNvSpPr/>
            <p:nvPr/>
          </p:nvSpPr>
          <p:spPr>
            <a:xfrm>
              <a:off x="4933475" y="1756875"/>
              <a:ext cx="26125" cy="20575"/>
            </a:xfrm>
            <a:custGeom>
              <a:avLst/>
              <a:gdLst/>
              <a:ahLst/>
              <a:cxnLst/>
              <a:rect l="l" t="t" r="r" b="b"/>
              <a:pathLst>
                <a:path w="1045" h="823" extrusionOk="0">
                  <a:moveTo>
                    <a:pt x="594" y="0"/>
                  </a:moveTo>
                  <a:cubicBezTo>
                    <a:pt x="490" y="0"/>
                    <a:pt x="388" y="38"/>
                    <a:pt x="307" y="113"/>
                  </a:cubicBezTo>
                  <a:cubicBezTo>
                    <a:pt x="0" y="402"/>
                    <a:pt x="271" y="823"/>
                    <a:pt x="594" y="823"/>
                  </a:cubicBezTo>
                  <a:cubicBezTo>
                    <a:pt x="690" y="823"/>
                    <a:pt x="790" y="786"/>
                    <a:pt x="880" y="698"/>
                  </a:cubicBezTo>
                  <a:cubicBezTo>
                    <a:pt x="1033" y="546"/>
                    <a:pt x="1044" y="288"/>
                    <a:pt x="892" y="124"/>
                  </a:cubicBezTo>
                  <a:cubicBezTo>
                    <a:pt x="809" y="41"/>
                    <a:pt x="701" y="0"/>
                    <a:pt x="59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 name="Google Shape;237;p2"/>
            <p:cNvSpPr/>
            <p:nvPr/>
          </p:nvSpPr>
          <p:spPr>
            <a:xfrm>
              <a:off x="4975950" y="1757625"/>
              <a:ext cx="22550" cy="20300"/>
            </a:xfrm>
            <a:custGeom>
              <a:avLst/>
              <a:gdLst/>
              <a:ahLst/>
              <a:cxnLst/>
              <a:rect l="l" t="t" r="r" b="b"/>
              <a:pathLst>
                <a:path w="902" h="812" extrusionOk="0">
                  <a:moveTo>
                    <a:pt x="447" y="1"/>
                  </a:moveTo>
                  <a:cubicBezTo>
                    <a:pt x="347" y="1"/>
                    <a:pt x="249" y="39"/>
                    <a:pt x="176" y="118"/>
                  </a:cubicBezTo>
                  <a:cubicBezTo>
                    <a:pt x="12" y="270"/>
                    <a:pt x="0" y="527"/>
                    <a:pt x="164" y="691"/>
                  </a:cubicBezTo>
                  <a:cubicBezTo>
                    <a:pt x="243" y="770"/>
                    <a:pt x="350" y="811"/>
                    <a:pt x="458" y="811"/>
                  </a:cubicBezTo>
                  <a:cubicBezTo>
                    <a:pt x="558" y="811"/>
                    <a:pt x="659" y="776"/>
                    <a:pt x="737" y="703"/>
                  </a:cubicBezTo>
                  <a:cubicBezTo>
                    <a:pt x="901" y="539"/>
                    <a:pt x="901" y="282"/>
                    <a:pt x="749" y="130"/>
                  </a:cubicBezTo>
                  <a:cubicBezTo>
                    <a:pt x="664" y="45"/>
                    <a:pt x="554" y="1"/>
                    <a:pt x="44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 name="Google Shape;238;p2"/>
            <p:cNvSpPr/>
            <p:nvPr/>
          </p:nvSpPr>
          <p:spPr>
            <a:xfrm>
              <a:off x="4977800" y="1718825"/>
              <a:ext cx="21575" cy="20400"/>
            </a:xfrm>
            <a:custGeom>
              <a:avLst/>
              <a:gdLst/>
              <a:ahLst/>
              <a:cxnLst/>
              <a:rect l="l" t="t" r="r" b="b"/>
              <a:pathLst>
                <a:path w="863" h="816" extrusionOk="0">
                  <a:moveTo>
                    <a:pt x="412" y="0"/>
                  </a:moveTo>
                  <a:cubicBezTo>
                    <a:pt x="205" y="0"/>
                    <a:pt x="8" y="154"/>
                    <a:pt x="8" y="395"/>
                  </a:cubicBezTo>
                  <a:cubicBezTo>
                    <a:pt x="0" y="644"/>
                    <a:pt x="202" y="815"/>
                    <a:pt x="416" y="815"/>
                  </a:cubicBezTo>
                  <a:cubicBezTo>
                    <a:pt x="514" y="815"/>
                    <a:pt x="614" y="780"/>
                    <a:pt x="699" y="699"/>
                  </a:cubicBezTo>
                  <a:cubicBezTo>
                    <a:pt x="851" y="547"/>
                    <a:pt x="862" y="289"/>
                    <a:pt x="710" y="126"/>
                  </a:cubicBezTo>
                  <a:cubicBezTo>
                    <a:pt x="624" y="39"/>
                    <a:pt x="517" y="0"/>
                    <a:pt x="4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9" name="Google Shape;239;p2"/>
            <p:cNvSpPr/>
            <p:nvPr/>
          </p:nvSpPr>
          <p:spPr>
            <a:xfrm>
              <a:off x="4935575" y="1717975"/>
              <a:ext cx="27150" cy="20375"/>
            </a:xfrm>
            <a:custGeom>
              <a:avLst/>
              <a:gdLst/>
              <a:ahLst/>
              <a:cxnLst/>
              <a:rect l="l" t="t" r="r" b="b"/>
              <a:pathLst>
                <a:path w="1086" h="815" extrusionOk="0">
                  <a:moveTo>
                    <a:pt x="544" y="0"/>
                  </a:moveTo>
                  <a:cubicBezTo>
                    <a:pt x="442" y="0"/>
                    <a:pt x="339" y="38"/>
                    <a:pt x="258" y="113"/>
                  </a:cubicBezTo>
                  <a:cubicBezTo>
                    <a:pt x="1" y="370"/>
                    <a:pt x="176" y="803"/>
                    <a:pt x="539" y="815"/>
                  </a:cubicBezTo>
                  <a:cubicBezTo>
                    <a:pt x="544" y="815"/>
                    <a:pt x="548" y="815"/>
                    <a:pt x="553" y="815"/>
                  </a:cubicBezTo>
                  <a:cubicBezTo>
                    <a:pt x="895" y="815"/>
                    <a:pt x="1086" y="390"/>
                    <a:pt x="832" y="124"/>
                  </a:cubicBezTo>
                  <a:cubicBezTo>
                    <a:pt x="754" y="41"/>
                    <a:pt x="649" y="0"/>
                    <a:pt x="54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0" name="Google Shape;240;p2"/>
            <p:cNvSpPr/>
            <p:nvPr/>
          </p:nvSpPr>
          <p:spPr>
            <a:xfrm>
              <a:off x="4932425" y="1787150"/>
              <a:ext cx="27175" cy="22275"/>
            </a:xfrm>
            <a:custGeom>
              <a:avLst/>
              <a:gdLst/>
              <a:ahLst/>
              <a:cxnLst/>
              <a:rect l="l" t="t" r="r" b="b"/>
              <a:pathLst>
                <a:path w="1087" h="891" extrusionOk="0">
                  <a:moveTo>
                    <a:pt x="541" y="1"/>
                  </a:moveTo>
                  <a:cubicBezTo>
                    <a:pt x="368" y="1"/>
                    <a:pt x="208" y="97"/>
                    <a:pt x="139" y="271"/>
                  </a:cubicBezTo>
                  <a:cubicBezTo>
                    <a:pt x="1" y="576"/>
                    <a:pt x="237" y="890"/>
                    <a:pt x="538" y="890"/>
                  </a:cubicBezTo>
                  <a:cubicBezTo>
                    <a:pt x="595" y="890"/>
                    <a:pt x="653" y="879"/>
                    <a:pt x="712" y="855"/>
                  </a:cubicBezTo>
                  <a:cubicBezTo>
                    <a:pt x="1075" y="715"/>
                    <a:pt x="1086" y="189"/>
                    <a:pt x="724" y="37"/>
                  </a:cubicBezTo>
                  <a:cubicBezTo>
                    <a:pt x="663" y="12"/>
                    <a:pt x="601" y="1"/>
                    <a:pt x="54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1" name="Google Shape;241;p2"/>
            <p:cNvSpPr/>
            <p:nvPr/>
          </p:nvSpPr>
          <p:spPr>
            <a:xfrm>
              <a:off x="4975350" y="1787775"/>
              <a:ext cx="26600" cy="22050"/>
            </a:xfrm>
            <a:custGeom>
              <a:avLst/>
              <a:gdLst/>
              <a:ahLst/>
              <a:cxnLst/>
              <a:rect l="l" t="t" r="r" b="b"/>
              <a:pathLst>
                <a:path w="1064" h="882" extrusionOk="0">
                  <a:moveTo>
                    <a:pt x="526" y="1"/>
                  </a:moveTo>
                  <a:cubicBezTo>
                    <a:pt x="468" y="1"/>
                    <a:pt x="410" y="12"/>
                    <a:pt x="352" y="35"/>
                  </a:cubicBezTo>
                  <a:cubicBezTo>
                    <a:pt x="118" y="117"/>
                    <a:pt x="1" y="386"/>
                    <a:pt x="95" y="620"/>
                  </a:cubicBezTo>
                  <a:lnTo>
                    <a:pt x="106" y="608"/>
                  </a:lnTo>
                  <a:cubicBezTo>
                    <a:pt x="187" y="800"/>
                    <a:pt x="345" y="881"/>
                    <a:pt x="504" y="881"/>
                  </a:cubicBezTo>
                  <a:cubicBezTo>
                    <a:pt x="782" y="881"/>
                    <a:pt x="1064" y="631"/>
                    <a:pt x="937" y="281"/>
                  </a:cubicBezTo>
                  <a:cubicBezTo>
                    <a:pt x="866" y="104"/>
                    <a:pt x="703" y="1"/>
                    <a:pt x="52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 name="Google Shape;242;p2"/>
            <p:cNvSpPr/>
            <p:nvPr/>
          </p:nvSpPr>
          <p:spPr>
            <a:xfrm>
              <a:off x="5005775" y="1758775"/>
              <a:ext cx="26350" cy="22425"/>
            </a:xfrm>
            <a:custGeom>
              <a:avLst/>
              <a:gdLst/>
              <a:ahLst/>
              <a:cxnLst/>
              <a:rect l="l" t="t" r="r" b="b"/>
              <a:pathLst>
                <a:path w="1054" h="897" extrusionOk="0">
                  <a:moveTo>
                    <a:pt x="517" y="0"/>
                  </a:moveTo>
                  <a:cubicBezTo>
                    <a:pt x="349" y="0"/>
                    <a:pt x="181" y="91"/>
                    <a:pt x="106" y="271"/>
                  </a:cubicBezTo>
                  <a:cubicBezTo>
                    <a:pt x="1" y="493"/>
                    <a:pt x="106" y="762"/>
                    <a:pt x="340" y="856"/>
                  </a:cubicBezTo>
                  <a:cubicBezTo>
                    <a:pt x="401" y="883"/>
                    <a:pt x="463" y="896"/>
                    <a:pt x="523" y="896"/>
                  </a:cubicBezTo>
                  <a:cubicBezTo>
                    <a:pt x="815" y="896"/>
                    <a:pt x="1053" y="593"/>
                    <a:pt x="937" y="282"/>
                  </a:cubicBezTo>
                  <a:cubicBezTo>
                    <a:pt x="860" y="94"/>
                    <a:pt x="688" y="0"/>
                    <a:pt x="5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 name="Google Shape;243;p2"/>
            <p:cNvSpPr/>
            <p:nvPr/>
          </p:nvSpPr>
          <p:spPr>
            <a:xfrm>
              <a:off x="5006125" y="1716800"/>
              <a:ext cx="26300" cy="22400"/>
            </a:xfrm>
            <a:custGeom>
              <a:avLst/>
              <a:gdLst/>
              <a:ahLst/>
              <a:cxnLst/>
              <a:rect l="l" t="t" r="r" b="b"/>
              <a:pathLst>
                <a:path w="1052" h="896" extrusionOk="0">
                  <a:moveTo>
                    <a:pt x="545" y="0"/>
                  </a:moveTo>
                  <a:cubicBezTo>
                    <a:pt x="382" y="0"/>
                    <a:pt x="219" y="88"/>
                    <a:pt x="139" y="265"/>
                  </a:cubicBezTo>
                  <a:cubicBezTo>
                    <a:pt x="0" y="572"/>
                    <a:pt x="239" y="896"/>
                    <a:pt x="542" y="896"/>
                  </a:cubicBezTo>
                  <a:cubicBezTo>
                    <a:pt x="597" y="896"/>
                    <a:pt x="655" y="885"/>
                    <a:pt x="712" y="862"/>
                  </a:cubicBezTo>
                  <a:cubicBezTo>
                    <a:pt x="934" y="780"/>
                    <a:pt x="1051" y="522"/>
                    <a:pt x="958" y="288"/>
                  </a:cubicBezTo>
                  <a:cubicBezTo>
                    <a:pt x="886" y="97"/>
                    <a:pt x="716" y="0"/>
                    <a:pt x="54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 name="Google Shape;244;p2"/>
            <p:cNvSpPr/>
            <p:nvPr/>
          </p:nvSpPr>
          <p:spPr>
            <a:xfrm>
              <a:off x="4976825" y="1686425"/>
              <a:ext cx="26050" cy="22550"/>
            </a:xfrm>
            <a:custGeom>
              <a:avLst/>
              <a:gdLst/>
              <a:ahLst/>
              <a:cxnLst/>
              <a:rect l="l" t="t" r="r" b="b"/>
              <a:pathLst>
                <a:path w="1042" h="902" extrusionOk="0">
                  <a:moveTo>
                    <a:pt x="538" y="1"/>
                  </a:moveTo>
                  <a:cubicBezTo>
                    <a:pt x="239" y="1"/>
                    <a:pt x="1" y="303"/>
                    <a:pt x="117" y="614"/>
                  </a:cubicBezTo>
                  <a:cubicBezTo>
                    <a:pt x="195" y="804"/>
                    <a:pt x="368" y="901"/>
                    <a:pt x="541" y="901"/>
                  </a:cubicBezTo>
                  <a:cubicBezTo>
                    <a:pt x="708" y="901"/>
                    <a:pt x="873" y="810"/>
                    <a:pt x="948" y="626"/>
                  </a:cubicBezTo>
                  <a:cubicBezTo>
                    <a:pt x="1042" y="404"/>
                    <a:pt x="948" y="146"/>
                    <a:pt x="726" y="41"/>
                  </a:cubicBezTo>
                  <a:cubicBezTo>
                    <a:pt x="662" y="13"/>
                    <a:pt x="599" y="1"/>
                    <a:pt x="538"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 name="Google Shape;245;p2"/>
            <p:cNvSpPr/>
            <p:nvPr/>
          </p:nvSpPr>
          <p:spPr>
            <a:xfrm>
              <a:off x="4934700" y="1685750"/>
              <a:ext cx="26925" cy="22325"/>
            </a:xfrm>
            <a:custGeom>
              <a:avLst/>
              <a:gdLst/>
              <a:ahLst/>
              <a:cxnLst/>
              <a:rect l="l" t="t" r="r" b="b"/>
              <a:pathLst>
                <a:path w="1077" h="893" extrusionOk="0">
                  <a:moveTo>
                    <a:pt x="536" y="1"/>
                  </a:moveTo>
                  <a:cubicBezTo>
                    <a:pt x="482" y="1"/>
                    <a:pt x="427" y="11"/>
                    <a:pt x="375" y="33"/>
                  </a:cubicBezTo>
                  <a:cubicBezTo>
                    <a:pt x="1" y="185"/>
                    <a:pt x="1" y="700"/>
                    <a:pt x="363" y="852"/>
                  </a:cubicBezTo>
                  <a:cubicBezTo>
                    <a:pt x="425" y="880"/>
                    <a:pt x="487" y="892"/>
                    <a:pt x="547" y="892"/>
                  </a:cubicBezTo>
                  <a:cubicBezTo>
                    <a:pt x="839" y="892"/>
                    <a:pt x="1077" y="591"/>
                    <a:pt x="960" y="290"/>
                  </a:cubicBezTo>
                  <a:cubicBezTo>
                    <a:pt x="888" y="111"/>
                    <a:pt x="714" y="1"/>
                    <a:pt x="53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6" name="Google Shape;246;p2"/>
            <p:cNvSpPr/>
            <p:nvPr/>
          </p:nvSpPr>
          <p:spPr>
            <a:xfrm>
              <a:off x="4904275" y="1714775"/>
              <a:ext cx="26650" cy="22025"/>
            </a:xfrm>
            <a:custGeom>
              <a:avLst/>
              <a:gdLst/>
              <a:ahLst/>
              <a:cxnLst/>
              <a:rect l="l" t="t" r="r" b="b"/>
              <a:pathLst>
                <a:path w="1066" h="881" extrusionOk="0">
                  <a:moveTo>
                    <a:pt x="532" y="1"/>
                  </a:moveTo>
                  <a:cubicBezTo>
                    <a:pt x="362" y="1"/>
                    <a:pt x="199" y="101"/>
                    <a:pt x="130" y="264"/>
                  </a:cubicBezTo>
                  <a:cubicBezTo>
                    <a:pt x="1" y="572"/>
                    <a:pt x="234" y="880"/>
                    <a:pt x="530" y="880"/>
                  </a:cubicBezTo>
                  <a:cubicBezTo>
                    <a:pt x="582" y="880"/>
                    <a:pt x="637" y="870"/>
                    <a:pt x="691" y="849"/>
                  </a:cubicBezTo>
                  <a:cubicBezTo>
                    <a:pt x="1054" y="709"/>
                    <a:pt x="1066" y="194"/>
                    <a:pt x="715" y="42"/>
                  </a:cubicBezTo>
                  <a:cubicBezTo>
                    <a:pt x="656" y="14"/>
                    <a:pt x="593" y="1"/>
                    <a:pt x="532"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 name="Google Shape;247;p2"/>
            <p:cNvSpPr/>
            <p:nvPr/>
          </p:nvSpPr>
          <p:spPr>
            <a:xfrm>
              <a:off x="4904300" y="1756775"/>
              <a:ext cx="26025" cy="22375"/>
            </a:xfrm>
            <a:custGeom>
              <a:avLst/>
              <a:gdLst/>
              <a:ahLst/>
              <a:cxnLst/>
              <a:rect l="l" t="t" r="r" b="b"/>
              <a:pathLst>
                <a:path w="1041" h="895" extrusionOk="0">
                  <a:moveTo>
                    <a:pt x="512" y="0"/>
                  </a:moveTo>
                  <a:cubicBezTo>
                    <a:pt x="456" y="0"/>
                    <a:pt x="398" y="11"/>
                    <a:pt x="339" y="35"/>
                  </a:cubicBezTo>
                  <a:cubicBezTo>
                    <a:pt x="117" y="117"/>
                    <a:pt x="0" y="374"/>
                    <a:pt x="82" y="608"/>
                  </a:cubicBezTo>
                  <a:cubicBezTo>
                    <a:pt x="159" y="798"/>
                    <a:pt x="330" y="895"/>
                    <a:pt x="501" y="895"/>
                  </a:cubicBezTo>
                  <a:cubicBezTo>
                    <a:pt x="666" y="895"/>
                    <a:pt x="832" y="804"/>
                    <a:pt x="913" y="620"/>
                  </a:cubicBezTo>
                  <a:cubicBezTo>
                    <a:pt x="1041" y="314"/>
                    <a:pt x="812" y="0"/>
                    <a:pt x="5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 name="Google Shape;248;p2"/>
            <p:cNvSpPr/>
            <p:nvPr/>
          </p:nvSpPr>
          <p:spPr>
            <a:xfrm>
              <a:off x="4900150" y="1799425"/>
              <a:ext cx="14700" cy="11525"/>
            </a:xfrm>
            <a:custGeom>
              <a:avLst/>
              <a:gdLst/>
              <a:ahLst/>
              <a:cxnLst/>
              <a:rect l="l" t="t" r="r" b="b"/>
              <a:pathLst>
                <a:path w="588" h="461" extrusionOk="0">
                  <a:moveTo>
                    <a:pt x="334" y="0"/>
                  </a:moveTo>
                  <a:cubicBezTo>
                    <a:pt x="279" y="0"/>
                    <a:pt x="223" y="21"/>
                    <a:pt x="178" y="60"/>
                  </a:cubicBezTo>
                  <a:lnTo>
                    <a:pt x="190" y="60"/>
                  </a:lnTo>
                  <a:cubicBezTo>
                    <a:pt x="0" y="222"/>
                    <a:pt x="158" y="461"/>
                    <a:pt x="336" y="461"/>
                  </a:cubicBezTo>
                  <a:cubicBezTo>
                    <a:pt x="390" y="461"/>
                    <a:pt x="445" y="439"/>
                    <a:pt x="494" y="388"/>
                  </a:cubicBezTo>
                  <a:cubicBezTo>
                    <a:pt x="587" y="294"/>
                    <a:pt x="587" y="154"/>
                    <a:pt x="494" y="72"/>
                  </a:cubicBezTo>
                  <a:cubicBezTo>
                    <a:pt x="451" y="24"/>
                    <a:pt x="393" y="0"/>
                    <a:pt x="33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 name="Google Shape;249;p2"/>
            <p:cNvSpPr/>
            <p:nvPr/>
          </p:nvSpPr>
          <p:spPr>
            <a:xfrm>
              <a:off x="4960750" y="1824550"/>
              <a:ext cx="13375" cy="11200"/>
            </a:xfrm>
            <a:custGeom>
              <a:avLst/>
              <a:gdLst/>
              <a:ahLst/>
              <a:cxnLst/>
              <a:rect l="l" t="t" r="r" b="b"/>
              <a:pathLst>
                <a:path w="535" h="448" extrusionOk="0">
                  <a:moveTo>
                    <a:pt x="237" y="1"/>
                  </a:moveTo>
                  <a:cubicBezTo>
                    <a:pt x="122" y="1"/>
                    <a:pt x="12" y="92"/>
                    <a:pt x="12" y="225"/>
                  </a:cubicBezTo>
                  <a:cubicBezTo>
                    <a:pt x="0" y="342"/>
                    <a:pt x="105" y="447"/>
                    <a:pt x="222" y="447"/>
                  </a:cubicBezTo>
                  <a:cubicBezTo>
                    <a:pt x="227" y="448"/>
                    <a:pt x="231" y="448"/>
                    <a:pt x="236" y="448"/>
                  </a:cubicBezTo>
                  <a:cubicBezTo>
                    <a:pt x="426" y="448"/>
                    <a:pt x="535" y="210"/>
                    <a:pt x="398" y="73"/>
                  </a:cubicBezTo>
                  <a:cubicBezTo>
                    <a:pt x="351" y="23"/>
                    <a:pt x="29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 name="Google Shape;250;p2"/>
            <p:cNvSpPr/>
            <p:nvPr/>
          </p:nvSpPr>
          <p:spPr>
            <a:xfrm>
              <a:off x="5019225" y="1801650"/>
              <a:ext cx="11725" cy="11200"/>
            </a:xfrm>
            <a:custGeom>
              <a:avLst/>
              <a:gdLst/>
              <a:ahLst/>
              <a:cxnLst/>
              <a:rect l="l" t="t" r="r" b="b"/>
              <a:pathLst>
                <a:path w="469" h="448" extrusionOk="0">
                  <a:moveTo>
                    <a:pt x="237" y="1"/>
                  </a:moveTo>
                  <a:cubicBezTo>
                    <a:pt x="182" y="1"/>
                    <a:pt x="127" y="20"/>
                    <a:pt x="83" y="65"/>
                  </a:cubicBezTo>
                  <a:cubicBezTo>
                    <a:pt x="1" y="158"/>
                    <a:pt x="1" y="299"/>
                    <a:pt x="83" y="381"/>
                  </a:cubicBezTo>
                  <a:cubicBezTo>
                    <a:pt x="129" y="427"/>
                    <a:pt x="187" y="448"/>
                    <a:pt x="243" y="448"/>
                  </a:cubicBezTo>
                  <a:cubicBezTo>
                    <a:pt x="359" y="448"/>
                    <a:pt x="469" y="362"/>
                    <a:pt x="469" y="229"/>
                  </a:cubicBezTo>
                  <a:cubicBezTo>
                    <a:pt x="469" y="93"/>
                    <a:pt x="35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1" name="Google Shape;251;p2"/>
            <p:cNvSpPr/>
            <p:nvPr/>
          </p:nvSpPr>
          <p:spPr>
            <a:xfrm>
              <a:off x="5043225" y="1744025"/>
              <a:ext cx="13375" cy="11300"/>
            </a:xfrm>
            <a:custGeom>
              <a:avLst/>
              <a:gdLst/>
              <a:ahLst/>
              <a:cxnLst/>
              <a:rect l="l" t="t" r="r" b="b"/>
              <a:pathLst>
                <a:path w="535" h="452" extrusionOk="0">
                  <a:moveTo>
                    <a:pt x="306" y="1"/>
                  </a:moveTo>
                  <a:cubicBezTo>
                    <a:pt x="252" y="1"/>
                    <a:pt x="197" y="21"/>
                    <a:pt x="152" y="65"/>
                  </a:cubicBezTo>
                  <a:cubicBezTo>
                    <a:pt x="0" y="206"/>
                    <a:pt x="105" y="440"/>
                    <a:pt x="304" y="451"/>
                  </a:cubicBezTo>
                  <a:cubicBezTo>
                    <a:pt x="421" y="451"/>
                    <a:pt x="527" y="358"/>
                    <a:pt x="527" y="229"/>
                  </a:cubicBezTo>
                  <a:cubicBezTo>
                    <a:pt x="535" y="93"/>
                    <a:pt x="422" y="1"/>
                    <a:pt x="3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 name="Google Shape;252;p2"/>
            <p:cNvSpPr/>
            <p:nvPr/>
          </p:nvSpPr>
          <p:spPr>
            <a:xfrm>
              <a:off x="5020400" y="1685400"/>
              <a:ext cx="14950" cy="11200"/>
            </a:xfrm>
            <a:custGeom>
              <a:avLst/>
              <a:gdLst/>
              <a:ahLst/>
              <a:cxnLst/>
              <a:rect l="l" t="t" r="r" b="b"/>
              <a:pathLst>
                <a:path w="598" h="448" extrusionOk="0">
                  <a:moveTo>
                    <a:pt x="293" y="0"/>
                  </a:moveTo>
                  <a:cubicBezTo>
                    <a:pt x="94" y="0"/>
                    <a:pt x="1" y="246"/>
                    <a:pt x="141" y="386"/>
                  </a:cubicBezTo>
                  <a:cubicBezTo>
                    <a:pt x="182" y="427"/>
                    <a:pt x="238" y="448"/>
                    <a:pt x="295" y="448"/>
                  </a:cubicBezTo>
                  <a:cubicBezTo>
                    <a:pt x="352" y="448"/>
                    <a:pt x="410" y="427"/>
                    <a:pt x="457" y="386"/>
                  </a:cubicBezTo>
                  <a:cubicBezTo>
                    <a:pt x="597" y="246"/>
                    <a:pt x="492" y="0"/>
                    <a:pt x="293"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 name="Google Shape;253;p2"/>
            <p:cNvSpPr/>
            <p:nvPr/>
          </p:nvSpPr>
          <p:spPr>
            <a:xfrm>
              <a:off x="4964250" y="1660175"/>
              <a:ext cx="11275" cy="11100"/>
            </a:xfrm>
            <a:custGeom>
              <a:avLst/>
              <a:gdLst/>
              <a:ahLst/>
              <a:cxnLst/>
              <a:rect l="l" t="t" r="r" b="b"/>
              <a:pathLst>
                <a:path w="451" h="444" extrusionOk="0">
                  <a:moveTo>
                    <a:pt x="225" y="0"/>
                  </a:moveTo>
                  <a:cubicBezTo>
                    <a:pt x="116" y="0"/>
                    <a:pt x="6" y="70"/>
                    <a:pt x="0" y="214"/>
                  </a:cubicBezTo>
                  <a:cubicBezTo>
                    <a:pt x="0" y="367"/>
                    <a:pt x="114" y="443"/>
                    <a:pt x="226" y="443"/>
                  </a:cubicBezTo>
                  <a:cubicBezTo>
                    <a:pt x="336" y="443"/>
                    <a:pt x="445" y="370"/>
                    <a:pt x="445" y="225"/>
                  </a:cubicBezTo>
                  <a:cubicBezTo>
                    <a:pt x="451" y="76"/>
                    <a:pt x="338" y="0"/>
                    <a:pt x="22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 name="Google Shape;254;p2"/>
            <p:cNvSpPr/>
            <p:nvPr/>
          </p:nvSpPr>
          <p:spPr>
            <a:xfrm>
              <a:off x="4903700" y="1683050"/>
              <a:ext cx="14950" cy="11150"/>
            </a:xfrm>
            <a:custGeom>
              <a:avLst/>
              <a:gdLst/>
              <a:ahLst/>
              <a:cxnLst/>
              <a:rect l="l" t="t" r="r" b="b"/>
              <a:pathLst>
                <a:path w="598" h="446" extrusionOk="0">
                  <a:moveTo>
                    <a:pt x="295" y="1"/>
                  </a:moveTo>
                  <a:cubicBezTo>
                    <a:pt x="238" y="1"/>
                    <a:pt x="182" y="24"/>
                    <a:pt x="141" y="71"/>
                  </a:cubicBezTo>
                  <a:cubicBezTo>
                    <a:pt x="1" y="211"/>
                    <a:pt x="94" y="445"/>
                    <a:pt x="293" y="445"/>
                  </a:cubicBezTo>
                  <a:cubicBezTo>
                    <a:pt x="492" y="445"/>
                    <a:pt x="597" y="211"/>
                    <a:pt x="457" y="71"/>
                  </a:cubicBezTo>
                  <a:cubicBezTo>
                    <a:pt x="410" y="24"/>
                    <a:pt x="352" y="1"/>
                    <a:pt x="29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 name="Google Shape;255;p2"/>
            <p:cNvSpPr/>
            <p:nvPr/>
          </p:nvSpPr>
          <p:spPr>
            <a:xfrm>
              <a:off x="4877675" y="1740625"/>
              <a:ext cx="15825" cy="11225"/>
            </a:xfrm>
            <a:custGeom>
              <a:avLst/>
              <a:gdLst/>
              <a:ahLst/>
              <a:cxnLst/>
              <a:rect l="l" t="t" r="r" b="b"/>
              <a:pathLst>
                <a:path w="633" h="449" extrusionOk="0">
                  <a:moveTo>
                    <a:pt x="285" y="1"/>
                  </a:moveTo>
                  <a:cubicBezTo>
                    <a:pt x="7" y="1"/>
                    <a:pt x="0" y="448"/>
                    <a:pt x="295" y="448"/>
                  </a:cubicBezTo>
                  <a:cubicBezTo>
                    <a:pt x="302" y="448"/>
                    <a:pt x="309" y="447"/>
                    <a:pt x="316" y="447"/>
                  </a:cubicBezTo>
                  <a:cubicBezTo>
                    <a:pt x="327" y="448"/>
                    <a:pt x="338" y="449"/>
                    <a:pt x="348" y="449"/>
                  </a:cubicBezTo>
                  <a:cubicBezTo>
                    <a:pt x="629" y="449"/>
                    <a:pt x="633" y="2"/>
                    <a:pt x="328" y="2"/>
                  </a:cubicBezTo>
                  <a:cubicBezTo>
                    <a:pt x="324" y="2"/>
                    <a:pt x="320" y="2"/>
                    <a:pt x="316" y="2"/>
                  </a:cubicBezTo>
                  <a:cubicBezTo>
                    <a:pt x="306" y="1"/>
                    <a:pt x="295" y="1"/>
                    <a:pt x="28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6" name="Google Shape;256;p2"/>
            <p:cNvSpPr/>
            <p:nvPr/>
          </p:nvSpPr>
          <p:spPr>
            <a:xfrm>
              <a:off x="4913800" y="1840075"/>
              <a:ext cx="19475" cy="16525"/>
            </a:xfrm>
            <a:custGeom>
              <a:avLst/>
              <a:gdLst/>
              <a:ahLst/>
              <a:cxnLst/>
              <a:rect l="l" t="t" r="r" b="b"/>
              <a:pathLst>
                <a:path w="779" h="661" extrusionOk="0">
                  <a:moveTo>
                    <a:pt x="409" y="0"/>
                  </a:moveTo>
                  <a:cubicBezTo>
                    <a:pt x="279" y="0"/>
                    <a:pt x="153" y="77"/>
                    <a:pt x="100" y="201"/>
                  </a:cubicBezTo>
                  <a:cubicBezTo>
                    <a:pt x="0" y="461"/>
                    <a:pt x="210" y="660"/>
                    <a:pt x="420" y="660"/>
                  </a:cubicBezTo>
                  <a:cubicBezTo>
                    <a:pt x="532" y="660"/>
                    <a:pt x="643" y="604"/>
                    <a:pt x="708" y="470"/>
                  </a:cubicBezTo>
                  <a:cubicBezTo>
                    <a:pt x="778" y="294"/>
                    <a:pt x="708" y="107"/>
                    <a:pt x="533" y="25"/>
                  </a:cubicBezTo>
                  <a:cubicBezTo>
                    <a:pt x="493" y="8"/>
                    <a:pt x="450" y="0"/>
                    <a:pt x="40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7" name="Google Shape;257;p2"/>
            <p:cNvSpPr/>
            <p:nvPr/>
          </p:nvSpPr>
          <p:spPr>
            <a:xfrm>
              <a:off x="4998075" y="1841750"/>
              <a:ext cx="20300" cy="16850"/>
            </a:xfrm>
            <a:custGeom>
              <a:avLst/>
              <a:gdLst/>
              <a:ahLst/>
              <a:cxnLst/>
              <a:rect l="l" t="t" r="r" b="b"/>
              <a:pathLst>
                <a:path w="812" h="674" extrusionOk="0">
                  <a:moveTo>
                    <a:pt x="406" y="1"/>
                  </a:moveTo>
                  <a:cubicBezTo>
                    <a:pt x="180" y="1"/>
                    <a:pt x="0" y="227"/>
                    <a:pt x="98" y="461"/>
                  </a:cubicBezTo>
                  <a:cubicBezTo>
                    <a:pt x="151" y="594"/>
                    <a:pt x="272" y="674"/>
                    <a:pt x="403" y="674"/>
                  </a:cubicBezTo>
                  <a:cubicBezTo>
                    <a:pt x="445" y="674"/>
                    <a:pt x="489" y="666"/>
                    <a:pt x="531" y="649"/>
                  </a:cubicBezTo>
                  <a:cubicBezTo>
                    <a:pt x="812" y="532"/>
                    <a:pt x="812" y="146"/>
                    <a:pt x="543" y="29"/>
                  </a:cubicBezTo>
                  <a:cubicBezTo>
                    <a:pt x="496" y="9"/>
                    <a:pt x="450" y="1"/>
                    <a:pt x="4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 name="Google Shape;258;p2"/>
            <p:cNvSpPr/>
            <p:nvPr/>
          </p:nvSpPr>
          <p:spPr>
            <a:xfrm>
              <a:off x="5059000" y="1783575"/>
              <a:ext cx="20350" cy="16825"/>
            </a:xfrm>
            <a:custGeom>
              <a:avLst/>
              <a:gdLst/>
              <a:ahLst/>
              <a:cxnLst/>
              <a:rect l="l" t="t" r="r" b="b"/>
              <a:pathLst>
                <a:path w="814" h="673" extrusionOk="0">
                  <a:moveTo>
                    <a:pt x="411" y="1"/>
                  </a:moveTo>
                  <a:cubicBezTo>
                    <a:pt x="369" y="1"/>
                    <a:pt x="325" y="9"/>
                    <a:pt x="282" y="27"/>
                  </a:cubicBezTo>
                  <a:cubicBezTo>
                    <a:pt x="1" y="133"/>
                    <a:pt x="1" y="531"/>
                    <a:pt x="270" y="648"/>
                  </a:cubicBezTo>
                  <a:cubicBezTo>
                    <a:pt x="310" y="665"/>
                    <a:pt x="352" y="673"/>
                    <a:pt x="394" y="673"/>
                  </a:cubicBezTo>
                  <a:cubicBezTo>
                    <a:pt x="524" y="673"/>
                    <a:pt x="653" y="596"/>
                    <a:pt x="715" y="472"/>
                  </a:cubicBezTo>
                  <a:cubicBezTo>
                    <a:pt x="813" y="245"/>
                    <a:pt x="637"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 name="Google Shape;259;p2"/>
            <p:cNvSpPr/>
            <p:nvPr/>
          </p:nvSpPr>
          <p:spPr>
            <a:xfrm>
              <a:off x="5060600" y="1699675"/>
              <a:ext cx="19775" cy="16725"/>
            </a:xfrm>
            <a:custGeom>
              <a:avLst/>
              <a:gdLst/>
              <a:ahLst/>
              <a:cxnLst/>
              <a:rect l="l" t="t" r="r" b="b"/>
              <a:pathLst>
                <a:path w="791" h="669" extrusionOk="0">
                  <a:moveTo>
                    <a:pt x="411" y="1"/>
                  </a:moveTo>
                  <a:cubicBezTo>
                    <a:pt x="285" y="1"/>
                    <a:pt x="159" y="68"/>
                    <a:pt x="101" y="201"/>
                  </a:cubicBezTo>
                  <a:cubicBezTo>
                    <a:pt x="1" y="431"/>
                    <a:pt x="182" y="669"/>
                    <a:pt x="411" y="669"/>
                  </a:cubicBezTo>
                  <a:cubicBezTo>
                    <a:pt x="451" y="669"/>
                    <a:pt x="492" y="661"/>
                    <a:pt x="534" y="646"/>
                  </a:cubicBezTo>
                  <a:cubicBezTo>
                    <a:pt x="709" y="576"/>
                    <a:pt x="791" y="377"/>
                    <a:pt x="721" y="213"/>
                  </a:cubicBezTo>
                  <a:cubicBezTo>
                    <a:pt x="668" y="71"/>
                    <a:pt x="540"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 name="Google Shape;260;p2"/>
            <p:cNvSpPr/>
            <p:nvPr/>
          </p:nvSpPr>
          <p:spPr>
            <a:xfrm>
              <a:off x="5002175" y="1639075"/>
              <a:ext cx="19725" cy="16850"/>
            </a:xfrm>
            <a:custGeom>
              <a:avLst/>
              <a:gdLst/>
              <a:ahLst/>
              <a:cxnLst/>
              <a:rect l="l" t="t" r="r" b="b"/>
              <a:pathLst>
                <a:path w="789" h="674" extrusionOk="0">
                  <a:moveTo>
                    <a:pt x="410" y="0"/>
                  </a:moveTo>
                  <a:cubicBezTo>
                    <a:pt x="188" y="0"/>
                    <a:pt x="0" y="226"/>
                    <a:pt x="98" y="461"/>
                  </a:cubicBezTo>
                  <a:cubicBezTo>
                    <a:pt x="151" y="603"/>
                    <a:pt x="279" y="673"/>
                    <a:pt x="408" y="673"/>
                  </a:cubicBezTo>
                  <a:cubicBezTo>
                    <a:pt x="533" y="673"/>
                    <a:pt x="660" y="606"/>
                    <a:pt x="718" y="473"/>
                  </a:cubicBezTo>
                  <a:cubicBezTo>
                    <a:pt x="788" y="297"/>
                    <a:pt x="706" y="110"/>
                    <a:pt x="542" y="28"/>
                  </a:cubicBezTo>
                  <a:cubicBezTo>
                    <a:pt x="498" y="9"/>
                    <a:pt x="453" y="0"/>
                    <a:pt x="41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 name="Google Shape;261;p2"/>
            <p:cNvSpPr/>
            <p:nvPr/>
          </p:nvSpPr>
          <p:spPr>
            <a:xfrm>
              <a:off x="4918025" y="1637375"/>
              <a:ext cx="20375" cy="16875"/>
            </a:xfrm>
            <a:custGeom>
              <a:avLst/>
              <a:gdLst/>
              <a:ahLst/>
              <a:cxnLst/>
              <a:rect l="l" t="t" r="r" b="b"/>
              <a:pathLst>
                <a:path w="815" h="675" extrusionOk="0">
                  <a:moveTo>
                    <a:pt x="411" y="1"/>
                  </a:moveTo>
                  <a:cubicBezTo>
                    <a:pt x="368" y="1"/>
                    <a:pt x="324" y="9"/>
                    <a:pt x="282" y="26"/>
                  </a:cubicBezTo>
                  <a:cubicBezTo>
                    <a:pt x="1" y="131"/>
                    <a:pt x="1" y="529"/>
                    <a:pt x="282" y="646"/>
                  </a:cubicBezTo>
                  <a:cubicBezTo>
                    <a:pt x="326" y="665"/>
                    <a:pt x="371" y="674"/>
                    <a:pt x="414" y="674"/>
                  </a:cubicBezTo>
                  <a:cubicBezTo>
                    <a:pt x="633" y="674"/>
                    <a:pt x="814" y="448"/>
                    <a:pt x="726" y="213"/>
                  </a:cubicBezTo>
                  <a:cubicBezTo>
                    <a:pt x="673" y="80"/>
                    <a:pt x="546"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2" name="Google Shape;262;p2"/>
            <p:cNvSpPr/>
            <p:nvPr/>
          </p:nvSpPr>
          <p:spPr>
            <a:xfrm>
              <a:off x="4854525" y="1695275"/>
              <a:ext cx="22300" cy="16850"/>
            </a:xfrm>
            <a:custGeom>
              <a:avLst/>
              <a:gdLst/>
              <a:ahLst/>
              <a:cxnLst/>
              <a:rect l="l" t="t" r="r" b="b"/>
              <a:pathLst>
                <a:path w="892" h="674" extrusionOk="0">
                  <a:moveTo>
                    <a:pt x="491" y="0"/>
                  </a:moveTo>
                  <a:cubicBezTo>
                    <a:pt x="172" y="0"/>
                    <a:pt x="1" y="504"/>
                    <a:pt x="377" y="646"/>
                  </a:cubicBezTo>
                  <a:cubicBezTo>
                    <a:pt x="423" y="665"/>
                    <a:pt x="469" y="674"/>
                    <a:pt x="515" y="674"/>
                  </a:cubicBezTo>
                  <a:cubicBezTo>
                    <a:pt x="643" y="674"/>
                    <a:pt x="761" y="604"/>
                    <a:pt x="821" y="483"/>
                  </a:cubicBezTo>
                  <a:cubicBezTo>
                    <a:pt x="891" y="307"/>
                    <a:pt x="810" y="108"/>
                    <a:pt x="646" y="38"/>
                  </a:cubicBezTo>
                  <a:cubicBezTo>
                    <a:pt x="592" y="12"/>
                    <a:pt x="540" y="0"/>
                    <a:pt x="49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 name="Google Shape;263;p2"/>
            <p:cNvSpPr/>
            <p:nvPr/>
          </p:nvSpPr>
          <p:spPr>
            <a:xfrm>
              <a:off x="4856025" y="1779575"/>
              <a:ext cx="19775" cy="16725"/>
            </a:xfrm>
            <a:custGeom>
              <a:avLst/>
              <a:gdLst/>
              <a:ahLst/>
              <a:cxnLst/>
              <a:rect l="l" t="t" r="r" b="b"/>
              <a:pathLst>
                <a:path w="791" h="669" extrusionOk="0">
                  <a:moveTo>
                    <a:pt x="380" y="1"/>
                  </a:moveTo>
                  <a:cubicBezTo>
                    <a:pt x="341" y="1"/>
                    <a:pt x="300" y="8"/>
                    <a:pt x="258" y="24"/>
                  </a:cubicBezTo>
                  <a:cubicBezTo>
                    <a:pt x="83" y="94"/>
                    <a:pt x="1" y="281"/>
                    <a:pt x="71" y="457"/>
                  </a:cubicBezTo>
                  <a:cubicBezTo>
                    <a:pt x="124" y="598"/>
                    <a:pt x="249" y="669"/>
                    <a:pt x="376" y="669"/>
                  </a:cubicBezTo>
                  <a:cubicBezTo>
                    <a:pt x="501" y="669"/>
                    <a:pt x="627" y="601"/>
                    <a:pt x="691" y="468"/>
                  </a:cubicBezTo>
                  <a:cubicBezTo>
                    <a:pt x="791" y="239"/>
                    <a:pt x="610" y="1"/>
                    <a:pt x="38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 name="Google Shape;264;p2"/>
            <p:cNvSpPr/>
            <p:nvPr/>
          </p:nvSpPr>
          <p:spPr>
            <a:xfrm>
              <a:off x="4865675" y="1840100"/>
              <a:ext cx="7075" cy="5600"/>
            </a:xfrm>
            <a:custGeom>
              <a:avLst/>
              <a:gdLst/>
              <a:ahLst/>
              <a:cxnLst/>
              <a:rect l="l" t="t" r="r" b="b"/>
              <a:pathLst>
                <a:path w="283" h="224" extrusionOk="0">
                  <a:moveTo>
                    <a:pt x="130" y="1"/>
                  </a:moveTo>
                  <a:cubicBezTo>
                    <a:pt x="100" y="1"/>
                    <a:pt x="71" y="13"/>
                    <a:pt x="48" y="36"/>
                  </a:cubicBezTo>
                  <a:cubicBezTo>
                    <a:pt x="13" y="71"/>
                    <a:pt x="1" y="141"/>
                    <a:pt x="48" y="188"/>
                  </a:cubicBezTo>
                  <a:cubicBezTo>
                    <a:pt x="70" y="213"/>
                    <a:pt x="96" y="224"/>
                    <a:pt x="122" y="224"/>
                  </a:cubicBezTo>
                  <a:cubicBezTo>
                    <a:pt x="205" y="224"/>
                    <a:pt x="283" y="116"/>
                    <a:pt x="211" y="36"/>
                  </a:cubicBezTo>
                  <a:cubicBezTo>
                    <a:pt x="188" y="13"/>
                    <a:pt x="159" y="1"/>
                    <a:pt x="13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 name="Google Shape;265;p2"/>
            <p:cNvSpPr/>
            <p:nvPr/>
          </p:nvSpPr>
          <p:spPr>
            <a:xfrm>
              <a:off x="4962500" y="1882275"/>
              <a:ext cx="6675" cy="5550"/>
            </a:xfrm>
            <a:custGeom>
              <a:avLst/>
              <a:gdLst/>
              <a:ahLst/>
              <a:cxnLst/>
              <a:rect l="l" t="t" r="r" b="b"/>
              <a:pathLst>
                <a:path w="267" h="222" extrusionOk="0">
                  <a:moveTo>
                    <a:pt x="118" y="0"/>
                  </a:moveTo>
                  <a:cubicBezTo>
                    <a:pt x="59" y="0"/>
                    <a:pt x="0" y="45"/>
                    <a:pt x="0" y="116"/>
                  </a:cubicBezTo>
                  <a:cubicBezTo>
                    <a:pt x="0" y="174"/>
                    <a:pt x="47" y="221"/>
                    <a:pt x="117" y="221"/>
                  </a:cubicBezTo>
                  <a:cubicBezTo>
                    <a:pt x="121" y="221"/>
                    <a:pt x="125" y="222"/>
                    <a:pt x="129" y="222"/>
                  </a:cubicBezTo>
                  <a:cubicBezTo>
                    <a:pt x="216" y="222"/>
                    <a:pt x="266" y="101"/>
                    <a:pt x="199" y="34"/>
                  </a:cubicBezTo>
                  <a:cubicBezTo>
                    <a:pt x="176" y="11"/>
                    <a:pt x="147"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 name="Google Shape;266;p2"/>
            <p:cNvSpPr/>
            <p:nvPr/>
          </p:nvSpPr>
          <p:spPr>
            <a:xfrm>
              <a:off x="5060475" y="1844025"/>
              <a:ext cx="5875" cy="5725"/>
            </a:xfrm>
            <a:custGeom>
              <a:avLst/>
              <a:gdLst/>
              <a:ahLst/>
              <a:cxnLst/>
              <a:rect l="l" t="t" r="r" b="b"/>
              <a:pathLst>
                <a:path w="235" h="229" extrusionOk="0">
                  <a:moveTo>
                    <a:pt x="120" y="0"/>
                  </a:moveTo>
                  <a:cubicBezTo>
                    <a:pt x="95" y="0"/>
                    <a:pt x="69" y="10"/>
                    <a:pt x="47" y="31"/>
                  </a:cubicBezTo>
                  <a:cubicBezTo>
                    <a:pt x="0" y="78"/>
                    <a:pt x="0" y="148"/>
                    <a:pt x="47" y="195"/>
                  </a:cubicBezTo>
                  <a:cubicBezTo>
                    <a:pt x="70" y="218"/>
                    <a:pt x="98" y="228"/>
                    <a:pt x="125" y="228"/>
                  </a:cubicBezTo>
                  <a:cubicBezTo>
                    <a:pt x="181" y="228"/>
                    <a:pt x="234" y="184"/>
                    <a:pt x="234" y="113"/>
                  </a:cubicBezTo>
                  <a:cubicBezTo>
                    <a:pt x="234" y="48"/>
                    <a:pt x="178" y="0"/>
                    <a:pt x="12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 name="Google Shape;267;p2"/>
            <p:cNvSpPr/>
            <p:nvPr/>
          </p:nvSpPr>
          <p:spPr>
            <a:xfrm>
              <a:off x="5102000" y="1748025"/>
              <a:ext cx="6750" cy="5550"/>
            </a:xfrm>
            <a:custGeom>
              <a:avLst/>
              <a:gdLst/>
              <a:ahLst/>
              <a:cxnLst/>
              <a:rect l="l" t="t" r="r" b="b"/>
              <a:pathLst>
                <a:path w="270" h="222" extrusionOk="0">
                  <a:moveTo>
                    <a:pt x="161" y="0"/>
                  </a:moveTo>
                  <a:cubicBezTo>
                    <a:pt x="133" y="0"/>
                    <a:pt x="106" y="11"/>
                    <a:pt x="83" y="34"/>
                  </a:cubicBezTo>
                  <a:cubicBezTo>
                    <a:pt x="1" y="104"/>
                    <a:pt x="59" y="221"/>
                    <a:pt x="153" y="221"/>
                  </a:cubicBezTo>
                  <a:cubicBezTo>
                    <a:pt x="211" y="221"/>
                    <a:pt x="270" y="174"/>
                    <a:pt x="270" y="116"/>
                  </a:cubicBezTo>
                  <a:cubicBezTo>
                    <a:pt x="270" y="45"/>
                    <a:pt x="217" y="0"/>
                    <a:pt x="16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8" name="Google Shape;268;p2"/>
            <p:cNvSpPr/>
            <p:nvPr/>
          </p:nvSpPr>
          <p:spPr>
            <a:xfrm>
              <a:off x="5064575" y="1650300"/>
              <a:ext cx="6150" cy="5575"/>
            </a:xfrm>
            <a:custGeom>
              <a:avLst/>
              <a:gdLst/>
              <a:ahLst/>
              <a:cxnLst/>
              <a:rect l="l" t="t" r="r" b="b"/>
              <a:pathLst>
                <a:path w="246" h="223" extrusionOk="0">
                  <a:moveTo>
                    <a:pt x="117" y="0"/>
                  </a:moveTo>
                  <a:cubicBezTo>
                    <a:pt x="88" y="0"/>
                    <a:pt x="59" y="12"/>
                    <a:pt x="35" y="35"/>
                  </a:cubicBezTo>
                  <a:cubicBezTo>
                    <a:pt x="0" y="70"/>
                    <a:pt x="0" y="141"/>
                    <a:pt x="35" y="187"/>
                  </a:cubicBezTo>
                  <a:cubicBezTo>
                    <a:pt x="59" y="211"/>
                    <a:pt x="88" y="223"/>
                    <a:pt x="117" y="223"/>
                  </a:cubicBezTo>
                  <a:cubicBezTo>
                    <a:pt x="146" y="223"/>
                    <a:pt x="176" y="211"/>
                    <a:pt x="199" y="187"/>
                  </a:cubicBezTo>
                  <a:cubicBezTo>
                    <a:pt x="246" y="141"/>
                    <a:pt x="246" y="70"/>
                    <a:pt x="199" y="35"/>
                  </a:cubicBezTo>
                  <a:cubicBezTo>
                    <a:pt x="176" y="12"/>
                    <a:pt x="146"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 name="Google Shape;269;p2"/>
            <p:cNvSpPr/>
            <p:nvPr/>
          </p:nvSpPr>
          <p:spPr>
            <a:xfrm>
              <a:off x="4966975" y="1608150"/>
              <a:ext cx="6950" cy="5625"/>
            </a:xfrm>
            <a:custGeom>
              <a:avLst/>
              <a:gdLst/>
              <a:ahLst/>
              <a:cxnLst/>
              <a:rect l="l" t="t" r="r" b="b"/>
              <a:pathLst>
                <a:path w="278" h="225" extrusionOk="0">
                  <a:moveTo>
                    <a:pt x="176" y="0"/>
                  </a:moveTo>
                  <a:cubicBezTo>
                    <a:pt x="171" y="0"/>
                    <a:pt x="166" y="1"/>
                    <a:pt x="161" y="2"/>
                  </a:cubicBezTo>
                  <a:cubicBezTo>
                    <a:pt x="153" y="1"/>
                    <a:pt x="147" y="0"/>
                    <a:pt x="140" y="0"/>
                  </a:cubicBezTo>
                  <a:cubicBezTo>
                    <a:pt x="0" y="0"/>
                    <a:pt x="4" y="224"/>
                    <a:pt x="150" y="224"/>
                  </a:cubicBezTo>
                  <a:cubicBezTo>
                    <a:pt x="153" y="224"/>
                    <a:pt x="157" y="224"/>
                    <a:pt x="161" y="224"/>
                  </a:cubicBezTo>
                  <a:cubicBezTo>
                    <a:pt x="219" y="224"/>
                    <a:pt x="277" y="177"/>
                    <a:pt x="277" y="107"/>
                  </a:cubicBezTo>
                  <a:cubicBezTo>
                    <a:pt x="277" y="54"/>
                    <a:pt x="229" y="0"/>
                    <a:pt x="17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 name="Google Shape;270;p2"/>
            <p:cNvSpPr/>
            <p:nvPr/>
          </p:nvSpPr>
          <p:spPr>
            <a:xfrm>
              <a:off x="4869775" y="1646200"/>
              <a:ext cx="6175" cy="5650"/>
            </a:xfrm>
            <a:custGeom>
              <a:avLst/>
              <a:gdLst/>
              <a:ahLst/>
              <a:cxnLst/>
              <a:rect l="l" t="t" r="r" b="b"/>
              <a:pathLst>
                <a:path w="247" h="226" extrusionOk="0">
                  <a:moveTo>
                    <a:pt x="119" y="1"/>
                  </a:moveTo>
                  <a:cubicBezTo>
                    <a:pt x="91" y="1"/>
                    <a:pt x="65" y="12"/>
                    <a:pt x="47" y="36"/>
                  </a:cubicBezTo>
                  <a:cubicBezTo>
                    <a:pt x="1" y="82"/>
                    <a:pt x="1" y="153"/>
                    <a:pt x="47" y="199"/>
                  </a:cubicBezTo>
                  <a:cubicBezTo>
                    <a:pt x="65" y="217"/>
                    <a:pt x="91" y="226"/>
                    <a:pt x="119" y="226"/>
                  </a:cubicBezTo>
                  <a:cubicBezTo>
                    <a:pt x="147" y="226"/>
                    <a:pt x="176" y="217"/>
                    <a:pt x="200" y="199"/>
                  </a:cubicBezTo>
                  <a:cubicBezTo>
                    <a:pt x="246" y="153"/>
                    <a:pt x="246" y="82"/>
                    <a:pt x="200" y="36"/>
                  </a:cubicBezTo>
                  <a:cubicBezTo>
                    <a:pt x="176" y="12"/>
                    <a:pt x="147" y="1"/>
                    <a:pt x="119"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 name="Google Shape;271;p2"/>
            <p:cNvSpPr/>
            <p:nvPr/>
          </p:nvSpPr>
          <p:spPr>
            <a:xfrm>
              <a:off x="4827650" y="1742425"/>
              <a:ext cx="6475" cy="5550"/>
            </a:xfrm>
            <a:custGeom>
              <a:avLst/>
              <a:gdLst/>
              <a:ahLst/>
              <a:cxnLst/>
              <a:rect l="l" t="t" r="r" b="b"/>
              <a:pathLst>
                <a:path w="259" h="222" extrusionOk="0">
                  <a:moveTo>
                    <a:pt x="118" y="0"/>
                  </a:moveTo>
                  <a:cubicBezTo>
                    <a:pt x="59" y="0"/>
                    <a:pt x="1" y="47"/>
                    <a:pt x="1" y="106"/>
                  </a:cubicBezTo>
                  <a:cubicBezTo>
                    <a:pt x="1" y="177"/>
                    <a:pt x="54" y="221"/>
                    <a:pt x="110" y="221"/>
                  </a:cubicBezTo>
                  <a:cubicBezTo>
                    <a:pt x="137" y="221"/>
                    <a:pt x="165" y="211"/>
                    <a:pt x="188" y="188"/>
                  </a:cubicBezTo>
                  <a:cubicBezTo>
                    <a:pt x="258" y="117"/>
                    <a:pt x="212"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 name="Google Shape;272;p2"/>
            <p:cNvSpPr/>
            <p:nvPr/>
          </p:nvSpPr>
          <p:spPr>
            <a:xfrm>
              <a:off x="4895525" y="1893050"/>
              <a:ext cx="13125" cy="11350"/>
            </a:xfrm>
            <a:custGeom>
              <a:avLst/>
              <a:gdLst/>
              <a:ahLst/>
              <a:cxnLst/>
              <a:rect l="l" t="t" r="r" b="b"/>
              <a:pathLst>
                <a:path w="525" h="454" extrusionOk="0">
                  <a:moveTo>
                    <a:pt x="256" y="0"/>
                  </a:moveTo>
                  <a:cubicBezTo>
                    <a:pt x="173" y="0"/>
                    <a:pt x="88" y="47"/>
                    <a:pt x="47" y="141"/>
                  </a:cubicBezTo>
                  <a:cubicBezTo>
                    <a:pt x="0" y="246"/>
                    <a:pt x="47" y="387"/>
                    <a:pt x="164" y="433"/>
                  </a:cubicBezTo>
                  <a:cubicBezTo>
                    <a:pt x="195" y="447"/>
                    <a:pt x="226" y="453"/>
                    <a:pt x="256" y="453"/>
                  </a:cubicBezTo>
                  <a:cubicBezTo>
                    <a:pt x="406" y="453"/>
                    <a:pt x="525" y="297"/>
                    <a:pt x="456" y="141"/>
                  </a:cubicBezTo>
                  <a:cubicBezTo>
                    <a:pt x="421" y="47"/>
                    <a:pt x="339" y="0"/>
                    <a:pt x="25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3" name="Google Shape;273;p2"/>
            <p:cNvSpPr/>
            <p:nvPr/>
          </p:nvSpPr>
          <p:spPr>
            <a:xfrm>
              <a:off x="5021375" y="1895550"/>
              <a:ext cx="13375" cy="11375"/>
            </a:xfrm>
            <a:custGeom>
              <a:avLst/>
              <a:gdLst/>
              <a:ahLst/>
              <a:cxnLst/>
              <a:rect l="l" t="t" r="r" b="b"/>
              <a:pathLst>
                <a:path w="535" h="455" extrusionOk="0">
                  <a:moveTo>
                    <a:pt x="288" y="0"/>
                  </a:moveTo>
                  <a:cubicBezTo>
                    <a:pt x="146" y="0"/>
                    <a:pt x="0" y="132"/>
                    <a:pt x="67" y="310"/>
                  </a:cubicBezTo>
                  <a:cubicBezTo>
                    <a:pt x="103" y="400"/>
                    <a:pt x="187" y="455"/>
                    <a:pt x="276" y="455"/>
                  </a:cubicBezTo>
                  <a:cubicBezTo>
                    <a:pt x="304" y="455"/>
                    <a:pt x="332" y="450"/>
                    <a:pt x="359" y="439"/>
                  </a:cubicBezTo>
                  <a:cubicBezTo>
                    <a:pt x="476" y="404"/>
                    <a:pt x="535" y="263"/>
                    <a:pt x="488" y="146"/>
                  </a:cubicBezTo>
                  <a:cubicBezTo>
                    <a:pt x="450" y="44"/>
                    <a:pt x="369" y="0"/>
                    <a:pt x="28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 name="Google Shape;274;p2"/>
            <p:cNvSpPr/>
            <p:nvPr/>
          </p:nvSpPr>
          <p:spPr>
            <a:xfrm>
              <a:off x="5111375" y="1808500"/>
              <a:ext cx="14625" cy="11150"/>
            </a:xfrm>
            <a:custGeom>
              <a:avLst/>
              <a:gdLst/>
              <a:ahLst/>
              <a:cxnLst/>
              <a:rect l="l" t="t" r="r" b="b"/>
              <a:pathLst>
                <a:path w="585" h="446" extrusionOk="0">
                  <a:moveTo>
                    <a:pt x="319" y="0"/>
                  </a:moveTo>
                  <a:cubicBezTo>
                    <a:pt x="110" y="0"/>
                    <a:pt x="1" y="321"/>
                    <a:pt x="234" y="423"/>
                  </a:cubicBezTo>
                  <a:cubicBezTo>
                    <a:pt x="266" y="439"/>
                    <a:pt x="299" y="446"/>
                    <a:pt x="331" y="446"/>
                  </a:cubicBezTo>
                  <a:cubicBezTo>
                    <a:pt x="416" y="446"/>
                    <a:pt x="496" y="394"/>
                    <a:pt x="538" y="317"/>
                  </a:cubicBezTo>
                  <a:cubicBezTo>
                    <a:pt x="585" y="200"/>
                    <a:pt x="527" y="72"/>
                    <a:pt x="421" y="25"/>
                  </a:cubicBezTo>
                  <a:cubicBezTo>
                    <a:pt x="385" y="8"/>
                    <a:pt x="351" y="0"/>
                    <a:pt x="31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 name="Google Shape;275;p2"/>
            <p:cNvSpPr/>
            <p:nvPr/>
          </p:nvSpPr>
          <p:spPr>
            <a:xfrm>
              <a:off x="5115475" y="1682475"/>
              <a:ext cx="13175" cy="11225"/>
            </a:xfrm>
            <a:custGeom>
              <a:avLst/>
              <a:gdLst/>
              <a:ahLst/>
              <a:cxnLst/>
              <a:rect l="l" t="t" r="r" b="b"/>
              <a:pathLst>
                <a:path w="527" h="449" extrusionOk="0">
                  <a:moveTo>
                    <a:pt x="270" y="0"/>
                  </a:moveTo>
                  <a:cubicBezTo>
                    <a:pt x="187" y="0"/>
                    <a:pt x="105" y="47"/>
                    <a:pt x="70" y="141"/>
                  </a:cubicBezTo>
                  <a:cubicBezTo>
                    <a:pt x="0" y="290"/>
                    <a:pt x="117" y="448"/>
                    <a:pt x="269" y="448"/>
                  </a:cubicBezTo>
                  <a:cubicBezTo>
                    <a:pt x="296" y="448"/>
                    <a:pt x="323" y="443"/>
                    <a:pt x="351" y="433"/>
                  </a:cubicBezTo>
                  <a:cubicBezTo>
                    <a:pt x="468" y="386"/>
                    <a:pt x="526" y="258"/>
                    <a:pt x="480" y="141"/>
                  </a:cubicBezTo>
                  <a:cubicBezTo>
                    <a:pt x="439" y="47"/>
                    <a:pt x="354" y="0"/>
                    <a:pt x="27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 name="Google Shape;276;p2"/>
            <p:cNvSpPr/>
            <p:nvPr/>
          </p:nvSpPr>
          <p:spPr>
            <a:xfrm>
              <a:off x="5027725" y="1591600"/>
              <a:ext cx="13175" cy="11225"/>
            </a:xfrm>
            <a:custGeom>
              <a:avLst/>
              <a:gdLst/>
              <a:ahLst/>
              <a:cxnLst/>
              <a:rect l="l" t="t" r="r" b="b"/>
              <a:pathLst>
                <a:path w="527" h="449" extrusionOk="0">
                  <a:moveTo>
                    <a:pt x="275" y="0"/>
                  </a:moveTo>
                  <a:cubicBezTo>
                    <a:pt x="129" y="0"/>
                    <a:pt x="0" y="157"/>
                    <a:pt x="59" y="313"/>
                  </a:cubicBezTo>
                  <a:cubicBezTo>
                    <a:pt x="100" y="402"/>
                    <a:pt x="187" y="449"/>
                    <a:pt x="273" y="449"/>
                  </a:cubicBezTo>
                  <a:cubicBezTo>
                    <a:pt x="357" y="449"/>
                    <a:pt x="439" y="405"/>
                    <a:pt x="480" y="313"/>
                  </a:cubicBezTo>
                  <a:cubicBezTo>
                    <a:pt x="527" y="207"/>
                    <a:pt x="480" y="67"/>
                    <a:pt x="363" y="20"/>
                  </a:cubicBezTo>
                  <a:cubicBezTo>
                    <a:pt x="334" y="7"/>
                    <a:pt x="304" y="0"/>
                    <a:pt x="27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 name="Google Shape;277;p2"/>
            <p:cNvSpPr/>
            <p:nvPr/>
          </p:nvSpPr>
          <p:spPr>
            <a:xfrm>
              <a:off x="4901325" y="1589250"/>
              <a:ext cx="13225" cy="11175"/>
            </a:xfrm>
            <a:custGeom>
              <a:avLst/>
              <a:gdLst/>
              <a:ahLst/>
              <a:cxnLst/>
              <a:rect l="l" t="t" r="r" b="b"/>
              <a:pathLst>
                <a:path w="529" h="447" extrusionOk="0">
                  <a:moveTo>
                    <a:pt x="282" y="0"/>
                  </a:moveTo>
                  <a:cubicBezTo>
                    <a:pt x="142" y="0"/>
                    <a:pt x="1" y="129"/>
                    <a:pt x="61" y="301"/>
                  </a:cubicBezTo>
                  <a:cubicBezTo>
                    <a:pt x="96" y="391"/>
                    <a:pt x="180" y="446"/>
                    <a:pt x="270" y="446"/>
                  </a:cubicBezTo>
                  <a:cubicBezTo>
                    <a:pt x="298" y="446"/>
                    <a:pt x="326" y="441"/>
                    <a:pt x="353" y="430"/>
                  </a:cubicBezTo>
                  <a:cubicBezTo>
                    <a:pt x="470" y="383"/>
                    <a:pt x="529" y="255"/>
                    <a:pt x="482" y="138"/>
                  </a:cubicBezTo>
                  <a:cubicBezTo>
                    <a:pt x="440" y="41"/>
                    <a:pt x="361" y="0"/>
                    <a:pt x="28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 name="Google Shape;278;p2"/>
            <p:cNvSpPr/>
            <p:nvPr/>
          </p:nvSpPr>
          <p:spPr>
            <a:xfrm>
              <a:off x="4810125" y="1676325"/>
              <a:ext cx="13475" cy="11225"/>
            </a:xfrm>
            <a:custGeom>
              <a:avLst/>
              <a:gdLst/>
              <a:ahLst/>
              <a:cxnLst/>
              <a:rect l="l" t="t" r="r" b="b"/>
              <a:pathLst>
                <a:path w="539" h="449" extrusionOk="0">
                  <a:moveTo>
                    <a:pt x="266" y="1"/>
                  </a:moveTo>
                  <a:cubicBezTo>
                    <a:pt x="182" y="1"/>
                    <a:pt x="104" y="53"/>
                    <a:pt x="70" y="129"/>
                  </a:cubicBezTo>
                  <a:cubicBezTo>
                    <a:pt x="0" y="289"/>
                    <a:pt x="118" y="448"/>
                    <a:pt x="270" y="448"/>
                  </a:cubicBezTo>
                  <a:cubicBezTo>
                    <a:pt x="296" y="448"/>
                    <a:pt x="323" y="444"/>
                    <a:pt x="351" y="433"/>
                  </a:cubicBezTo>
                  <a:cubicBezTo>
                    <a:pt x="538" y="351"/>
                    <a:pt x="538" y="94"/>
                    <a:pt x="363" y="24"/>
                  </a:cubicBezTo>
                  <a:cubicBezTo>
                    <a:pt x="331" y="8"/>
                    <a:pt x="298" y="1"/>
                    <a:pt x="26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9" name="Google Shape;279;p2"/>
            <p:cNvSpPr/>
            <p:nvPr/>
          </p:nvSpPr>
          <p:spPr>
            <a:xfrm>
              <a:off x="4807775" y="1802175"/>
              <a:ext cx="13175" cy="11125"/>
            </a:xfrm>
            <a:custGeom>
              <a:avLst/>
              <a:gdLst/>
              <a:ahLst/>
              <a:cxnLst/>
              <a:rect l="l" t="t" r="r" b="b"/>
              <a:pathLst>
                <a:path w="527" h="445" extrusionOk="0">
                  <a:moveTo>
                    <a:pt x="267" y="1"/>
                  </a:moveTo>
                  <a:cubicBezTo>
                    <a:pt x="238" y="1"/>
                    <a:pt x="207" y="7"/>
                    <a:pt x="176" y="20"/>
                  </a:cubicBezTo>
                  <a:cubicBezTo>
                    <a:pt x="59" y="56"/>
                    <a:pt x="0" y="196"/>
                    <a:pt x="47" y="313"/>
                  </a:cubicBezTo>
                  <a:cubicBezTo>
                    <a:pt x="88" y="401"/>
                    <a:pt x="173" y="445"/>
                    <a:pt x="258" y="445"/>
                  </a:cubicBezTo>
                  <a:cubicBezTo>
                    <a:pt x="343" y="445"/>
                    <a:pt x="427" y="401"/>
                    <a:pt x="468" y="313"/>
                  </a:cubicBezTo>
                  <a:cubicBezTo>
                    <a:pt x="527" y="157"/>
                    <a:pt x="415" y="1"/>
                    <a:pt x="26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 name="Google Shape;280;p2"/>
            <p:cNvSpPr/>
            <p:nvPr/>
          </p:nvSpPr>
          <p:spPr>
            <a:xfrm>
              <a:off x="4825900" y="1878175"/>
              <a:ext cx="5875" cy="5500"/>
            </a:xfrm>
            <a:custGeom>
              <a:avLst/>
              <a:gdLst/>
              <a:ahLst/>
              <a:cxnLst/>
              <a:rect l="l" t="t" r="r" b="b"/>
              <a:pathLst>
                <a:path w="235" h="220" extrusionOk="0">
                  <a:moveTo>
                    <a:pt x="127" y="0"/>
                  </a:moveTo>
                  <a:cubicBezTo>
                    <a:pt x="100" y="0"/>
                    <a:pt x="71" y="11"/>
                    <a:pt x="48" y="34"/>
                  </a:cubicBezTo>
                  <a:cubicBezTo>
                    <a:pt x="1" y="69"/>
                    <a:pt x="1" y="139"/>
                    <a:pt x="48" y="186"/>
                  </a:cubicBezTo>
                  <a:cubicBezTo>
                    <a:pt x="70" y="209"/>
                    <a:pt x="98" y="219"/>
                    <a:pt x="126" y="219"/>
                  </a:cubicBezTo>
                  <a:cubicBezTo>
                    <a:pt x="182" y="219"/>
                    <a:pt x="235" y="175"/>
                    <a:pt x="235" y="104"/>
                  </a:cubicBezTo>
                  <a:cubicBezTo>
                    <a:pt x="235" y="42"/>
                    <a:pt x="183" y="0"/>
                    <a:pt x="12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 name="Google Shape;281;p2"/>
            <p:cNvSpPr/>
            <p:nvPr/>
          </p:nvSpPr>
          <p:spPr>
            <a:xfrm>
              <a:off x="4961325" y="1937425"/>
              <a:ext cx="6175" cy="5525"/>
            </a:xfrm>
            <a:custGeom>
              <a:avLst/>
              <a:gdLst/>
              <a:ahLst/>
              <a:cxnLst/>
              <a:rect l="l" t="t" r="r" b="b"/>
              <a:pathLst>
                <a:path w="247" h="221" extrusionOk="0">
                  <a:moveTo>
                    <a:pt x="123" y="1"/>
                  </a:moveTo>
                  <a:cubicBezTo>
                    <a:pt x="71" y="1"/>
                    <a:pt x="18" y="33"/>
                    <a:pt x="12" y="97"/>
                  </a:cubicBezTo>
                  <a:cubicBezTo>
                    <a:pt x="0" y="179"/>
                    <a:pt x="62" y="220"/>
                    <a:pt x="123" y="220"/>
                  </a:cubicBezTo>
                  <a:cubicBezTo>
                    <a:pt x="185" y="220"/>
                    <a:pt x="246" y="179"/>
                    <a:pt x="234" y="97"/>
                  </a:cubicBezTo>
                  <a:cubicBezTo>
                    <a:pt x="229" y="33"/>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 name="Google Shape;282;p2"/>
            <p:cNvSpPr/>
            <p:nvPr/>
          </p:nvSpPr>
          <p:spPr>
            <a:xfrm>
              <a:off x="5098500" y="1883700"/>
              <a:ext cx="6450" cy="5575"/>
            </a:xfrm>
            <a:custGeom>
              <a:avLst/>
              <a:gdLst/>
              <a:ahLst/>
              <a:cxnLst/>
              <a:rect l="l" t="t" r="r" b="b"/>
              <a:pathLst>
                <a:path w="258" h="223" extrusionOk="0">
                  <a:moveTo>
                    <a:pt x="129" y="0"/>
                  </a:moveTo>
                  <a:cubicBezTo>
                    <a:pt x="100" y="0"/>
                    <a:pt x="70" y="12"/>
                    <a:pt x="47" y="35"/>
                  </a:cubicBezTo>
                  <a:cubicBezTo>
                    <a:pt x="0" y="70"/>
                    <a:pt x="0" y="152"/>
                    <a:pt x="47" y="187"/>
                  </a:cubicBezTo>
                  <a:cubicBezTo>
                    <a:pt x="70" y="211"/>
                    <a:pt x="100" y="222"/>
                    <a:pt x="129" y="222"/>
                  </a:cubicBezTo>
                  <a:cubicBezTo>
                    <a:pt x="158" y="222"/>
                    <a:pt x="187" y="211"/>
                    <a:pt x="211" y="187"/>
                  </a:cubicBezTo>
                  <a:cubicBezTo>
                    <a:pt x="258" y="152"/>
                    <a:pt x="258" y="70"/>
                    <a:pt x="211" y="35"/>
                  </a:cubicBezTo>
                  <a:cubicBezTo>
                    <a:pt x="187" y="12"/>
                    <a:pt x="158" y="0"/>
                    <a:pt x="12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 name="Google Shape;283;p2"/>
            <p:cNvSpPr/>
            <p:nvPr/>
          </p:nvSpPr>
          <p:spPr>
            <a:xfrm>
              <a:off x="5157275" y="1749100"/>
              <a:ext cx="6475" cy="5625"/>
            </a:xfrm>
            <a:custGeom>
              <a:avLst/>
              <a:gdLst/>
              <a:ahLst/>
              <a:cxnLst/>
              <a:rect l="l" t="t" r="r" b="b"/>
              <a:pathLst>
                <a:path w="259" h="225" extrusionOk="0">
                  <a:moveTo>
                    <a:pt x="142" y="0"/>
                  </a:moveTo>
                  <a:cubicBezTo>
                    <a:pt x="117" y="0"/>
                    <a:pt x="92" y="9"/>
                    <a:pt x="71" y="26"/>
                  </a:cubicBezTo>
                  <a:cubicBezTo>
                    <a:pt x="1" y="96"/>
                    <a:pt x="48" y="225"/>
                    <a:pt x="153" y="225"/>
                  </a:cubicBezTo>
                  <a:cubicBezTo>
                    <a:pt x="211" y="225"/>
                    <a:pt x="258" y="178"/>
                    <a:pt x="258" y="120"/>
                  </a:cubicBezTo>
                  <a:cubicBezTo>
                    <a:pt x="258" y="46"/>
                    <a:pt x="200" y="0"/>
                    <a:pt x="14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 name="Google Shape;284;p2"/>
            <p:cNvSpPr/>
            <p:nvPr/>
          </p:nvSpPr>
          <p:spPr>
            <a:xfrm>
              <a:off x="5104350" y="1612275"/>
              <a:ext cx="6150" cy="5575"/>
            </a:xfrm>
            <a:custGeom>
              <a:avLst/>
              <a:gdLst/>
              <a:ahLst/>
              <a:cxnLst/>
              <a:rect l="l" t="t" r="r" b="b"/>
              <a:pathLst>
                <a:path w="246" h="223" extrusionOk="0">
                  <a:moveTo>
                    <a:pt x="117" y="0"/>
                  </a:moveTo>
                  <a:cubicBezTo>
                    <a:pt x="88" y="0"/>
                    <a:pt x="59" y="12"/>
                    <a:pt x="35" y="36"/>
                  </a:cubicBezTo>
                  <a:cubicBezTo>
                    <a:pt x="0" y="71"/>
                    <a:pt x="0" y="141"/>
                    <a:pt x="35" y="188"/>
                  </a:cubicBezTo>
                  <a:cubicBezTo>
                    <a:pt x="59" y="211"/>
                    <a:pt x="88" y="223"/>
                    <a:pt x="117" y="223"/>
                  </a:cubicBezTo>
                  <a:cubicBezTo>
                    <a:pt x="147" y="223"/>
                    <a:pt x="176" y="211"/>
                    <a:pt x="199" y="188"/>
                  </a:cubicBezTo>
                  <a:cubicBezTo>
                    <a:pt x="246" y="141"/>
                    <a:pt x="246" y="71"/>
                    <a:pt x="199" y="36"/>
                  </a:cubicBezTo>
                  <a:cubicBezTo>
                    <a:pt x="176" y="12"/>
                    <a:pt x="147"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 name="Google Shape;285;p2"/>
            <p:cNvSpPr/>
            <p:nvPr/>
          </p:nvSpPr>
          <p:spPr>
            <a:xfrm>
              <a:off x="4969075" y="1553475"/>
              <a:ext cx="6175" cy="5750"/>
            </a:xfrm>
            <a:custGeom>
              <a:avLst/>
              <a:gdLst/>
              <a:ahLst/>
              <a:cxnLst/>
              <a:rect l="l" t="t" r="r" b="b"/>
              <a:pathLst>
                <a:path w="247" h="230" extrusionOk="0">
                  <a:moveTo>
                    <a:pt x="123" y="1"/>
                  </a:moveTo>
                  <a:cubicBezTo>
                    <a:pt x="71" y="1"/>
                    <a:pt x="18" y="36"/>
                    <a:pt x="6" y="106"/>
                  </a:cubicBezTo>
                  <a:cubicBezTo>
                    <a:pt x="0" y="188"/>
                    <a:pt x="62" y="229"/>
                    <a:pt x="123" y="229"/>
                  </a:cubicBezTo>
                  <a:cubicBezTo>
                    <a:pt x="185" y="229"/>
                    <a:pt x="246" y="188"/>
                    <a:pt x="240" y="106"/>
                  </a:cubicBezTo>
                  <a:cubicBezTo>
                    <a:pt x="229" y="36"/>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 name="Google Shape;286;p2"/>
            <p:cNvSpPr/>
            <p:nvPr/>
          </p:nvSpPr>
          <p:spPr>
            <a:xfrm>
              <a:off x="4832050" y="1606750"/>
              <a:ext cx="5875" cy="5500"/>
            </a:xfrm>
            <a:custGeom>
              <a:avLst/>
              <a:gdLst/>
              <a:ahLst/>
              <a:cxnLst/>
              <a:rect l="l" t="t" r="r" b="b"/>
              <a:pathLst>
                <a:path w="235" h="220" extrusionOk="0">
                  <a:moveTo>
                    <a:pt x="108" y="0"/>
                  </a:moveTo>
                  <a:cubicBezTo>
                    <a:pt x="52" y="0"/>
                    <a:pt x="0" y="42"/>
                    <a:pt x="0" y="104"/>
                  </a:cubicBezTo>
                  <a:cubicBezTo>
                    <a:pt x="0" y="175"/>
                    <a:pt x="53" y="220"/>
                    <a:pt x="110" y="220"/>
                  </a:cubicBezTo>
                  <a:cubicBezTo>
                    <a:pt x="137" y="220"/>
                    <a:pt x="165" y="209"/>
                    <a:pt x="188" y="186"/>
                  </a:cubicBezTo>
                  <a:cubicBezTo>
                    <a:pt x="234" y="140"/>
                    <a:pt x="234" y="69"/>
                    <a:pt x="188" y="34"/>
                  </a:cubicBezTo>
                  <a:cubicBezTo>
                    <a:pt x="164" y="11"/>
                    <a:pt x="136" y="0"/>
                    <a:pt x="10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 name="Google Shape;287;p2"/>
            <p:cNvSpPr/>
            <p:nvPr/>
          </p:nvSpPr>
          <p:spPr>
            <a:xfrm>
              <a:off x="4771800" y="1741250"/>
              <a:ext cx="7325" cy="5575"/>
            </a:xfrm>
            <a:custGeom>
              <a:avLst/>
              <a:gdLst/>
              <a:ahLst/>
              <a:cxnLst/>
              <a:rect l="l" t="t" r="r" b="b"/>
              <a:pathLst>
                <a:path w="293" h="223" extrusionOk="0">
                  <a:moveTo>
                    <a:pt x="153" y="1"/>
                  </a:moveTo>
                  <a:cubicBezTo>
                    <a:pt x="0" y="1"/>
                    <a:pt x="0" y="223"/>
                    <a:pt x="153" y="223"/>
                  </a:cubicBezTo>
                  <a:cubicBezTo>
                    <a:pt x="293" y="223"/>
                    <a:pt x="293" y="1"/>
                    <a:pt x="15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 name="Google Shape;288;p2"/>
            <p:cNvSpPr/>
            <p:nvPr/>
          </p:nvSpPr>
          <p:spPr>
            <a:xfrm>
              <a:off x="4147350" y="3221875"/>
              <a:ext cx="22550" cy="20275"/>
            </a:xfrm>
            <a:custGeom>
              <a:avLst/>
              <a:gdLst/>
              <a:ahLst/>
              <a:cxnLst/>
              <a:rect l="l" t="t" r="r" b="b"/>
              <a:pathLst>
                <a:path w="902" h="811" extrusionOk="0">
                  <a:moveTo>
                    <a:pt x="450" y="0"/>
                  </a:moveTo>
                  <a:cubicBezTo>
                    <a:pt x="348" y="0"/>
                    <a:pt x="245" y="38"/>
                    <a:pt x="165" y="113"/>
                  </a:cubicBezTo>
                  <a:cubicBezTo>
                    <a:pt x="1" y="265"/>
                    <a:pt x="1" y="523"/>
                    <a:pt x="153" y="686"/>
                  </a:cubicBezTo>
                  <a:cubicBezTo>
                    <a:pt x="230" y="770"/>
                    <a:pt x="335" y="811"/>
                    <a:pt x="441" y="811"/>
                  </a:cubicBezTo>
                  <a:cubicBezTo>
                    <a:pt x="543" y="811"/>
                    <a:pt x="646" y="773"/>
                    <a:pt x="726" y="698"/>
                  </a:cubicBezTo>
                  <a:cubicBezTo>
                    <a:pt x="890" y="546"/>
                    <a:pt x="902" y="289"/>
                    <a:pt x="738" y="125"/>
                  </a:cubicBezTo>
                  <a:cubicBezTo>
                    <a:pt x="660"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 name="Google Shape;289;p2"/>
            <p:cNvSpPr/>
            <p:nvPr/>
          </p:nvSpPr>
          <p:spPr>
            <a:xfrm>
              <a:off x="4186250" y="3222750"/>
              <a:ext cx="22550" cy="20275"/>
            </a:xfrm>
            <a:custGeom>
              <a:avLst/>
              <a:gdLst/>
              <a:ahLst/>
              <a:cxnLst/>
              <a:rect l="l" t="t" r="r" b="b"/>
              <a:pathLst>
                <a:path w="902" h="811" extrusionOk="0">
                  <a:moveTo>
                    <a:pt x="453" y="1"/>
                  </a:moveTo>
                  <a:cubicBezTo>
                    <a:pt x="351" y="1"/>
                    <a:pt x="251" y="39"/>
                    <a:pt x="176" y="113"/>
                  </a:cubicBezTo>
                  <a:cubicBezTo>
                    <a:pt x="13" y="265"/>
                    <a:pt x="1" y="523"/>
                    <a:pt x="165" y="686"/>
                  </a:cubicBezTo>
                  <a:cubicBezTo>
                    <a:pt x="242" y="770"/>
                    <a:pt x="347" y="811"/>
                    <a:pt x="453" y="811"/>
                  </a:cubicBezTo>
                  <a:cubicBezTo>
                    <a:pt x="555" y="811"/>
                    <a:pt x="658" y="773"/>
                    <a:pt x="738" y="698"/>
                  </a:cubicBezTo>
                  <a:cubicBezTo>
                    <a:pt x="902" y="546"/>
                    <a:pt x="902" y="289"/>
                    <a:pt x="750" y="125"/>
                  </a:cubicBezTo>
                  <a:cubicBezTo>
                    <a:pt x="666" y="42"/>
                    <a:pt x="559" y="1"/>
                    <a:pt x="45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0" name="Google Shape;290;p2"/>
            <p:cNvSpPr/>
            <p:nvPr/>
          </p:nvSpPr>
          <p:spPr>
            <a:xfrm>
              <a:off x="4188100" y="3184000"/>
              <a:ext cx="21575" cy="20400"/>
            </a:xfrm>
            <a:custGeom>
              <a:avLst/>
              <a:gdLst/>
              <a:ahLst/>
              <a:cxnLst/>
              <a:rect l="l" t="t" r="r" b="b"/>
              <a:pathLst>
                <a:path w="863" h="816" extrusionOk="0">
                  <a:moveTo>
                    <a:pt x="409" y="0"/>
                  </a:moveTo>
                  <a:cubicBezTo>
                    <a:pt x="205" y="0"/>
                    <a:pt x="9" y="159"/>
                    <a:pt x="9" y="400"/>
                  </a:cubicBezTo>
                  <a:cubicBezTo>
                    <a:pt x="1" y="649"/>
                    <a:pt x="203" y="815"/>
                    <a:pt x="413" y="815"/>
                  </a:cubicBezTo>
                  <a:cubicBezTo>
                    <a:pt x="509" y="815"/>
                    <a:pt x="607" y="781"/>
                    <a:pt x="687" y="704"/>
                  </a:cubicBezTo>
                  <a:cubicBezTo>
                    <a:pt x="851" y="540"/>
                    <a:pt x="863" y="283"/>
                    <a:pt x="699" y="131"/>
                  </a:cubicBezTo>
                  <a:cubicBezTo>
                    <a:pt x="617" y="40"/>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 name="Google Shape;291;p2"/>
            <p:cNvSpPr/>
            <p:nvPr/>
          </p:nvSpPr>
          <p:spPr>
            <a:xfrm>
              <a:off x="4148225" y="3183275"/>
              <a:ext cx="22275" cy="20275"/>
            </a:xfrm>
            <a:custGeom>
              <a:avLst/>
              <a:gdLst/>
              <a:ahLst/>
              <a:cxnLst/>
              <a:rect l="l" t="t" r="r" b="b"/>
              <a:pathLst>
                <a:path w="891" h="811" extrusionOk="0">
                  <a:moveTo>
                    <a:pt x="450" y="0"/>
                  </a:moveTo>
                  <a:cubicBezTo>
                    <a:pt x="348" y="0"/>
                    <a:pt x="245" y="38"/>
                    <a:pt x="165" y="113"/>
                  </a:cubicBezTo>
                  <a:cubicBezTo>
                    <a:pt x="1" y="265"/>
                    <a:pt x="1" y="522"/>
                    <a:pt x="153" y="686"/>
                  </a:cubicBezTo>
                  <a:cubicBezTo>
                    <a:pt x="231" y="770"/>
                    <a:pt x="335" y="810"/>
                    <a:pt x="441" y="810"/>
                  </a:cubicBezTo>
                  <a:cubicBezTo>
                    <a:pt x="543" y="810"/>
                    <a:pt x="646" y="772"/>
                    <a:pt x="726" y="698"/>
                  </a:cubicBezTo>
                  <a:cubicBezTo>
                    <a:pt x="890" y="546"/>
                    <a:pt x="890" y="288"/>
                    <a:pt x="738" y="125"/>
                  </a:cubicBezTo>
                  <a:cubicBezTo>
                    <a:pt x="661"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 name="Google Shape;292;p2"/>
            <p:cNvSpPr/>
            <p:nvPr/>
          </p:nvSpPr>
          <p:spPr>
            <a:xfrm>
              <a:off x="4142700" y="3252200"/>
              <a:ext cx="27200" cy="22400"/>
            </a:xfrm>
            <a:custGeom>
              <a:avLst/>
              <a:gdLst/>
              <a:ahLst/>
              <a:cxnLst/>
              <a:rect l="l" t="t" r="r" b="b"/>
              <a:pathLst>
                <a:path w="1088" h="896" extrusionOk="0">
                  <a:moveTo>
                    <a:pt x="550" y="1"/>
                  </a:moveTo>
                  <a:cubicBezTo>
                    <a:pt x="374" y="1"/>
                    <a:pt x="210" y="102"/>
                    <a:pt x="140" y="269"/>
                  </a:cubicBezTo>
                  <a:cubicBezTo>
                    <a:pt x="0" y="578"/>
                    <a:pt x="243" y="896"/>
                    <a:pt x="543" y="896"/>
                  </a:cubicBezTo>
                  <a:cubicBezTo>
                    <a:pt x="595" y="896"/>
                    <a:pt x="648" y="886"/>
                    <a:pt x="702" y="866"/>
                  </a:cubicBezTo>
                  <a:cubicBezTo>
                    <a:pt x="1076" y="713"/>
                    <a:pt x="1088" y="199"/>
                    <a:pt x="725" y="35"/>
                  </a:cubicBezTo>
                  <a:cubicBezTo>
                    <a:pt x="667" y="12"/>
                    <a:pt x="608" y="1"/>
                    <a:pt x="55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 name="Google Shape;293;p2"/>
            <p:cNvSpPr/>
            <p:nvPr/>
          </p:nvSpPr>
          <p:spPr>
            <a:xfrm>
              <a:off x="4185075" y="3253025"/>
              <a:ext cx="26950" cy="22500"/>
            </a:xfrm>
            <a:custGeom>
              <a:avLst/>
              <a:gdLst/>
              <a:ahLst/>
              <a:cxnLst/>
              <a:rect l="l" t="t" r="r" b="b"/>
              <a:pathLst>
                <a:path w="1078" h="900" extrusionOk="0">
                  <a:moveTo>
                    <a:pt x="538" y="1"/>
                  </a:moveTo>
                  <a:cubicBezTo>
                    <a:pt x="243" y="1"/>
                    <a:pt x="1" y="297"/>
                    <a:pt x="118" y="610"/>
                  </a:cubicBezTo>
                  <a:cubicBezTo>
                    <a:pt x="190" y="789"/>
                    <a:pt x="357" y="900"/>
                    <a:pt x="537" y="900"/>
                  </a:cubicBezTo>
                  <a:cubicBezTo>
                    <a:pt x="592" y="900"/>
                    <a:pt x="648" y="890"/>
                    <a:pt x="703" y="868"/>
                  </a:cubicBezTo>
                  <a:cubicBezTo>
                    <a:pt x="1066" y="716"/>
                    <a:pt x="1077" y="201"/>
                    <a:pt x="715" y="37"/>
                  </a:cubicBezTo>
                  <a:cubicBezTo>
                    <a:pt x="655" y="12"/>
                    <a:pt x="595" y="1"/>
                    <a:pt x="53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 name="Google Shape;294;p2"/>
            <p:cNvSpPr/>
            <p:nvPr/>
          </p:nvSpPr>
          <p:spPr>
            <a:xfrm>
              <a:off x="4215225" y="3223925"/>
              <a:ext cx="27200" cy="22400"/>
            </a:xfrm>
            <a:custGeom>
              <a:avLst/>
              <a:gdLst/>
              <a:ahLst/>
              <a:cxnLst/>
              <a:rect l="l" t="t" r="r" b="b"/>
              <a:pathLst>
                <a:path w="1088" h="896" extrusionOk="0">
                  <a:moveTo>
                    <a:pt x="545" y="1"/>
                  </a:moveTo>
                  <a:cubicBezTo>
                    <a:pt x="493" y="1"/>
                    <a:pt x="440" y="10"/>
                    <a:pt x="386" y="31"/>
                  </a:cubicBezTo>
                  <a:cubicBezTo>
                    <a:pt x="12" y="183"/>
                    <a:pt x="0" y="698"/>
                    <a:pt x="363" y="862"/>
                  </a:cubicBezTo>
                  <a:cubicBezTo>
                    <a:pt x="421" y="885"/>
                    <a:pt x="480" y="896"/>
                    <a:pt x="538" y="896"/>
                  </a:cubicBezTo>
                  <a:cubicBezTo>
                    <a:pt x="714" y="896"/>
                    <a:pt x="877" y="795"/>
                    <a:pt x="948" y="628"/>
                  </a:cubicBezTo>
                  <a:cubicBezTo>
                    <a:pt x="1087" y="319"/>
                    <a:pt x="844" y="1"/>
                    <a:pt x="5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 name="Google Shape;295;p2"/>
            <p:cNvSpPr/>
            <p:nvPr/>
          </p:nvSpPr>
          <p:spPr>
            <a:xfrm>
              <a:off x="4216100" y="3182100"/>
              <a:ext cx="26350" cy="22300"/>
            </a:xfrm>
            <a:custGeom>
              <a:avLst/>
              <a:gdLst/>
              <a:ahLst/>
              <a:cxnLst/>
              <a:rect l="l" t="t" r="r" b="b"/>
              <a:pathLst>
                <a:path w="1054" h="892" extrusionOk="0">
                  <a:moveTo>
                    <a:pt x="547" y="0"/>
                  </a:moveTo>
                  <a:cubicBezTo>
                    <a:pt x="384" y="0"/>
                    <a:pt x="221" y="88"/>
                    <a:pt x="141" y="265"/>
                  </a:cubicBezTo>
                  <a:cubicBezTo>
                    <a:pt x="1" y="574"/>
                    <a:pt x="244" y="892"/>
                    <a:pt x="551" y="892"/>
                  </a:cubicBezTo>
                  <a:cubicBezTo>
                    <a:pt x="604" y="892"/>
                    <a:pt x="659" y="882"/>
                    <a:pt x="714" y="862"/>
                  </a:cubicBezTo>
                  <a:cubicBezTo>
                    <a:pt x="936" y="768"/>
                    <a:pt x="1053" y="511"/>
                    <a:pt x="960" y="289"/>
                  </a:cubicBezTo>
                  <a:cubicBezTo>
                    <a:pt x="888" y="97"/>
                    <a:pt x="718" y="0"/>
                    <a:pt x="54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 name="Google Shape;296;p2"/>
            <p:cNvSpPr/>
            <p:nvPr/>
          </p:nvSpPr>
          <p:spPr>
            <a:xfrm>
              <a:off x="4187150" y="3151725"/>
              <a:ext cx="26325" cy="22425"/>
            </a:xfrm>
            <a:custGeom>
              <a:avLst/>
              <a:gdLst/>
              <a:ahLst/>
              <a:cxnLst/>
              <a:rect l="l" t="t" r="r" b="b"/>
              <a:pathLst>
                <a:path w="1053" h="897" extrusionOk="0">
                  <a:moveTo>
                    <a:pt x="531" y="1"/>
                  </a:moveTo>
                  <a:cubicBezTo>
                    <a:pt x="239" y="1"/>
                    <a:pt x="0" y="304"/>
                    <a:pt x="117" y="614"/>
                  </a:cubicBezTo>
                  <a:cubicBezTo>
                    <a:pt x="194" y="803"/>
                    <a:pt x="362" y="897"/>
                    <a:pt x="532" y="897"/>
                  </a:cubicBezTo>
                  <a:cubicBezTo>
                    <a:pt x="699" y="897"/>
                    <a:pt x="866" y="806"/>
                    <a:pt x="948" y="626"/>
                  </a:cubicBezTo>
                  <a:cubicBezTo>
                    <a:pt x="1053" y="404"/>
                    <a:pt x="948" y="135"/>
                    <a:pt x="714" y="41"/>
                  </a:cubicBezTo>
                  <a:cubicBezTo>
                    <a:pt x="652" y="13"/>
                    <a:pt x="590" y="1"/>
                    <a:pt x="5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 name="Google Shape;297;p2"/>
            <p:cNvSpPr/>
            <p:nvPr/>
          </p:nvSpPr>
          <p:spPr>
            <a:xfrm>
              <a:off x="4145000" y="3151050"/>
              <a:ext cx="26375" cy="22350"/>
            </a:xfrm>
            <a:custGeom>
              <a:avLst/>
              <a:gdLst/>
              <a:ahLst/>
              <a:cxnLst/>
              <a:rect l="l" t="t" r="r" b="b"/>
              <a:pathLst>
                <a:path w="1055" h="894" extrusionOk="0">
                  <a:moveTo>
                    <a:pt x="540" y="1"/>
                  </a:moveTo>
                  <a:cubicBezTo>
                    <a:pt x="376" y="1"/>
                    <a:pt x="211" y="89"/>
                    <a:pt x="130" y="267"/>
                  </a:cubicBezTo>
                  <a:cubicBezTo>
                    <a:pt x="0" y="576"/>
                    <a:pt x="236" y="894"/>
                    <a:pt x="541" y="894"/>
                  </a:cubicBezTo>
                  <a:cubicBezTo>
                    <a:pt x="593" y="894"/>
                    <a:pt x="648" y="884"/>
                    <a:pt x="703" y="864"/>
                  </a:cubicBezTo>
                  <a:cubicBezTo>
                    <a:pt x="937" y="782"/>
                    <a:pt x="1054" y="513"/>
                    <a:pt x="949" y="279"/>
                  </a:cubicBezTo>
                  <a:cubicBezTo>
                    <a:pt x="878" y="94"/>
                    <a:pt x="710" y="1"/>
                    <a:pt x="54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 name="Google Shape;298;p2"/>
            <p:cNvSpPr/>
            <p:nvPr/>
          </p:nvSpPr>
          <p:spPr>
            <a:xfrm>
              <a:off x="4114375" y="3179925"/>
              <a:ext cx="27150" cy="22250"/>
            </a:xfrm>
            <a:custGeom>
              <a:avLst/>
              <a:gdLst/>
              <a:ahLst/>
              <a:cxnLst/>
              <a:rect l="l" t="t" r="r" b="b"/>
              <a:pathLst>
                <a:path w="1086" h="890" extrusionOk="0">
                  <a:moveTo>
                    <a:pt x="545" y="0"/>
                  </a:moveTo>
                  <a:cubicBezTo>
                    <a:pt x="374" y="0"/>
                    <a:pt x="208" y="97"/>
                    <a:pt x="138" y="270"/>
                  </a:cubicBezTo>
                  <a:cubicBezTo>
                    <a:pt x="0" y="576"/>
                    <a:pt x="236" y="890"/>
                    <a:pt x="538" y="890"/>
                  </a:cubicBezTo>
                  <a:cubicBezTo>
                    <a:pt x="594" y="890"/>
                    <a:pt x="653" y="879"/>
                    <a:pt x="712" y="855"/>
                  </a:cubicBezTo>
                  <a:cubicBezTo>
                    <a:pt x="1074" y="715"/>
                    <a:pt x="1086" y="188"/>
                    <a:pt x="723" y="36"/>
                  </a:cubicBezTo>
                  <a:cubicBezTo>
                    <a:pt x="666" y="12"/>
                    <a:pt x="605" y="0"/>
                    <a:pt x="5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 name="Google Shape;299;p2"/>
            <p:cNvSpPr/>
            <p:nvPr/>
          </p:nvSpPr>
          <p:spPr>
            <a:xfrm>
              <a:off x="4114600" y="3221900"/>
              <a:ext cx="26075" cy="22350"/>
            </a:xfrm>
            <a:custGeom>
              <a:avLst/>
              <a:gdLst/>
              <a:ahLst/>
              <a:cxnLst/>
              <a:rect l="l" t="t" r="r" b="b"/>
              <a:pathLst>
                <a:path w="1043" h="894" extrusionOk="0">
                  <a:moveTo>
                    <a:pt x="499" y="0"/>
                  </a:moveTo>
                  <a:cubicBezTo>
                    <a:pt x="447" y="0"/>
                    <a:pt x="393" y="10"/>
                    <a:pt x="340" y="30"/>
                  </a:cubicBezTo>
                  <a:cubicBezTo>
                    <a:pt x="106" y="124"/>
                    <a:pt x="1" y="381"/>
                    <a:pt x="82" y="615"/>
                  </a:cubicBezTo>
                  <a:cubicBezTo>
                    <a:pt x="154" y="799"/>
                    <a:pt x="325" y="893"/>
                    <a:pt x="497" y="893"/>
                  </a:cubicBezTo>
                  <a:cubicBezTo>
                    <a:pt x="664" y="893"/>
                    <a:pt x="833" y="805"/>
                    <a:pt x="913" y="627"/>
                  </a:cubicBezTo>
                  <a:cubicBezTo>
                    <a:pt x="1043" y="318"/>
                    <a:pt x="798" y="0"/>
                    <a:pt x="49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 name="Google Shape;300;p2"/>
            <p:cNvSpPr/>
            <p:nvPr/>
          </p:nvSpPr>
          <p:spPr>
            <a:xfrm>
              <a:off x="4112850" y="3264475"/>
              <a:ext cx="12300" cy="11200"/>
            </a:xfrm>
            <a:custGeom>
              <a:avLst/>
              <a:gdLst/>
              <a:ahLst/>
              <a:cxnLst/>
              <a:rect l="l" t="t" r="r" b="b"/>
              <a:pathLst>
                <a:path w="492" h="448" extrusionOk="0">
                  <a:moveTo>
                    <a:pt x="245" y="0"/>
                  </a:moveTo>
                  <a:cubicBezTo>
                    <a:pt x="188" y="0"/>
                    <a:pt x="129" y="24"/>
                    <a:pt x="82" y="70"/>
                  </a:cubicBezTo>
                  <a:cubicBezTo>
                    <a:pt x="0" y="152"/>
                    <a:pt x="0" y="293"/>
                    <a:pt x="82" y="386"/>
                  </a:cubicBezTo>
                  <a:cubicBezTo>
                    <a:pt x="129" y="427"/>
                    <a:pt x="188" y="448"/>
                    <a:pt x="245" y="448"/>
                  </a:cubicBezTo>
                  <a:cubicBezTo>
                    <a:pt x="302" y="448"/>
                    <a:pt x="357" y="427"/>
                    <a:pt x="398" y="386"/>
                  </a:cubicBezTo>
                  <a:cubicBezTo>
                    <a:pt x="492" y="293"/>
                    <a:pt x="492" y="152"/>
                    <a:pt x="398" y="70"/>
                  </a:cubicBezTo>
                  <a:cubicBezTo>
                    <a:pt x="357" y="24"/>
                    <a:pt x="302" y="0"/>
                    <a:pt x="2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 name="Google Shape;301;p2"/>
            <p:cNvSpPr/>
            <p:nvPr/>
          </p:nvSpPr>
          <p:spPr>
            <a:xfrm>
              <a:off x="4171050" y="3289875"/>
              <a:ext cx="11275" cy="11175"/>
            </a:xfrm>
            <a:custGeom>
              <a:avLst/>
              <a:gdLst/>
              <a:ahLst/>
              <a:cxnLst/>
              <a:rect l="l" t="t" r="r" b="b"/>
              <a:pathLst>
                <a:path w="451" h="447" extrusionOk="0">
                  <a:moveTo>
                    <a:pt x="228" y="1"/>
                  </a:moveTo>
                  <a:cubicBezTo>
                    <a:pt x="118" y="1"/>
                    <a:pt x="6" y="74"/>
                    <a:pt x="1" y="224"/>
                  </a:cubicBezTo>
                  <a:cubicBezTo>
                    <a:pt x="1" y="341"/>
                    <a:pt x="94" y="447"/>
                    <a:pt x="223" y="447"/>
                  </a:cubicBezTo>
                  <a:cubicBezTo>
                    <a:pt x="351" y="447"/>
                    <a:pt x="445" y="353"/>
                    <a:pt x="445" y="224"/>
                  </a:cubicBezTo>
                  <a:cubicBezTo>
                    <a:pt x="451" y="77"/>
                    <a:pt x="341" y="1"/>
                    <a:pt x="2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 name="Google Shape;302;p2"/>
            <p:cNvSpPr/>
            <p:nvPr/>
          </p:nvSpPr>
          <p:spPr>
            <a:xfrm>
              <a:off x="4229550" y="3266800"/>
              <a:ext cx="13550" cy="11050"/>
            </a:xfrm>
            <a:custGeom>
              <a:avLst/>
              <a:gdLst/>
              <a:ahLst/>
              <a:cxnLst/>
              <a:rect l="l" t="t" r="r" b="b"/>
              <a:pathLst>
                <a:path w="542" h="442" extrusionOk="0">
                  <a:moveTo>
                    <a:pt x="245" y="1"/>
                  </a:moveTo>
                  <a:cubicBezTo>
                    <a:pt x="188" y="1"/>
                    <a:pt x="129" y="24"/>
                    <a:pt x="82" y="71"/>
                  </a:cubicBezTo>
                  <a:cubicBezTo>
                    <a:pt x="0" y="153"/>
                    <a:pt x="0" y="293"/>
                    <a:pt x="82" y="387"/>
                  </a:cubicBezTo>
                  <a:lnTo>
                    <a:pt x="82" y="375"/>
                  </a:lnTo>
                  <a:cubicBezTo>
                    <a:pt x="129" y="422"/>
                    <a:pt x="181" y="441"/>
                    <a:pt x="232" y="441"/>
                  </a:cubicBezTo>
                  <a:cubicBezTo>
                    <a:pt x="397" y="441"/>
                    <a:pt x="541" y="232"/>
                    <a:pt x="398" y="71"/>
                  </a:cubicBezTo>
                  <a:cubicBezTo>
                    <a:pt x="357" y="24"/>
                    <a:pt x="302" y="1"/>
                    <a:pt x="2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 name="Google Shape;303;p2"/>
            <p:cNvSpPr/>
            <p:nvPr/>
          </p:nvSpPr>
          <p:spPr>
            <a:xfrm>
              <a:off x="4253525" y="3209250"/>
              <a:ext cx="13200" cy="11100"/>
            </a:xfrm>
            <a:custGeom>
              <a:avLst/>
              <a:gdLst/>
              <a:ahLst/>
              <a:cxnLst/>
              <a:rect l="l" t="t" r="r" b="b"/>
              <a:pathLst>
                <a:path w="528" h="444" extrusionOk="0">
                  <a:moveTo>
                    <a:pt x="293" y="0"/>
                  </a:moveTo>
                  <a:cubicBezTo>
                    <a:pt x="241" y="0"/>
                    <a:pt x="187" y="18"/>
                    <a:pt x="141" y="57"/>
                  </a:cubicBezTo>
                  <a:cubicBezTo>
                    <a:pt x="1" y="197"/>
                    <a:pt x="94" y="443"/>
                    <a:pt x="293" y="443"/>
                  </a:cubicBezTo>
                  <a:cubicBezTo>
                    <a:pt x="300" y="443"/>
                    <a:pt x="306" y="444"/>
                    <a:pt x="313" y="444"/>
                  </a:cubicBezTo>
                  <a:cubicBezTo>
                    <a:pt x="432" y="444"/>
                    <a:pt x="527" y="343"/>
                    <a:pt x="527" y="232"/>
                  </a:cubicBezTo>
                  <a:cubicBezTo>
                    <a:pt x="527" y="93"/>
                    <a:pt x="413" y="0"/>
                    <a:pt x="29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 name="Google Shape;304;p2"/>
            <p:cNvSpPr/>
            <p:nvPr/>
          </p:nvSpPr>
          <p:spPr>
            <a:xfrm>
              <a:off x="4232475" y="3150650"/>
              <a:ext cx="11725" cy="11225"/>
            </a:xfrm>
            <a:custGeom>
              <a:avLst/>
              <a:gdLst/>
              <a:ahLst/>
              <a:cxnLst/>
              <a:rect l="l" t="t" r="r" b="b"/>
              <a:pathLst>
                <a:path w="469" h="449" extrusionOk="0">
                  <a:moveTo>
                    <a:pt x="217" y="0"/>
                  </a:moveTo>
                  <a:cubicBezTo>
                    <a:pt x="105" y="0"/>
                    <a:pt x="0" y="91"/>
                    <a:pt x="0" y="225"/>
                  </a:cubicBezTo>
                  <a:cubicBezTo>
                    <a:pt x="0" y="358"/>
                    <a:pt x="105" y="449"/>
                    <a:pt x="217" y="449"/>
                  </a:cubicBezTo>
                  <a:cubicBezTo>
                    <a:pt x="272" y="449"/>
                    <a:pt x="328" y="427"/>
                    <a:pt x="375" y="377"/>
                  </a:cubicBezTo>
                  <a:cubicBezTo>
                    <a:pt x="468" y="295"/>
                    <a:pt x="468" y="154"/>
                    <a:pt x="375" y="72"/>
                  </a:cubicBezTo>
                  <a:cubicBezTo>
                    <a:pt x="328" y="22"/>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 name="Google Shape;305;p2"/>
            <p:cNvSpPr/>
            <p:nvPr/>
          </p:nvSpPr>
          <p:spPr>
            <a:xfrm>
              <a:off x="4172525" y="3125250"/>
              <a:ext cx="13175" cy="11350"/>
            </a:xfrm>
            <a:custGeom>
              <a:avLst/>
              <a:gdLst/>
              <a:ahLst/>
              <a:cxnLst/>
              <a:rect l="l" t="t" r="r" b="b"/>
              <a:pathLst>
                <a:path w="527" h="454" extrusionOk="0">
                  <a:moveTo>
                    <a:pt x="304" y="0"/>
                  </a:moveTo>
                  <a:cubicBezTo>
                    <a:pt x="105" y="0"/>
                    <a:pt x="0" y="234"/>
                    <a:pt x="140" y="387"/>
                  </a:cubicBezTo>
                  <a:cubicBezTo>
                    <a:pt x="187" y="433"/>
                    <a:pt x="245" y="454"/>
                    <a:pt x="301" y="454"/>
                  </a:cubicBezTo>
                  <a:cubicBezTo>
                    <a:pt x="416" y="454"/>
                    <a:pt x="526" y="368"/>
                    <a:pt x="526" y="234"/>
                  </a:cubicBezTo>
                  <a:cubicBezTo>
                    <a:pt x="526" y="106"/>
                    <a:pt x="433" y="0"/>
                    <a:pt x="30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6" name="Google Shape;306;p2"/>
            <p:cNvSpPr/>
            <p:nvPr/>
          </p:nvSpPr>
          <p:spPr>
            <a:xfrm>
              <a:off x="4113725" y="3148275"/>
              <a:ext cx="14950" cy="11225"/>
            </a:xfrm>
            <a:custGeom>
              <a:avLst/>
              <a:gdLst/>
              <a:ahLst/>
              <a:cxnLst/>
              <a:rect l="l" t="t" r="r" b="b"/>
              <a:pathLst>
                <a:path w="598" h="449" extrusionOk="0">
                  <a:moveTo>
                    <a:pt x="303" y="1"/>
                  </a:moveTo>
                  <a:cubicBezTo>
                    <a:pt x="246" y="1"/>
                    <a:pt x="188" y="21"/>
                    <a:pt x="141" y="62"/>
                  </a:cubicBezTo>
                  <a:cubicBezTo>
                    <a:pt x="1" y="203"/>
                    <a:pt x="106" y="448"/>
                    <a:pt x="305" y="448"/>
                  </a:cubicBezTo>
                  <a:cubicBezTo>
                    <a:pt x="504" y="448"/>
                    <a:pt x="597" y="203"/>
                    <a:pt x="457" y="62"/>
                  </a:cubicBezTo>
                  <a:cubicBezTo>
                    <a:pt x="416" y="21"/>
                    <a:pt x="360" y="1"/>
                    <a:pt x="3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 name="Google Shape;307;p2"/>
            <p:cNvSpPr/>
            <p:nvPr/>
          </p:nvSpPr>
          <p:spPr>
            <a:xfrm>
              <a:off x="4088350" y="3205950"/>
              <a:ext cx="13125" cy="11075"/>
            </a:xfrm>
            <a:custGeom>
              <a:avLst/>
              <a:gdLst/>
              <a:ahLst/>
              <a:cxnLst/>
              <a:rect l="l" t="t" r="r" b="b"/>
              <a:pathLst>
                <a:path w="525" h="443" extrusionOk="0">
                  <a:moveTo>
                    <a:pt x="288" y="1"/>
                  </a:moveTo>
                  <a:cubicBezTo>
                    <a:pt x="98" y="1"/>
                    <a:pt x="1" y="239"/>
                    <a:pt x="138" y="376"/>
                  </a:cubicBezTo>
                  <a:cubicBezTo>
                    <a:pt x="184" y="422"/>
                    <a:pt x="242" y="443"/>
                    <a:pt x="299" y="443"/>
                  </a:cubicBezTo>
                  <a:cubicBezTo>
                    <a:pt x="414" y="443"/>
                    <a:pt x="524" y="357"/>
                    <a:pt x="524" y="224"/>
                  </a:cubicBezTo>
                  <a:cubicBezTo>
                    <a:pt x="524" y="107"/>
                    <a:pt x="431" y="1"/>
                    <a:pt x="302" y="1"/>
                  </a:cubicBezTo>
                  <a:cubicBezTo>
                    <a:pt x="297" y="1"/>
                    <a:pt x="293" y="1"/>
                    <a:pt x="28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 name="Google Shape;308;p2"/>
            <p:cNvSpPr/>
            <p:nvPr/>
          </p:nvSpPr>
          <p:spPr>
            <a:xfrm>
              <a:off x="4124550" y="3305125"/>
              <a:ext cx="19750" cy="16900"/>
            </a:xfrm>
            <a:custGeom>
              <a:avLst/>
              <a:gdLst/>
              <a:ahLst/>
              <a:cxnLst/>
              <a:rect l="l" t="t" r="r" b="b"/>
              <a:pathLst>
                <a:path w="790" h="676" extrusionOk="0">
                  <a:moveTo>
                    <a:pt x="392" y="0"/>
                  </a:moveTo>
                  <a:cubicBezTo>
                    <a:pt x="267" y="0"/>
                    <a:pt x="141" y="71"/>
                    <a:pt x="82" y="211"/>
                  </a:cubicBezTo>
                  <a:cubicBezTo>
                    <a:pt x="0" y="375"/>
                    <a:pt x="82" y="574"/>
                    <a:pt x="246" y="644"/>
                  </a:cubicBezTo>
                  <a:cubicBezTo>
                    <a:pt x="294" y="666"/>
                    <a:pt x="343" y="676"/>
                    <a:pt x="389" y="676"/>
                  </a:cubicBezTo>
                  <a:cubicBezTo>
                    <a:pt x="612" y="676"/>
                    <a:pt x="790" y="443"/>
                    <a:pt x="702" y="211"/>
                  </a:cubicBezTo>
                  <a:cubicBezTo>
                    <a:pt x="644" y="71"/>
                    <a:pt x="518" y="0"/>
                    <a:pt x="39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 name="Google Shape;309;p2"/>
            <p:cNvSpPr/>
            <p:nvPr/>
          </p:nvSpPr>
          <p:spPr>
            <a:xfrm>
              <a:off x="4208350" y="3306950"/>
              <a:ext cx="20350" cy="16925"/>
            </a:xfrm>
            <a:custGeom>
              <a:avLst/>
              <a:gdLst/>
              <a:ahLst/>
              <a:cxnLst/>
              <a:rect l="l" t="t" r="r" b="b"/>
              <a:pathLst>
                <a:path w="814" h="677" extrusionOk="0">
                  <a:moveTo>
                    <a:pt x="401" y="0"/>
                  </a:moveTo>
                  <a:cubicBezTo>
                    <a:pt x="178" y="0"/>
                    <a:pt x="1" y="231"/>
                    <a:pt x="88" y="454"/>
                  </a:cubicBezTo>
                  <a:cubicBezTo>
                    <a:pt x="142" y="589"/>
                    <a:pt x="273" y="676"/>
                    <a:pt x="411" y="676"/>
                  </a:cubicBezTo>
                  <a:cubicBezTo>
                    <a:pt x="452" y="676"/>
                    <a:pt x="493" y="669"/>
                    <a:pt x="532" y="653"/>
                  </a:cubicBezTo>
                  <a:cubicBezTo>
                    <a:pt x="813" y="536"/>
                    <a:pt x="813" y="150"/>
                    <a:pt x="544" y="33"/>
                  </a:cubicBezTo>
                  <a:cubicBezTo>
                    <a:pt x="496" y="10"/>
                    <a:pt x="447"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 name="Google Shape;310;p2"/>
            <p:cNvSpPr/>
            <p:nvPr/>
          </p:nvSpPr>
          <p:spPr>
            <a:xfrm>
              <a:off x="4269025" y="3248875"/>
              <a:ext cx="20575" cy="16825"/>
            </a:xfrm>
            <a:custGeom>
              <a:avLst/>
              <a:gdLst/>
              <a:ahLst/>
              <a:cxnLst/>
              <a:rect l="l" t="t" r="r" b="b"/>
              <a:pathLst>
                <a:path w="823" h="673" extrusionOk="0">
                  <a:moveTo>
                    <a:pt x="421" y="0"/>
                  </a:moveTo>
                  <a:cubicBezTo>
                    <a:pt x="380" y="0"/>
                    <a:pt x="336" y="9"/>
                    <a:pt x="293" y="28"/>
                  </a:cubicBezTo>
                  <a:cubicBezTo>
                    <a:pt x="12" y="133"/>
                    <a:pt x="1" y="519"/>
                    <a:pt x="281" y="648"/>
                  </a:cubicBezTo>
                  <a:cubicBezTo>
                    <a:pt x="322" y="665"/>
                    <a:pt x="364" y="673"/>
                    <a:pt x="406" y="673"/>
                  </a:cubicBezTo>
                  <a:cubicBezTo>
                    <a:pt x="535" y="673"/>
                    <a:pt x="661" y="596"/>
                    <a:pt x="714" y="472"/>
                  </a:cubicBezTo>
                  <a:cubicBezTo>
                    <a:pt x="822" y="236"/>
                    <a:pt x="642" y="0"/>
                    <a:pt x="4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 name="Google Shape;311;p2"/>
            <p:cNvSpPr/>
            <p:nvPr/>
          </p:nvSpPr>
          <p:spPr>
            <a:xfrm>
              <a:off x="4270925" y="3164850"/>
              <a:ext cx="19775" cy="16850"/>
            </a:xfrm>
            <a:custGeom>
              <a:avLst/>
              <a:gdLst/>
              <a:ahLst/>
              <a:cxnLst/>
              <a:rect l="l" t="t" r="r" b="b"/>
              <a:pathLst>
                <a:path w="791" h="674" extrusionOk="0">
                  <a:moveTo>
                    <a:pt x="406" y="0"/>
                  </a:moveTo>
                  <a:cubicBezTo>
                    <a:pt x="282" y="0"/>
                    <a:pt x="158" y="68"/>
                    <a:pt x="100" y="206"/>
                  </a:cubicBezTo>
                  <a:cubicBezTo>
                    <a:pt x="0" y="436"/>
                    <a:pt x="181" y="674"/>
                    <a:pt x="411" y="674"/>
                  </a:cubicBezTo>
                  <a:cubicBezTo>
                    <a:pt x="450" y="674"/>
                    <a:pt x="492" y="667"/>
                    <a:pt x="533" y="651"/>
                  </a:cubicBezTo>
                  <a:cubicBezTo>
                    <a:pt x="709" y="581"/>
                    <a:pt x="790" y="382"/>
                    <a:pt x="720" y="206"/>
                  </a:cubicBezTo>
                  <a:cubicBezTo>
                    <a:pt x="661" y="70"/>
                    <a:pt x="533"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 name="Google Shape;312;p2"/>
            <p:cNvSpPr/>
            <p:nvPr/>
          </p:nvSpPr>
          <p:spPr>
            <a:xfrm>
              <a:off x="4212725" y="3104375"/>
              <a:ext cx="19475" cy="16700"/>
            </a:xfrm>
            <a:custGeom>
              <a:avLst/>
              <a:gdLst/>
              <a:ahLst/>
              <a:cxnLst/>
              <a:rect l="l" t="t" r="r" b="b"/>
              <a:pathLst>
                <a:path w="779" h="668" extrusionOk="0">
                  <a:moveTo>
                    <a:pt x="401" y="0"/>
                  </a:moveTo>
                  <a:cubicBezTo>
                    <a:pt x="182" y="0"/>
                    <a:pt x="0" y="227"/>
                    <a:pt x="88" y="461"/>
                  </a:cubicBezTo>
                  <a:cubicBezTo>
                    <a:pt x="142" y="597"/>
                    <a:pt x="269" y="667"/>
                    <a:pt x="398" y="667"/>
                  </a:cubicBezTo>
                  <a:cubicBezTo>
                    <a:pt x="524" y="667"/>
                    <a:pt x="651" y="600"/>
                    <a:pt x="708" y="461"/>
                  </a:cubicBezTo>
                  <a:cubicBezTo>
                    <a:pt x="779" y="297"/>
                    <a:pt x="708" y="98"/>
                    <a:pt x="533" y="28"/>
                  </a:cubicBezTo>
                  <a:cubicBezTo>
                    <a:pt x="489" y="9"/>
                    <a:pt x="444"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 name="Google Shape;313;p2"/>
            <p:cNvSpPr/>
            <p:nvPr/>
          </p:nvSpPr>
          <p:spPr>
            <a:xfrm>
              <a:off x="4128350" y="3102425"/>
              <a:ext cx="20350" cy="16825"/>
            </a:xfrm>
            <a:custGeom>
              <a:avLst/>
              <a:gdLst/>
              <a:ahLst/>
              <a:cxnLst/>
              <a:rect l="l" t="t" r="r" b="b"/>
              <a:pathLst>
                <a:path w="814" h="673" extrusionOk="0">
                  <a:moveTo>
                    <a:pt x="403" y="1"/>
                  </a:moveTo>
                  <a:cubicBezTo>
                    <a:pt x="362" y="1"/>
                    <a:pt x="321" y="8"/>
                    <a:pt x="281" y="24"/>
                  </a:cubicBezTo>
                  <a:cubicBezTo>
                    <a:pt x="0" y="141"/>
                    <a:pt x="0" y="527"/>
                    <a:pt x="270" y="644"/>
                  </a:cubicBezTo>
                  <a:cubicBezTo>
                    <a:pt x="316" y="664"/>
                    <a:pt x="362" y="672"/>
                    <a:pt x="407" y="672"/>
                  </a:cubicBezTo>
                  <a:cubicBezTo>
                    <a:pt x="633" y="672"/>
                    <a:pt x="814" y="448"/>
                    <a:pt x="726" y="223"/>
                  </a:cubicBezTo>
                  <a:cubicBezTo>
                    <a:pt x="672" y="88"/>
                    <a:pt x="540" y="1"/>
                    <a:pt x="4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 name="Google Shape;314;p2"/>
            <p:cNvSpPr/>
            <p:nvPr/>
          </p:nvSpPr>
          <p:spPr>
            <a:xfrm>
              <a:off x="4068100" y="3160725"/>
              <a:ext cx="22300" cy="16975"/>
            </a:xfrm>
            <a:custGeom>
              <a:avLst/>
              <a:gdLst/>
              <a:ahLst/>
              <a:cxnLst/>
              <a:rect l="l" t="t" r="r" b="b"/>
              <a:pathLst>
                <a:path w="892" h="679" extrusionOk="0">
                  <a:moveTo>
                    <a:pt x="374" y="0"/>
                  </a:moveTo>
                  <a:cubicBezTo>
                    <a:pt x="243" y="0"/>
                    <a:pt x="122" y="79"/>
                    <a:pt x="71" y="208"/>
                  </a:cubicBezTo>
                  <a:cubicBezTo>
                    <a:pt x="0" y="371"/>
                    <a:pt x="71" y="570"/>
                    <a:pt x="246" y="640"/>
                  </a:cubicBezTo>
                  <a:cubicBezTo>
                    <a:pt x="300" y="667"/>
                    <a:pt x="352" y="678"/>
                    <a:pt x="400" y="678"/>
                  </a:cubicBezTo>
                  <a:cubicBezTo>
                    <a:pt x="720" y="678"/>
                    <a:pt x="891" y="174"/>
                    <a:pt x="515" y="32"/>
                  </a:cubicBezTo>
                  <a:cubicBezTo>
                    <a:pt x="469" y="10"/>
                    <a:pt x="421" y="0"/>
                    <a:pt x="37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 name="Google Shape;315;p2"/>
            <p:cNvSpPr/>
            <p:nvPr/>
          </p:nvSpPr>
          <p:spPr>
            <a:xfrm>
              <a:off x="4066050" y="3244600"/>
              <a:ext cx="19775" cy="16850"/>
            </a:xfrm>
            <a:custGeom>
              <a:avLst/>
              <a:gdLst/>
              <a:ahLst/>
              <a:cxnLst/>
              <a:rect l="l" t="t" r="r" b="b"/>
              <a:pathLst>
                <a:path w="791" h="674" extrusionOk="0">
                  <a:moveTo>
                    <a:pt x="388" y="0"/>
                  </a:moveTo>
                  <a:cubicBezTo>
                    <a:pt x="349" y="0"/>
                    <a:pt x="309" y="8"/>
                    <a:pt x="270" y="23"/>
                  </a:cubicBezTo>
                  <a:cubicBezTo>
                    <a:pt x="94" y="93"/>
                    <a:pt x="1" y="292"/>
                    <a:pt x="82" y="468"/>
                  </a:cubicBezTo>
                  <a:cubicBezTo>
                    <a:pt x="136" y="604"/>
                    <a:pt x="261" y="674"/>
                    <a:pt x="386" y="674"/>
                  </a:cubicBezTo>
                  <a:cubicBezTo>
                    <a:pt x="509" y="674"/>
                    <a:pt x="633" y="607"/>
                    <a:pt x="691" y="468"/>
                  </a:cubicBezTo>
                  <a:cubicBezTo>
                    <a:pt x="791" y="238"/>
                    <a:pt x="610" y="0"/>
                    <a:pt x="3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 name="Google Shape;316;p2"/>
            <p:cNvSpPr/>
            <p:nvPr/>
          </p:nvSpPr>
          <p:spPr>
            <a:xfrm>
              <a:off x="4075125" y="3305350"/>
              <a:ext cx="7025" cy="5625"/>
            </a:xfrm>
            <a:custGeom>
              <a:avLst/>
              <a:gdLst/>
              <a:ahLst/>
              <a:cxnLst/>
              <a:rect l="l" t="t" r="r" b="b"/>
              <a:pathLst>
                <a:path w="281" h="225" extrusionOk="0">
                  <a:moveTo>
                    <a:pt x="163" y="0"/>
                  </a:moveTo>
                  <a:cubicBezTo>
                    <a:pt x="135" y="0"/>
                    <a:pt x="106" y="9"/>
                    <a:pt x="82" y="26"/>
                  </a:cubicBezTo>
                  <a:cubicBezTo>
                    <a:pt x="1" y="108"/>
                    <a:pt x="73" y="224"/>
                    <a:pt x="159" y="224"/>
                  </a:cubicBezTo>
                  <a:cubicBezTo>
                    <a:pt x="184" y="224"/>
                    <a:pt x="210" y="214"/>
                    <a:pt x="234" y="190"/>
                  </a:cubicBezTo>
                  <a:cubicBezTo>
                    <a:pt x="281" y="143"/>
                    <a:pt x="281" y="73"/>
                    <a:pt x="234" y="26"/>
                  </a:cubicBezTo>
                  <a:cubicBezTo>
                    <a:pt x="217" y="9"/>
                    <a:pt x="190" y="0"/>
                    <a:pt x="16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 name="Google Shape;317;p2"/>
            <p:cNvSpPr/>
            <p:nvPr/>
          </p:nvSpPr>
          <p:spPr>
            <a:xfrm>
              <a:off x="4172800" y="3347425"/>
              <a:ext cx="6750" cy="5675"/>
            </a:xfrm>
            <a:custGeom>
              <a:avLst/>
              <a:gdLst/>
              <a:ahLst/>
              <a:cxnLst/>
              <a:rect l="l" t="t" r="r" b="b"/>
              <a:pathLst>
                <a:path w="270" h="227" extrusionOk="0">
                  <a:moveTo>
                    <a:pt x="112" y="1"/>
                  </a:moveTo>
                  <a:cubicBezTo>
                    <a:pt x="53" y="1"/>
                    <a:pt x="1" y="48"/>
                    <a:pt x="1" y="110"/>
                  </a:cubicBezTo>
                  <a:cubicBezTo>
                    <a:pt x="1" y="180"/>
                    <a:pt x="48" y="227"/>
                    <a:pt x="106" y="227"/>
                  </a:cubicBezTo>
                  <a:cubicBezTo>
                    <a:pt x="211" y="227"/>
                    <a:pt x="270" y="110"/>
                    <a:pt x="200" y="40"/>
                  </a:cubicBezTo>
                  <a:cubicBezTo>
                    <a:pt x="172" y="13"/>
                    <a:pt x="141" y="1"/>
                    <a:pt x="1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 name="Google Shape;318;p2"/>
            <p:cNvSpPr/>
            <p:nvPr/>
          </p:nvSpPr>
          <p:spPr>
            <a:xfrm>
              <a:off x="4270775" y="3309250"/>
              <a:ext cx="7050" cy="5625"/>
            </a:xfrm>
            <a:custGeom>
              <a:avLst/>
              <a:gdLst/>
              <a:ahLst/>
              <a:cxnLst/>
              <a:rect l="l" t="t" r="r" b="b"/>
              <a:pathLst>
                <a:path w="282" h="225" extrusionOk="0">
                  <a:moveTo>
                    <a:pt x="118" y="0"/>
                  </a:moveTo>
                  <a:cubicBezTo>
                    <a:pt x="91" y="0"/>
                    <a:pt x="63" y="10"/>
                    <a:pt x="36" y="34"/>
                  </a:cubicBezTo>
                  <a:cubicBezTo>
                    <a:pt x="1" y="81"/>
                    <a:pt x="1" y="151"/>
                    <a:pt x="36" y="198"/>
                  </a:cubicBezTo>
                  <a:cubicBezTo>
                    <a:pt x="59" y="216"/>
                    <a:pt x="89" y="224"/>
                    <a:pt x="118" y="224"/>
                  </a:cubicBezTo>
                  <a:cubicBezTo>
                    <a:pt x="147" y="224"/>
                    <a:pt x="176" y="216"/>
                    <a:pt x="200" y="198"/>
                  </a:cubicBezTo>
                  <a:cubicBezTo>
                    <a:pt x="281" y="117"/>
                    <a:pt x="209" y="0"/>
                    <a:pt x="11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 name="Google Shape;319;p2"/>
            <p:cNvSpPr/>
            <p:nvPr/>
          </p:nvSpPr>
          <p:spPr>
            <a:xfrm>
              <a:off x="4313200" y="3213025"/>
              <a:ext cx="6750" cy="5850"/>
            </a:xfrm>
            <a:custGeom>
              <a:avLst/>
              <a:gdLst/>
              <a:ahLst/>
              <a:cxnLst/>
              <a:rect l="l" t="t" r="r" b="b"/>
              <a:pathLst>
                <a:path w="270" h="234" extrusionOk="0">
                  <a:moveTo>
                    <a:pt x="121" y="1"/>
                  </a:moveTo>
                  <a:cubicBezTo>
                    <a:pt x="65" y="1"/>
                    <a:pt x="12" y="45"/>
                    <a:pt x="12" y="116"/>
                  </a:cubicBezTo>
                  <a:cubicBezTo>
                    <a:pt x="0" y="175"/>
                    <a:pt x="59" y="221"/>
                    <a:pt x="117" y="233"/>
                  </a:cubicBezTo>
                  <a:cubicBezTo>
                    <a:pt x="211" y="233"/>
                    <a:pt x="269" y="116"/>
                    <a:pt x="199" y="34"/>
                  </a:cubicBezTo>
                  <a:cubicBezTo>
                    <a:pt x="176" y="11"/>
                    <a:pt x="148" y="1"/>
                    <a:pt x="12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 name="Google Shape;320;p2"/>
            <p:cNvSpPr/>
            <p:nvPr/>
          </p:nvSpPr>
          <p:spPr>
            <a:xfrm>
              <a:off x="4274575" y="3115325"/>
              <a:ext cx="7275" cy="5625"/>
            </a:xfrm>
            <a:custGeom>
              <a:avLst/>
              <a:gdLst/>
              <a:ahLst/>
              <a:cxnLst/>
              <a:rect l="l" t="t" r="r" b="b"/>
              <a:pathLst>
                <a:path w="291" h="225" extrusionOk="0">
                  <a:moveTo>
                    <a:pt x="125" y="1"/>
                  </a:moveTo>
                  <a:cubicBezTo>
                    <a:pt x="99" y="1"/>
                    <a:pt x="72" y="11"/>
                    <a:pt x="48" y="35"/>
                  </a:cubicBezTo>
                  <a:cubicBezTo>
                    <a:pt x="1" y="82"/>
                    <a:pt x="1" y="152"/>
                    <a:pt x="48" y="199"/>
                  </a:cubicBezTo>
                  <a:cubicBezTo>
                    <a:pt x="71" y="216"/>
                    <a:pt x="100" y="225"/>
                    <a:pt x="130" y="225"/>
                  </a:cubicBezTo>
                  <a:cubicBezTo>
                    <a:pt x="159" y="225"/>
                    <a:pt x="188" y="216"/>
                    <a:pt x="212" y="199"/>
                  </a:cubicBezTo>
                  <a:lnTo>
                    <a:pt x="200" y="199"/>
                  </a:lnTo>
                  <a:cubicBezTo>
                    <a:pt x="290" y="117"/>
                    <a:pt x="213" y="1"/>
                    <a:pt x="12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 name="Google Shape;321;p2"/>
            <p:cNvSpPr/>
            <p:nvPr/>
          </p:nvSpPr>
          <p:spPr>
            <a:xfrm>
              <a:off x="4178225" y="3073050"/>
              <a:ext cx="6000" cy="5500"/>
            </a:xfrm>
            <a:custGeom>
              <a:avLst/>
              <a:gdLst/>
              <a:ahLst/>
              <a:cxnLst/>
              <a:rect l="l" t="t" r="r" b="b"/>
              <a:pathLst>
                <a:path w="240" h="220" extrusionOk="0">
                  <a:moveTo>
                    <a:pt x="122" y="0"/>
                  </a:moveTo>
                  <a:cubicBezTo>
                    <a:pt x="62" y="0"/>
                    <a:pt x="0" y="41"/>
                    <a:pt x="6" y="123"/>
                  </a:cubicBezTo>
                  <a:cubicBezTo>
                    <a:pt x="18" y="187"/>
                    <a:pt x="70" y="220"/>
                    <a:pt x="122" y="220"/>
                  </a:cubicBezTo>
                  <a:cubicBezTo>
                    <a:pt x="173" y="220"/>
                    <a:pt x="222" y="187"/>
                    <a:pt x="228" y="123"/>
                  </a:cubicBezTo>
                  <a:cubicBezTo>
                    <a:pt x="240" y="41"/>
                    <a:pt x="181" y="0"/>
                    <a:pt x="12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 name="Google Shape;322;p2"/>
            <p:cNvSpPr/>
            <p:nvPr/>
          </p:nvSpPr>
          <p:spPr>
            <a:xfrm>
              <a:off x="4079800" y="3111250"/>
              <a:ext cx="7325" cy="5600"/>
            </a:xfrm>
            <a:custGeom>
              <a:avLst/>
              <a:gdLst/>
              <a:ahLst/>
              <a:cxnLst/>
              <a:rect l="l" t="t" r="r" b="b"/>
              <a:pathLst>
                <a:path w="293" h="224" extrusionOk="0">
                  <a:moveTo>
                    <a:pt x="124" y="0"/>
                  </a:moveTo>
                  <a:cubicBezTo>
                    <a:pt x="97" y="0"/>
                    <a:pt x="69" y="12"/>
                    <a:pt x="47" y="34"/>
                  </a:cubicBezTo>
                  <a:cubicBezTo>
                    <a:pt x="0" y="69"/>
                    <a:pt x="0" y="139"/>
                    <a:pt x="47" y="186"/>
                  </a:cubicBezTo>
                  <a:cubicBezTo>
                    <a:pt x="63" y="213"/>
                    <a:pt x="86" y="224"/>
                    <a:pt x="110" y="224"/>
                  </a:cubicBezTo>
                  <a:cubicBezTo>
                    <a:pt x="192" y="224"/>
                    <a:pt x="292" y="100"/>
                    <a:pt x="211" y="46"/>
                  </a:cubicBezTo>
                  <a:cubicBezTo>
                    <a:pt x="186" y="15"/>
                    <a:pt x="155" y="0"/>
                    <a:pt x="12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 name="Google Shape;323;p2"/>
            <p:cNvSpPr/>
            <p:nvPr/>
          </p:nvSpPr>
          <p:spPr>
            <a:xfrm>
              <a:off x="4037975" y="3207425"/>
              <a:ext cx="6450" cy="5775"/>
            </a:xfrm>
            <a:custGeom>
              <a:avLst/>
              <a:gdLst/>
              <a:ahLst/>
              <a:cxnLst/>
              <a:rect l="l" t="t" r="r" b="b"/>
              <a:pathLst>
                <a:path w="258" h="231" extrusionOk="0">
                  <a:moveTo>
                    <a:pt x="106" y="1"/>
                  </a:moveTo>
                  <a:cubicBezTo>
                    <a:pt x="47" y="1"/>
                    <a:pt x="0" y="48"/>
                    <a:pt x="0" y="118"/>
                  </a:cubicBezTo>
                  <a:cubicBezTo>
                    <a:pt x="0" y="183"/>
                    <a:pt x="57" y="231"/>
                    <a:pt x="114" y="231"/>
                  </a:cubicBezTo>
                  <a:cubicBezTo>
                    <a:pt x="140" y="231"/>
                    <a:pt x="166" y="221"/>
                    <a:pt x="188" y="200"/>
                  </a:cubicBezTo>
                  <a:cubicBezTo>
                    <a:pt x="258" y="130"/>
                    <a:pt x="211" y="1"/>
                    <a:pt x="1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 name="Google Shape;324;p2"/>
            <p:cNvSpPr/>
            <p:nvPr/>
          </p:nvSpPr>
          <p:spPr>
            <a:xfrm>
              <a:off x="4105250" y="3358350"/>
              <a:ext cx="13475" cy="11225"/>
            </a:xfrm>
            <a:custGeom>
              <a:avLst/>
              <a:gdLst/>
              <a:ahLst/>
              <a:cxnLst/>
              <a:rect l="l" t="t" r="r" b="b"/>
              <a:pathLst>
                <a:path w="539" h="449" extrusionOk="0">
                  <a:moveTo>
                    <a:pt x="267" y="1"/>
                  </a:moveTo>
                  <a:cubicBezTo>
                    <a:pt x="182" y="1"/>
                    <a:pt x="104" y="53"/>
                    <a:pt x="70" y="129"/>
                  </a:cubicBezTo>
                  <a:cubicBezTo>
                    <a:pt x="1" y="289"/>
                    <a:pt x="118" y="449"/>
                    <a:pt x="270" y="449"/>
                  </a:cubicBezTo>
                  <a:cubicBezTo>
                    <a:pt x="296" y="449"/>
                    <a:pt x="324" y="444"/>
                    <a:pt x="351" y="433"/>
                  </a:cubicBezTo>
                  <a:cubicBezTo>
                    <a:pt x="538" y="352"/>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 name="Google Shape;325;p2"/>
            <p:cNvSpPr/>
            <p:nvPr/>
          </p:nvSpPr>
          <p:spPr>
            <a:xfrm>
              <a:off x="4232050" y="3361175"/>
              <a:ext cx="13025" cy="11050"/>
            </a:xfrm>
            <a:custGeom>
              <a:avLst/>
              <a:gdLst/>
              <a:ahLst/>
              <a:cxnLst/>
              <a:rect l="l" t="t" r="r" b="b"/>
              <a:pathLst>
                <a:path w="521" h="442" extrusionOk="0">
                  <a:moveTo>
                    <a:pt x="273" y="1"/>
                  </a:moveTo>
                  <a:cubicBezTo>
                    <a:pt x="139" y="1"/>
                    <a:pt x="0" y="125"/>
                    <a:pt x="52" y="297"/>
                  </a:cubicBezTo>
                  <a:cubicBezTo>
                    <a:pt x="88" y="387"/>
                    <a:pt x="172" y="442"/>
                    <a:pt x="262" y="442"/>
                  </a:cubicBezTo>
                  <a:cubicBezTo>
                    <a:pt x="289" y="442"/>
                    <a:pt x="317" y="437"/>
                    <a:pt x="345" y="426"/>
                  </a:cubicBezTo>
                  <a:cubicBezTo>
                    <a:pt x="462" y="379"/>
                    <a:pt x="520" y="250"/>
                    <a:pt x="462" y="133"/>
                  </a:cubicBezTo>
                  <a:cubicBezTo>
                    <a:pt x="424" y="40"/>
                    <a:pt x="349" y="1"/>
                    <a:pt x="2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 name="Google Shape;326;p2"/>
            <p:cNvSpPr/>
            <p:nvPr/>
          </p:nvSpPr>
          <p:spPr>
            <a:xfrm>
              <a:off x="4322850" y="3273625"/>
              <a:ext cx="13725" cy="11200"/>
            </a:xfrm>
            <a:custGeom>
              <a:avLst/>
              <a:gdLst/>
              <a:ahLst/>
              <a:cxnLst/>
              <a:rect l="l" t="t" r="r" b="b"/>
              <a:pathLst>
                <a:path w="549" h="448" extrusionOk="0">
                  <a:moveTo>
                    <a:pt x="286" y="0"/>
                  </a:moveTo>
                  <a:cubicBezTo>
                    <a:pt x="258" y="0"/>
                    <a:pt x="228" y="7"/>
                    <a:pt x="199" y="20"/>
                  </a:cubicBezTo>
                  <a:cubicBezTo>
                    <a:pt x="12" y="90"/>
                    <a:pt x="0" y="348"/>
                    <a:pt x="188" y="430"/>
                  </a:cubicBezTo>
                  <a:cubicBezTo>
                    <a:pt x="218" y="442"/>
                    <a:pt x="249" y="448"/>
                    <a:pt x="279" y="448"/>
                  </a:cubicBezTo>
                  <a:cubicBezTo>
                    <a:pt x="366" y="448"/>
                    <a:pt x="445" y="400"/>
                    <a:pt x="480" y="313"/>
                  </a:cubicBezTo>
                  <a:cubicBezTo>
                    <a:pt x="548" y="157"/>
                    <a:pt x="429"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 name="Google Shape;327;p2"/>
            <p:cNvSpPr/>
            <p:nvPr/>
          </p:nvSpPr>
          <p:spPr>
            <a:xfrm>
              <a:off x="4325775" y="3147725"/>
              <a:ext cx="13175" cy="11275"/>
            </a:xfrm>
            <a:custGeom>
              <a:avLst/>
              <a:gdLst/>
              <a:ahLst/>
              <a:cxnLst/>
              <a:rect l="l" t="t" r="r" b="b"/>
              <a:pathLst>
                <a:path w="527" h="451" extrusionOk="0">
                  <a:moveTo>
                    <a:pt x="267" y="1"/>
                  </a:moveTo>
                  <a:cubicBezTo>
                    <a:pt x="185" y="1"/>
                    <a:pt x="105" y="45"/>
                    <a:pt x="71" y="131"/>
                  </a:cubicBezTo>
                  <a:cubicBezTo>
                    <a:pt x="1" y="291"/>
                    <a:pt x="118" y="450"/>
                    <a:pt x="270" y="450"/>
                  </a:cubicBezTo>
                  <a:cubicBezTo>
                    <a:pt x="296" y="450"/>
                    <a:pt x="324" y="445"/>
                    <a:pt x="351" y="435"/>
                  </a:cubicBezTo>
                  <a:cubicBezTo>
                    <a:pt x="468" y="388"/>
                    <a:pt x="527" y="260"/>
                    <a:pt x="480" y="143"/>
                  </a:cubicBezTo>
                  <a:cubicBezTo>
                    <a:pt x="438" y="48"/>
                    <a:pt x="351"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 name="Google Shape;328;p2"/>
            <p:cNvSpPr/>
            <p:nvPr/>
          </p:nvSpPr>
          <p:spPr>
            <a:xfrm>
              <a:off x="4238050" y="3056875"/>
              <a:ext cx="13175" cy="11100"/>
            </a:xfrm>
            <a:custGeom>
              <a:avLst/>
              <a:gdLst/>
              <a:ahLst/>
              <a:cxnLst/>
              <a:rect l="l" t="t" r="r" b="b"/>
              <a:pathLst>
                <a:path w="527" h="444" extrusionOk="0">
                  <a:moveTo>
                    <a:pt x="266" y="1"/>
                  </a:moveTo>
                  <a:cubicBezTo>
                    <a:pt x="118" y="1"/>
                    <a:pt x="0" y="147"/>
                    <a:pt x="58" y="302"/>
                  </a:cubicBezTo>
                  <a:cubicBezTo>
                    <a:pt x="94" y="397"/>
                    <a:pt x="181" y="444"/>
                    <a:pt x="268" y="444"/>
                  </a:cubicBezTo>
                  <a:cubicBezTo>
                    <a:pt x="353" y="444"/>
                    <a:pt x="439" y="400"/>
                    <a:pt x="479" y="314"/>
                  </a:cubicBezTo>
                  <a:cubicBezTo>
                    <a:pt x="526" y="197"/>
                    <a:pt x="468" y="68"/>
                    <a:pt x="362" y="21"/>
                  </a:cubicBezTo>
                  <a:cubicBezTo>
                    <a:pt x="330" y="7"/>
                    <a:pt x="297" y="1"/>
                    <a:pt x="26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 name="Google Shape;329;p2"/>
            <p:cNvSpPr/>
            <p:nvPr/>
          </p:nvSpPr>
          <p:spPr>
            <a:xfrm>
              <a:off x="4111375" y="3054325"/>
              <a:ext cx="13775" cy="11200"/>
            </a:xfrm>
            <a:custGeom>
              <a:avLst/>
              <a:gdLst/>
              <a:ahLst/>
              <a:cxnLst/>
              <a:rect l="l" t="t" r="r" b="b"/>
              <a:pathLst>
                <a:path w="551" h="448" extrusionOk="0">
                  <a:moveTo>
                    <a:pt x="286" y="0"/>
                  </a:moveTo>
                  <a:cubicBezTo>
                    <a:pt x="257" y="0"/>
                    <a:pt x="227" y="6"/>
                    <a:pt x="200" y="18"/>
                  </a:cubicBezTo>
                  <a:cubicBezTo>
                    <a:pt x="13" y="88"/>
                    <a:pt x="1" y="346"/>
                    <a:pt x="188" y="427"/>
                  </a:cubicBezTo>
                  <a:cubicBezTo>
                    <a:pt x="219" y="441"/>
                    <a:pt x="250" y="447"/>
                    <a:pt x="280" y="447"/>
                  </a:cubicBezTo>
                  <a:cubicBezTo>
                    <a:pt x="430" y="447"/>
                    <a:pt x="551" y="291"/>
                    <a:pt x="492" y="135"/>
                  </a:cubicBezTo>
                  <a:cubicBezTo>
                    <a:pt x="458" y="48"/>
                    <a:pt x="371"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 name="Google Shape;330;p2"/>
            <p:cNvSpPr/>
            <p:nvPr/>
          </p:nvSpPr>
          <p:spPr>
            <a:xfrm>
              <a:off x="4020425" y="3141475"/>
              <a:ext cx="13475" cy="11075"/>
            </a:xfrm>
            <a:custGeom>
              <a:avLst/>
              <a:gdLst/>
              <a:ahLst/>
              <a:cxnLst/>
              <a:rect l="l" t="t" r="r" b="b"/>
              <a:pathLst>
                <a:path w="539" h="443" extrusionOk="0">
                  <a:moveTo>
                    <a:pt x="272" y="0"/>
                  </a:moveTo>
                  <a:cubicBezTo>
                    <a:pt x="185" y="0"/>
                    <a:pt x="105" y="49"/>
                    <a:pt x="71" y="135"/>
                  </a:cubicBezTo>
                  <a:cubicBezTo>
                    <a:pt x="1" y="285"/>
                    <a:pt x="118" y="443"/>
                    <a:pt x="270" y="443"/>
                  </a:cubicBezTo>
                  <a:cubicBezTo>
                    <a:pt x="296" y="443"/>
                    <a:pt x="324" y="438"/>
                    <a:pt x="351" y="428"/>
                  </a:cubicBezTo>
                  <a:cubicBezTo>
                    <a:pt x="539" y="358"/>
                    <a:pt x="539" y="100"/>
                    <a:pt x="363" y="18"/>
                  </a:cubicBezTo>
                  <a:cubicBezTo>
                    <a:pt x="333" y="6"/>
                    <a:pt x="302" y="0"/>
                    <a:pt x="27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 name="Google Shape;331;p2"/>
            <p:cNvSpPr/>
            <p:nvPr/>
          </p:nvSpPr>
          <p:spPr>
            <a:xfrm>
              <a:off x="4015875" y="3267275"/>
              <a:ext cx="15100" cy="11625"/>
            </a:xfrm>
            <a:custGeom>
              <a:avLst/>
              <a:gdLst/>
              <a:ahLst/>
              <a:cxnLst/>
              <a:rect l="l" t="t" r="r" b="b"/>
              <a:pathLst>
                <a:path w="604" h="465" extrusionOk="0">
                  <a:moveTo>
                    <a:pt x="347" y="1"/>
                  </a:moveTo>
                  <a:cubicBezTo>
                    <a:pt x="320" y="1"/>
                    <a:pt x="292" y="6"/>
                    <a:pt x="264" y="17"/>
                  </a:cubicBezTo>
                  <a:lnTo>
                    <a:pt x="264" y="29"/>
                  </a:lnTo>
                  <a:cubicBezTo>
                    <a:pt x="0" y="110"/>
                    <a:pt x="98" y="465"/>
                    <a:pt x="320" y="465"/>
                  </a:cubicBezTo>
                  <a:cubicBezTo>
                    <a:pt x="353" y="465"/>
                    <a:pt x="390" y="457"/>
                    <a:pt x="428" y="438"/>
                  </a:cubicBezTo>
                  <a:cubicBezTo>
                    <a:pt x="545" y="391"/>
                    <a:pt x="604" y="263"/>
                    <a:pt x="557" y="146"/>
                  </a:cubicBezTo>
                  <a:cubicBezTo>
                    <a:pt x="521" y="56"/>
                    <a:pt x="437"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 name="Google Shape;332;p2"/>
            <p:cNvSpPr/>
            <p:nvPr/>
          </p:nvSpPr>
          <p:spPr>
            <a:xfrm>
              <a:off x="4036225" y="3343150"/>
              <a:ext cx="6150" cy="5650"/>
            </a:xfrm>
            <a:custGeom>
              <a:avLst/>
              <a:gdLst/>
              <a:ahLst/>
              <a:cxnLst/>
              <a:rect l="l" t="t" r="r" b="b"/>
              <a:pathLst>
                <a:path w="246" h="226" extrusionOk="0">
                  <a:moveTo>
                    <a:pt x="127" y="0"/>
                  </a:moveTo>
                  <a:cubicBezTo>
                    <a:pt x="100" y="0"/>
                    <a:pt x="70" y="12"/>
                    <a:pt x="47" y="35"/>
                  </a:cubicBezTo>
                  <a:cubicBezTo>
                    <a:pt x="0" y="82"/>
                    <a:pt x="0" y="152"/>
                    <a:pt x="47" y="199"/>
                  </a:cubicBezTo>
                  <a:cubicBezTo>
                    <a:pt x="70" y="217"/>
                    <a:pt x="100" y="225"/>
                    <a:pt x="127" y="225"/>
                  </a:cubicBezTo>
                  <a:cubicBezTo>
                    <a:pt x="155" y="225"/>
                    <a:pt x="182" y="217"/>
                    <a:pt x="199" y="199"/>
                  </a:cubicBezTo>
                  <a:cubicBezTo>
                    <a:pt x="246" y="152"/>
                    <a:pt x="246" y="82"/>
                    <a:pt x="199" y="35"/>
                  </a:cubicBezTo>
                  <a:cubicBezTo>
                    <a:pt x="182" y="12"/>
                    <a:pt x="155" y="0"/>
                    <a:pt x="12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 name="Google Shape;333;p2"/>
            <p:cNvSpPr/>
            <p:nvPr/>
          </p:nvSpPr>
          <p:spPr>
            <a:xfrm>
              <a:off x="4171625" y="3402275"/>
              <a:ext cx="6750" cy="5825"/>
            </a:xfrm>
            <a:custGeom>
              <a:avLst/>
              <a:gdLst/>
              <a:ahLst/>
              <a:cxnLst/>
              <a:rect l="l" t="t" r="r" b="b"/>
              <a:pathLst>
                <a:path w="270" h="233" extrusionOk="0">
                  <a:moveTo>
                    <a:pt x="119" y="0"/>
                  </a:moveTo>
                  <a:cubicBezTo>
                    <a:pt x="59" y="0"/>
                    <a:pt x="1" y="45"/>
                    <a:pt x="1" y="115"/>
                  </a:cubicBezTo>
                  <a:cubicBezTo>
                    <a:pt x="1" y="174"/>
                    <a:pt x="48" y="221"/>
                    <a:pt x="118" y="232"/>
                  </a:cubicBezTo>
                  <a:cubicBezTo>
                    <a:pt x="212" y="232"/>
                    <a:pt x="270" y="104"/>
                    <a:pt x="200" y="34"/>
                  </a:cubicBezTo>
                  <a:cubicBezTo>
                    <a:pt x="177" y="11"/>
                    <a:pt x="148" y="0"/>
                    <a:pt x="1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 name="Google Shape;334;p2"/>
            <p:cNvSpPr/>
            <p:nvPr/>
          </p:nvSpPr>
          <p:spPr>
            <a:xfrm>
              <a:off x="4307925" y="3349050"/>
              <a:ext cx="7325" cy="5175"/>
            </a:xfrm>
            <a:custGeom>
              <a:avLst/>
              <a:gdLst/>
              <a:ahLst/>
              <a:cxnLst/>
              <a:rect l="l" t="t" r="r" b="b"/>
              <a:pathLst>
                <a:path w="293" h="207" extrusionOk="0">
                  <a:moveTo>
                    <a:pt x="186" y="1"/>
                  </a:moveTo>
                  <a:cubicBezTo>
                    <a:pt x="103" y="1"/>
                    <a:pt x="0" y="121"/>
                    <a:pt x="83" y="185"/>
                  </a:cubicBezTo>
                  <a:cubicBezTo>
                    <a:pt x="102" y="200"/>
                    <a:pt x="124" y="207"/>
                    <a:pt x="144" y="207"/>
                  </a:cubicBezTo>
                  <a:cubicBezTo>
                    <a:pt x="222" y="207"/>
                    <a:pt x="293" y="116"/>
                    <a:pt x="246" y="33"/>
                  </a:cubicBezTo>
                  <a:cubicBezTo>
                    <a:pt x="231" y="10"/>
                    <a:pt x="209" y="1"/>
                    <a:pt x="18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 name="Google Shape;335;p2"/>
            <p:cNvSpPr/>
            <p:nvPr/>
          </p:nvSpPr>
          <p:spPr>
            <a:xfrm>
              <a:off x="4368475" y="3214200"/>
              <a:ext cx="6450" cy="5825"/>
            </a:xfrm>
            <a:custGeom>
              <a:avLst/>
              <a:gdLst/>
              <a:ahLst/>
              <a:cxnLst/>
              <a:rect l="l" t="t" r="r" b="b"/>
              <a:pathLst>
                <a:path w="258" h="233" extrusionOk="0">
                  <a:moveTo>
                    <a:pt x="110" y="1"/>
                  </a:moveTo>
                  <a:cubicBezTo>
                    <a:pt x="53" y="1"/>
                    <a:pt x="0" y="45"/>
                    <a:pt x="0" y="116"/>
                  </a:cubicBezTo>
                  <a:cubicBezTo>
                    <a:pt x="0" y="174"/>
                    <a:pt x="47" y="221"/>
                    <a:pt x="106" y="233"/>
                  </a:cubicBezTo>
                  <a:cubicBezTo>
                    <a:pt x="211" y="233"/>
                    <a:pt x="258" y="104"/>
                    <a:pt x="188" y="34"/>
                  </a:cubicBezTo>
                  <a:cubicBezTo>
                    <a:pt x="165" y="11"/>
                    <a:pt x="137" y="1"/>
                    <a:pt x="1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 name="Google Shape;336;p2"/>
            <p:cNvSpPr/>
            <p:nvPr/>
          </p:nvSpPr>
          <p:spPr>
            <a:xfrm>
              <a:off x="4314650" y="3077325"/>
              <a:ext cx="5875" cy="5600"/>
            </a:xfrm>
            <a:custGeom>
              <a:avLst/>
              <a:gdLst/>
              <a:ahLst/>
              <a:cxnLst/>
              <a:rect l="l" t="t" r="r" b="b"/>
              <a:pathLst>
                <a:path w="235" h="224" extrusionOk="0">
                  <a:moveTo>
                    <a:pt x="115" y="1"/>
                  </a:moveTo>
                  <a:cubicBezTo>
                    <a:pt x="59" y="1"/>
                    <a:pt x="1" y="45"/>
                    <a:pt x="1" y="116"/>
                  </a:cubicBezTo>
                  <a:cubicBezTo>
                    <a:pt x="1" y="181"/>
                    <a:pt x="63" y="223"/>
                    <a:pt x="121" y="223"/>
                  </a:cubicBezTo>
                  <a:cubicBezTo>
                    <a:pt x="146" y="223"/>
                    <a:pt x="170" y="215"/>
                    <a:pt x="188" y="198"/>
                  </a:cubicBezTo>
                  <a:cubicBezTo>
                    <a:pt x="235" y="151"/>
                    <a:pt x="235" y="81"/>
                    <a:pt x="188" y="34"/>
                  </a:cubicBezTo>
                  <a:cubicBezTo>
                    <a:pt x="169" y="11"/>
                    <a:pt x="142" y="1"/>
                    <a:pt x="1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 name="Google Shape;337;p2"/>
            <p:cNvSpPr/>
            <p:nvPr/>
          </p:nvSpPr>
          <p:spPr>
            <a:xfrm>
              <a:off x="4178725" y="3018475"/>
              <a:ext cx="6400" cy="5550"/>
            </a:xfrm>
            <a:custGeom>
              <a:avLst/>
              <a:gdLst/>
              <a:ahLst/>
              <a:cxnLst/>
              <a:rect l="l" t="t" r="r" b="b"/>
              <a:pathLst>
                <a:path w="256" h="222" extrusionOk="0">
                  <a:moveTo>
                    <a:pt x="137" y="1"/>
                  </a:moveTo>
                  <a:cubicBezTo>
                    <a:pt x="41" y="1"/>
                    <a:pt x="1" y="121"/>
                    <a:pt x="68" y="188"/>
                  </a:cubicBezTo>
                  <a:cubicBezTo>
                    <a:pt x="91" y="211"/>
                    <a:pt x="119" y="222"/>
                    <a:pt x="146" y="222"/>
                  </a:cubicBezTo>
                  <a:cubicBezTo>
                    <a:pt x="202" y="222"/>
                    <a:pt x="255" y="177"/>
                    <a:pt x="255" y="107"/>
                  </a:cubicBezTo>
                  <a:cubicBezTo>
                    <a:pt x="255" y="48"/>
                    <a:pt x="208" y="1"/>
                    <a:pt x="150" y="1"/>
                  </a:cubicBezTo>
                  <a:cubicBezTo>
                    <a:pt x="145" y="1"/>
                    <a:pt x="141" y="1"/>
                    <a:pt x="13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 name="Google Shape;338;p2"/>
            <p:cNvSpPr/>
            <p:nvPr/>
          </p:nvSpPr>
          <p:spPr>
            <a:xfrm>
              <a:off x="4041775" y="3071725"/>
              <a:ext cx="7050" cy="5725"/>
            </a:xfrm>
            <a:custGeom>
              <a:avLst/>
              <a:gdLst/>
              <a:ahLst/>
              <a:cxnLst/>
              <a:rect l="l" t="t" r="r" b="b"/>
              <a:pathLst>
                <a:path w="282" h="229" extrusionOk="0">
                  <a:moveTo>
                    <a:pt x="129" y="1"/>
                  </a:moveTo>
                  <a:cubicBezTo>
                    <a:pt x="100" y="1"/>
                    <a:pt x="71" y="12"/>
                    <a:pt x="47" y="36"/>
                  </a:cubicBezTo>
                  <a:cubicBezTo>
                    <a:pt x="1" y="82"/>
                    <a:pt x="1" y="153"/>
                    <a:pt x="47" y="188"/>
                  </a:cubicBezTo>
                  <a:cubicBezTo>
                    <a:pt x="73" y="216"/>
                    <a:pt x="102" y="228"/>
                    <a:pt x="129" y="228"/>
                  </a:cubicBezTo>
                  <a:cubicBezTo>
                    <a:pt x="212" y="228"/>
                    <a:pt x="282" y="115"/>
                    <a:pt x="211" y="36"/>
                  </a:cubicBezTo>
                  <a:cubicBezTo>
                    <a:pt x="188" y="12"/>
                    <a:pt x="158" y="1"/>
                    <a:pt x="12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 name="Google Shape;339;p2"/>
            <p:cNvSpPr/>
            <p:nvPr/>
          </p:nvSpPr>
          <p:spPr>
            <a:xfrm>
              <a:off x="3981625" y="3206525"/>
              <a:ext cx="8025" cy="5625"/>
            </a:xfrm>
            <a:custGeom>
              <a:avLst/>
              <a:gdLst/>
              <a:ahLst/>
              <a:cxnLst/>
              <a:rect l="l" t="t" r="r" b="b"/>
              <a:pathLst>
                <a:path w="321" h="225" extrusionOk="0">
                  <a:moveTo>
                    <a:pt x="140" y="0"/>
                  </a:moveTo>
                  <a:cubicBezTo>
                    <a:pt x="0" y="0"/>
                    <a:pt x="3" y="224"/>
                    <a:pt x="150" y="224"/>
                  </a:cubicBezTo>
                  <a:cubicBezTo>
                    <a:pt x="153" y="224"/>
                    <a:pt x="157" y="224"/>
                    <a:pt x="160" y="224"/>
                  </a:cubicBezTo>
                  <a:cubicBezTo>
                    <a:pt x="164" y="224"/>
                    <a:pt x="168" y="224"/>
                    <a:pt x="171" y="224"/>
                  </a:cubicBezTo>
                  <a:cubicBezTo>
                    <a:pt x="317" y="224"/>
                    <a:pt x="320" y="0"/>
                    <a:pt x="181" y="0"/>
                  </a:cubicBezTo>
                  <a:cubicBezTo>
                    <a:pt x="174" y="0"/>
                    <a:pt x="167" y="1"/>
                    <a:pt x="160" y="2"/>
                  </a:cubicBezTo>
                  <a:cubicBezTo>
                    <a:pt x="153" y="1"/>
                    <a:pt x="146" y="0"/>
                    <a:pt x="14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 name="Google Shape;340;p2"/>
            <p:cNvSpPr/>
            <p:nvPr/>
          </p:nvSpPr>
          <p:spPr>
            <a:xfrm>
              <a:off x="6443300" y="3861700"/>
              <a:ext cx="22550" cy="20275"/>
            </a:xfrm>
            <a:custGeom>
              <a:avLst/>
              <a:gdLst/>
              <a:ahLst/>
              <a:cxnLst/>
              <a:rect l="l" t="t" r="r" b="b"/>
              <a:pathLst>
                <a:path w="902" h="811" extrusionOk="0">
                  <a:moveTo>
                    <a:pt x="444" y="0"/>
                  </a:moveTo>
                  <a:cubicBezTo>
                    <a:pt x="344" y="0"/>
                    <a:pt x="243" y="39"/>
                    <a:pt x="164" y="118"/>
                  </a:cubicBezTo>
                  <a:cubicBezTo>
                    <a:pt x="1" y="270"/>
                    <a:pt x="1" y="527"/>
                    <a:pt x="153" y="691"/>
                  </a:cubicBezTo>
                  <a:cubicBezTo>
                    <a:pt x="232" y="770"/>
                    <a:pt x="339" y="811"/>
                    <a:pt x="447" y="811"/>
                  </a:cubicBezTo>
                  <a:cubicBezTo>
                    <a:pt x="547" y="811"/>
                    <a:pt x="647" y="776"/>
                    <a:pt x="726" y="703"/>
                  </a:cubicBezTo>
                  <a:cubicBezTo>
                    <a:pt x="890" y="539"/>
                    <a:pt x="901" y="281"/>
                    <a:pt x="738" y="129"/>
                  </a:cubicBezTo>
                  <a:cubicBezTo>
                    <a:pt x="659" y="44"/>
                    <a:pt x="552"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 name="Google Shape;341;p2"/>
            <p:cNvSpPr/>
            <p:nvPr/>
          </p:nvSpPr>
          <p:spPr>
            <a:xfrm>
              <a:off x="6482200" y="3862575"/>
              <a:ext cx="22550" cy="20275"/>
            </a:xfrm>
            <a:custGeom>
              <a:avLst/>
              <a:gdLst/>
              <a:ahLst/>
              <a:cxnLst/>
              <a:rect l="l" t="t" r="r" b="b"/>
              <a:pathLst>
                <a:path w="902" h="811" extrusionOk="0">
                  <a:moveTo>
                    <a:pt x="447" y="1"/>
                  </a:moveTo>
                  <a:cubicBezTo>
                    <a:pt x="347" y="1"/>
                    <a:pt x="249" y="39"/>
                    <a:pt x="176" y="118"/>
                  </a:cubicBezTo>
                  <a:cubicBezTo>
                    <a:pt x="12" y="270"/>
                    <a:pt x="1" y="527"/>
                    <a:pt x="164" y="691"/>
                  </a:cubicBezTo>
                  <a:cubicBezTo>
                    <a:pt x="243" y="770"/>
                    <a:pt x="351" y="811"/>
                    <a:pt x="459" y="811"/>
                  </a:cubicBezTo>
                  <a:cubicBezTo>
                    <a:pt x="559" y="811"/>
                    <a:pt x="659" y="776"/>
                    <a:pt x="738" y="703"/>
                  </a:cubicBezTo>
                  <a:cubicBezTo>
                    <a:pt x="901" y="539"/>
                    <a:pt x="901" y="281"/>
                    <a:pt x="749" y="129"/>
                  </a:cubicBezTo>
                  <a:cubicBezTo>
                    <a:pt x="665" y="45"/>
                    <a:pt x="555" y="1"/>
                    <a:pt x="4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 name="Google Shape;342;p2"/>
            <p:cNvSpPr/>
            <p:nvPr/>
          </p:nvSpPr>
          <p:spPr>
            <a:xfrm>
              <a:off x="6484050" y="3823775"/>
              <a:ext cx="21575" cy="20275"/>
            </a:xfrm>
            <a:custGeom>
              <a:avLst/>
              <a:gdLst/>
              <a:ahLst/>
              <a:cxnLst/>
              <a:rect l="l" t="t" r="r" b="b"/>
              <a:pathLst>
                <a:path w="863" h="811" extrusionOk="0">
                  <a:moveTo>
                    <a:pt x="409" y="0"/>
                  </a:moveTo>
                  <a:cubicBezTo>
                    <a:pt x="205" y="0"/>
                    <a:pt x="9" y="153"/>
                    <a:pt x="9" y="394"/>
                  </a:cubicBezTo>
                  <a:cubicBezTo>
                    <a:pt x="0" y="644"/>
                    <a:pt x="202" y="810"/>
                    <a:pt x="413" y="810"/>
                  </a:cubicBezTo>
                  <a:cubicBezTo>
                    <a:pt x="509" y="810"/>
                    <a:pt x="607" y="776"/>
                    <a:pt x="687" y="699"/>
                  </a:cubicBezTo>
                  <a:cubicBezTo>
                    <a:pt x="851" y="547"/>
                    <a:pt x="863" y="289"/>
                    <a:pt x="699" y="125"/>
                  </a:cubicBezTo>
                  <a:cubicBezTo>
                    <a:pt x="616" y="39"/>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 name="Google Shape;343;p2"/>
            <p:cNvSpPr/>
            <p:nvPr/>
          </p:nvSpPr>
          <p:spPr>
            <a:xfrm>
              <a:off x="6444175" y="3823025"/>
              <a:ext cx="22250" cy="20275"/>
            </a:xfrm>
            <a:custGeom>
              <a:avLst/>
              <a:gdLst/>
              <a:ahLst/>
              <a:cxnLst/>
              <a:rect l="l" t="t" r="r" b="b"/>
              <a:pathLst>
                <a:path w="890" h="811" extrusionOk="0">
                  <a:moveTo>
                    <a:pt x="444" y="0"/>
                  </a:moveTo>
                  <a:cubicBezTo>
                    <a:pt x="344" y="0"/>
                    <a:pt x="243" y="35"/>
                    <a:pt x="165" y="109"/>
                  </a:cubicBezTo>
                  <a:cubicBezTo>
                    <a:pt x="1" y="272"/>
                    <a:pt x="1" y="530"/>
                    <a:pt x="153" y="682"/>
                  </a:cubicBezTo>
                  <a:cubicBezTo>
                    <a:pt x="232" y="767"/>
                    <a:pt x="339" y="811"/>
                    <a:pt x="446" y="811"/>
                  </a:cubicBezTo>
                  <a:cubicBezTo>
                    <a:pt x="546" y="811"/>
                    <a:pt x="647" y="773"/>
                    <a:pt x="726" y="694"/>
                  </a:cubicBezTo>
                  <a:cubicBezTo>
                    <a:pt x="890" y="541"/>
                    <a:pt x="890" y="284"/>
                    <a:pt x="738" y="120"/>
                  </a:cubicBezTo>
                  <a:cubicBezTo>
                    <a:pt x="659" y="41"/>
                    <a:pt x="551"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 name="Google Shape;344;p2"/>
            <p:cNvSpPr/>
            <p:nvPr/>
          </p:nvSpPr>
          <p:spPr>
            <a:xfrm>
              <a:off x="6438675" y="3892100"/>
              <a:ext cx="27175" cy="22275"/>
            </a:xfrm>
            <a:custGeom>
              <a:avLst/>
              <a:gdLst/>
              <a:ahLst/>
              <a:cxnLst/>
              <a:rect l="l" t="t" r="r" b="b"/>
              <a:pathLst>
                <a:path w="1087" h="891" extrusionOk="0">
                  <a:moveTo>
                    <a:pt x="541" y="1"/>
                  </a:moveTo>
                  <a:cubicBezTo>
                    <a:pt x="368" y="1"/>
                    <a:pt x="208" y="97"/>
                    <a:pt x="139" y="270"/>
                  </a:cubicBezTo>
                  <a:cubicBezTo>
                    <a:pt x="1" y="576"/>
                    <a:pt x="237" y="890"/>
                    <a:pt x="532" y="890"/>
                  </a:cubicBezTo>
                  <a:cubicBezTo>
                    <a:pt x="587" y="890"/>
                    <a:pt x="643" y="879"/>
                    <a:pt x="700" y="855"/>
                  </a:cubicBezTo>
                  <a:cubicBezTo>
                    <a:pt x="1075" y="715"/>
                    <a:pt x="1086" y="188"/>
                    <a:pt x="724" y="36"/>
                  </a:cubicBezTo>
                  <a:cubicBezTo>
                    <a:pt x="663" y="12"/>
                    <a:pt x="601" y="1"/>
                    <a:pt x="54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 name="Google Shape;345;p2"/>
            <p:cNvSpPr/>
            <p:nvPr/>
          </p:nvSpPr>
          <p:spPr>
            <a:xfrm>
              <a:off x="6481050" y="3892875"/>
              <a:ext cx="26925" cy="22350"/>
            </a:xfrm>
            <a:custGeom>
              <a:avLst/>
              <a:gdLst/>
              <a:ahLst/>
              <a:cxnLst/>
              <a:rect l="l" t="t" r="r" b="b"/>
              <a:pathLst>
                <a:path w="1077" h="894" extrusionOk="0">
                  <a:moveTo>
                    <a:pt x="530" y="0"/>
                  </a:moveTo>
                  <a:cubicBezTo>
                    <a:pt x="239" y="0"/>
                    <a:pt x="0" y="303"/>
                    <a:pt x="117" y="614"/>
                  </a:cubicBezTo>
                  <a:cubicBezTo>
                    <a:pt x="187" y="790"/>
                    <a:pt x="351" y="893"/>
                    <a:pt x="528" y="893"/>
                  </a:cubicBezTo>
                  <a:cubicBezTo>
                    <a:pt x="585" y="893"/>
                    <a:pt x="644" y="882"/>
                    <a:pt x="702" y="859"/>
                  </a:cubicBezTo>
                  <a:cubicBezTo>
                    <a:pt x="1064" y="719"/>
                    <a:pt x="1076" y="193"/>
                    <a:pt x="713" y="40"/>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 name="Google Shape;346;p2"/>
            <p:cNvSpPr/>
            <p:nvPr/>
          </p:nvSpPr>
          <p:spPr>
            <a:xfrm>
              <a:off x="6511150" y="3863750"/>
              <a:ext cx="27175" cy="22275"/>
            </a:xfrm>
            <a:custGeom>
              <a:avLst/>
              <a:gdLst/>
              <a:ahLst/>
              <a:cxnLst/>
              <a:rect l="l" t="t" r="r" b="b"/>
              <a:pathLst>
                <a:path w="1087" h="891" extrusionOk="0">
                  <a:moveTo>
                    <a:pt x="555" y="1"/>
                  </a:moveTo>
                  <a:cubicBezTo>
                    <a:pt x="501" y="1"/>
                    <a:pt x="444" y="12"/>
                    <a:pt x="387" y="36"/>
                  </a:cubicBezTo>
                  <a:cubicBezTo>
                    <a:pt x="13" y="176"/>
                    <a:pt x="1" y="702"/>
                    <a:pt x="364" y="855"/>
                  </a:cubicBezTo>
                  <a:cubicBezTo>
                    <a:pt x="425" y="879"/>
                    <a:pt x="487" y="891"/>
                    <a:pt x="548" y="891"/>
                  </a:cubicBezTo>
                  <a:cubicBezTo>
                    <a:pt x="721" y="891"/>
                    <a:pt x="879" y="797"/>
                    <a:pt x="948" y="632"/>
                  </a:cubicBezTo>
                  <a:cubicBezTo>
                    <a:pt x="1087" y="317"/>
                    <a:pt x="850" y="1"/>
                    <a:pt x="5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 name="Google Shape;347;p2"/>
            <p:cNvSpPr/>
            <p:nvPr/>
          </p:nvSpPr>
          <p:spPr>
            <a:xfrm>
              <a:off x="6512075" y="3821750"/>
              <a:ext cx="26300" cy="22400"/>
            </a:xfrm>
            <a:custGeom>
              <a:avLst/>
              <a:gdLst/>
              <a:ahLst/>
              <a:cxnLst/>
              <a:rect l="l" t="t" r="r" b="b"/>
              <a:pathLst>
                <a:path w="1052" h="896" extrusionOk="0">
                  <a:moveTo>
                    <a:pt x="546" y="0"/>
                  </a:moveTo>
                  <a:cubicBezTo>
                    <a:pt x="383" y="0"/>
                    <a:pt x="219" y="88"/>
                    <a:pt x="139" y="265"/>
                  </a:cubicBezTo>
                  <a:cubicBezTo>
                    <a:pt x="1" y="572"/>
                    <a:pt x="239" y="896"/>
                    <a:pt x="543" y="896"/>
                  </a:cubicBezTo>
                  <a:cubicBezTo>
                    <a:pt x="598" y="896"/>
                    <a:pt x="655" y="885"/>
                    <a:pt x="713" y="862"/>
                  </a:cubicBezTo>
                  <a:cubicBezTo>
                    <a:pt x="935" y="780"/>
                    <a:pt x="1052" y="522"/>
                    <a:pt x="958" y="288"/>
                  </a:cubicBezTo>
                  <a:cubicBezTo>
                    <a:pt x="886" y="97"/>
                    <a:pt x="716" y="0"/>
                    <a:pt x="54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 name="Google Shape;348;p2"/>
            <p:cNvSpPr/>
            <p:nvPr/>
          </p:nvSpPr>
          <p:spPr>
            <a:xfrm>
              <a:off x="6483100" y="3791675"/>
              <a:ext cx="26325" cy="22275"/>
            </a:xfrm>
            <a:custGeom>
              <a:avLst/>
              <a:gdLst/>
              <a:ahLst/>
              <a:cxnLst/>
              <a:rect l="l" t="t" r="r" b="b"/>
              <a:pathLst>
                <a:path w="1053" h="891" extrusionOk="0">
                  <a:moveTo>
                    <a:pt x="530" y="0"/>
                  </a:moveTo>
                  <a:cubicBezTo>
                    <a:pt x="238" y="0"/>
                    <a:pt x="0" y="301"/>
                    <a:pt x="117" y="602"/>
                  </a:cubicBezTo>
                  <a:cubicBezTo>
                    <a:pt x="195" y="794"/>
                    <a:pt x="367" y="890"/>
                    <a:pt x="540" y="890"/>
                  </a:cubicBezTo>
                  <a:cubicBezTo>
                    <a:pt x="704" y="890"/>
                    <a:pt x="867" y="803"/>
                    <a:pt x="947" y="626"/>
                  </a:cubicBezTo>
                  <a:cubicBezTo>
                    <a:pt x="1053" y="392"/>
                    <a:pt x="947" y="134"/>
                    <a:pt x="713" y="41"/>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 name="Google Shape;349;p2"/>
            <p:cNvSpPr/>
            <p:nvPr/>
          </p:nvSpPr>
          <p:spPr>
            <a:xfrm>
              <a:off x="6440950" y="3790850"/>
              <a:ext cx="26350" cy="22200"/>
            </a:xfrm>
            <a:custGeom>
              <a:avLst/>
              <a:gdLst/>
              <a:ahLst/>
              <a:cxnLst/>
              <a:rect l="l" t="t" r="r" b="b"/>
              <a:pathLst>
                <a:path w="1054" h="888" extrusionOk="0">
                  <a:moveTo>
                    <a:pt x="548" y="1"/>
                  </a:moveTo>
                  <a:cubicBezTo>
                    <a:pt x="381" y="1"/>
                    <a:pt x="212" y="91"/>
                    <a:pt x="130" y="273"/>
                  </a:cubicBezTo>
                  <a:cubicBezTo>
                    <a:pt x="0" y="572"/>
                    <a:pt x="236" y="888"/>
                    <a:pt x="540" y="888"/>
                  </a:cubicBezTo>
                  <a:cubicBezTo>
                    <a:pt x="593" y="888"/>
                    <a:pt x="648" y="878"/>
                    <a:pt x="703" y="857"/>
                  </a:cubicBezTo>
                  <a:cubicBezTo>
                    <a:pt x="937" y="776"/>
                    <a:pt x="1054" y="506"/>
                    <a:pt x="949" y="273"/>
                  </a:cubicBezTo>
                  <a:cubicBezTo>
                    <a:pt x="879" y="91"/>
                    <a:pt x="715" y="1"/>
                    <a:pt x="5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 name="Google Shape;350;p2"/>
            <p:cNvSpPr/>
            <p:nvPr/>
          </p:nvSpPr>
          <p:spPr>
            <a:xfrm>
              <a:off x="6410275" y="3819725"/>
              <a:ext cx="27200" cy="22275"/>
            </a:xfrm>
            <a:custGeom>
              <a:avLst/>
              <a:gdLst/>
              <a:ahLst/>
              <a:cxnLst/>
              <a:rect l="l" t="t" r="r" b="b"/>
              <a:pathLst>
                <a:path w="1088" h="891" extrusionOk="0">
                  <a:moveTo>
                    <a:pt x="542" y="1"/>
                  </a:moveTo>
                  <a:cubicBezTo>
                    <a:pt x="372" y="1"/>
                    <a:pt x="209" y="101"/>
                    <a:pt x="140" y="264"/>
                  </a:cubicBezTo>
                  <a:cubicBezTo>
                    <a:pt x="0" y="573"/>
                    <a:pt x="243" y="891"/>
                    <a:pt x="550" y="891"/>
                  </a:cubicBezTo>
                  <a:cubicBezTo>
                    <a:pt x="603" y="891"/>
                    <a:pt x="658" y="881"/>
                    <a:pt x="713" y="861"/>
                  </a:cubicBezTo>
                  <a:cubicBezTo>
                    <a:pt x="1076" y="720"/>
                    <a:pt x="1088" y="194"/>
                    <a:pt x="725" y="42"/>
                  </a:cubicBezTo>
                  <a:cubicBezTo>
                    <a:pt x="666" y="14"/>
                    <a:pt x="604" y="1"/>
                    <a:pt x="54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 name="Google Shape;351;p2"/>
            <p:cNvSpPr/>
            <p:nvPr/>
          </p:nvSpPr>
          <p:spPr>
            <a:xfrm>
              <a:off x="6410550" y="3861700"/>
              <a:ext cx="26050" cy="22450"/>
            </a:xfrm>
            <a:custGeom>
              <a:avLst/>
              <a:gdLst/>
              <a:ahLst/>
              <a:cxnLst/>
              <a:rect l="l" t="t" r="r" b="b"/>
              <a:pathLst>
                <a:path w="1042" h="898" extrusionOk="0">
                  <a:moveTo>
                    <a:pt x="508" y="1"/>
                  </a:moveTo>
                  <a:cubicBezTo>
                    <a:pt x="453" y="1"/>
                    <a:pt x="396" y="12"/>
                    <a:pt x="340" y="36"/>
                  </a:cubicBezTo>
                  <a:cubicBezTo>
                    <a:pt x="106" y="118"/>
                    <a:pt x="0" y="387"/>
                    <a:pt x="82" y="609"/>
                  </a:cubicBezTo>
                  <a:cubicBezTo>
                    <a:pt x="154" y="801"/>
                    <a:pt x="327" y="897"/>
                    <a:pt x="501" y="897"/>
                  </a:cubicBezTo>
                  <a:cubicBezTo>
                    <a:pt x="667" y="897"/>
                    <a:pt x="833" y="809"/>
                    <a:pt x="913" y="632"/>
                  </a:cubicBezTo>
                  <a:cubicBezTo>
                    <a:pt x="1041" y="317"/>
                    <a:pt x="803" y="1"/>
                    <a:pt x="5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 name="Google Shape;352;p2"/>
            <p:cNvSpPr/>
            <p:nvPr/>
          </p:nvSpPr>
          <p:spPr>
            <a:xfrm>
              <a:off x="6408800" y="3904325"/>
              <a:ext cx="12300" cy="11225"/>
            </a:xfrm>
            <a:custGeom>
              <a:avLst/>
              <a:gdLst/>
              <a:ahLst/>
              <a:cxnLst/>
              <a:rect l="l" t="t" r="r" b="b"/>
              <a:pathLst>
                <a:path w="492" h="449" extrusionOk="0">
                  <a:moveTo>
                    <a:pt x="244" y="1"/>
                  </a:moveTo>
                  <a:cubicBezTo>
                    <a:pt x="187" y="1"/>
                    <a:pt x="129" y="21"/>
                    <a:pt x="82" y="62"/>
                  </a:cubicBezTo>
                  <a:cubicBezTo>
                    <a:pt x="0" y="156"/>
                    <a:pt x="0" y="296"/>
                    <a:pt x="82" y="378"/>
                  </a:cubicBezTo>
                  <a:cubicBezTo>
                    <a:pt x="129" y="425"/>
                    <a:pt x="187" y="448"/>
                    <a:pt x="244" y="448"/>
                  </a:cubicBezTo>
                  <a:cubicBezTo>
                    <a:pt x="301" y="448"/>
                    <a:pt x="357" y="425"/>
                    <a:pt x="398" y="378"/>
                  </a:cubicBezTo>
                  <a:cubicBezTo>
                    <a:pt x="492" y="296"/>
                    <a:pt x="492" y="156"/>
                    <a:pt x="398" y="62"/>
                  </a:cubicBezTo>
                  <a:cubicBezTo>
                    <a:pt x="357" y="21"/>
                    <a:pt x="301" y="1"/>
                    <a:pt x="24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 name="Google Shape;353;p2"/>
            <p:cNvSpPr/>
            <p:nvPr/>
          </p:nvSpPr>
          <p:spPr>
            <a:xfrm>
              <a:off x="6467000" y="3929675"/>
              <a:ext cx="11425" cy="11050"/>
            </a:xfrm>
            <a:custGeom>
              <a:avLst/>
              <a:gdLst/>
              <a:ahLst/>
              <a:cxnLst/>
              <a:rect l="l" t="t" r="r" b="b"/>
              <a:pathLst>
                <a:path w="457" h="442" extrusionOk="0">
                  <a:moveTo>
                    <a:pt x="229" y="0"/>
                  </a:moveTo>
                  <a:cubicBezTo>
                    <a:pt x="118" y="0"/>
                    <a:pt x="6" y="73"/>
                    <a:pt x="0" y="218"/>
                  </a:cubicBezTo>
                  <a:cubicBezTo>
                    <a:pt x="0" y="347"/>
                    <a:pt x="94" y="440"/>
                    <a:pt x="223" y="440"/>
                  </a:cubicBezTo>
                  <a:cubicBezTo>
                    <a:pt x="229" y="441"/>
                    <a:pt x="236" y="441"/>
                    <a:pt x="242" y="441"/>
                  </a:cubicBezTo>
                  <a:cubicBezTo>
                    <a:pt x="361" y="441"/>
                    <a:pt x="445" y="341"/>
                    <a:pt x="457" y="230"/>
                  </a:cubicBezTo>
                  <a:cubicBezTo>
                    <a:pt x="457" y="76"/>
                    <a:pt x="343" y="0"/>
                    <a:pt x="22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 name="Google Shape;354;p2"/>
            <p:cNvSpPr/>
            <p:nvPr/>
          </p:nvSpPr>
          <p:spPr>
            <a:xfrm>
              <a:off x="6525500" y="3906675"/>
              <a:ext cx="13575" cy="10975"/>
            </a:xfrm>
            <a:custGeom>
              <a:avLst/>
              <a:gdLst/>
              <a:ahLst/>
              <a:cxnLst/>
              <a:rect l="l" t="t" r="r" b="b"/>
              <a:pathLst>
                <a:path w="543" h="439" extrusionOk="0">
                  <a:moveTo>
                    <a:pt x="244" y="0"/>
                  </a:moveTo>
                  <a:cubicBezTo>
                    <a:pt x="187" y="0"/>
                    <a:pt x="129" y="21"/>
                    <a:pt x="82" y="62"/>
                  </a:cubicBezTo>
                  <a:cubicBezTo>
                    <a:pt x="0" y="155"/>
                    <a:pt x="0" y="296"/>
                    <a:pt x="82" y="378"/>
                  </a:cubicBezTo>
                  <a:cubicBezTo>
                    <a:pt x="128" y="421"/>
                    <a:pt x="179" y="439"/>
                    <a:pt x="228" y="439"/>
                  </a:cubicBezTo>
                  <a:cubicBezTo>
                    <a:pt x="395" y="439"/>
                    <a:pt x="542" y="233"/>
                    <a:pt x="398" y="62"/>
                  </a:cubicBezTo>
                  <a:cubicBezTo>
                    <a:pt x="357" y="21"/>
                    <a:pt x="301" y="0"/>
                    <a:pt x="2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5" name="Google Shape;355;p2"/>
            <p:cNvSpPr/>
            <p:nvPr/>
          </p:nvSpPr>
          <p:spPr>
            <a:xfrm>
              <a:off x="6549475" y="3848975"/>
              <a:ext cx="13175" cy="11300"/>
            </a:xfrm>
            <a:custGeom>
              <a:avLst/>
              <a:gdLst/>
              <a:ahLst/>
              <a:cxnLst/>
              <a:rect l="l" t="t" r="r" b="b"/>
              <a:pathLst>
                <a:path w="527" h="452" extrusionOk="0">
                  <a:moveTo>
                    <a:pt x="300" y="1"/>
                  </a:moveTo>
                  <a:cubicBezTo>
                    <a:pt x="245" y="1"/>
                    <a:pt x="189" y="21"/>
                    <a:pt x="141" y="65"/>
                  </a:cubicBezTo>
                  <a:cubicBezTo>
                    <a:pt x="0" y="205"/>
                    <a:pt x="94" y="451"/>
                    <a:pt x="293" y="451"/>
                  </a:cubicBezTo>
                  <a:cubicBezTo>
                    <a:pt x="422" y="451"/>
                    <a:pt x="527" y="358"/>
                    <a:pt x="527" y="229"/>
                  </a:cubicBezTo>
                  <a:cubicBezTo>
                    <a:pt x="527" y="93"/>
                    <a:pt x="418" y="1"/>
                    <a:pt x="30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6" name="Google Shape;356;p2"/>
            <p:cNvSpPr/>
            <p:nvPr/>
          </p:nvSpPr>
          <p:spPr>
            <a:xfrm>
              <a:off x="6528425" y="3790425"/>
              <a:ext cx="11725" cy="11250"/>
            </a:xfrm>
            <a:custGeom>
              <a:avLst/>
              <a:gdLst/>
              <a:ahLst/>
              <a:cxnLst/>
              <a:rect l="l" t="t" r="r" b="b"/>
              <a:pathLst>
                <a:path w="469" h="450" extrusionOk="0">
                  <a:moveTo>
                    <a:pt x="217" y="0"/>
                  </a:moveTo>
                  <a:cubicBezTo>
                    <a:pt x="105" y="0"/>
                    <a:pt x="0" y="86"/>
                    <a:pt x="0" y="219"/>
                  </a:cubicBezTo>
                  <a:cubicBezTo>
                    <a:pt x="0" y="361"/>
                    <a:pt x="106" y="450"/>
                    <a:pt x="218" y="450"/>
                  </a:cubicBezTo>
                  <a:cubicBezTo>
                    <a:pt x="273" y="450"/>
                    <a:pt x="329" y="429"/>
                    <a:pt x="374" y="383"/>
                  </a:cubicBezTo>
                  <a:cubicBezTo>
                    <a:pt x="468" y="290"/>
                    <a:pt x="468" y="149"/>
                    <a:pt x="374" y="67"/>
                  </a:cubicBezTo>
                  <a:cubicBezTo>
                    <a:pt x="328" y="21"/>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 name="Google Shape;357;p2"/>
            <p:cNvSpPr/>
            <p:nvPr/>
          </p:nvSpPr>
          <p:spPr>
            <a:xfrm>
              <a:off x="6468550" y="3765175"/>
              <a:ext cx="13100" cy="11075"/>
            </a:xfrm>
            <a:custGeom>
              <a:avLst/>
              <a:gdLst/>
              <a:ahLst/>
              <a:cxnLst/>
              <a:rect l="l" t="t" r="r" b="b"/>
              <a:pathLst>
                <a:path w="524" h="443" extrusionOk="0">
                  <a:moveTo>
                    <a:pt x="287" y="1"/>
                  </a:moveTo>
                  <a:cubicBezTo>
                    <a:pt x="97" y="1"/>
                    <a:pt x="0" y="238"/>
                    <a:pt x="137" y="375"/>
                  </a:cubicBezTo>
                  <a:cubicBezTo>
                    <a:pt x="183" y="422"/>
                    <a:pt x="241" y="442"/>
                    <a:pt x="298" y="442"/>
                  </a:cubicBezTo>
                  <a:cubicBezTo>
                    <a:pt x="413" y="442"/>
                    <a:pt x="523" y="356"/>
                    <a:pt x="523" y="223"/>
                  </a:cubicBezTo>
                  <a:cubicBezTo>
                    <a:pt x="523" y="106"/>
                    <a:pt x="430" y="1"/>
                    <a:pt x="301" y="1"/>
                  </a:cubicBezTo>
                  <a:cubicBezTo>
                    <a:pt x="296" y="1"/>
                    <a:pt x="292" y="1"/>
                    <a:pt x="2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 name="Google Shape;358;p2"/>
            <p:cNvSpPr/>
            <p:nvPr/>
          </p:nvSpPr>
          <p:spPr>
            <a:xfrm>
              <a:off x="6409675" y="3788000"/>
              <a:ext cx="14925" cy="11125"/>
            </a:xfrm>
            <a:custGeom>
              <a:avLst/>
              <a:gdLst/>
              <a:ahLst/>
              <a:cxnLst/>
              <a:rect l="l" t="t" r="r" b="b"/>
              <a:pathLst>
                <a:path w="597" h="445" extrusionOk="0">
                  <a:moveTo>
                    <a:pt x="303" y="0"/>
                  </a:moveTo>
                  <a:cubicBezTo>
                    <a:pt x="246" y="0"/>
                    <a:pt x="187" y="24"/>
                    <a:pt x="141" y="71"/>
                  </a:cubicBezTo>
                  <a:cubicBezTo>
                    <a:pt x="0" y="211"/>
                    <a:pt x="106" y="445"/>
                    <a:pt x="304" y="445"/>
                  </a:cubicBezTo>
                  <a:cubicBezTo>
                    <a:pt x="503" y="445"/>
                    <a:pt x="597" y="211"/>
                    <a:pt x="457" y="71"/>
                  </a:cubicBezTo>
                  <a:cubicBezTo>
                    <a:pt x="416" y="24"/>
                    <a:pt x="360" y="0"/>
                    <a:pt x="30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 name="Google Shape;359;p2"/>
            <p:cNvSpPr/>
            <p:nvPr/>
          </p:nvSpPr>
          <p:spPr>
            <a:xfrm>
              <a:off x="6384225" y="3845625"/>
              <a:ext cx="13175" cy="11350"/>
            </a:xfrm>
            <a:custGeom>
              <a:avLst/>
              <a:gdLst/>
              <a:ahLst/>
              <a:cxnLst/>
              <a:rect l="l" t="t" r="r" b="b"/>
              <a:pathLst>
                <a:path w="527" h="454" extrusionOk="0">
                  <a:moveTo>
                    <a:pt x="305" y="0"/>
                  </a:moveTo>
                  <a:cubicBezTo>
                    <a:pt x="106" y="0"/>
                    <a:pt x="0" y="234"/>
                    <a:pt x="141" y="386"/>
                  </a:cubicBezTo>
                  <a:cubicBezTo>
                    <a:pt x="187" y="433"/>
                    <a:pt x="245" y="453"/>
                    <a:pt x="302" y="453"/>
                  </a:cubicBezTo>
                  <a:cubicBezTo>
                    <a:pt x="417" y="453"/>
                    <a:pt x="527" y="367"/>
                    <a:pt x="527" y="234"/>
                  </a:cubicBezTo>
                  <a:cubicBezTo>
                    <a:pt x="527" y="105"/>
                    <a:pt x="433" y="0"/>
                    <a:pt x="30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 name="Google Shape;360;p2"/>
            <p:cNvSpPr/>
            <p:nvPr/>
          </p:nvSpPr>
          <p:spPr>
            <a:xfrm>
              <a:off x="6420500" y="3944900"/>
              <a:ext cx="19775" cy="16975"/>
            </a:xfrm>
            <a:custGeom>
              <a:avLst/>
              <a:gdLst/>
              <a:ahLst/>
              <a:cxnLst/>
              <a:rect l="l" t="t" r="r" b="b"/>
              <a:pathLst>
                <a:path w="791" h="679" extrusionOk="0">
                  <a:moveTo>
                    <a:pt x="384" y="1"/>
                  </a:moveTo>
                  <a:cubicBezTo>
                    <a:pt x="261" y="1"/>
                    <a:pt x="139" y="68"/>
                    <a:pt x="82" y="206"/>
                  </a:cubicBezTo>
                  <a:cubicBezTo>
                    <a:pt x="0" y="381"/>
                    <a:pt x="82" y="568"/>
                    <a:pt x="246" y="650"/>
                  </a:cubicBezTo>
                  <a:cubicBezTo>
                    <a:pt x="292" y="670"/>
                    <a:pt x="338" y="678"/>
                    <a:pt x="383" y="678"/>
                  </a:cubicBezTo>
                  <a:cubicBezTo>
                    <a:pt x="609" y="678"/>
                    <a:pt x="790" y="452"/>
                    <a:pt x="702" y="217"/>
                  </a:cubicBezTo>
                  <a:cubicBezTo>
                    <a:pt x="642" y="74"/>
                    <a:pt x="513"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 name="Google Shape;361;p2"/>
            <p:cNvSpPr/>
            <p:nvPr/>
          </p:nvSpPr>
          <p:spPr>
            <a:xfrm>
              <a:off x="6504325" y="3946700"/>
              <a:ext cx="20300" cy="16850"/>
            </a:xfrm>
            <a:custGeom>
              <a:avLst/>
              <a:gdLst/>
              <a:ahLst/>
              <a:cxnLst/>
              <a:rect l="l" t="t" r="r" b="b"/>
              <a:pathLst>
                <a:path w="812" h="674" extrusionOk="0">
                  <a:moveTo>
                    <a:pt x="406" y="0"/>
                  </a:moveTo>
                  <a:cubicBezTo>
                    <a:pt x="180" y="0"/>
                    <a:pt x="1" y="227"/>
                    <a:pt x="98" y="461"/>
                  </a:cubicBezTo>
                  <a:cubicBezTo>
                    <a:pt x="143" y="594"/>
                    <a:pt x="268" y="674"/>
                    <a:pt x="402" y="674"/>
                  </a:cubicBezTo>
                  <a:cubicBezTo>
                    <a:pt x="445" y="674"/>
                    <a:pt x="489" y="665"/>
                    <a:pt x="531" y="648"/>
                  </a:cubicBezTo>
                  <a:cubicBezTo>
                    <a:pt x="812" y="543"/>
                    <a:pt x="812" y="145"/>
                    <a:pt x="543" y="28"/>
                  </a:cubicBezTo>
                  <a:cubicBezTo>
                    <a:pt x="497" y="9"/>
                    <a:pt x="450"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 name="Google Shape;362;p2"/>
            <p:cNvSpPr/>
            <p:nvPr/>
          </p:nvSpPr>
          <p:spPr>
            <a:xfrm>
              <a:off x="6564975" y="3888625"/>
              <a:ext cx="20600" cy="16775"/>
            </a:xfrm>
            <a:custGeom>
              <a:avLst/>
              <a:gdLst/>
              <a:ahLst/>
              <a:cxnLst/>
              <a:rect l="l" t="t" r="r" b="b"/>
              <a:pathLst>
                <a:path w="824" h="671" extrusionOk="0">
                  <a:moveTo>
                    <a:pt x="412" y="1"/>
                  </a:moveTo>
                  <a:cubicBezTo>
                    <a:pt x="373" y="1"/>
                    <a:pt x="333" y="8"/>
                    <a:pt x="293" y="23"/>
                  </a:cubicBezTo>
                  <a:cubicBezTo>
                    <a:pt x="12" y="129"/>
                    <a:pt x="0" y="526"/>
                    <a:pt x="281" y="643"/>
                  </a:cubicBezTo>
                  <a:cubicBezTo>
                    <a:pt x="324" y="661"/>
                    <a:pt x="368" y="670"/>
                    <a:pt x="412" y="670"/>
                  </a:cubicBezTo>
                  <a:cubicBezTo>
                    <a:pt x="539" y="670"/>
                    <a:pt x="662" y="598"/>
                    <a:pt x="714" y="468"/>
                  </a:cubicBezTo>
                  <a:cubicBezTo>
                    <a:pt x="824" y="238"/>
                    <a:pt x="636" y="1"/>
                    <a:pt x="4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 name="Google Shape;363;p2"/>
            <p:cNvSpPr/>
            <p:nvPr/>
          </p:nvSpPr>
          <p:spPr>
            <a:xfrm>
              <a:off x="6566875" y="3804625"/>
              <a:ext cx="19775" cy="16725"/>
            </a:xfrm>
            <a:custGeom>
              <a:avLst/>
              <a:gdLst/>
              <a:ahLst/>
              <a:cxnLst/>
              <a:rect l="l" t="t" r="r" b="b"/>
              <a:pathLst>
                <a:path w="791" h="669" extrusionOk="0">
                  <a:moveTo>
                    <a:pt x="406" y="1"/>
                  </a:moveTo>
                  <a:cubicBezTo>
                    <a:pt x="282" y="1"/>
                    <a:pt x="158" y="68"/>
                    <a:pt x="100" y="201"/>
                  </a:cubicBezTo>
                  <a:cubicBezTo>
                    <a:pt x="0" y="431"/>
                    <a:pt x="181" y="668"/>
                    <a:pt x="410" y="668"/>
                  </a:cubicBezTo>
                  <a:cubicBezTo>
                    <a:pt x="450" y="668"/>
                    <a:pt x="491" y="661"/>
                    <a:pt x="533" y="646"/>
                  </a:cubicBezTo>
                  <a:cubicBezTo>
                    <a:pt x="708" y="576"/>
                    <a:pt x="790" y="388"/>
                    <a:pt x="720" y="213"/>
                  </a:cubicBezTo>
                  <a:cubicBezTo>
                    <a:pt x="661" y="71"/>
                    <a:pt x="533" y="1"/>
                    <a:pt x="4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 name="Google Shape;364;p2"/>
            <p:cNvSpPr/>
            <p:nvPr/>
          </p:nvSpPr>
          <p:spPr>
            <a:xfrm>
              <a:off x="6508675" y="3744000"/>
              <a:ext cx="19475" cy="16850"/>
            </a:xfrm>
            <a:custGeom>
              <a:avLst/>
              <a:gdLst/>
              <a:ahLst/>
              <a:cxnLst/>
              <a:rect l="l" t="t" r="r" b="b"/>
              <a:pathLst>
                <a:path w="779" h="674" extrusionOk="0">
                  <a:moveTo>
                    <a:pt x="401" y="1"/>
                  </a:moveTo>
                  <a:cubicBezTo>
                    <a:pt x="182" y="1"/>
                    <a:pt x="0" y="227"/>
                    <a:pt x="88" y="462"/>
                  </a:cubicBezTo>
                  <a:cubicBezTo>
                    <a:pt x="141" y="604"/>
                    <a:pt x="269" y="674"/>
                    <a:pt x="398" y="674"/>
                  </a:cubicBezTo>
                  <a:cubicBezTo>
                    <a:pt x="524" y="674"/>
                    <a:pt x="650" y="607"/>
                    <a:pt x="708" y="474"/>
                  </a:cubicBezTo>
                  <a:cubicBezTo>
                    <a:pt x="778" y="298"/>
                    <a:pt x="708" y="111"/>
                    <a:pt x="533" y="29"/>
                  </a:cubicBezTo>
                  <a:cubicBezTo>
                    <a:pt x="488" y="10"/>
                    <a:pt x="444" y="1"/>
                    <a:pt x="40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 name="Google Shape;365;p2"/>
            <p:cNvSpPr/>
            <p:nvPr/>
          </p:nvSpPr>
          <p:spPr>
            <a:xfrm>
              <a:off x="6424300" y="3742325"/>
              <a:ext cx="20350" cy="16850"/>
            </a:xfrm>
            <a:custGeom>
              <a:avLst/>
              <a:gdLst/>
              <a:ahLst/>
              <a:cxnLst/>
              <a:rect l="l" t="t" r="r" b="b"/>
              <a:pathLst>
                <a:path w="814" h="674" extrusionOk="0">
                  <a:moveTo>
                    <a:pt x="410" y="1"/>
                  </a:moveTo>
                  <a:cubicBezTo>
                    <a:pt x="367" y="1"/>
                    <a:pt x="323" y="9"/>
                    <a:pt x="281" y="26"/>
                  </a:cubicBezTo>
                  <a:cubicBezTo>
                    <a:pt x="0" y="131"/>
                    <a:pt x="0" y="529"/>
                    <a:pt x="269" y="646"/>
                  </a:cubicBezTo>
                  <a:cubicBezTo>
                    <a:pt x="316" y="665"/>
                    <a:pt x="362" y="674"/>
                    <a:pt x="406" y="674"/>
                  </a:cubicBezTo>
                  <a:cubicBezTo>
                    <a:pt x="632" y="674"/>
                    <a:pt x="814" y="448"/>
                    <a:pt x="726" y="213"/>
                  </a:cubicBezTo>
                  <a:cubicBezTo>
                    <a:pt x="672" y="80"/>
                    <a:pt x="545" y="1"/>
                    <a:pt x="4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 name="Google Shape;366;p2"/>
            <p:cNvSpPr/>
            <p:nvPr/>
          </p:nvSpPr>
          <p:spPr>
            <a:xfrm>
              <a:off x="6364050" y="3800525"/>
              <a:ext cx="22275" cy="17100"/>
            </a:xfrm>
            <a:custGeom>
              <a:avLst/>
              <a:gdLst/>
              <a:ahLst/>
              <a:cxnLst/>
              <a:rect l="l" t="t" r="r" b="b"/>
              <a:pathLst>
                <a:path w="891" h="684" extrusionOk="0">
                  <a:moveTo>
                    <a:pt x="384" y="1"/>
                  </a:moveTo>
                  <a:cubicBezTo>
                    <a:pt x="250" y="1"/>
                    <a:pt x="123" y="78"/>
                    <a:pt x="70" y="201"/>
                  </a:cubicBezTo>
                  <a:cubicBezTo>
                    <a:pt x="0" y="365"/>
                    <a:pt x="70" y="564"/>
                    <a:pt x="246" y="646"/>
                  </a:cubicBezTo>
                  <a:cubicBezTo>
                    <a:pt x="300" y="672"/>
                    <a:pt x="352" y="684"/>
                    <a:pt x="400" y="684"/>
                  </a:cubicBezTo>
                  <a:cubicBezTo>
                    <a:pt x="720" y="684"/>
                    <a:pt x="891" y="178"/>
                    <a:pt x="515" y="26"/>
                  </a:cubicBezTo>
                  <a:cubicBezTo>
                    <a:pt x="472" y="9"/>
                    <a:pt x="428"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 name="Google Shape;367;p2"/>
            <p:cNvSpPr/>
            <p:nvPr/>
          </p:nvSpPr>
          <p:spPr>
            <a:xfrm>
              <a:off x="6362000" y="3884525"/>
              <a:ext cx="19775" cy="16725"/>
            </a:xfrm>
            <a:custGeom>
              <a:avLst/>
              <a:gdLst/>
              <a:ahLst/>
              <a:cxnLst/>
              <a:rect l="l" t="t" r="r" b="b"/>
              <a:pathLst>
                <a:path w="791" h="669" extrusionOk="0">
                  <a:moveTo>
                    <a:pt x="387" y="1"/>
                  </a:moveTo>
                  <a:cubicBezTo>
                    <a:pt x="349" y="1"/>
                    <a:pt x="309" y="8"/>
                    <a:pt x="269" y="24"/>
                  </a:cubicBezTo>
                  <a:cubicBezTo>
                    <a:pt x="94" y="94"/>
                    <a:pt x="0" y="293"/>
                    <a:pt x="82" y="456"/>
                  </a:cubicBezTo>
                  <a:cubicBezTo>
                    <a:pt x="135" y="598"/>
                    <a:pt x="260" y="668"/>
                    <a:pt x="386" y="668"/>
                  </a:cubicBezTo>
                  <a:cubicBezTo>
                    <a:pt x="509" y="668"/>
                    <a:pt x="633" y="601"/>
                    <a:pt x="691" y="468"/>
                  </a:cubicBezTo>
                  <a:cubicBezTo>
                    <a:pt x="790" y="239"/>
                    <a:pt x="609"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 name="Google Shape;368;p2"/>
            <p:cNvSpPr/>
            <p:nvPr/>
          </p:nvSpPr>
          <p:spPr>
            <a:xfrm>
              <a:off x="6371075" y="3945050"/>
              <a:ext cx="7025" cy="5575"/>
            </a:xfrm>
            <a:custGeom>
              <a:avLst/>
              <a:gdLst/>
              <a:ahLst/>
              <a:cxnLst/>
              <a:rect l="l" t="t" r="r" b="b"/>
              <a:pathLst>
                <a:path w="281" h="223" extrusionOk="0">
                  <a:moveTo>
                    <a:pt x="162" y="1"/>
                  </a:moveTo>
                  <a:cubicBezTo>
                    <a:pt x="135" y="1"/>
                    <a:pt x="105" y="13"/>
                    <a:pt x="82" y="36"/>
                  </a:cubicBezTo>
                  <a:cubicBezTo>
                    <a:pt x="1" y="108"/>
                    <a:pt x="73" y="222"/>
                    <a:pt x="158" y="222"/>
                  </a:cubicBezTo>
                  <a:cubicBezTo>
                    <a:pt x="183" y="222"/>
                    <a:pt x="210" y="212"/>
                    <a:pt x="234" y="188"/>
                  </a:cubicBezTo>
                  <a:cubicBezTo>
                    <a:pt x="281" y="153"/>
                    <a:pt x="281" y="83"/>
                    <a:pt x="234" y="36"/>
                  </a:cubicBezTo>
                  <a:cubicBezTo>
                    <a:pt x="216" y="13"/>
                    <a:pt x="190" y="1"/>
                    <a:pt x="16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 name="Google Shape;369;p2"/>
            <p:cNvSpPr/>
            <p:nvPr/>
          </p:nvSpPr>
          <p:spPr>
            <a:xfrm>
              <a:off x="6468750" y="3987225"/>
              <a:ext cx="6675" cy="5550"/>
            </a:xfrm>
            <a:custGeom>
              <a:avLst/>
              <a:gdLst/>
              <a:ahLst/>
              <a:cxnLst/>
              <a:rect l="l" t="t" r="r" b="b"/>
              <a:pathLst>
                <a:path w="267" h="222" extrusionOk="0">
                  <a:moveTo>
                    <a:pt x="113" y="0"/>
                  </a:moveTo>
                  <a:cubicBezTo>
                    <a:pt x="54" y="0"/>
                    <a:pt x="0" y="45"/>
                    <a:pt x="0" y="115"/>
                  </a:cubicBezTo>
                  <a:cubicBezTo>
                    <a:pt x="0" y="174"/>
                    <a:pt x="47" y="221"/>
                    <a:pt x="106" y="221"/>
                  </a:cubicBezTo>
                  <a:cubicBezTo>
                    <a:pt x="110" y="221"/>
                    <a:pt x="115" y="221"/>
                    <a:pt x="119" y="221"/>
                  </a:cubicBezTo>
                  <a:cubicBezTo>
                    <a:pt x="216" y="221"/>
                    <a:pt x="267" y="101"/>
                    <a:pt x="199" y="34"/>
                  </a:cubicBezTo>
                  <a:cubicBezTo>
                    <a:pt x="173" y="11"/>
                    <a:pt x="142" y="0"/>
                    <a:pt x="11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 name="Google Shape;370;p2"/>
            <p:cNvSpPr/>
            <p:nvPr/>
          </p:nvSpPr>
          <p:spPr>
            <a:xfrm>
              <a:off x="6566725" y="3949150"/>
              <a:ext cx="7000" cy="5575"/>
            </a:xfrm>
            <a:custGeom>
              <a:avLst/>
              <a:gdLst/>
              <a:ahLst/>
              <a:cxnLst/>
              <a:rect l="l" t="t" r="r" b="b"/>
              <a:pathLst>
                <a:path w="280" h="223" extrusionOk="0">
                  <a:moveTo>
                    <a:pt x="121" y="0"/>
                  </a:moveTo>
                  <a:cubicBezTo>
                    <a:pt x="93" y="0"/>
                    <a:pt x="64" y="11"/>
                    <a:pt x="36" y="36"/>
                  </a:cubicBezTo>
                  <a:cubicBezTo>
                    <a:pt x="1" y="71"/>
                    <a:pt x="1" y="141"/>
                    <a:pt x="36" y="188"/>
                  </a:cubicBezTo>
                  <a:cubicBezTo>
                    <a:pt x="59" y="211"/>
                    <a:pt x="88" y="223"/>
                    <a:pt x="118" y="223"/>
                  </a:cubicBezTo>
                  <a:cubicBezTo>
                    <a:pt x="147" y="223"/>
                    <a:pt x="176" y="211"/>
                    <a:pt x="200" y="188"/>
                  </a:cubicBezTo>
                  <a:cubicBezTo>
                    <a:pt x="280" y="108"/>
                    <a:pt x="211" y="0"/>
                    <a:pt x="1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 name="Google Shape;371;p2"/>
            <p:cNvSpPr/>
            <p:nvPr/>
          </p:nvSpPr>
          <p:spPr>
            <a:xfrm>
              <a:off x="6609150" y="3852950"/>
              <a:ext cx="6750" cy="5550"/>
            </a:xfrm>
            <a:custGeom>
              <a:avLst/>
              <a:gdLst/>
              <a:ahLst/>
              <a:cxnLst/>
              <a:rect l="l" t="t" r="r" b="b"/>
              <a:pathLst>
                <a:path w="270" h="222" extrusionOk="0">
                  <a:moveTo>
                    <a:pt x="119" y="1"/>
                  </a:moveTo>
                  <a:cubicBezTo>
                    <a:pt x="64" y="1"/>
                    <a:pt x="12" y="43"/>
                    <a:pt x="12" y="105"/>
                  </a:cubicBezTo>
                  <a:cubicBezTo>
                    <a:pt x="0" y="175"/>
                    <a:pt x="59" y="222"/>
                    <a:pt x="117" y="222"/>
                  </a:cubicBezTo>
                  <a:cubicBezTo>
                    <a:pt x="211" y="222"/>
                    <a:pt x="269" y="105"/>
                    <a:pt x="199" y="35"/>
                  </a:cubicBezTo>
                  <a:cubicBezTo>
                    <a:pt x="176" y="11"/>
                    <a:pt x="147" y="1"/>
                    <a:pt x="11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 name="Google Shape;372;p2"/>
            <p:cNvSpPr/>
            <p:nvPr/>
          </p:nvSpPr>
          <p:spPr>
            <a:xfrm>
              <a:off x="6570525" y="3755275"/>
              <a:ext cx="7250" cy="5550"/>
            </a:xfrm>
            <a:custGeom>
              <a:avLst/>
              <a:gdLst/>
              <a:ahLst/>
              <a:cxnLst/>
              <a:rect l="l" t="t" r="r" b="b"/>
              <a:pathLst>
                <a:path w="290" h="222" extrusionOk="0">
                  <a:moveTo>
                    <a:pt x="125" y="0"/>
                  </a:moveTo>
                  <a:cubicBezTo>
                    <a:pt x="99" y="0"/>
                    <a:pt x="72" y="10"/>
                    <a:pt x="48" y="34"/>
                  </a:cubicBezTo>
                  <a:cubicBezTo>
                    <a:pt x="1" y="69"/>
                    <a:pt x="1" y="140"/>
                    <a:pt x="48" y="186"/>
                  </a:cubicBezTo>
                  <a:cubicBezTo>
                    <a:pt x="71" y="210"/>
                    <a:pt x="100" y="221"/>
                    <a:pt x="129" y="221"/>
                  </a:cubicBezTo>
                  <a:cubicBezTo>
                    <a:pt x="159" y="221"/>
                    <a:pt x="188" y="210"/>
                    <a:pt x="211" y="186"/>
                  </a:cubicBezTo>
                  <a:lnTo>
                    <a:pt x="200" y="186"/>
                  </a:lnTo>
                  <a:cubicBezTo>
                    <a:pt x="290" y="114"/>
                    <a:pt x="213" y="0"/>
                    <a:pt x="1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 name="Google Shape;373;p2"/>
            <p:cNvSpPr/>
            <p:nvPr/>
          </p:nvSpPr>
          <p:spPr>
            <a:xfrm>
              <a:off x="6474150" y="3712675"/>
              <a:ext cx="6025" cy="5750"/>
            </a:xfrm>
            <a:custGeom>
              <a:avLst/>
              <a:gdLst/>
              <a:ahLst/>
              <a:cxnLst/>
              <a:rect l="l" t="t" r="r" b="b"/>
              <a:pathLst>
                <a:path w="241" h="230" extrusionOk="0">
                  <a:moveTo>
                    <a:pt x="122" y="1"/>
                  </a:moveTo>
                  <a:cubicBezTo>
                    <a:pt x="62" y="1"/>
                    <a:pt x="1" y="42"/>
                    <a:pt x="7" y="124"/>
                  </a:cubicBezTo>
                  <a:cubicBezTo>
                    <a:pt x="18" y="194"/>
                    <a:pt x="71" y="229"/>
                    <a:pt x="122" y="229"/>
                  </a:cubicBezTo>
                  <a:cubicBezTo>
                    <a:pt x="173" y="229"/>
                    <a:pt x="223" y="194"/>
                    <a:pt x="229" y="124"/>
                  </a:cubicBezTo>
                  <a:cubicBezTo>
                    <a:pt x="241" y="42"/>
                    <a:pt x="182" y="1"/>
                    <a:pt x="12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 name="Google Shape;374;p2"/>
            <p:cNvSpPr/>
            <p:nvPr/>
          </p:nvSpPr>
          <p:spPr>
            <a:xfrm>
              <a:off x="6375750" y="3751100"/>
              <a:ext cx="7325" cy="5575"/>
            </a:xfrm>
            <a:custGeom>
              <a:avLst/>
              <a:gdLst/>
              <a:ahLst/>
              <a:cxnLst/>
              <a:rect l="l" t="t" r="r" b="b"/>
              <a:pathLst>
                <a:path w="293" h="223" extrusionOk="0">
                  <a:moveTo>
                    <a:pt x="123" y="1"/>
                  </a:moveTo>
                  <a:cubicBezTo>
                    <a:pt x="95" y="1"/>
                    <a:pt x="69" y="9"/>
                    <a:pt x="47" y="26"/>
                  </a:cubicBezTo>
                  <a:cubicBezTo>
                    <a:pt x="0" y="73"/>
                    <a:pt x="0" y="143"/>
                    <a:pt x="47" y="190"/>
                  </a:cubicBezTo>
                  <a:cubicBezTo>
                    <a:pt x="62" y="213"/>
                    <a:pt x="84" y="222"/>
                    <a:pt x="107" y="222"/>
                  </a:cubicBezTo>
                  <a:cubicBezTo>
                    <a:pt x="190" y="222"/>
                    <a:pt x="293" y="101"/>
                    <a:pt x="211" y="37"/>
                  </a:cubicBezTo>
                  <a:cubicBezTo>
                    <a:pt x="186" y="12"/>
                    <a:pt x="154" y="1"/>
                    <a:pt x="12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 name="Google Shape;375;p2"/>
            <p:cNvSpPr/>
            <p:nvPr/>
          </p:nvSpPr>
          <p:spPr>
            <a:xfrm>
              <a:off x="6333925" y="3847375"/>
              <a:ext cx="6450" cy="5525"/>
            </a:xfrm>
            <a:custGeom>
              <a:avLst/>
              <a:gdLst/>
              <a:ahLst/>
              <a:cxnLst/>
              <a:rect l="l" t="t" r="r" b="b"/>
              <a:pathLst>
                <a:path w="258" h="221" extrusionOk="0">
                  <a:moveTo>
                    <a:pt x="117" y="0"/>
                  </a:moveTo>
                  <a:cubicBezTo>
                    <a:pt x="47" y="0"/>
                    <a:pt x="0" y="47"/>
                    <a:pt x="0" y="106"/>
                  </a:cubicBezTo>
                  <a:cubicBezTo>
                    <a:pt x="0" y="177"/>
                    <a:pt x="53" y="221"/>
                    <a:pt x="109" y="221"/>
                  </a:cubicBezTo>
                  <a:cubicBezTo>
                    <a:pt x="137" y="221"/>
                    <a:pt x="164" y="210"/>
                    <a:pt x="187" y="188"/>
                  </a:cubicBezTo>
                  <a:cubicBezTo>
                    <a:pt x="258" y="117"/>
                    <a:pt x="211"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 name="Google Shape;376;p2"/>
            <p:cNvSpPr/>
            <p:nvPr/>
          </p:nvSpPr>
          <p:spPr>
            <a:xfrm>
              <a:off x="6401200" y="3998125"/>
              <a:ext cx="13475" cy="11100"/>
            </a:xfrm>
            <a:custGeom>
              <a:avLst/>
              <a:gdLst/>
              <a:ahLst/>
              <a:cxnLst/>
              <a:rect l="l" t="t" r="r" b="b"/>
              <a:pathLst>
                <a:path w="539" h="444" extrusionOk="0">
                  <a:moveTo>
                    <a:pt x="271" y="1"/>
                  </a:moveTo>
                  <a:cubicBezTo>
                    <a:pt x="185" y="1"/>
                    <a:pt x="105" y="49"/>
                    <a:pt x="70" y="136"/>
                  </a:cubicBezTo>
                  <a:cubicBezTo>
                    <a:pt x="0" y="285"/>
                    <a:pt x="118" y="443"/>
                    <a:pt x="270" y="443"/>
                  </a:cubicBezTo>
                  <a:cubicBezTo>
                    <a:pt x="296" y="443"/>
                    <a:pt x="323" y="439"/>
                    <a:pt x="351" y="428"/>
                  </a:cubicBezTo>
                  <a:cubicBezTo>
                    <a:pt x="538" y="358"/>
                    <a:pt x="538" y="101"/>
                    <a:pt x="363" y="19"/>
                  </a:cubicBezTo>
                  <a:cubicBezTo>
                    <a:pt x="332" y="7"/>
                    <a:pt x="301" y="1"/>
                    <a:pt x="27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 name="Google Shape;377;p2"/>
            <p:cNvSpPr/>
            <p:nvPr/>
          </p:nvSpPr>
          <p:spPr>
            <a:xfrm>
              <a:off x="6527975" y="4000825"/>
              <a:ext cx="13050" cy="11050"/>
            </a:xfrm>
            <a:custGeom>
              <a:avLst/>
              <a:gdLst/>
              <a:ahLst/>
              <a:cxnLst/>
              <a:rect l="l" t="t" r="r" b="b"/>
              <a:pathLst>
                <a:path w="522" h="442" extrusionOk="0">
                  <a:moveTo>
                    <a:pt x="277" y="1"/>
                  </a:moveTo>
                  <a:cubicBezTo>
                    <a:pt x="140" y="1"/>
                    <a:pt x="1" y="125"/>
                    <a:pt x="53" y="297"/>
                  </a:cubicBezTo>
                  <a:cubicBezTo>
                    <a:pt x="89" y="386"/>
                    <a:pt x="173" y="442"/>
                    <a:pt x="263" y="442"/>
                  </a:cubicBezTo>
                  <a:cubicBezTo>
                    <a:pt x="290" y="442"/>
                    <a:pt x="318" y="436"/>
                    <a:pt x="346" y="425"/>
                  </a:cubicBezTo>
                  <a:cubicBezTo>
                    <a:pt x="463" y="390"/>
                    <a:pt x="521" y="250"/>
                    <a:pt x="474" y="133"/>
                  </a:cubicBezTo>
                  <a:cubicBezTo>
                    <a:pt x="432" y="40"/>
                    <a:pt x="355" y="1"/>
                    <a:pt x="27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 name="Google Shape;378;p2"/>
            <p:cNvSpPr/>
            <p:nvPr/>
          </p:nvSpPr>
          <p:spPr>
            <a:xfrm>
              <a:off x="6618800" y="3913375"/>
              <a:ext cx="13750" cy="11225"/>
            </a:xfrm>
            <a:custGeom>
              <a:avLst/>
              <a:gdLst/>
              <a:ahLst/>
              <a:cxnLst/>
              <a:rect l="l" t="t" r="r" b="b"/>
              <a:pathLst>
                <a:path w="550" h="449" extrusionOk="0">
                  <a:moveTo>
                    <a:pt x="276" y="1"/>
                  </a:moveTo>
                  <a:cubicBezTo>
                    <a:pt x="251" y="1"/>
                    <a:pt x="225" y="6"/>
                    <a:pt x="199" y="16"/>
                  </a:cubicBezTo>
                  <a:cubicBezTo>
                    <a:pt x="12" y="86"/>
                    <a:pt x="0" y="355"/>
                    <a:pt x="187" y="437"/>
                  </a:cubicBezTo>
                  <a:cubicBezTo>
                    <a:pt x="213" y="445"/>
                    <a:pt x="240" y="449"/>
                    <a:pt x="266" y="449"/>
                  </a:cubicBezTo>
                  <a:cubicBezTo>
                    <a:pt x="357" y="449"/>
                    <a:pt x="443" y="402"/>
                    <a:pt x="480" y="320"/>
                  </a:cubicBezTo>
                  <a:cubicBezTo>
                    <a:pt x="550" y="161"/>
                    <a:pt x="424" y="1"/>
                    <a:pt x="27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 name="Google Shape;379;p2"/>
            <p:cNvSpPr/>
            <p:nvPr/>
          </p:nvSpPr>
          <p:spPr>
            <a:xfrm>
              <a:off x="6621725" y="3787525"/>
              <a:ext cx="13175" cy="11125"/>
            </a:xfrm>
            <a:custGeom>
              <a:avLst/>
              <a:gdLst/>
              <a:ahLst/>
              <a:cxnLst/>
              <a:rect l="l" t="t" r="r" b="b"/>
              <a:pathLst>
                <a:path w="527" h="445" extrusionOk="0">
                  <a:moveTo>
                    <a:pt x="267" y="0"/>
                  </a:moveTo>
                  <a:cubicBezTo>
                    <a:pt x="185" y="0"/>
                    <a:pt x="105" y="44"/>
                    <a:pt x="70" y="136"/>
                  </a:cubicBezTo>
                  <a:cubicBezTo>
                    <a:pt x="1" y="286"/>
                    <a:pt x="118" y="444"/>
                    <a:pt x="270" y="444"/>
                  </a:cubicBezTo>
                  <a:cubicBezTo>
                    <a:pt x="296" y="444"/>
                    <a:pt x="323" y="439"/>
                    <a:pt x="351" y="429"/>
                  </a:cubicBezTo>
                  <a:cubicBezTo>
                    <a:pt x="468" y="382"/>
                    <a:pt x="527" y="253"/>
                    <a:pt x="480" y="136"/>
                  </a:cubicBezTo>
                  <a:cubicBezTo>
                    <a:pt x="438" y="47"/>
                    <a:pt x="351" y="0"/>
                    <a:pt x="26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 name="Google Shape;380;p2"/>
            <p:cNvSpPr/>
            <p:nvPr/>
          </p:nvSpPr>
          <p:spPr>
            <a:xfrm>
              <a:off x="6533975" y="3696550"/>
              <a:ext cx="13175" cy="11325"/>
            </a:xfrm>
            <a:custGeom>
              <a:avLst/>
              <a:gdLst/>
              <a:ahLst/>
              <a:cxnLst/>
              <a:rect l="l" t="t" r="r" b="b"/>
              <a:pathLst>
                <a:path w="527" h="453" extrusionOk="0">
                  <a:moveTo>
                    <a:pt x="271" y="0"/>
                  </a:moveTo>
                  <a:cubicBezTo>
                    <a:pt x="121" y="0"/>
                    <a:pt x="0" y="156"/>
                    <a:pt x="59" y="313"/>
                  </a:cubicBezTo>
                  <a:cubicBezTo>
                    <a:pt x="94" y="406"/>
                    <a:pt x="179" y="453"/>
                    <a:pt x="265" y="453"/>
                  </a:cubicBezTo>
                  <a:cubicBezTo>
                    <a:pt x="351" y="453"/>
                    <a:pt x="439" y="406"/>
                    <a:pt x="480" y="313"/>
                  </a:cubicBezTo>
                  <a:cubicBezTo>
                    <a:pt x="527" y="207"/>
                    <a:pt x="468" y="79"/>
                    <a:pt x="363" y="20"/>
                  </a:cubicBezTo>
                  <a:cubicBezTo>
                    <a:pt x="332" y="6"/>
                    <a:pt x="301" y="0"/>
                    <a:pt x="27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 name="Google Shape;381;p2"/>
            <p:cNvSpPr/>
            <p:nvPr/>
          </p:nvSpPr>
          <p:spPr>
            <a:xfrm>
              <a:off x="6407325" y="3694000"/>
              <a:ext cx="13775" cy="11175"/>
            </a:xfrm>
            <a:custGeom>
              <a:avLst/>
              <a:gdLst/>
              <a:ahLst/>
              <a:cxnLst/>
              <a:rect l="l" t="t" r="r" b="b"/>
              <a:pathLst>
                <a:path w="551" h="447" extrusionOk="0">
                  <a:moveTo>
                    <a:pt x="278" y="1"/>
                  </a:moveTo>
                  <a:cubicBezTo>
                    <a:pt x="251" y="1"/>
                    <a:pt x="224" y="6"/>
                    <a:pt x="200" y="17"/>
                  </a:cubicBezTo>
                  <a:cubicBezTo>
                    <a:pt x="12" y="87"/>
                    <a:pt x="1" y="356"/>
                    <a:pt x="188" y="426"/>
                  </a:cubicBezTo>
                  <a:cubicBezTo>
                    <a:pt x="220" y="440"/>
                    <a:pt x="253" y="447"/>
                    <a:pt x="284" y="447"/>
                  </a:cubicBezTo>
                  <a:cubicBezTo>
                    <a:pt x="432" y="447"/>
                    <a:pt x="550" y="300"/>
                    <a:pt x="492" y="145"/>
                  </a:cubicBezTo>
                  <a:cubicBezTo>
                    <a:pt x="456" y="56"/>
                    <a:pt x="366" y="1"/>
                    <a:pt x="2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 name="Google Shape;382;p2"/>
            <p:cNvSpPr/>
            <p:nvPr/>
          </p:nvSpPr>
          <p:spPr>
            <a:xfrm>
              <a:off x="6316375" y="3781275"/>
              <a:ext cx="13475" cy="11225"/>
            </a:xfrm>
            <a:custGeom>
              <a:avLst/>
              <a:gdLst/>
              <a:ahLst/>
              <a:cxnLst/>
              <a:rect l="l" t="t" r="r" b="b"/>
              <a:pathLst>
                <a:path w="539" h="449" extrusionOk="0">
                  <a:moveTo>
                    <a:pt x="267" y="1"/>
                  </a:moveTo>
                  <a:cubicBezTo>
                    <a:pt x="182" y="1"/>
                    <a:pt x="105" y="52"/>
                    <a:pt x="70" y="129"/>
                  </a:cubicBezTo>
                  <a:cubicBezTo>
                    <a:pt x="1" y="289"/>
                    <a:pt x="118" y="448"/>
                    <a:pt x="270" y="448"/>
                  </a:cubicBezTo>
                  <a:cubicBezTo>
                    <a:pt x="296" y="448"/>
                    <a:pt x="324" y="444"/>
                    <a:pt x="351" y="433"/>
                  </a:cubicBezTo>
                  <a:cubicBezTo>
                    <a:pt x="538" y="363"/>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 name="Google Shape;383;p2"/>
            <p:cNvSpPr/>
            <p:nvPr/>
          </p:nvSpPr>
          <p:spPr>
            <a:xfrm>
              <a:off x="6311750" y="3907225"/>
              <a:ext cx="15175" cy="11525"/>
            </a:xfrm>
            <a:custGeom>
              <a:avLst/>
              <a:gdLst/>
              <a:ahLst/>
              <a:cxnLst/>
              <a:rect l="l" t="t" r="r" b="b"/>
              <a:pathLst>
                <a:path w="607" h="461" extrusionOk="0">
                  <a:moveTo>
                    <a:pt x="350" y="0"/>
                  </a:moveTo>
                  <a:cubicBezTo>
                    <a:pt x="323" y="0"/>
                    <a:pt x="295" y="5"/>
                    <a:pt x="267" y="16"/>
                  </a:cubicBezTo>
                  <a:cubicBezTo>
                    <a:pt x="1" y="109"/>
                    <a:pt x="102" y="461"/>
                    <a:pt x="328" y="461"/>
                  </a:cubicBezTo>
                  <a:cubicBezTo>
                    <a:pt x="360" y="461"/>
                    <a:pt x="395" y="454"/>
                    <a:pt x="431" y="437"/>
                  </a:cubicBezTo>
                  <a:cubicBezTo>
                    <a:pt x="548" y="391"/>
                    <a:pt x="606" y="262"/>
                    <a:pt x="560" y="145"/>
                  </a:cubicBezTo>
                  <a:cubicBezTo>
                    <a:pt x="524" y="55"/>
                    <a:pt x="440" y="0"/>
                    <a:pt x="3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 name="Google Shape;384;p2"/>
            <p:cNvSpPr/>
            <p:nvPr/>
          </p:nvSpPr>
          <p:spPr>
            <a:xfrm>
              <a:off x="6332175" y="3983075"/>
              <a:ext cx="6150" cy="5575"/>
            </a:xfrm>
            <a:custGeom>
              <a:avLst/>
              <a:gdLst/>
              <a:ahLst/>
              <a:cxnLst/>
              <a:rect l="l" t="t" r="r" b="b"/>
              <a:pathLst>
                <a:path w="246" h="223" extrusionOk="0">
                  <a:moveTo>
                    <a:pt x="127" y="1"/>
                  </a:moveTo>
                  <a:cubicBezTo>
                    <a:pt x="99" y="1"/>
                    <a:pt x="70" y="12"/>
                    <a:pt x="47" y="36"/>
                  </a:cubicBezTo>
                  <a:cubicBezTo>
                    <a:pt x="0" y="71"/>
                    <a:pt x="0" y="141"/>
                    <a:pt x="47" y="188"/>
                  </a:cubicBezTo>
                  <a:cubicBezTo>
                    <a:pt x="70" y="211"/>
                    <a:pt x="99" y="223"/>
                    <a:pt x="127" y="223"/>
                  </a:cubicBezTo>
                  <a:cubicBezTo>
                    <a:pt x="155" y="223"/>
                    <a:pt x="181" y="211"/>
                    <a:pt x="199" y="188"/>
                  </a:cubicBezTo>
                  <a:cubicBezTo>
                    <a:pt x="246" y="141"/>
                    <a:pt x="246" y="71"/>
                    <a:pt x="199" y="36"/>
                  </a:cubicBezTo>
                  <a:cubicBezTo>
                    <a:pt x="181" y="12"/>
                    <a:pt x="155" y="1"/>
                    <a:pt x="12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 name="Google Shape;385;p2"/>
            <p:cNvSpPr/>
            <p:nvPr/>
          </p:nvSpPr>
          <p:spPr>
            <a:xfrm>
              <a:off x="6467575" y="4042200"/>
              <a:ext cx="6750" cy="5550"/>
            </a:xfrm>
            <a:custGeom>
              <a:avLst/>
              <a:gdLst/>
              <a:ahLst/>
              <a:cxnLst/>
              <a:rect l="l" t="t" r="r" b="b"/>
              <a:pathLst>
                <a:path w="270" h="222" extrusionOk="0">
                  <a:moveTo>
                    <a:pt x="117" y="0"/>
                  </a:moveTo>
                  <a:cubicBezTo>
                    <a:pt x="58" y="0"/>
                    <a:pt x="1" y="42"/>
                    <a:pt x="1" y="104"/>
                  </a:cubicBezTo>
                  <a:cubicBezTo>
                    <a:pt x="1" y="174"/>
                    <a:pt x="47" y="221"/>
                    <a:pt x="118" y="221"/>
                  </a:cubicBezTo>
                  <a:cubicBezTo>
                    <a:pt x="211" y="221"/>
                    <a:pt x="270" y="104"/>
                    <a:pt x="200" y="34"/>
                  </a:cubicBezTo>
                  <a:cubicBezTo>
                    <a:pt x="176" y="11"/>
                    <a:pt x="146"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 name="Google Shape;386;p2"/>
            <p:cNvSpPr/>
            <p:nvPr/>
          </p:nvSpPr>
          <p:spPr>
            <a:xfrm>
              <a:off x="6603925" y="3988825"/>
              <a:ext cx="7225" cy="5200"/>
            </a:xfrm>
            <a:custGeom>
              <a:avLst/>
              <a:gdLst/>
              <a:ahLst/>
              <a:cxnLst/>
              <a:rect l="l" t="t" r="r" b="b"/>
              <a:pathLst>
                <a:path w="289" h="208" extrusionOk="0">
                  <a:moveTo>
                    <a:pt x="178" y="1"/>
                  </a:moveTo>
                  <a:cubicBezTo>
                    <a:pt x="97" y="1"/>
                    <a:pt x="0" y="118"/>
                    <a:pt x="80" y="180"/>
                  </a:cubicBezTo>
                  <a:cubicBezTo>
                    <a:pt x="102" y="199"/>
                    <a:pt x="126" y="208"/>
                    <a:pt x="149" y="208"/>
                  </a:cubicBezTo>
                  <a:cubicBezTo>
                    <a:pt x="224" y="208"/>
                    <a:pt x="289" y="120"/>
                    <a:pt x="244" y="40"/>
                  </a:cubicBezTo>
                  <a:cubicBezTo>
                    <a:pt x="228" y="12"/>
                    <a:pt x="204" y="1"/>
                    <a:pt x="1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 name="Google Shape;387;p2"/>
            <p:cNvSpPr/>
            <p:nvPr/>
          </p:nvSpPr>
          <p:spPr>
            <a:xfrm>
              <a:off x="6664425" y="3854125"/>
              <a:ext cx="6450" cy="5550"/>
            </a:xfrm>
            <a:custGeom>
              <a:avLst/>
              <a:gdLst/>
              <a:ahLst/>
              <a:cxnLst/>
              <a:rect l="l" t="t" r="r" b="b"/>
              <a:pathLst>
                <a:path w="258" h="222" extrusionOk="0">
                  <a:moveTo>
                    <a:pt x="108" y="1"/>
                  </a:moveTo>
                  <a:cubicBezTo>
                    <a:pt x="52" y="1"/>
                    <a:pt x="0" y="42"/>
                    <a:pt x="0" y="105"/>
                  </a:cubicBezTo>
                  <a:cubicBezTo>
                    <a:pt x="0" y="175"/>
                    <a:pt x="47" y="222"/>
                    <a:pt x="105" y="222"/>
                  </a:cubicBezTo>
                  <a:cubicBezTo>
                    <a:pt x="211" y="222"/>
                    <a:pt x="258" y="105"/>
                    <a:pt x="187" y="35"/>
                  </a:cubicBezTo>
                  <a:cubicBezTo>
                    <a:pt x="164" y="11"/>
                    <a:pt x="135" y="1"/>
                    <a:pt x="1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 name="Google Shape;388;p2"/>
            <p:cNvSpPr/>
            <p:nvPr/>
          </p:nvSpPr>
          <p:spPr>
            <a:xfrm>
              <a:off x="6610600" y="3717250"/>
              <a:ext cx="5875" cy="5500"/>
            </a:xfrm>
            <a:custGeom>
              <a:avLst/>
              <a:gdLst/>
              <a:ahLst/>
              <a:cxnLst/>
              <a:rect l="l" t="t" r="r" b="b"/>
              <a:pathLst>
                <a:path w="235" h="220" extrusionOk="0">
                  <a:moveTo>
                    <a:pt x="117" y="1"/>
                  </a:moveTo>
                  <a:cubicBezTo>
                    <a:pt x="58" y="1"/>
                    <a:pt x="1" y="42"/>
                    <a:pt x="1" y="105"/>
                  </a:cubicBezTo>
                  <a:cubicBezTo>
                    <a:pt x="1" y="175"/>
                    <a:pt x="59" y="220"/>
                    <a:pt x="118" y="220"/>
                  </a:cubicBezTo>
                  <a:cubicBezTo>
                    <a:pt x="147" y="220"/>
                    <a:pt x="176" y="209"/>
                    <a:pt x="199" y="186"/>
                  </a:cubicBezTo>
                  <a:cubicBezTo>
                    <a:pt x="235" y="140"/>
                    <a:pt x="235" y="69"/>
                    <a:pt x="199" y="34"/>
                  </a:cubicBezTo>
                  <a:cubicBezTo>
                    <a:pt x="176" y="11"/>
                    <a:pt x="146" y="1"/>
                    <a:pt x="11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 name="Google Shape;389;p2"/>
            <p:cNvSpPr/>
            <p:nvPr/>
          </p:nvSpPr>
          <p:spPr>
            <a:xfrm>
              <a:off x="6474600" y="3658150"/>
              <a:ext cx="6450" cy="5675"/>
            </a:xfrm>
            <a:custGeom>
              <a:avLst/>
              <a:gdLst/>
              <a:ahLst/>
              <a:cxnLst/>
              <a:rect l="l" t="t" r="r" b="b"/>
              <a:pathLst>
                <a:path w="258" h="227" extrusionOk="0">
                  <a:moveTo>
                    <a:pt x="153" y="0"/>
                  </a:moveTo>
                  <a:cubicBezTo>
                    <a:pt x="47" y="0"/>
                    <a:pt x="0" y="117"/>
                    <a:pt x="71" y="187"/>
                  </a:cubicBezTo>
                  <a:cubicBezTo>
                    <a:pt x="94" y="215"/>
                    <a:pt x="123" y="226"/>
                    <a:pt x="150" y="226"/>
                  </a:cubicBezTo>
                  <a:cubicBezTo>
                    <a:pt x="206" y="226"/>
                    <a:pt x="258" y="179"/>
                    <a:pt x="258" y="117"/>
                  </a:cubicBezTo>
                  <a:cubicBezTo>
                    <a:pt x="258" y="59"/>
                    <a:pt x="211" y="0"/>
                    <a:pt x="15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 name="Google Shape;390;p2"/>
            <p:cNvSpPr/>
            <p:nvPr/>
          </p:nvSpPr>
          <p:spPr>
            <a:xfrm>
              <a:off x="6337725" y="3711625"/>
              <a:ext cx="7075" cy="5625"/>
            </a:xfrm>
            <a:custGeom>
              <a:avLst/>
              <a:gdLst/>
              <a:ahLst/>
              <a:cxnLst/>
              <a:rect l="l" t="t" r="r" b="b"/>
              <a:pathLst>
                <a:path w="283" h="225" extrusionOk="0">
                  <a:moveTo>
                    <a:pt x="123" y="0"/>
                  </a:moveTo>
                  <a:cubicBezTo>
                    <a:pt x="96" y="0"/>
                    <a:pt x="69" y="9"/>
                    <a:pt x="47" y="25"/>
                  </a:cubicBezTo>
                  <a:cubicBezTo>
                    <a:pt x="0" y="72"/>
                    <a:pt x="0" y="142"/>
                    <a:pt x="47" y="189"/>
                  </a:cubicBezTo>
                  <a:cubicBezTo>
                    <a:pt x="72" y="214"/>
                    <a:pt x="100" y="225"/>
                    <a:pt x="126" y="225"/>
                  </a:cubicBezTo>
                  <a:cubicBezTo>
                    <a:pt x="211" y="225"/>
                    <a:pt x="282" y="117"/>
                    <a:pt x="211" y="37"/>
                  </a:cubicBezTo>
                  <a:cubicBezTo>
                    <a:pt x="186" y="12"/>
                    <a:pt x="154" y="0"/>
                    <a:pt x="12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 name="Google Shape;391;p2"/>
            <p:cNvSpPr/>
            <p:nvPr/>
          </p:nvSpPr>
          <p:spPr>
            <a:xfrm>
              <a:off x="6277625" y="3846175"/>
              <a:ext cx="7900" cy="5650"/>
            </a:xfrm>
            <a:custGeom>
              <a:avLst/>
              <a:gdLst/>
              <a:ahLst/>
              <a:cxnLst/>
              <a:rect l="l" t="t" r="r" b="b"/>
              <a:pathLst>
                <a:path w="316" h="226" extrusionOk="0">
                  <a:moveTo>
                    <a:pt x="138" y="0"/>
                  </a:moveTo>
                  <a:cubicBezTo>
                    <a:pt x="1" y="0"/>
                    <a:pt x="1" y="225"/>
                    <a:pt x="138" y="225"/>
                  </a:cubicBezTo>
                  <a:cubicBezTo>
                    <a:pt x="145" y="225"/>
                    <a:pt x="151" y="225"/>
                    <a:pt x="158" y="224"/>
                  </a:cubicBezTo>
                  <a:cubicBezTo>
                    <a:pt x="165" y="225"/>
                    <a:pt x="171" y="225"/>
                    <a:pt x="178" y="225"/>
                  </a:cubicBezTo>
                  <a:cubicBezTo>
                    <a:pt x="315" y="225"/>
                    <a:pt x="315" y="0"/>
                    <a:pt x="178" y="0"/>
                  </a:cubicBezTo>
                  <a:cubicBezTo>
                    <a:pt x="171" y="0"/>
                    <a:pt x="165" y="1"/>
                    <a:pt x="158" y="2"/>
                  </a:cubicBezTo>
                  <a:cubicBezTo>
                    <a:pt x="151" y="1"/>
                    <a:pt x="145" y="0"/>
                    <a:pt x="1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 name="Google Shape;392;p2"/>
            <p:cNvSpPr/>
            <p:nvPr/>
          </p:nvSpPr>
          <p:spPr>
            <a:xfrm>
              <a:off x="1698450" y="4582475"/>
              <a:ext cx="34175" cy="25650"/>
            </a:xfrm>
            <a:custGeom>
              <a:avLst/>
              <a:gdLst/>
              <a:ahLst/>
              <a:cxnLst/>
              <a:rect l="l" t="t" r="r" b="b"/>
              <a:pathLst>
                <a:path w="1367" h="1026" extrusionOk="0">
                  <a:moveTo>
                    <a:pt x="695" y="0"/>
                  </a:moveTo>
                  <a:cubicBezTo>
                    <a:pt x="564" y="0"/>
                    <a:pt x="432" y="50"/>
                    <a:pt x="328" y="148"/>
                  </a:cubicBezTo>
                  <a:cubicBezTo>
                    <a:pt x="1" y="464"/>
                    <a:pt x="223" y="1014"/>
                    <a:pt x="679" y="1025"/>
                  </a:cubicBezTo>
                  <a:cubicBezTo>
                    <a:pt x="684" y="1026"/>
                    <a:pt x="689" y="1026"/>
                    <a:pt x="693" y="1026"/>
                  </a:cubicBezTo>
                  <a:cubicBezTo>
                    <a:pt x="1140" y="1026"/>
                    <a:pt x="1366" y="484"/>
                    <a:pt x="1065" y="160"/>
                  </a:cubicBezTo>
                  <a:cubicBezTo>
                    <a:pt x="964" y="53"/>
                    <a:pt x="830" y="0"/>
                    <a:pt x="69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 name="Google Shape;393;p2"/>
            <p:cNvSpPr/>
            <p:nvPr/>
          </p:nvSpPr>
          <p:spPr>
            <a:xfrm>
              <a:off x="1747675" y="4583525"/>
              <a:ext cx="34450" cy="25550"/>
            </a:xfrm>
            <a:custGeom>
              <a:avLst/>
              <a:gdLst/>
              <a:ahLst/>
              <a:cxnLst/>
              <a:rect l="l" t="t" r="r" b="b"/>
              <a:pathLst>
                <a:path w="1378" h="1022" extrusionOk="0">
                  <a:moveTo>
                    <a:pt x="685" y="1"/>
                  </a:moveTo>
                  <a:cubicBezTo>
                    <a:pt x="238" y="1"/>
                    <a:pt x="0" y="542"/>
                    <a:pt x="313" y="866"/>
                  </a:cubicBezTo>
                  <a:cubicBezTo>
                    <a:pt x="415" y="969"/>
                    <a:pt x="552" y="1022"/>
                    <a:pt x="689" y="1022"/>
                  </a:cubicBezTo>
                  <a:cubicBezTo>
                    <a:pt x="818" y="1022"/>
                    <a:pt x="948" y="975"/>
                    <a:pt x="1050" y="878"/>
                  </a:cubicBezTo>
                  <a:cubicBezTo>
                    <a:pt x="1377" y="562"/>
                    <a:pt x="1155" y="12"/>
                    <a:pt x="699" y="1"/>
                  </a:cubicBezTo>
                  <a:cubicBezTo>
                    <a:pt x="694" y="1"/>
                    <a:pt x="689" y="1"/>
                    <a:pt x="6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 name="Google Shape;394;p2"/>
            <p:cNvSpPr/>
            <p:nvPr/>
          </p:nvSpPr>
          <p:spPr>
            <a:xfrm>
              <a:off x="1752950" y="4534300"/>
              <a:ext cx="27125" cy="25775"/>
            </a:xfrm>
            <a:custGeom>
              <a:avLst/>
              <a:gdLst/>
              <a:ahLst/>
              <a:cxnLst/>
              <a:rect l="l" t="t" r="r" b="b"/>
              <a:pathLst>
                <a:path w="1085" h="1031" extrusionOk="0">
                  <a:moveTo>
                    <a:pt x="525" y="0"/>
                  </a:moveTo>
                  <a:cubicBezTo>
                    <a:pt x="266" y="0"/>
                    <a:pt x="16" y="201"/>
                    <a:pt x="8" y="507"/>
                  </a:cubicBezTo>
                  <a:cubicBezTo>
                    <a:pt x="0" y="822"/>
                    <a:pt x="253" y="1031"/>
                    <a:pt x="522" y="1031"/>
                  </a:cubicBezTo>
                  <a:cubicBezTo>
                    <a:pt x="644" y="1031"/>
                    <a:pt x="768" y="988"/>
                    <a:pt x="874" y="893"/>
                  </a:cubicBezTo>
                  <a:cubicBezTo>
                    <a:pt x="1073" y="695"/>
                    <a:pt x="1085" y="367"/>
                    <a:pt x="886" y="156"/>
                  </a:cubicBezTo>
                  <a:cubicBezTo>
                    <a:pt x="782" y="49"/>
                    <a:pt x="653" y="0"/>
                    <a:pt x="5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 name="Google Shape;395;p2"/>
            <p:cNvSpPr/>
            <p:nvPr/>
          </p:nvSpPr>
          <p:spPr>
            <a:xfrm>
              <a:off x="1699325" y="4533450"/>
              <a:ext cx="34450" cy="25550"/>
            </a:xfrm>
            <a:custGeom>
              <a:avLst/>
              <a:gdLst/>
              <a:ahLst/>
              <a:cxnLst/>
              <a:rect l="l" t="t" r="r" b="b"/>
              <a:pathLst>
                <a:path w="1378" h="1022" extrusionOk="0">
                  <a:moveTo>
                    <a:pt x="689" y="0"/>
                  </a:moveTo>
                  <a:cubicBezTo>
                    <a:pt x="560" y="0"/>
                    <a:pt x="430" y="47"/>
                    <a:pt x="328" y="144"/>
                  </a:cubicBezTo>
                  <a:cubicBezTo>
                    <a:pt x="1" y="459"/>
                    <a:pt x="223" y="1009"/>
                    <a:pt x="679" y="1021"/>
                  </a:cubicBezTo>
                  <a:cubicBezTo>
                    <a:pt x="684" y="1021"/>
                    <a:pt x="689" y="1021"/>
                    <a:pt x="694" y="1021"/>
                  </a:cubicBezTo>
                  <a:cubicBezTo>
                    <a:pt x="1141" y="1021"/>
                    <a:pt x="1378" y="491"/>
                    <a:pt x="1065" y="155"/>
                  </a:cubicBezTo>
                  <a:cubicBezTo>
                    <a:pt x="963" y="53"/>
                    <a:pt x="826" y="0"/>
                    <a:pt x="68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 name="Google Shape;396;p2"/>
            <p:cNvSpPr/>
            <p:nvPr/>
          </p:nvSpPr>
          <p:spPr>
            <a:xfrm>
              <a:off x="1696700" y="4620525"/>
              <a:ext cx="33150" cy="28375"/>
            </a:xfrm>
            <a:custGeom>
              <a:avLst/>
              <a:gdLst/>
              <a:ahLst/>
              <a:cxnLst/>
              <a:rect l="l" t="t" r="r" b="b"/>
              <a:pathLst>
                <a:path w="1326" h="1135" extrusionOk="0">
                  <a:moveTo>
                    <a:pt x="646" y="1"/>
                  </a:moveTo>
                  <a:cubicBezTo>
                    <a:pt x="437" y="1"/>
                    <a:pt x="227" y="115"/>
                    <a:pt x="129" y="346"/>
                  </a:cubicBezTo>
                  <a:cubicBezTo>
                    <a:pt x="0" y="627"/>
                    <a:pt x="129" y="966"/>
                    <a:pt x="421" y="1083"/>
                  </a:cubicBezTo>
                  <a:cubicBezTo>
                    <a:pt x="499" y="1119"/>
                    <a:pt x="577" y="1135"/>
                    <a:pt x="652" y="1135"/>
                  </a:cubicBezTo>
                  <a:cubicBezTo>
                    <a:pt x="1021" y="1135"/>
                    <a:pt x="1326" y="746"/>
                    <a:pt x="1170" y="358"/>
                  </a:cubicBezTo>
                  <a:cubicBezTo>
                    <a:pt x="1075" y="121"/>
                    <a:pt x="861" y="1"/>
                    <a:pt x="64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 name="Google Shape;397;p2"/>
            <p:cNvSpPr/>
            <p:nvPr/>
          </p:nvSpPr>
          <p:spPr>
            <a:xfrm>
              <a:off x="1748950" y="4621525"/>
              <a:ext cx="34350" cy="28550"/>
            </a:xfrm>
            <a:custGeom>
              <a:avLst/>
              <a:gdLst/>
              <a:ahLst/>
              <a:cxnLst/>
              <a:rect l="l" t="t" r="r" b="b"/>
              <a:pathLst>
                <a:path w="1374" h="1142" extrusionOk="0">
                  <a:moveTo>
                    <a:pt x="681" y="1"/>
                  </a:moveTo>
                  <a:cubicBezTo>
                    <a:pt x="309" y="1"/>
                    <a:pt x="0" y="385"/>
                    <a:pt x="157" y="785"/>
                  </a:cubicBezTo>
                  <a:cubicBezTo>
                    <a:pt x="246" y="1001"/>
                    <a:pt x="461" y="1141"/>
                    <a:pt x="688" y="1141"/>
                  </a:cubicBezTo>
                  <a:cubicBezTo>
                    <a:pt x="756" y="1141"/>
                    <a:pt x="826" y="1128"/>
                    <a:pt x="894" y="1101"/>
                  </a:cubicBezTo>
                  <a:cubicBezTo>
                    <a:pt x="1362" y="914"/>
                    <a:pt x="1373" y="259"/>
                    <a:pt x="905" y="48"/>
                  </a:cubicBezTo>
                  <a:cubicBezTo>
                    <a:pt x="830" y="16"/>
                    <a:pt x="754" y="1"/>
                    <a:pt x="6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 name="Google Shape;398;p2"/>
            <p:cNvSpPr/>
            <p:nvPr/>
          </p:nvSpPr>
          <p:spPr>
            <a:xfrm>
              <a:off x="1787375" y="4584925"/>
              <a:ext cx="34375" cy="28250"/>
            </a:xfrm>
            <a:custGeom>
              <a:avLst/>
              <a:gdLst/>
              <a:ahLst/>
              <a:cxnLst/>
              <a:rect l="l" t="t" r="r" b="b"/>
              <a:pathLst>
                <a:path w="1375" h="1130" extrusionOk="0">
                  <a:moveTo>
                    <a:pt x="684" y="1"/>
                  </a:moveTo>
                  <a:cubicBezTo>
                    <a:pt x="617" y="1"/>
                    <a:pt x="549" y="12"/>
                    <a:pt x="480" y="38"/>
                  </a:cubicBezTo>
                  <a:cubicBezTo>
                    <a:pt x="12" y="226"/>
                    <a:pt x="0" y="881"/>
                    <a:pt x="456" y="1080"/>
                  </a:cubicBezTo>
                  <a:cubicBezTo>
                    <a:pt x="533" y="1113"/>
                    <a:pt x="612" y="1129"/>
                    <a:pt x="690" y="1129"/>
                  </a:cubicBezTo>
                  <a:cubicBezTo>
                    <a:pt x="907" y="1129"/>
                    <a:pt x="1110" y="1003"/>
                    <a:pt x="1205" y="787"/>
                  </a:cubicBezTo>
                  <a:cubicBezTo>
                    <a:pt x="1375" y="398"/>
                    <a:pt x="1068" y="1"/>
                    <a:pt x="6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 name="Google Shape;399;p2"/>
            <p:cNvSpPr/>
            <p:nvPr/>
          </p:nvSpPr>
          <p:spPr>
            <a:xfrm>
              <a:off x="1788375" y="4531875"/>
              <a:ext cx="33225" cy="28350"/>
            </a:xfrm>
            <a:custGeom>
              <a:avLst/>
              <a:gdLst/>
              <a:ahLst/>
              <a:cxnLst/>
              <a:rect l="l" t="t" r="r" b="b"/>
              <a:pathLst>
                <a:path w="1329" h="1134" extrusionOk="0">
                  <a:moveTo>
                    <a:pt x="688" y="0"/>
                  </a:moveTo>
                  <a:cubicBezTo>
                    <a:pt x="478" y="0"/>
                    <a:pt x="268" y="112"/>
                    <a:pt x="171" y="335"/>
                  </a:cubicBezTo>
                  <a:cubicBezTo>
                    <a:pt x="1" y="734"/>
                    <a:pt x="308" y="1133"/>
                    <a:pt x="692" y="1133"/>
                  </a:cubicBezTo>
                  <a:cubicBezTo>
                    <a:pt x="758" y="1133"/>
                    <a:pt x="827" y="1122"/>
                    <a:pt x="896" y="1096"/>
                  </a:cubicBezTo>
                  <a:cubicBezTo>
                    <a:pt x="1188" y="979"/>
                    <a:pt x="1329" y="651"/>
                    <a:pt x="1212" y="359"/>
                  </a:cubicBezTo>
                  <a:cubicBezTo>
                    <a:pt x="1122" y="120"/>
                    <a:pt x="905" y="0"/>
                    <a:pt x="6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 name="Google Shape;400;p2"/>
            <p:cNvSpPr/>
            <p:nvPr/>
          </p:nvSpPr>
          <p:spPr>
            <a:xfrm>
              <a:off x="1752550" y="4494125"/>
              <a:ext cx="33375" cy="27800"/>
            </a:xfrm>
            <a:custGeom>
              <a:avLst/>
              <a:gdLst/>
              <a:ahLst/>
              <a:cxnLst/>
              <a:rect l="l" t="t" r="r" b="b"/>
              <a:pathLst>
                <a:path w="1335" h="1112" extrusionOk="0">
                  <a:moveTo>
                    <a:pt x="621" y="0"/>
                  </a:moveTo>
                  <a:cubicBezTo>
                    <a:pt x="430" y="0"/>
                    <a:pt x="239" y="96"/>
                    <a:pt x="130" y="324"/>
                  </a:cubicBezTo>
                  <a:cubicBezTo>
                    <a:pt x="1" y="605"/>
                    <a:pt x="130" y="944"/>
                    <a:pt x="422" y="1061"/>
                  </a:cubicBezTo>
                  <a:cubicBezTo>
                    <a:pt x="496" y="1095"/>
                    <a:pt x="573" y="1111"/>
                    <a:pt x="650" y="1111"/>
                  </a:cubicBezTo>
                  <a:cubicBezTo>
                    <a:pt x="866" y="1111"/>
                    <a:pt x="1073" y="985"/>
                    <a:pt x="1159" y="769"/>
                  </a:cubicBezTo>
                  <a:lnTo>
                    <a:pt x="1159" y="781"/>
                  </a:lnTo>
                  <a:cubicBezTo>
                    <a:pt x="1334" y="338"/>
                    <a:pt x="978" y="0"/>
                    <a:pt x="6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 name="Google Shape;401;p2"/>
            <p:cNvSpPr/>
            <p:nvPr/>
          </p:nvSpPr>
          <p:spPr>
            <a:xfrm>
              <a:off x="1698150" y="4492575"/>
              <a:ext cx="34350" cy="28425"/>
            </a:xfrm>
            <a:custGeom>
              <a:avLst/>
              <a:gdLst/>
              <a:ahLst/>
              <a:cxnLst/>
              <a:rect l="l" t="t" r="r" b="b"/>
              <a:pathLst>
                <a:path w="1374" h="1137" extrusionOk="0">
                  <a:moveTo>
                    <a:pt x="679" y="1"/>
                  </a:moveTo>
                  <a:cubicBezTo>
                    <a:pt x="613" y="1"/>
                    <a:pt x="546" y="12"/>
                    <a:pt x="480" y="35"/>
                  </a:cubicBezTo>
                  <a:cubicBezTo>
                    <a:pt x="13" y="223"/>
                    <a:pt x="1" y="878"/>
                    <a:pt x="469" y="1088"/>
                  </a:cubicBezTo>
                  <a:cubicBezTo>
                    <a:pt x="544" y="1121"/>
                    <a:pt x="620" y="1136"/>
                    <a:pt x="694" y="1136"/>
                  </a:cubicBezTo>
                  <a:cubicBezTo>
                    <a:pt x="1065" y="1136"/>
                    <a:pt x="1374" y="754"/>
                    <a:pt x="1218" y="363"/>
                  </a:cubicBezTo>
                  <a:cubicBezTo>
                    <a:pt x="1127" y="136"/>
                    <a:pt x="909" y="1"/>
                    <a:pt x="67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 name="Google Shape;402;p2"/>
            <p:cNvSpPr/>
            <p:nvPr/>
          </p:nvSpPr>
          <p:spPr>
            <a:xfrm>
              <a:off x="1659750" y="4529400"/>
              <a:ext cx="33175" cy="28275"/>
            </a:xfrm>
            <a:custGeom>
              <a:avLst/>
              <a:gdLst/>
              <a:ahLst/>
              <a:cxnLst/>
              <a:rect l="l" t="t" r="r" b="b"/>
              <a:pathLst>
                <a:path w="1327" h="1131" extrusionOk="0">
                  <a:moveTo>
                    <a:pt x="687" y="0"/>
                  </a:moveTo>
                  <a:cubicBezTo>
                    <a:pt x="309" y="0"/>
                    <a:pt x="0" y="383"/>
                    <a:pt x="156" y="774"/>
                  </a:cubicBezTo>
                  <a:cubicBezTo>
                    <a:pt x="251" y="1010"/>
                    <a:pt x="469" y="1130"/>
                    <a:pt x="686" y="1130"/>
                  </a:cubicBezTo>
                  <a:cubicBezTo>
                    <a:pt x="899" y="1130"/>
                    <a:pt x="1111" y="1016"/>
                    <a:pt x="1209" y="785"/>
                  </a:cubicBezTo>
                  <a:cubicBezTo>
                    <a:pt x="1326" y="505"/>
                    <a:pt x="1198" y="165"/>
                    <a:pt x="917" y="48"/>
                  </a:cubicBezTo>
                  <a:cubicBezTo>
                    <a:pt x="839" y="15"/>
                    <a:pt x="762" y="0"/>
                    <a:pt x="6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 name="Google Shape;403;p2"/>
            <p:cNvSpPr/>
            <p:nvPr/>
          </p:nvSpPr>
          <p:spPr>
            <a:xfrm>
              <a:off x="1659850" y="4582475"/>
              <a:ext cx="33125" cy="28175"/>
            </a:xfrm>
            <a:custGeom>
              <a:avLst/>
              <a:gdLst/>
              <a:ahLst/>
              <a:cxnLst/>
              <a:rect l="l" t="t" r="r" b="b"/>
              <a:pathLst>
                <a:path w="1325" h="1127" extrusionOk="0">
                  <a:moveTo>
                    <a:pt x="647" y="1"/>
                  </a:moveTo>
                  <a:cubicBezTo>
                    <a:pt x="578" y="1"/>
                    <a:pt x="506" y="14"/>
                    <a:pt x="433" y="43"/>
                  </a:cubicBezTo>
                  <a:cubicBezTo>
                    <a:pt x="141" y="148"/>
                    <a:pt x="0" y="476"/>
                    <a:pt x="117" y="768"/>
                  </a:cubicBezTo>
                  <a:cubicBezTo>
                    <a:pt x="207" y="1007"/>
                    <a:pt x="421" y="1127"/>
                    <a:pt x="635" y="1127"/>
                  </a:cubicBezTo>
                  <a:cubicBezTo>
                    <a:pt x="842" y="1127"/>
                    <a:pt x="1049" y="1015"/>
                    <a:pt x="1147" y="792"/>
                  </a:cubicBezTo>
                  <a:cubicBezTo>
                    <a:pt x="1325" y="396"/>
                    <a:pt x="1026" y="1"/>
                    <a:pt x="6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 name="Google Shape;404;p2"/>
            <p:cNvSpPr/>
            <p:nvPr/>
          </p:nvSpPr>
          <p:spPr>
            <a:xfrm>
              <a:off x="1657500" y="4636200"/>
              <a:ext cx="14950" cy="14225"/>
            </a:xfrm>
            <a:custGeom>
              <a:avLst/>
              <a:gdLst/>
              <a:ahLst/>
              <a:cxnLst/>
              <a:rect l="l" t="t" r="r" b="b"/>
              <a:pathLst>
                <a:path w="598" h="569" extrusionOk="0">
                  <a:moveTo>
                    <a:pt x="315" y="1"/>
                  </a:moveTo>
                  <a:cubicBezTo>
                    <a:pt x="247" y="1"/>
                    <a:pt x="177" y="26"/>
                    <a:pt x="118" y="81"/>
                  </a:cubicBezTo>
                  <a:cubicBezTo>
                    <a:pt x="12" y="187"/>
                    <a:pt x="1" y="362"/>
                    <a:pt x="106" y="479"/>
                  </a:cubicBezTo>
                  <a:cubicBezTo>
                    <a:pt x="164" y="541"/>
                    <a:pt x="237" y="569"/>
                    <a:pt x="310" y="569"/>
                  </a:cubicBezTo>
                  <a:cubicBezTo>
                    <a:pt x="456" y="569"/>
                    <a:pt x="597" y="456"/>
                    <a:pt x="597" y="292"/>
                  </a:cubicBezTo>
                  <a:cubicBezTo>
                    <a:pt x="597" y="116"/>
                    <a:pt x="461" y="1"/>
                    <a:pt x="3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5" name="Google Shape;405;p2"/>
            <p:cNvSpPr/>
            <p:nvPr/>
          </p:nvSpPr>
          <p:spPr>
            <a:xfrm>
              <a:off x="1731500" y="4668300"/>
              <a:ext cx="16625" cy="14125"/>
            </a:xfrm>
            <a:custGeom>
              <a:avLst/>
              <a:gdLst/>
              <a:ahLst/>
              <a:cxnLst/>
              <a:rect l="l" t="t" r="r" b="b"/>
              <a:pathLst>
                <a:path w="665" h="565" extrusionOk="0">
                  <a:moveTo>
                    <a:pt x="291" y="0"/>
                  </a:moveTo>
                  <a:cubicBezTo>
                    <a:pt x="147" y="0"/>
                    <a:pt x="8" y="107"/>
                    <a:pt x="1" y="272"/>
                  </a:cubicBezTo>
                  <a:cubicBezTo>
                    <a:pt x="1" y="435"/>
                    <a:pt x="117" y="564"/>
                    <a:pt x="281" y="564"/>
                  </a:cubicBezTo>
                  <a:cubicBezTo>
                    <a:pt x="286" y="564"/>
                    <a:pt x="290" y="564"/>
                    <a:pt x="295" y="564"/>
                  </a:cubicBezTo>
                  <a:cubicBezTo>
                    <a:pt x="532" y="564"/>
                    <a:pt x="664" y="268"/>
                    <a:pt x="492" y="84"/>
                  </a:cubicBezTo>
                  <a:cubicBezTo>
                    <a:pt x="434" y="26"/>
                    <a:pt x="362" y="0"/>
                    <a:pt x="29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6" name="Google Shape;406;p2"/>
            <p:cNvSpPr/>
            <p:nvPr/>
          </p:nvSpPr>
          <p:spPr>
            <a:xfrm>
              <a:off x="1803450" y="4639100"/>
              <a:ext cx="19025" cy="14000"/>
            </a:xfrm>
            <a:custGeom>
              <a:avLst/>
              <a:gdLst/>
              <a:ahLst/>
              <a:cxnLst/>
              <a:rect l="l" t="t" r="r" b="b"/>
              <a:pathLst>
                <a:path w="761" h="560" extrusionOk="0">
                  <a:moveTo>
                    <a:pt x="375" y="1"/>
                  </a:moveTo>
                  <a:cubicBezTo>
                    <a:pt x="129" y="1"/>
                    <a:pt x="0" y="305"/>
                    <a:pt x="176" y="480"/>
                  </a:cubicBezTo>
                  <a:cubicBezTo>
                    <a:pt x="234" y="533"/>
                    <a:pt x="308" y="559"/>
                    <a:pt x="381" y="559"/>
                  </a:cubicBezTo>
                  <a:cubicBezTo>
                    <a:pt x="454" y="559"/>
                    <a:pt x="527" y="533"/>
                    <a:pt x="585" y="480"/>
                  </a:cubicBezTo>
                  <a:cubicBezTo>
                    <a:pt x="761" y="305"/>
                    <a:pt x="632" y="1"/>
                    <a:pt x="37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 name="Google Shape;407;p2"/>
            <p:cNvSpPr/>
            <p:nvPr/>
          </p:nvSpPr>
          <p:spPr>
            <a:xfrm>
              <a:off x="1835925" y="4566300"/>
              <a:ext cx="16400" cy="14050"/>
            </a:xfrm>
            <a:custGeom>
              <a:avLst/>
              <a:gdLst/>
              <a:ahLst/>
              <a:cxnLst/>
              <a:rect l="l" t="t" r="r" b="b"/>
              <a:pathLst>
                <a:path w="656" h="562" extrusionOk="0">
                  <a:moveTo>
                    <a:pt x="373" y="1"/>
                  </a:moveTo>
                  <a:cubicBezTo>
                    <a:pt x="305" y="1"/>
                    <a:pt x="235" y="26"/>
                    <a:pt x="176" y="81"/>
                  </a:cubicBezTo>
                  <a:cubicBezTo>
                    <a:pt x="0" y="257"/>
                    <a:pt x="117" y="561"/>
                    <a:pt x="363" y="561"/>
                  </a:cubicBezTo>
                  <a:cubicBezTo>
                    <a:pt x="369" y="562"/>
                    <a:pt x="376" y="562"/>
                    <a:pt x="382" y="562"/>
                  </a:cubicBezTo>
                  <a:cubicBezTo>
                    <a:pt x="526" y="562"/>
                    <a:pt x="655" y="438"/>
                    <a:pt x="655" y="292"/>
                  </a:cubicBezTo>
                  <a:cubicBezTo>
                    <a:pt x="655" y="116"/>
                    <a:pt x="519" y="1"/>
                    <a:pt x="3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 name="Google Shape;408;p2"/>
            <p:cNvSpPr/>
            <p:nvPr/>
          </p:nvSpPr>
          <p:spPr>
            <a:xfrm>
              <a:off x="1809100" y="4492100"/>
              <a:ext cx="14850" cy="14225"/>
            </a:xfrm>
            <a:custGeom>
              <a:avLst/>
              <a:gdLst/>
              <a:ahLst/>
              <a:cxnLst/>
              <a:rect l="l" t="t" r="r" b="b"/>
              <a:pathLst>
                <a:path w="594" h="569" extrusionOk="0">
                  <a:moveTo>
                    <a:pt x="287" y="0"/>
                  </a:moveTo>
                  <a:cubicBezTo>
                    <a:pt x="145" y="0"/>
                    <a:pt x="8" y="112"/>
                    <a:pt x="8" y="277"/>
                  </a:cubicBezTo>
                  <a:cubicBezTo>
                    <a:pt x="0" y="452"/>
                    <a:pt x="140" y="568"/>
                    <a:pt x="288" y="568"/>
                  </a:cubicBezTo>
                  <a:cubicBezTo>
                    <a:pt x="357" y="568"/>
                    <a:pt x="429" y="543"/>
                    <a:pt x="488" y="487"/>
                  </a:cubicBezTo>
                  <a:cubicBezTo>
                    <a:pt x="593" y="382"/>
                    <a:pt x="593" y="207"/>
                    <a:pt x="488" y="90"/>
                  </a:cubicBezTo>
                  <a:cubicBezTo>
                    <a:pt x="430" y="28"/>
                    <a:pt x="358" y="0"/>
                    <a:pt x="2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 name="Google Shape;409;p2"/>
            <p:cNvSpPr/>
            <p:nvPr/>
          </p:nvSpPr>
          <p:spPr>
            <a:xfrm>
              <a:off x="1733250" y="4460100"/>
              <a:ext cx="16700" cy="14325"/>
            </a:xfrm>
            <a:custGeom>
              <a:avLst/>
              <a:gdLst/>
              <a:ahLst/>
              <a:cxnLst/>
              <a:rect l="l" t="t" r="r" b="b"/>
              <a:pathLst>
                <a:path w="668" h="573" extrusionOk="0">
                  <a:moveTo>
                    <a:pt x="387" y="1"/>
                  </a:moveTo>
                  <a:cubicBezTo>
                    <a:pt x="141" y="1"/>
                    <a:pt x="1" y="293"/>
                    <a:pt x="176" y="480"/>
                  </a:cubicBezTo>
                  <a:cubicBezTo>
                    <a:pt x="236" y="544"/>
                    <a:pt x="310" y="572"/>
                    <a:pt x="382" y="572"/>
                  </a:cubicBezTo>
                  <a:cubicBezTo>
                    <a:pt x="524" y="572"/>
                    <a:pt x="660" y="463"/>
                    <a:pt x="668" y="293"/>
                  </a:cubicBezTo>
                  <a:cubicBezTo>
                    <a:pt x="668" y="141"/>
                    <a:pt x="551"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 name="Google Shape;410;p2"/>
            <p:cNvSpPr/>
            <p:nvPr/>
          </p:nvSpPr>
          <p:spPr>
            <a:xfrm>
              <a:off x="1658975" y="4489425"/>
              <a:ext cx="19025" cy="14000"/>
            </a:xfrm>
            <a:custGeom>
              <a:avLst/>
              <a:gdLst/>
              <a:ahLst/>
              <a:cxnLst/>
              <a:rect l="l" t="t" r="r" b="b"/>
              <a:pathLst>
                <a:path w="761" h="560" extrusionOk="0">
                  <a:moveTo>
                    <a:pt x="380" y="1"/>
                  </a:moveTo>
                  <a:cubicBezTo>
                    <a:pt x="307" y="1"/>
                    <a:pt x="234" y="27"/>
                    <a:pt x="176" y="80"/>
                  </a:cubicBezTo>
                  <a:cubicBezTo>
                    <a:pt x="0" y="255"/>
                    <a:pt x="129" y="559"/>
                    <a:pt x="386" y="559"/>
                  </a:cubicBezTo>
                  <a:cubicBezTo>
                    <a:pt x="632" y="559"/>
                    <a:pt x="761" y="255"/>
                    <a:pt x="585" y="80"/>
                  </a:cubicBezTo>
                  <a:cubicBezTo>
                    <a:pt x="527" y="27"/>
                    <a:pt x="453" y="1"/>
                    <a:pt x="38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 name="Google Shape;411;p2"/>
            <p:cNvSpPr/>
            <p:nvPr/>
          </p:nvSpPr>
          <p:spPr>
            <a:xfrm>
              <a:off x="1628925" y="4562150"/>
              <a:ext cx="16600" cy="14075"/>
            </a:xfrm>
            <a:custGeom>
              <a:avLst/>
              <a:gdLst/>
              <a:ahLst/>
              <a:cxnLst/>
              <a:rect l="l" t="t" r="r" b="b"/>
              <a:pathLst>
                <a:path w="664" h="563" extrusionOk="0">
                  <a:moveTo>
                    <a:pt x="281" y="1"/>
                  </a:moveTo>
                  <a:cubicBezTo>
                    <a:pt x="127" y="1"/>
                    <a:pt x="9" y="125"/>
                    <a:pt x="9" y="271"/>
                  </a:cubicBezTo>
                  <a:cubicBezTo>
                    <a:pt x="1" y="446"/>
                    <a:pt x="140" y="562"/>
                    <a:pt x="289" y="562"/>
                  </a:cubicBezTo>
                  <a:cubicBezTo>
                    <a:pt x="358" y="562"/>
                    <a:pt x="429" y="537"/>
                    <a:pt x="488" y="481"/>
                  </a:cubicBezTo>
                  <a:cubicBezTo>
                    <a:pt x="664" y="318"/>
                    <a:pt x="547" y="13"/>
                    <a:pt x="301" y="2"/>
                  </a:cubicBezTo>
                  <a:cubicBezTo>
                    <a:pt x="294" y="1"/>
                    <a:pt x="287" y="1"/>
                    <a:pt x="2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 name="Google Shape;412;p2"/>
            <p:cNvSpPr/>
            <p:nvPr/>
          </p:nvSpPr>
          <p:spPr>
            <a:xfrm>
              <a:off x="1672700" y="4687650"/>
              <a:ext cx="24900" cy="21150"/>
            </a:xfrm>
            <a:custGeom>
              <a:avLst/>
              <a:gdLst/>
              <a:ahLst/>
              <a:cxnLst/>
              <a:rect l="l" t="t" r="r" b="b"/>
              <a:pathLst>
                <a:path w="996" h="846" extrusionOk="0">
                  <a:moveTo>
                    <a:pt x="483" y="1"/>
                  </a:moveTo>
                  <a:cubicBezTo>
                    <a:pt x="326" y="1"/>
                    <a:pt x="169" y="85"/>
                    <a:pt x="95" y="258"/>
                  </a:cubicBezTo>
                  <a:cubicBezTo>
                    <a:pt x="1" y="469"/>
                    <a:pt x="106" y="714"/>
                    <a:pt x="317" y="808"/>
                  </a:cubicBezTo>
                  <a:cubicBezTo>
                    <a:pt x="374" y="833"/>
                    <a:pt x="432" y="845"/>
                    <a:pt x="488" y="845"/>
                  </a:cubicBezTo>
                  <a:cubicBezTo>
                    <a:pt x="764" y="845"/>
                    <a:pt x="995" y="561"/>
                    <a:pt x="878" y="270"/>
                  </a:cubicBezTo>
                  <a:cubicBezTo>
                    <a:pt x="807" y="91"/>
                    <a:pt x="645" y="1"/>
                    <a:pt x="48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 name="Google Shape;413;p2"/>
            <p:cNvSpPr/>
            <p:nvPr/>
          </p:nvSpPr>
          <p:spPr>
            <a:xfrm>
              <a:off x="1778550" y="4689775"/>
              <a:ext cx="25800" cy="21275"/>
            </a:xfrm>
            <a:custGeom>
              <a:avLst/>
              <a:gdLst/>
              <a:ahLst/>
              <a:cxnLst/>
              <a:rect l="l" t="t" r="r" b="b"/>
              <a:pathLst>
                <a:path w="1032" h="851" extrusionOk="0">
                  <a:moveTo>
                    <a:pt x="519" y="0"/>
                  </a:moveTo>
                  <a:cubicBezTo>
                    <a:pt x="239" y="0"/>
                    <a:pt x="1" y="287"/>
                    <a:pt x="119" y="582"/>
                  </a:cubicBezTo>
                  <a:cubicBezTo>
                    <a:pt x="181" y="750"/>
                    <a:pt x="335" y="851"/>
                    <a:pt x="502" y="851"/>
                  </a:cubicBezTo>
                  <a:cubicBezTo>
                    <a:pt x="557" y="851"/>
                    <a:pt x="614" y="840"/>
                    <a:pt x="669" y="816"/>
                  </a:cubicBezTo>
                  <a:cubicBezTo>
                    <a:pt x="1020" y="688"/>
                    <a:pt x="1032" y="185"/>
                    <a:pt x="681" y="33"/>
                  </a:cubicBezTo>
                  <a:cubicBezTo>
                    <a:pt x="627" y="10"/>
                    <a:pt x="572" y="0"/>
                    <a:pt x="5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 name="Google Shape;414;p2"/>
            <p:cNvSpPr/>
            <p:nvPr/>
          </p:nvSpPr>
          <p:spPr>
            <a:xfrm>
              <a:off x="1855500" y="4616400"/>
              <a:ext cx="25775" cy="21250"/>
            </a:xfrm>
            <a:custGeom>
              <a:avLst/>
              <a:gdLst/>
              <a:ahLst/>
              <a:cxnLst/>
              <a:rect l="l" t="t" r="r" b="b"/>
              <a:pathLst>
                <a:path w="1031" h="850" extrusionOk="0">
                  <a:moveTo>
                    <a:pt x="510" y="0"/>
                  </a:moveTo>
                  <a:cubicBezTo>
                    <a:pt x="458" y="0"/>
                    <a:pt x="405" y="10"/>
                    <a:pt x="352" y="31"/>
                  </a:cubicBezTo>
                  <a:cubicBezTo>
                    <a:pt x="13" y="172"/>
                    <a:pt x="1" y="663"/>
                    <a:pt x="340" y="815"/>
                  </a:cubicBezTo>
                  <a:cubicBezTo>
                    <a:pt x="393" y="838"/>
                    <a:pt x="448" y="849"/>
                    <a:pt x="504" y="849"/>
                  </a:cubicBezTo>
                  <a:cubicBezTo>
                    <a:pt x="669" y="849"/>
                    <a:pt x="832" y="751"/>
                    <a:pt x="902" y="593"/>
                  </a:cubicBezTo>
                  <a:cubicBezTo>
                    <a:pt x="1031" y="305"/>
                    <a:pt x="798" y="0"/>
                    <a:pt x="51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 name="Google Shape;415;p2"/>
            <p:cNvSpPr/>
            <p:nvPr/>
          </p:nvSpPr>
          <p:spPr>
            <a:xfrm>
              <a:off x="1857550" y="4510375"/>
              <a:ext cx="24900" cy="21025"/>
            </a:xfrm>
            <a:custGeom>
              <a:avLst/>
              <a:gdLst/>
              <a:ahLst/>
              <a:cxnLst/>
              <a:rect l="l" t="t" r="r" b="b"/>
              <a:pathLst>
                <a:path w="996" h="841" extrusionOk="0">
                  <a:moveTo>
                    <a:pt x="514" y="0"/>
                  </a:moveTo>
                  <a:cubicBezTo>
                    <a:pt x="358" y="0"/>
                    <a:pt x="204" y="82"/>
                    <a:pt x="129" y="248"/>
                  </a:cubicBezTo>
                  <a:cubicBezTo>
                    <a:pt x="1" y="544"/>
                    <a:pt x="223" y="841"/>
                    <a:pt x="507" y="841"/>
                  </a:cubicBezTo>
                  <a:cubicBezTo>
                    <a:pt x="559" y="841"/>
                    <a:pt x="613" y="831"/>
                    <a:pt x="668" y="809"/>
                  </a:cubicBezTo>
                  <a:cubicBezTo>
                    <a:pt x="890" y="727"/>
                    <a:pt x="995" y="482"/>
                    <a:pt x="913" y="271"/>
                  </a:cubicBezTo>
                  <a:cubicBezTo>
                    <a:pt x="841" y="91"/>
                    <a:pt x="677" y="0"/>
                    <a:pt x="51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 name="Google Shape;416;p2"/>
            <p:cNvSpPr/>
            <p:nvPr/>
          </p:nvSpPr>
          <p:spPr>
            <a:xfrm>
              <a:off x="1784100" y="4433725"/>
              <a:ext cx="24650" cy="21150"/>
            </a:xfrm>
            <a:custGeom>
              <a:avLst/>
              <a:gdLst/>
              <a:ahLst/>
              <a:cxnLst/>
              <a:rect l="l" t="t" r="r" b="b"/>
              <a:pathLst>
                <a:path w="986" h="846" extrusionOk="0">
                  <a:moveTo>
                    <a:pt x="506" y="1"/>
                  </a:moveTo>
                  <a:cubicBezTo>
                    <a:pt x="225" y="1"/>
                    <a:pt x="1" y="284"/>
                    <a:pt x="108" y="576"/>
                  </a:cubicBezTo>
                  <a:cubicBezTo>
                    <a:pt x="179" y="755"/>
                    <a:pt x="344" y="845"/>
                    <a:pt x="509" y="845"/>
                  </a:cubicBezTo>
                  <a:cubicBezTo>
                    <a:pt x="669" y="845"/>
                    <a:pt x="828" y="760"/>
                    <a:pt x="903" y="588"/>
                  </a:cubicBezTo>
                  <a:cubicBezTo>
                    <a:pt x="985" y="377"/>
                    <a:pt x="891" y="132"/>
                    <a:pt x="681" y="38"/>
                  </a:cubicBezTo>
                  <a:cubicBezTo>
                    <a:pt x="622" y="12"/>
                    <a:pt x="563" y="1"/>
                    <a:pt x="5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 name="Google Shape;417;p2"/>
            <p:cNvSpPr/>
            <p:nvPr/>
          </p:nvSpPr>
          <p:spPr>
            <a:xfrm>
              <a:off x="1677100" y="4431625"/>
              <a:ext cx="25775" cy="21225"/>
            </a:xfrm>
            <a:custGeom>
              <a:avLst/>
              <a:gdLst/>
              <a:ahLst/>
              <a:cxnLst/>
              <a:rect l="l" t="t" r="r" b="b"/>
              <a:pathLst>
                <a:path w="1031" h="849" extrusionOk="0">
                  <a:moveTo>
                    <a:pt x="518" y="1"/>
                  </a:moveTo>
                  <a:cubicBezTo>
                    <a:pt x="467" y="1"/>
                    <a:pt x="414" y="10"/>
                    <a:pt x="363" y="28"/>
                  </a:cubicBezTo>
                  <a:cubicBezTo>
                    <a:pt x="12" y="169"/>
                    <a:pt x="0" y="660"/>
                    <a:pt x="351" y="812"/>
                  </a:cubicBezTo>
                  <a:cubicBezTo>
                    <a:pt x="409" y="837"/>
                    <a:pt x="467" y="849"/>
                    <a:pt x="523" y="849"/>
                  </a:cubicBezTo>
                  <a:cubicBezTo>
                    <a:pt x="805" y="849"/>
                    <a:pt x="1030" y="556"/>
                    <a:pt x="913" y="262"/>
                  </a:cubicBezTo>
                  <a:cubicBezTo>
                    <a:pt x="850" y="100"/>
                    <a:pt x="690" y="1"/>
                    <a:pt x="51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 name="Google Shape;418;p2"/>
            <p:cNvSpPr/>
            <p:nvPr/>
          </p:nvSpPr>
          <p:spPr>
            <a:xfrm>
              <a:off x="1600175" y="4505000"/>
              <a:ext cx="25775" cy="21150"/>
            </a:xfrm>
            <a:custGeom>
              <a:avLst/>
              <a:gdLst/>
              <a:ahLst/>
              <a:cxnLst/>
              <a:rect l="l" t="t" r="r" b="b"/>
              <a:pathLst>
                <a:path w="1031" h="846" extrusionOk="0">
                  <a:moveTo>
                    <a:pt x="516" y="0"/>
                  </a:moveTo>
                  <a:cubicBezTo>
                    <a:pt x="354" y="0"/>
                    <a:pt x="198" y="98"/>
                    <a:pt x="129" y="252"/>
                  </a:cubicBezTo>
                  <a:cubicBezTo>
                    <a:pt x="1" y="549"/>
                    <a:pt x="232" y="845"/>
                    <a:pt x="518" y="845"/>
                  </a:cubicBezTo>
                  <a:cubicBezTo>
                    <a:pt x="570" y="845"/>
                    <a:pt x="625" y="835"/>
                    <a:pt x="679" y="814"/>
                  </a:cubicBezTo>
                  <a:cubicBezTo>
                    <a:pt x="1018" y="685"/>
                    <a:pt x="1030" y="194"/>
                    <a:pt x="691" y="42"/>
                  </a:cubicBezTo>
                  <a:cubicBezTo>
                    <a:pt x="634" y="13"/>
                    <a:pt x="575" y="0"/>
                    <a:pt x="51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 name="Google Shape;419;p2"/>
            <p:cNvSpPr/>
            <p:nvPr/>
          </p:nvSpPr>
          <p:spPr>
            <a:xfrm>
              <a:off x="1599000" y="4611125"/>
              <a:ext cx="24900" cy="21275"/>
            </a:xfrm>
            <a:custGeom>
              <a:avLst/>
              <a:gdLst/>
              <a:ahLst/>
              <a:cxnLst/>
              <a:rect l="l" t="t" r="r" b="b"/>
              <a:pathLst>
                <a:path w="996" h="851" extrusionOk="0">
                  <a:moveTo>
                    <a:pt x="485" y="1"/>
                  </a:moveTo>
                  <a:cubicBezTo>
                    <a:pt x="435" y="1"/>
                    <a:pt x="382" y="10"/>
                    <a:pt x="328" y="32"/>
                  </a:cubicBezTo>
                  <a:cubicBezTo>
                    <a:pt x="106" y="113"/>
                    <a:pt x="1" y="359"/>
                    <a:pt x="83" y="581"/>
                  </a:cubicBezTo>
                  <a:cubicBezTo>
                    <a:pt x="154" y="760"/>
                    <a:pt x="316" y="851"/>
                    <a:pt x="478" y="851"/>
                  </a:cubicBezTo>
                  <a:cubicBezTo>
                    <a:pt x="635" y="851"/>
                    <a:pt x="792" y="766"/>
                    <a:pt x="867" y="593"/>
                  </a:cubicBezTo>
                  <a:cubicBezTo>
                    <a:pt x="996" y="305"/>
                    <a:pt x="771" y="1"/>
                    <a:pt x="4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 name="Google Shape;420;p2"/>
            <p:cNvSpPr/>
            <p:nvPr/>
          </p:nvSpPr>
          <p:spPr>
            <a:xfrm>
              <a:off x="1611300" y="4687675"/>
              <a:ext cx="7925" cy="7275"/>
            </a:xfrm>
            <a:custGeom>
              <a:avLst/>
              <a:gdLst/>
              <a:ahLst/>
              <a:cxnLst/>
              <a:rect l="l" t="t" r="r" b="b"/>
              <a:pathLst>
                <a:path w="317" h="291" extrusionOk="0">
                  <a:moveTo>
                    <a:pt x="169" y="0"/>
                  </a:moveTo>
                  <a:cubicBezTo>
                    <a:pt x="130" y="0"/>
                    <a:pt x="90" y="15"/>
                    <a:pt x="59" y="46"/>
                  </a:cubicBezTo>
                  <a:cubicBezTo>
                    <a:pt x="0" y="105"/>
                    <a:pt x="0" y="187"/>
                    <a:pt x="59" y="245"/>
                  </a:cubicBezTo>
                  <a:cubicBezTo>
                    <a:pt x="90" y="276"/>
                    <a:pt x="129" y="291"/>
                    <a:pt x="167" y="291"/>
                  </a:cubicBezTo>
                  <a:cubicBezTo>
                    <a:pt x="243" y="291"/>
                    <a:pt x="316" y="234"/>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 name="Google Shape;421;p2"/>
            <p:cNvSpPr/>
            <p:nvPr/>
          </p:nvSpPr>
          <p:spPr>
            <a:xfrm>
              <a:off x="1733550" y="4740900"/>
              <a:ext cx="8500" cy="7325"/>
            </a:xfrm>
            <a:custGeom>
              <a:avLst/>
              <a:gdLst/>
              <a:ahLst/>
              <a:cxnLst/>
              <a:rect l="l" t="t" r="r" b="b"/>
              <a:pathLst>
                <a:path w="340" h="293" extrusionOk="0">
                  <a:moveTo>
                    <a:pt x="148" y="1"/>
                  </a:moveTo>
                  <a:cubicBezTo>
                    <a:pt x="72" y="1"/>
                    <a:pt x="0" y="55"/>
                    <a:pt x="0" y="140"/>
                  </a:cubicBezTo>
                  <a:cubicBezTo>
                    <a:pt x="0" y="222"/>
                    <a:pt x="59" y="292"/>
                    <a:pt x="141" y="292"/>
                  </a:cubicBezTo>
                  <a:cubicBezTo>
                    <a:pt x="269" y="292"/>
                    <a:pt x="340" y="140"/>
                    <a:pt x="258" y="47"/>
                  </a:cubicBezTo>
                  <a:cubicBezTo>
                    <a:pt x="226" y="15"/>
                    <a:pt x="186" y="1"/>
                    <a:pt x="1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 name="Google Shape;422;p2"/>
            <p:cNvSpPr/>
            <p:nvPr/>
          </p:nvSpPr>
          <p:spPr>
            <a:xfrm>
              <a:off x="1857275" y="4692650"/>
              <a:ext cx="7900" cy="7275"/>
            </a:xfrm>
            <a:custGeom>
              <a:avLst/>
              <a:gdLst/>
              <a:ahLst/>
              <a:cxnLst/>
              <a:rect l="l" t="t" r="r" b="b"/>
              <a:pathLst>
                <a:path w="316" h="291" extrusionOk="0">
                  <a:moveTo>
                    <a:pt x="169" y="0"/>
                  </a:moveTo>
                  <a:cubicBezTo>
                    <a:pt x="130" y="0"/>
                    <a:pt x="90" y="15"/>
                    <a:pt x="59" y="46"/>
                  </a:cubicBezTo>
                  <a:cubicBezTo>
                    <a:pt x="0" y="105"/>
                    <a:pt x="0" y="187"/>
                    <a:pt x="59" y="245"/>
                  </a:cubicBezTo>
                  <a:cubicBezTo>
                    <a:pt x="90" y="276"/>
                    <a:pt x="129" y="291"/>
                    <a:pt x="167" y="291"/>
                  </a:cubicBezTo>
                  <a:cubicBezTo>
                    <a:pt x="243" y="291"/>
                    <a:pt x="316" y="233"/>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 name="Google Shape;423;p2"/>
            <p:cNvSpPr/>
            <p:nvPr/>
          </p:nvSpPr>
          <p:spPr>
            <a:xfrm>
              <a:off x="1909625" y="4571050"/>
              <a:ext cx="8800" cy="7250"/>
            </a:xfrm>
            <a:custGeom>
              <a:avLst/>
              <a:gdLst/>
              <a:ahLst/>
              <a:cxnLst/>
              <a:rect l="l" t="t" r="r" b="b"/>
              <a:pathLst>
                <a:path w="352" h="290" extrusionOk="0">
                  <a:moveTo>
                    <a:pt x="204" y="1"/>
                  </a:moveTo>
                  <a:cubicBezTo>
                    <a:pt x="170" y="1"/>
                    <a:pt x="135" y="14"/>
                    <a:pt x="106" y="44"/>
                  </a:cubicBezTo>
                  <a:cubicBezTo>
                    <a:pt x="0" y="125"/>
                    <a:pt x="70" y="289"/>
                    <a:pt x="199" y="289"/>
                  </a:cubicBezTo>
                  <a:cubicBezTo>
                    <a:pt x="281" y="289"/>
                    <a:pt x="340" y="231"/>
                    <a:pt x="351" y="160"/>
                  </a:cubicBezTo>
                  <a:cubicBezTo>
                    <a:pt x="351" y="64"/>
                    <a:pt x="280" y="1"/>
                    <a:pt x="20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 name="Google Shape;424;p2"/>
            <p:cNvSpPr/>
            <p:nvPr/>
          </p:nvSpPr>
          <p:spPr>
            <a:xfrm>
              <a:off x="1862225" y="4447625"/>
              <a:ext cx="7650" cy="7350"/>
            </a:xfrm>
            <a:custGeom>
              <a:avLst/>
              <a:gdLst/>
              <a:ahLst/>
              <a:cxnLst/>
              <a:rect l="l" t="t" r="r" b="b"/>
              <a:pathLst>
                <a:path w="306" h="294" extrusionOk="0">
                  <a:moveTo>
                    <a:pt x="155" y="1"/>
                  </a:moveTo>
                  <a:cubicBezTo>
                    <a:pt x="77" y="1"/>
                    <a:pt x="1" y="61"/>
                    <a:pt x="1" y="149"/>
                  </a:cubicBezTo>
                  <a:cubicBezTo>
                    <a:pt x="1" y="234"/>
                    <a:pt x="73" y="294"/>
                    <a:pt x="148" y="294"/>
                  </a:cubicBezTo>
                  <a:cubicBezTo>
                    <a:pt x="187" y="294"/>
                    <a:pt x="227" y="278"/>
                    <a:pt x="258" y="242"/>
                  </a:cubicBezTo>
                  <a:cubicBezTo>
                    <a:pt x="305" y="196"/>
                    <a:pt x="305" y="102"/>
                    <a:pt x="258" y="44"/>
                  </a:cubicBezTo>
                  <a:cubicBezTo>
                    <a:pt x="229" y="14"/>
                    <a:pt x="192" y="1"/>
                    <a:pt x="1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 name="Google Shape;425;p2"/>
            <p:cNvSpPr/>
            <p:nvPr/>
          </p:nvSpPr>
          <p:spPr>
            <a:xfrm>
              <a:off x="1739100" y="4394400"/>
              <a:ext cx="8800" cy="7225"/>
            </a:xfrm>
            <a:custGeom>
              <a:avLst/>
              <a:gdLst/>
              <a:ahLst/>
              <a:cxnLst/>
              <a:rect l="l" t="t" r="r" b="b"/>
              <a:pathLst>
                <a:path w="352" h="289" extrusionOk="0">
                  <a:moveTo>
                    <a:pt x="205" y="1"/>
                  </a:moveTo>
                  <a:cubicBezTo>
                    <a:pt x="170" y="1"/>
                    <a:pt x="135" y="14"/>
                    <a:pt x="106" y="43"/>
                  </a:cubicBezTo>
                  <a:cubicBezTo>
                    <a:pt x="1" y="125"/>
                    <a:pt x="71" y="289"/>
                    <a:pt x="200" y="289"/>
                  </a:cubicBezTo>
                  <a:cubicBezTo>
                    <a:pt x="281" y="289"/>
                    <a:pt x="340" y="230"/>
                    <a:pt x="352" y="160"/>
                  </a:cubicBezTo>
                  <a:cubicBezTo>
                    <a:pt x="352" y="64"/>
                    <a:pt x="280" y="1"/>
                    <a:pt x="20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 name="Google Shape;426;p2"/>
            <p:cNvSpPr/>
            <p:nvPr/>
          </p:nvSpPr>
          <p:spPr>
            <a:xfrm>
              <a:off x="1616275" y="4442625"/>
              <a:ext cx="7850" cy="6675"/>
            </a:xfrm>
            <a:custGeom>
              <a:avLst/>
              <a:gdLst/>
              <a:ahLst/>
              <a:cxnLst/>
              <a:rect l="l" t="t" r="r" b="b"/>
              <a:pathLst>
                <a:path w="314" h="267" extrusionOk="0">
                  <a:moveTo>
                    <a:pt x="158" y="1"/>
                  </a:moveTo>
                  <a:cubicBezTo>
                    <a:pt x="123" y="1"/>
                    <a:pt x="88" y="15"/>
                    <a:pt x="59" y="45"/>
                  </a:cubicBezTo>
                  <a:cubicBezTo>
                    <a:pt x="0" y="103"/>
                    <a:pt x="0" y="185"/>
                    <a:pt x="59" y="244"/>
                  </a:cubicBezTo>
                  <a:cubicBezTo>
                    <a:pt x="84" y="260"/>
                    <a:pt x="109" y="267"/>
                    <a:pt x="134" y="267"/>
                  </a:cubicBezTo>
                  <a:cubicBezTo>
                    <a:pt x="234" y="267"/>
                    <a:pt x="314" y="148"/>
                    <a:pt x="257" y="45"/>
                  </a:cubicBezTo>
                  <a:cubicBezTo>
                    <a:pt x="228" y="15"/>
                    <a:pt x="193" y="1"/>
                    <a:pt x="15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 name="Google Shape;427;p2"/>
            <p:cNvSpPr/>
            <p:nvPr/>
          </p:nvSpPr>
          <p:spPr>
            <a:xfrm>
              <a:off x="1562825" y="4564225"/>
              <a:ext cx="8725" cy="7350"/>
            </a:xfrm>
            <a:custGeom>
              <a:avLst/>
              <a:gdLst/>
              <a:ahLst/>
              <a:cxnLst/>
              <a:rect l="l" t="t" r="r" b="b"/>
              <a:pathLst>
                <a:path w="349" h="294" extrusionOk="0">
                  <a:moveTo>
                    <a:pt x="161" y="1"/>
                  </a:moveTo>
                  <a:cubicBezTo>
                    <a:pt x="79" y="1"/>
                    <a:pt x="21" y="59"/>
                    <a:pt x="9" y="141"/>
                  </a:cubicBezTo>
                  <a:cubicBezTo>
                    <a:pt x="1" y="232"/>
                    <a:pt x="79" y="293"/>
                    <a:pt x="159" y="293"/>
                  </a:cubicBezTo>
                  <a:cubicBezTo>
                    <a:pt x="193" y="293"/>
                    <a:pt x="227" y="282"/>
                    <a:pt x="255" y="258"/>
                  </a:cubicBezTo>
                  <a:cubicBezTo>
                    <a:pt x="348" y="164"/>
                    <a:pt x="290" y="1"/>
                    <a:pt x="16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 name="Google Shape;428;p2"/>
            <p:cNvSpPr/>
            <p:nvPr/>
          </p:nvSpPr>
          <p:spPr>
            <a:xfrm>
              <a:off x="1648725" y="4754625"/>
              <a:ext cx="16625" cy="14325"/>
            </a:xfrm>
            <a:custGeom>
              <a:avLst/>
              <a:gdLst/>
              <a:ahLst/>
              <a:cxnLst/>
              <a:rect l="l" t="t" r="r" b="b"/>
              <a:pathLst>
                <a:path w="665" h="573" extrusionOk="0">
                  <a:moveTo>
                    <a:pt x="328" y="1"/>
                  </a:moveTo>
                  <a:cubicBezTo>
                    <a:pt x="223" y="1"/>
                    <a:pt x="118" y="59"/>
                    <a:pt x="71" y="176"/>
                  </a:cubicBezTo>
                  <a:cubicBezTo>
                    <a:pt x="1" y="317"/>
                    <a:pt x="71" y="480"/>
                    <a:pt x="211" y="551"/>
                  </a:cubicBezTo>
                  <a:cubicBezTo>
                    <a:pt x="249" y="566"/>
                    <a:pt x="286" y="572"/>
                    <a:pt x="322" y="572"/>
                  </a:cubicBezTo>
                  <a:cubicBezTo>
                    <a:pt x="512" y="572"/>
                    <a:pt x="664" y="383"/>
                    <a:pt x="586" y="176"/>
                  </a:cubicBezTo>
                  <a:cubicBezTo>
                    <a:pt x="539" y="59"/>
                    <a:pt x="434" y="1"/>
                    <a:pt x="3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 name="Google Shape;429;p2"/>
            <p:cNvSpPr/>
            <p:nvPr/>
          </p:nvSpPr>
          <p:spPr>
            <a:xfrm>
              <a:off x="1808200" y="4757875"/>
              <a:ext cx="17200" cy="14250"/>
            </a:xfrm>
            <a:custGeom>
              <a:avLst/>
              <a:gdLst/>
              <a:ahLst/>
              <a:cxnLst/>
              <a:rect l="l" t="t" r="r" b="b"/>
              <a:pathLst>
                <a:path w="688" h="570" extrusionOk="0">
                  <a:moveTo>
                    <a:pt x="347" y="1"/>
                  </a:moveTo>
                  <a:cubicBezTo>
                    <a:pt x="161" y="1"/>
                    <a:pt x="1" y="189"/>
                    <a:pt x="80" y="385"/>
                  </a:cubicBezTo>
                  <a:cubicBezTo>
                    <a:pt x="124" y="501"/>
                    <a:pt x="230" y="570"/>
                    <a:pt x="340" y="570"/>
                  </a:cubicBezTo>
                  <a:cubicBezTo>
                    <a:pt x="374" y="570"/>
                    <a:pt x="409" y="563"/>
                    <a:pt x="442" y="549"/>
                  </a:cubicBezTo>
                  <a:cubicBezTo>
                    <a:pt x="676" y="456"/>
                    <a:pt x="688" y="128"/>
                    <a:pt x="454" y="23"/>
                  </a:cubicBezTo>
                  <a:cubicBezTo>
                    <a:pt x="418" y="8"/>
                    <a:pt x="382"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 name="Google Shape;430;p2"/>
            <p:cNvSpPr/>
            <p:nvPr/>
          </p:nvSpPr>
          <p:spPr>
            <a:xfrm>
              <a:off x="1923375" y="4647650"/>
              <a:ext cx="17200" cy="14225"/>
            </a:xfrm>
            <a:custGeom>
              <a:avLst/>
              <a:gdLst/>
              <a:ahLst/>
              <a:cxnLst/>
              <a:rect l="l" t="t" r="r" b="b"/>
              <a:pathLst>
                <a:path w="688" h="569" extrusionOk="0">
                  <a:moveTo>
                    <a:pt x="349" y="1"/>
                  </a:moveTo>
                  <a:cubicBezTo>
                    <a:pt x="316" y="1"/>
                    <a:pt x="281" y="7"/>
                    <a:pt x="246" y="21"/>
                  </a:cubicBezTo>
                  <a:cubicBezTo>
                    <a:pt x="12" y="115"/>
                    <a:pt x="0" y="442"/>
                    <a:pt x="234" y="548"/>
                  </a:cubicBezTo>
                  <a:cubicBezTo>
                    <a:pt x="268" y="562"/>
                    <a:pt x="303" y="568"/>
                    <a:pt x="338" y="568"/>
                  </a:cubicBezTo>
                  <a:cubicBezTo>
                    <a:pt x="448" y="568"/>
                    <a:pt x="555" y="502"/>
                    <a:pt x="608" y="396"/>
                  </a:cubicBezTo>
                  <a:cubicBezTo>
                    <a:pt x="688" y="207"/>
                    <a:pt x="539" y="1"/>
                    <a:pt x="3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 name="Google Shape;431;p2"/>
            <p:cNvSpPr/>
            <p:nvPr/>
          </p:nvSpPr>
          <p:spPr>
            <a:xfrm>
              <a:off x="1926675" y="4488625"/>
              <a:ext cx="16600" cy="14125"/>
            </a:xfrm>
            <a:custGeom>
              <a:avLst/>
              <a:gdLst/>
              <a:ahLst/>
              <a:cxnLst/>
              <a:rect l="l" t="t" r="r" b="b"/>
              <a:pathLst>
                <a:path w="664" h="565" extrusionOk="0">
                  <a:moveTo>
                    <a:pt x="344" y="0"/>
                  </a:moveTo>
                  <a:cubicBezTo>
                    <a:pt x="240" y="0"/>
                    <a:pt x="136" y="56"/>
                    <a:pt x="90" y="170"/>
                  </a:cubicBezTo>
                  <a:cubicBezTo>
                    <a:pt x="1" y="359"/>
                    <a:pt x="148" y="565"/>
                    <a:pt x="345" y="565"/>
                  </a:cubicBezTo>
                  <a:cubicBezTo>
                    <a:pt x="380" y="565"/>
                    <a:pt x="416" y="558"/>
                    <a:pt x="453" y="544"/>
                  </a:cubicBezTo>
                  <a:cubicBezTo>
                    <a:pt x="593" y="486"/>
                    <a:pt x="664" y="322"/>
                    <a:pt x="605" y="182"/>
                  </a:cubicBezTo>
                  <a:cubicBezTo>
                    <a:pt x="563" y="62"/>
                    <a:pt x="454" y="0"/>
                    <a:pt x="3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 name="Google Shape;432;p2"/>
            <p:cNvSpPr/>
            <p:nvPr/>
          </p:nvSpPr>
          <p:spPr>
            <a:xfrm>
              <a:off x="1816025" y="4373700"/>
              <a:ext cx="17200" cy="14175"/>
            </a:xfrm>
            <a:custGeom>
              <a:avLst/>
              <a:gdLst/>
              <a:ahLst/>
              <a:cxnLst/>
              <a:rect l="l" t="t" r="r" b="b"/>
              <a:pathLst>
                <a:path w="688" h="567" extrusionOk="0">
                  <a:moveTo>
                    <a:pt x="331" y="1"/>
                  </a:moveTo>
                  <a:cubicBezTo>
                    <a:pt x="300" y="1"/>
                    <a:pt x="267" y="6"/>
                    <a:pt x="235" y="17"/>
                  </a:cubicBezTo>
                  <a:cubicBezTo>
                    <a:pt x="1" y="111"/>
                    <a:pt x="1" y="438"/>
                    <a:pt x="235" y="544"/>
                  </a:cubicBezTo>
                  <a:cubicBezTo>
                    <a:pt x="271" y="559"/>
                    <a:pt x="309" y="566"/>
                    <a:pt x="347" y="566"/>
                  </a:cubicBezTo>
                  <a:cubicBezTo>
                    <a:pt x="453" y="566"/>
                    <a:pt x="554" y="507"/>
                    <a:pt x="597" y="403"/>
                  </a:cubicBezTo>
                  <a:cubicBezTo>
                    <a:pt x="688" y="202"/>
                    <a:pt x="527" y="1"/>
                    <a:pt x="3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 name="Google Shape;433;p2"/>
            <p:cNvSpPr/>
            <p:nvPr/>
          </p:nvSpPr>
          <p:spPr>
            <a:xfrm>
              <a:off x="1656050" y="4370400"/>
              <a:ext cx="17200" cy="14225"/>
            </a:xfrm>
            <a:custGeom>
              <a:avLst/>
              <a:gdLst/>
              <a:ahLst/>
              <a:cxnLst/>
              <a:rect l="l" t="t" r="r" b="b"/>
              <a:pathLst>
                <a:path w="688" h="569" extrusionOk="0">
                  <a:moveTo>
                    <a:pt x="348" y="0"/>
                  </a:moveTo>
                  <a:cubicBezTo>
                    <a:pt x="314" y="0"/>
                    <a:pt x="279" y="7"/>
                    <a:pt x="246" y="21"/>
                  </a:cubicBezTo>
                  <a:cubicBezTo>
                    <a:pt x="12" y="114"/>
                    <a:pt x="0" y="442"/>
                    <a:pt x="234" y="547"/>
                  </a:cubicBezTo>
                  <a:cubicBezTo>
                    <a:pt x="272" y="562"/>
                    <a:pt x="309" y="569"/>
                    <a:pt x="345" y="569"/>
                  </a:cubicBezTo>
                  <a:cubicBezTo>
                    <a:pt x="535" y="569"/>
                    <a:pt x="687" y="381"/>
                    <a:pt x="608" y="184"/>
                  </a:cubicBezTo>
                  <a:cubicBezTo>
                    <a:pt x="564" y="68"/>
                    <a:pt x="458" y="0"/>
                    <a:pt x="3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 name="Google Shape;434;p2"/>
            <p:cNvSpPr/>
            <p:nvPr/>
          </p:nvSpPr>
          <p:spPr>
            <a:xfrm>
              <a:off x="1540875" y="4480775"/>
              <a:ext cx="17200" cy="14100"/>
            </a:xfrm>
            <a:custGeom>
              <a:avLst/>
              <a:gdLst/>
              <a:ahLst/>
              <a:cxnLst/>
              <a:rect l="l" t="t" r="r" b="b"/>
              <a:pathLst>
                <a:path w="688" h="564" extrusionOk="0">
                  <a:moveTo>
                    <a:pt x="338" y="0"/>
                  </a:moveTo>
                  <a:cubicBezTo>
                    <a:pt x="233" y="0"/>
                    <a:pt x="131" y="65"/>
                    <a:pt x="80" y="168"/>
                  </a:cubicBezTo>
                  <a:cubicBezTo>
                    <a:pt x="0" y="366"/>
                    <a:pt x="147" y="564"/>
                    <a:pt x="336" y="564"/>
                  </a:cubicBezTo>
                  <a:cubicBezTo>
                    <a:pt x="370" y="564"/>
                    <a:pt x="406" y="557"/>
                    <a:pt x="442" y="543"/>
                  </a:cubicBezTo>
                  <a:cubicBezTo>
                    <a:pt x="676" y="449"/>
                    <a:pt x="688" y="121"/>
                    <a:pt x="454" y="28"/>
                  </a:cubicBezTo>
                  <a:cubicBezTo>
                    <a:pt x="416" y="9"/>
                    <a:pt x="377" y="0"/>
                    <a:pt x="3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 name="Google Shape;435;p2"/>
            <p:cNvSpPr/>
            <p:nvPr/>
          </p:nvSpPr>
          <p:spPr>
            <a:xfrm>
              <a:off x="1537600" y="4639900"/>
              <a:ext cx="17175" cy="14200"/>
            </a:xfrm>
            <a:custGeom>
              <a:avLst/>
              <a:gdLst/>
              <a:ahLst/>
              <a:cxnLst/>
              <a:rect l="l" t="t" r="r" b="b"/>
              <a:pathLst>
                <a:path w="687" h="568" extrusionOk="0">
                  <a:moveTo>
                    <a:pt x="330" y="1"/>
                  </a:moveTo>
                  <a:cubicBezTo>
                    <a:pt x="298" y="1"/>
                    <a:pt x="266" y="6"/>
                    <a:pt x="234" y="15"/>
                  </a:cubicBezTo>
                  <a:cubicBezTo>
                    <a:pt x="0" y="109"/>
                    <a:pt x="0" y="437"/>
                    <a:pt x="222" y="542"/>
                  </a:cubicBezTo>
                  <a:cubicBezTo>
                    <a:pt x="262" y="560"/>
                    <a:pt x="302" y="568"/>
                    <a:pt x="341" y="568"/>
                  </a:cubicBezTo>
                  <a:cubicBezTo>
                    <a:pt x="530" y="568"/>
                    <a:pt x="686" y="373"/>
                    <a:pt x="608" y="179"/>
                  </a:cubicBezTo>
                  <a:cubicBezTo>
                    <a:pt x="562" y="68"/>
                    <a:pt x="450" y="1"/>
                    <a:pt x="33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 name="Google Shape;436;p2"/>
            <p:cNvSpPr/>
            <p:nvPr/>
          </p:nvSpPr>
          <p:spPr>
            <a:xfrm>
              <a:off x="1561275" y="4735650"/>
              <a:ext cx="7625" cy="7275"/>
            </a:xfrm>
            <a:custGeom>
              <a:avLst/>
              <a:gdLst/>
              <a:ahLst/>
              <a:cxnLst/>
              <a:rect l="l" t="t" r="r" b="b"/>
              <a:pathLst>
                <a:path w="305" h="291" extrusionOk="0">
                  <a:moveTo>
                    <a:pt x="158" y="0"/>
                  </a:moveTo>
                  <a:cubicBezTo>
                    <a:pt x="119" y="0"/>
                    <a:pt x="79" y="14"/>
                    <a:pt x="47" y="46"/>
                  </a:cubicBezTo>
                  <a:cubicBezTo>
                    <a:pt x="1" y="105"/>
                    <a:pt x="1" y="186"/>
                    <a:pt x="47" y="245"/>
                  </a:cubicBezTo>
                  <a:cubicBezTo>
                    <a:pt x="79" y="276"/>
                    <a:pt x="118" y="290"/>
                    <a:pt x="156" y="290"/>
                  </a:cubicBezTo>
                  <a:cubicBezTo>
                    <a:pt x="232" y="290"/>
                    <a:pt x="305" y="233"/>
                    <a:pt x="305" y="140"/>
                  </a:cubicBezTo>
                  <a:cubicBezTo>
                    <a:pt x="305" y="55"/>
                    <a:pt x="233" y="0"/>
                    <a:pt x="15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 name="Google Shape;437;p2"/>
            <p:cNvSpPr/>
            <p:nvPr/>
          </p:nvSpPr>
          <p:spPr>
            <a:xfrm>
              <a:off x="1732075" y="4810225"/>
              <a:ext cx="8800" cy="7300"/>
            </a:xfrm>
            <a:custGeom>
              <a:avLst/>
              <a:gdLst/>
              <a:ahLst/>
              <a:cxnLst/>
              <a:rect l="l" t="t" r="r" b="b"/>
              <a:pathLst>
                <a:path w="352" h="292" extrusionOk="0">
                  <a:moveTo>
                    <a:pt x="148" y="0"/>
                  </a:moveTo>
                  <a:cubicBezTo>
                    <a:pt x="73" y="0"/>
                    <a:pt x="1" y="55"/>
                    <a:pt x="1" y="140"/>
                  </a:cubicBezTo>
                  <a:cubicBezTo>
                    <a:pt x="1" y="222"/>
                    <a:pt x="59" y="292"/>
                    <a:pt x="141" y="292"/>
                  </a:cubicBezTo>
                  <a:cubicBezTo>
                    <a:pt x="270" y="292"/>
                    <a:pt x="352" y="140"/>
                    <a:pt x="258" y="46"/>
                  </a:cubicBezTo>
                  <a:cubicBezTo>
                    <a:pt x="227" y="15"/>
                    <a:pt x="187" y="0"/>
                    <a:pt x="1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 name="Google Shape;438;p2"/>
            <p:cNvSpPr/>
            <p:nvPr/>
          </p:nvSpPr>
          <p:spPr>
            <a:xfrm>
              <a:off x="1904350" y="4742350"/>
              <a:ext cx="9975" cy="7325"/>
            </a:xfrm>
            <a:custGeom>
              <a:avLst/>
              <a:gdLst/>
              <a:ahLst/>
              <a:cxnLst/>
              <a:rect l="l" t="t" r="r" b="b"/>
              <a:pathLst>
                <a:path w="399" h="293" extrusionOk="0">
                  <a:moveTo>
                    <a:pt x="200" y="0"/>
                  </a:moveTo>
                  <a:cubicBezTo>
                    <a:pt x="71" y="0"/>
                    <a:pt x="1" y="164"/>
                    <a:pt x="106" y="258"/>
                  </a:cubicBezTo>
                  <a:cubicBezTo>
                    <a:pt x="135" y="281"/>
                    <a:pt x="170" y="293"/>
                    <a:pt x="205" y="293"/>
                  </a:cubicBezTo>
                  <a:cubicBezTo>
                    <a:pt x="240" y="293"/>
                    <a:pt x="276" y="281"/>
                    <a:pt x="305" y="258"/>
                  </a:cubicBezTo>
                  <a:cubicBezTo>
                    <a:pt x="398" y="164"/>
                    <a:pt x="340" y="0"/>
                    <a:pt x="20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 name="Google Shape;439;p2"/>
            <p:cNvSpPr/>
            <p:nvPr/>
          </p:nvSpPr>
          <p:spPr>
            <a:xfrm>
              <a:off x="1979225" y="4572525"/>
              <a:ext cx="8800" cy="7225"/>
            </a:xfrm>
            <a:custGeom>
              <a:avLst/>
              <a:gdLst/>
              <a:ahLst/>
              <a:cxnLst/>
              <a:rect l="l" t="t" r="r" b="b"/>
              <a:pathLst>
                <a:path w="352" h="289" extrusionOk="0">
                  <a:moveTo>
                    <a:pt x="206" y="0"/>
                  </a:moveTo>
                  <a:cubicBezTo>
                    <a:pt x="171" y="0"/>
                    <a:pt x="136" y="13"/>
                    <a:pt x="106" y="43"/>
                  </a:cubicBezTo>
                  <a:cubicBezTo>
                    <a:pt x="1" y="125"/>
                    <a:pt x="71" y="289"/>
                    <a:pt x="200" y="289"/>
                  </a:cubicBezTo>
                  <a:cubicBezTo>
                    <a:pt x="281" y="289"/>
                    <a:pt x="340" y="230"/>
                    <a:pt x="352" y="148"/>
                  </a:cubicBezTo>
                  <a:cubicBezTo>
                    <a:pt x="352" y="61"/>
                    <a:pt x="281" y="0"/>
                    <a:pt x="2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 name="Google Shape;440;p2"/>
            <p:cNvSpPr/>
            <p:nvPr/>
          </p:nvSpPr>
          <p:spPr>
            <a:xfrm>
              <a:off x="1911675" y="4399575"/>
              <a:ext cx="9675" cy="7250"/>
            </a:xfrm>
            <a:custGeom>
              <a:avLst/>
              <a:gdLst/>
              <a:ahLst/>
              <a:cxnLst/>
              <a:rect l="l" t="t" r="r" b="b"/>
              <a:pathLst>
                <a:path w="387" h="290" extrusionOk="0">
                  <a:moveTo>
                    <a:pt x="187" y="0"/>
                  </a:moveTo>
                  <a:cubicBezTo>
                    <a:pt x="59" y="0"/>
                    <a:pt x="0" y="152"/>
                    <a:pt x="94" y="246"/>
                  </a:cubicBezTo>
                  <a:cubicBezTo>
                    <a:pt x="123" y="275"/>
                    <a:pt x="158" y="290"/>
                    <a:pt x="193" y="290"/>
                  </a:cubicBezTo>
                  <a:cubicBezTo>
                    <a:pt x="228" y="290"/>
                    <a:pt x="263" y="275"/>
                    <a:pt x="293" y="246"/>
                  </a:cubicBezTo>
                  <a:cubicBezTo>
                    <a:pt x="386" y="152"/>
                    <a:pt x="328" y="0"/>
                    <a:pt x="1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 name="Google Shape;441;p2"/>
            <p:cNvSpPr/>
            <p:nvPr/>
          </p:nvSpPr>
          <p:spPr>
            <a:xfrm>
              <a:off x="1741600" y="4326150"/>
              <a:ext cx="8350" cy="5950"/>
            </a:xfrm>
            <a:custGeom>
              <a:avLst/>
              <a:gdLst/>
              <a:ahLst/>
              <a:cxnLst/>
              <a:rect l="l" t="t" r="r" b="b"/>
              <a:pathLst>
                <a:path w="334" h="238" extrusionOk="0">
                  <a:moveTo>
                    <a:pt x="165" y="1"/>
                  </a:moveTo>
                  <a:cubicBezTo>
                    <a:pt x="105" y="1"/>
                    <a:pt x="47" y="36"/>
                    <a:pt x="29" y="106"/>
                  </a:cubicBezTo>
                  <a:cubicBezTo>
                    <a:pt x="0" y="194"/>
                    <a:pt x="82" y="238"/>
                    <a:pt x="165" y="238"/>
                  </a:cubicBezTo>
                  <a:cubicBezTo>
                    <a:pt x="249" y="238"/>
                    <a:pt x="334" y="194"/>
                    <a:pt x="310" y="106"/>
                  </a:cubicBezTo>
                  <a:cubicBezTo>
                    <a:pt x="287" y="36"/>
                    <a:pt x="225" y="1"/>
                    <a:pt x="16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 name="Google Shape;442;p2"/>
            <p:cNvSpPr/>
            <p:nvPr/>
          </p:nvSpPr>
          <p:spPr>
            <a:xfrm>
              <a:off x="1567125" y="4392850"/>
              <a:ext cx="9675" cy="7325"/>
            </a:xfrm>
            <a:custGeom>
              <a:avLst/>
              <a:gdLst/>
              <a:ahLst/>
              <a:cxnLst/>
              <a:rect l="l" t="t" r="r" b="b"/>
              <a:pathLst>
                <a:path w="387" h="293" extrusionOk="0">
                  <a:moveTo>
                    <a:pt x="194" y="0"/>
                  </a:moveTo>
                  <a:cubicBezTo>
                    <a:pt x="159" y="0"/>
                    <a:pt x="123" y="12"/>
                    <a:pt x="94" y="35"/>
                  </a:cubicBezTo>
                  <a:cubicBezTo>
                    <a:pt x="1" y="129"/>
                    <a:pt x="59" y="292"/>
                    <a:pt x="200" y="292"/>
                  </a:cubicBezTo>
                  <a:cubicBezTo>
                    <a:pt x="328" y="292"/>
                    <a:pt x="387" y="129"/>
                    <a:pt x="293" y="35"/>
                  </a:cubicBezTo>
                  <a:cubicBezTo>
                    <a:pt x="264" y="12"/>
                    <a:pt x="229" y="0"/>
                    <a:pt x="19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 name="Google Shape;443;p2"/>
            <p:cNvSpPr/>
            <p:nvPr/>
          </p:nvSpPr>
          <p:spPr>
            <a:xfrm>
              <a:off x="1493075" y="4562675"/>
              <a:ext cx="8050" cy="7225"/>
            </a:xfrm>
            <a:custGeom>
              <a:avLst/>
              <a:gdLst/>
              <a:ahLst/>
              <a:cxnLst/>
              <a:rect l="l" t="t" r="r" b="b"/>
              <a:pathLst>
                <a:path w="322" h="289" extrusionOk="0">
                  <a:moveTo>
                    <a:pt x="137" y="0"/>
                  </a:moveTo>
                  <a:cubicBezTo>
                    <a:pt x="1" y="0"/>
                    <a:pt x="1" y="289"/>
                    <a:pt x="137" y="289"/>
                  </a:cubicBezTo>
                  <a:cubicBezTo>
                    <a:pt x="146" y="289"/>
                    <a:pt x="156" y="288"/>
                    <a:pt x="167" y="285"/>
                  </a:cubicBezTo>
                  <a:cubicBezTo>
                    <a:pt x="176" y="288"/>
                    <a:pt x="185" y="289"/>
                    <a:pt x="194" y="289"/>
                  </a:cubicBezTo>
                  <a:cubicBezTo>
                    <a:pt x="321" y="289"/>
                    <a:pt x="321" y="0"/>
                    <a:pt x="194" y="0"/>
                  </a:cubicBezTo>
                  <a:cubicBezTo>
                    <a:pt x="185" y="0"/>
                    <a:pt x="176" y="1"/>
                    <a:pt x="167" y="4"/>
                  </a:cubicBezTo>
                  <a:cubicBezTo>
                    <a:pt x="156" y="1"/>
                    <a:pt x="146" y="0"/>
                    <a:pt x="13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pic>
        <p:nvPicPr>
          <p:cNvPr id="444" name="Google Shape;444;p2"/>
          <p:cNvPicPr preferRelativeResize="0"/>
          <p:nvPr/>
        </p:nvPicPr>
        <p:blipFill rotWithShape="1">
          <a:blip r:embed="rId2">
            <a:alphaModFix/>
          </a:blip>
          <a:srcRect r="3956"/>
          <a:stretch/>
        </p:blipFill>
        <p:spPr>
          <a:xfrm>
            <a:off x="-1403249" y="1030582"/>
            <a:ext cx="8737702" cy="8964072"/>
          </a:xfrm>
          <a:prstGeom prst="rect">
            <a:avLst/>
          </a:prstGeom>
          <a:noFill/>
          <a:ln>
            <a:noFill/>
          </a:ln>
        </p:spPr>
      </p:pic>
      <p:sp>
        <p:nvSpPr>
          <p:cNvPr id="445" name="Google Shape;445;p2"/>
          <p:cNvSpPr/>
          <p:nvPr/>
        </p:nvSpPr>
        <p:spPr>
          <a:xfrm>
            <a:off x="-457598" y="7223851"/>
            <a:ext cx="7977900" cy="1958046"/>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46" name="Google Shape;446;p2"/>
          <p:cNvSpPr txBox="1">
            <a:spLocks noGrp="1"/>
          </p:cNvSpPr>
          <p:nvPr>
            <p:ph type="title"/>
          </p:nvPr>
        </p:nvSpPr>
        <p:spPr>
          <a:xfrm>
            <a:off x="2027750" y="1488550"/>
            <a:ext cx="7606200" cy="5553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2000" b="1">
                <a:solidFill>
                  <a:srgbClr val="2A0606"/>
                </a:solidFill>
              </a:defRPr>
            </a:lvl1pPr>
            <a:lvl2pPr lvl="1" rtl="0">
              <a:spcBef>
                <a:spcPts val="0"/>
              </a:spcBef>
              <a:spcAft>
                <a:spcPts val="0"/>
              </a:spcAft>
              <a:buNone/>
              <a:defRPr sz="12000" b="1">
                <a:solidFill>
                  <a:srgbClr val="2A0606"/>
                </a:solidFill>
              </a:defRPr>
            </a:lvl2pPr>
            <a:lvl3pPr lvl="2" rtl="0">
              <a:spcBef>
                <a:spcPts val="0"/>
              </a:spcBef>
              <a:spcAft>
                <a:spcPts val="0"/>
              </a:spcAft>
              <a:buNone/>
              <a:defRPr sz="12000" b="1">
                <a:solidFill>
                  <a:srgbClr val="2A0606"/>
                </a:solidFill>
              </a:defRPr>
            </a:lvl3pPr>
            <a:lvl4pPr lvl="3" rtl="0">
              <a:spcBef>
                <a:spcPts val="0"/>
              </a:spcBef>
              <a:spcAft>
                <a:spcPts val="0"/>
              </a:spcAft>
              <a:buNone/>
              <a:defRPr sz="12000" b="1">
                <a:solidFill>
                  <a:srgbClr val="2A0606"/>
                </a:solidFill>
              </a:defRPr>
            </a:lvl4pPr>
            <a:lvl5pPr lvl="4" rtl="0">
              <a:spcBef>
                <a:spcPts val="0"/>
              </a:spcBef>
              <a:spcAft>
                <a:spcPts val="0"/>
              </a:spcAft>
              <a:buNone/>
              <a:defRPr sz="12000" b="1">
                <a:solidFill>
                  <a:srgbClr val="2A0606"/>
                </a:solidFill>
              </a:defRPr>
            </a:lvl5pPr>
            <a:lvl6pPr lvl="5" rtl="0">
              <a:spcBef>
                <a:spcPts val="0"/>
              </a:spcBef>
              <a:spcAft>
                <a:spcPts val="0"/>
              </a:spcAft>
              <a:buNone/>
              <a:defRPr sz="12000" b="1">
                <a:solidFill>
                  <a:srgbClr val="2A0606"/>
                </a:solidFill>
              </a:defRPr>
            </a:lvl6pPr>
            <a:lvl7pPr lvl="6" rtl="0">
              <a:spcBef>
                <a:spcPts val="0"/>
              </a:spcBef>
              <a:spcAft>
                <a:spcPts val="0"/>
              </a:spcAft>
              <a:buNone/>
              <a:defRPr sz="12000" b="1">
                <a:solidFill>
                  <a:srgbClr val="2A0606"/>
                </a:solidFill>
              </a:defRPr>
            </a:lvl7pPr>
            <a:lvl8pPr lvl="7" rtl="0">
              <a:spcBef>
                <a:spcPts val="0"/>
              </a:spcBef>
              <a:spcAft>
                <a:spcPts val="0"/>
              </a:spcAft>
              <a:buNone/>
              <a:defRPr sz="12000" b="1">
                <a:solidFill>
                  <a:srgbClr val="2A0606"/>
                </a:solidFill>
              </a:defRPr>
            </a:lvl8pPr>
            <a:lvl9pPr lvl="8" rtl="0">
              <a:spcBef>
                <a:spcPts val="0"/>
              </a:spcBef>
              <a:spcAft>
                <a:spcPts val="0"/>
              </a:spcAft>
              <a:buNone/>
              <a:defRPr sz="12000" b="1">
                <a:solidFill>
                  <a:srgbClr val="2A0606"/>
                </a:solidFill>
              </a:defRPr>
            </a:lvl9pPr>
          </a:lstStyle>
          <a:p>
            <a:endParaRPr/>
          </a:p>
        </p:txBody>
      </p:sp>
      <p:sp>
        <p:nvSpPr>
          <p:cNvPr id="447" name="Google Shape;447;p2"/>
          <p:cNvSpPr txBox="1">
            <a:spLocks noGrp="1"/>
          </p:cNvSpPr>
          <p:nvPr>
            <p:ph type="subTitle" idx="1"/>
          </p:nvPr>
        </p:nvSpPr>
        <p:spPr>
          <a:xfrm>
            <a:off x="2399100" y="7487950"/>
            <a:ext cx="4400400" cy="142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400"/>
              <a:buNone/>
              <a:defRPr sz="3200"/>
            </a:lvl1pPr>
            <a:lvl2pPr lvl="1" algn="r" rtl="0">
              <a:lnSpc>
                <a:spcPct val="100000"/>
              </a:lnSpc>
              <a:spcBef>
                <a:spcPts val="0"/>
              </a:spcBef>
              <a:spcAft>
                <a:spcPts val="0"/>
              </a:spcAft>
              <a:buClr>
                <a:schemeClr val="accent1"/>
              </a:buClr>
              <a:buSzPts val="1400"/>
              <a:buNone/>
              <a:defRPr>
                <a:solidFill>
                  <a:schemeClr val="accent1"/>
                </a:solidFill>
              </a:defRPr>
            </a:lvl2pPr>
            <a:lvl3pPr lvl="2" algn="r" rtl="0">
              <a:lnSpc>
                <a:spcPct val="100000"/>
              </a:lnSpc>
              <a:spcBef>
                <a:spcPts val="0"/>
              </a:spcBef>
              <a:spcAft>
                <a:spcPts val="0"/>
              </a:spcAft>
              <a:buClr>
                <a:schemeClr val="accent1"/>
              </a:buClr>
              <a:buSzPts val="1400"/>
              <a:buNone/>
              <a:defRPr>
                <a:solidFill>
                  <a:schemeClr val="accent1"/>
                </a:solidFill>
              </a:defRPr>
            </a:lvl3pPr>
            <a:lvl4pPr lvl="3" algn="r" rtl="0">
              <a:lnSpc>
                <a:spcPct val="100000"/>
              </a:lnSpc>
              <a:spcBef>
                <a:spcPts val="0"/>
              </a:spcBef>
              <a:spcAft>
                <a:spcPts val="0"/>
              </a:spcAft>
              <a:buClr>
                <a:schemeClr val="accent1"/>
              </a:buClr>
              <a:buSzPts val="1400"/>
              <a:buNone/>
              <a:defRPr>
                <a:solidFill>
                  <a:schemeClr val="accent1"/>
                </a:solidFill>
              </a:defRPr>
            </a:lvl4pPr>
            <a:lvl5pPr lvl="4" algn="r" rtl="0">
              <a:lnSpc>
                <a:spcPct val="100000"/>
              </a:lnSpc>
              <a:spcBef>
                <a:spcPts val="0"/>
              </a:spcBef>
              <a:spcAft>
                <a:spcPts val="0"/>
              </a:spcAft>
              <a:buClr>
                <a:schemeClr val="accent1"/>
              </a:buClr>
              <a:buSzPts val="1400"/>
              <a:buNone/>
              <a:defRPr>
                <a:solidFill>
                  <a:schemeClr val="accent1"/>
                </a:solidFill>
              </a:defRPr>
            </a:lvl5pPr>
            <a:lvl6pPr lvl="5" algn="r" rtl="0">
              <a:lnSpc>
                <a:spcPct val="100000"/>
              </a:lnSpc>
              <a:spcBef>
                <a:spcPts val="0"/>
              </a:spcBef>
              <a:spcAft>
                <a:spcPts val="0"/>
              </a:spcAft>
              <a:buClr>
                <a:schemeClr val="accent1"/>
              </a:buClr>
              <a:buSzPts val="1400"/>
              <a:buNone/>
              <a:defRPr>
                <a:solidFill>
                  <a:schemeClr val="accent1"/>
                </a:solidFill>
              </a:defRPr>
            </a:lvl6pPr>
            <a:lvl7pPr lvl="6" algn="r" rtl="0">
              <a:lnSpc>
                <a:spcPct val="100000"/>
              </a:lnSpc>
              <a:spcBef>
                <a:spcPts val="0"/>
              </a:spcBef>
              <a:spcAft>
                <a:spcPts val="0"/>
              </a:spcAft>
              <a:buClr>
                <a:schemeClr val="accent1"/>
              </a:buClr>
              <a:buSzPts val="1400"/>
              <a:buNone/>
              <a:defRPr>
                <a:solidFill>
                  <a:schemeClr val="accent1"/>
                </a:solidFill>
              </a:defRPr>
            </a:lvl7pPr>
            <a:lvl8pPr lvl="7" algn="r" rtl="0">
              <a:lnSpc>
                <a:spcPct val="100000"/>
              </a:lnSpc>
              <a:spcBef>
                <a:spcPts val="0"/>
              </a:spcBef>
              <a:spcAft>
                <a:spcPts val="0"/>
              </a:spcAft>
              <a:buClr>
                <a:schemeClr val="accent1"/>
              </a:buClr>
              <a:buSzPts val="1400"/>
              <a:buNone/>
              <a:defRPr>
                <a:solidFill>
                  <a:schemeClr val="accent1"/>
                </a:solidFill>
              </a:defRPr>
            </a:lvl8pPr>
            <a:lvl9pPr lvl="8" algn="r" rtl="0">
              <a:lnSpc>
                <a:spcPct val="100000"/>
              </a:lnSpc>
              <a:spcBef>
                <a:spcPts val="0"/>
              </a:spcBef>
              <a:spcAft>
                <a:spcPts val="0"/>
              </a:spcAft>
              <a:buClr>
                <a:schemeClr val="accent1"/>
              </a:buClr>
              <a:buSzPts val="1400"/>
              <a:buNone/>
              <a:defRPr>
                <a:solidFill>
                  <a:schemeClr val="accent1"/>
                </a:solidFill>
              </a:defRPr>
            </a:lvl9pPr>
          </a:lstStyle>
          <a:p>
            <a:endParaRPr/>
          </a:p>
        </p:txBody>
      </p:sp>
      <p:pic>
        <p:nvPicPr>
          <p:cNvPr id="448" name="Google Shape;448;p2"/>
          <p:cNvPicPr preferRelativeResize="0"/>
          <p:nvPr/>
        </p:nvPicPr>
        <p:blipFill rotWithShape="1">
          <a:blip r:embed="rId2">
            <a:alphaModFix/>
          </a:blip>
          <a:srcRect r="3956"/>
          <a:stretch/>
        </p:blipFill>
        <p:spPr>
          <a:xfrm>
            <a:off x="9934751" y="-1388018"/>
            <a:ext cx="8737702" cy="8964072"/>
          </a:xfrm>
          <a:prstGeom prst="rect">
            <a:avLst/>
          </a:prstGeom>
          <a:noFill/>
          <a:ln>
            <a:noFill/>
          </a:ln>
        </p:spPr>
      </p:pic>
    </p:spTree>
    <p:extLst>
      <p:ext uri="{BB962C8B-B14F-4D97-AF65-F5344CB8AC3E}">
        <p14:creationId xmlns:p14="http://schemas.microsoft.com/office/powerpoint/2010/main" val="2171273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49"/>
        <p:cNvGrpSpPr/>
        <p:nvPr/>
      </p:nvGrpSpPr>
      <p:grpSpPr>
        <a:xfrm>
          <a:off x="0" y="0"/>
          <a:ext cx="0" cy="0"/>
          <a:chOff x="0" y="0"/>
          <a:chExt cx="0" cy="0"/>
        </a:xfrm>
      </p:grpSpPr>
      <p:sp>
        <p:nvSpPr>
          <p:cNvPr id="450" name="Google Shape;450;p3"/>
          <p:cNvSpPr/>
          <p:nvPr/>
        </p:nvSpPr>
        <p:spPr>
          <a:xfrm rot="9900055">
            <a:off x="11808347" y="381281"/>
            <a:ext cx="7242798" cy="5092890"/>
          </a:xfrm>
          <a:custGeom>
            <a:avLst/>
            <a:gdLst/>
            <a:ahLst/>
            <a:cxnLst/>
            <a:rect l="l" t="t" r="r" b="b"/>
            <a:pathLst>
              <a:path w="88816" h="55258" extrusionOk="0">
                <a:moveTo>
                  <a:pt x="88816" y="1"/>
                </a:moveTo>
                <a:lnTo>
                  <a:pt x="0" y="55257"/>
                </a:lnTo>
                <a:lnTo>
                  <a:pt x="14469" y="55246"/>
                </a:lnTo>
                <a:lnTo>
                  <a:pt x="88816" y="1"/>
                </a:lnTo>
                <a:close/>
              </a:path>
            </a:pathLst>
          </a:custGeom>
          <a:solidFill>
            <a:schemeClr val="accen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1" name="Google Shape;451;p3"/>
          <p:cNvSpPr/>
          <p:nvPr/>
        </p:nvSpPr>
        <p:spPr>
          <a:xfrm rot="-5400000">
            <a:off x="12778268" y="350579"/>
            <a:ext cx="6097256" cy="5067190"/>
          </a:xfrm>
          <a:custGeom>
            <a:avLst/>
            <a:gdLst/>
            <a:ahLst/>
            <a:cxnLst/>
            <a:rect l="l" t="t" r="r" b="b"/>
            <a:pathLst>
              <a:path w="45746" h="77843" extrusionOk="0">
                <a:moveTo>
                  <a:pt x="0" y="0"/>
                </a:moveTo>
                <a:lnTo>
                  <a:pt x="27803" y="77517"/>
                </a:lnTo>
                <a:lnTo>
                  <a:pt x="45746" y="77843"/>
                </a:lnTo>
                <a:lnTo>
                  <a:pt x="0" y="0"/>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2" name="Google Shape;452;p3"/>
          <p:cNvSpPr/>
          <p:nvPr/>
        </p:nvSpPr>
        <p:spPr>
          <a:xfrm rot="-663329" flipH="1">
            <a:off x="12583770" y="5747474"/>
            <a:ext cx="6097300" cy="4333464"/>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3" name="Google Shape;453;p3"/>
          <p:cNvSpPr/>
          <p:nvPr/>
        </p:nvSpPr>
        <p:spPr>
          <a:xfrm>
            <a:off x="2701351" y="6944327"/>
            <a:ext cx="7273586" cy="4525354"/>
          </a:xfrm>
          <a:custGeom>
            <a:avLst/>
            <a:gdLst/>
            <a:ahLst/>
            <a:cxnLst/>
            <a:rect l="l" t="t" r="r" b="b"/>
            <a:pathLst>
              <a:path w="88816" h="55258" extrusionOk="0">
                <a:moveTo>
                  <a:pt x="88816" y="1"/>
                </a:moveTo>
                <a:lnTo>
                  <a:pt x="0" y="55257"/>
                </a:lnTo>
                <a:lnTo>
                  <a:pt x="14469" y="55246"/>
                </a:lnTo>
                <a:lnTo>
                  <a:pt x="88816"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4" name="Google Shape;454;p3"/>
          <p:cNvSpPr/>
          <p:nvPr/>
        </p:nvSpPr>
        <p:spPr>
          <a:xfrm>
            <a:off x="12007842" y="6443401"/>
            <a:ext cx="6097256" cy="3892150"/>
          </a:xfrm>
          <a:custGeom>
            <a:avLst/>
            <a:gdLst/>
            <a:ahLst/>
            <a:cxnLst/>
            <a:rect l="l" t="t" r="r" b="b"/>
            <a:pathLst>
              <a:path w="45746" h="77843" extrusionOk="0">
                <a:moveTo>
                  <a:pt x="0" y="0"/>
                </a:moveTo>
                <a:lnTo>
                  <a:pt x="27803" y="77517"/>
                </a:lnTo>
                <a:lnTo>
                  <a:pt x="45746" y="77843"/>
                </a:lnTo>
                <a:lnTo>
                  <a:pt x="0" y="0"/>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5" name="Google Shape;455;p3"/>
          <p:cNvSpPr/>
          <p:nvPr/>
        </p:nvSpPr>
        <p:spPr>
          <a:xfrm>
            <a:off x="-350799" y="6919100"/>
            <a:ext cx="11992950" cy="5241800"/>
          </a:xfrm>
          <a:custGeom>
            <a:avLst/>
            <a:gdLst/>
            <a:ahLst/>
            <a:cxnLst/>
            <a:rect l="l" t="t" r="r" b="b"/>
            <a:pathLst>
              <a:path w="239859" h="104836" extrusionOk="0">
                <a:moveTo>
                  <a:pt x="211438" y="0"/>
                </a:moveTo>
                <a:lnTo>
                  <a:pt x="209234" y="708"/>
                </a:lnTo>
                <a:lnTo>
                  <a:pt x="154731" y="18325"/>
                </a:lnTo>
                <a:lnTo>
                  <a:pt x="154202" y="18494"/>
                </a:lnTo>
                <a:lnTo>
                  <a:pt x="153865" y="18797"/>
                </a:lnTo>
                <a:lnTo>
                  <a:pt x="146330" y="25604"/>
                </a:lnTo>
                <a:lnTo>
                  <a:pt x="146330" y="25604"/>
                </a:lnTo>
                <a:lnTo>
                  <a:pt x="39034" y="57606"/>
                </a:lnTo>
                <a:lnTo>
                  <a:pt x="33323" y="59315"/>
                </a:lnTo>
                <a:lnTo>
                  <a:pt x="38967" y="61136"/>
                </a:lnTo>
                <a:lnTo>
                  <a:pt x="47948" y="64040"/>
                </a:lnTo>
                <a:lnTo>
                  <a:pt x="47948" y="64040"/>
                </a:lnTo>
                <a:lnTo>
                  <a:pt x="0" y="78236"/>
                </a:lnTo>
                <a:lnTo>
                  <a:pt x="4351" y="82441"/>
                </a:lnTo>
                <a:lnTo>
                  <a:pt x="57753" y="65971"/>
                </a:lnTo>
                <a:lnTo>
                  <a:pt x="63734" y="64116"/>
                </a:lnTo>
                <a:lnTo>
                  <a:pt x="57832" y="62294"/>
                </a:lnTo>
                <a:lnTo>
                  <a:pt x="48445" y="59383"/>
                </a:lnTo>
                <a:lnTo>
                  <a:pt x="48445" y="59383"/>
                </a:lnTo>
                <a:lnTo>
                  <a:pt x="149582" y="27938"/>
                </a:lnTo>
                <a:lnTo>
                  <a:pt x="150234" y="27735"/>
                </a:lnTo>
                <a:lnTo>
                  <a:pt x="150571" y="27409"/>
                </a:lnTo>
                <a:lnTo>
                  <a:pt x="157912" y="20467"/>
                </a:lnTo>
                <a:lnTo>
                  <a:pt x="157912" y="20467"/>
                </a:lnTo>
                <a:lnTo>
                  <a:pt x="209094" y="3207"/>
                </a:lnTo>
                <a:lnTo>
                  <a:pt x="209094" y="3207"/>
                </a:lnTo>
                <a:lnTo>
                  <a:pt x="237942" y="57730"/>
                </a:lnTo>
                <a:lnTo>
                  <a:pt x="237942" y="57730"/>
                </a:lnTo>
                <a:lnTo>
                  <a:pt x="225558" y="67511"/>
                </a:lnTo>
                <a:lnTo>
                  <a:pt x="225423" y="67623"/>
                </a:lnTo>
                <a:lnTo>
                  <a:pt x="225446" y="67747"/>
                </a:lnTo>
                <a:lnTo>
                  <a:pt x="232281" y="104836"/>
                </a:lnTo>
                <a:lnTo>
                  <a:pt x="226793" y="67818"/>
                </a:lnTo>
                <a:lnTo>
                  <a:pt x="239623" y="58079"/>
                </a:lnTo>
                <a:lnTo>
                  <a:pt x="239859" y="57899"/>
                </a:lnTo>
                <a:lnTo>
                  <a:pt x="239746" y="57685"/>
                </a:lnTo>
                <a:lnTo>
                  <a:pt x="212090" y="1315"/>
                </a:lnTo>
                <a:lnTo>
                  <a:pt x="211438" y="0"/>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6" name="Google Shape;456;p3"/>
          <p:cNvSpPr/>
          <p:nvPr/>
        </p:nvSpPr>
        <p:spPr>
          <a:xfrm>
            <a:off x="812850" y="5203101"/>
            <a:ext cx="9162100" cy="1405350"/>
          </a:xfrm>
          <a:custGeom>
            <a:avLst/>
            <a:gdLst/>
            <a:ahLst/>
            <a:cxnLst/>
            <a:rect l="l" t="t" r="r" b="b"/>
            <a:pathLst>
              <a:path w="183242" h="28107" extrusionOk="0">
                <a:moveTo>
                  <a:pt x="113" y="1"/>
                </a:moveTo>
                <a:lnTo>
                  <a:pt x="0" y="23430"/>
                </a:lnTo>
                <a:lnTo>
                  <a:pt x="183241" y="28107"/>
                </a:lnTo>
                <a:lnTo>
                  <a:pt x="183241" y="28107"/>
                </a:lnTo>
                <a:lnTo>
                  <a:pt x="1844" y="1519"/>
                </a:lnTo>
                <a:lnTo>
                  <a:pt x="113"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7" name="Google Shape;457;p3"/>
          <p:cNvSpPr/>
          <p:nvPr/>
        </p:nvSpPr>
        <p:spPr>
          <a:xfrm>
            <a:off x="-2165599" y="-462924"/>
            <a:ext cx="11879642" cy="7116608"/>
          </a:xfrm>
          <a:custGeom>
            <a:avLst/>
            <a:gdLst/>
            <a:ahLst/>
            <a:cxnLst/>
            <a:rect l="l" t="t" r="r" b="b"/>
            <a:pathLst>
              <a:path w="130481" h="76461" extrusionOk="0">
                <a:moveTo>
                  <a:pt x="46938" y="1"/>
                </a:moveTo>
                <a:lnTo>
                  <a:pt x="0" y="136"/>
                </a:lnTo>
                <a:lnTo>
                  <a:pt x="130481" y="76461"/>
                </a:lnTo>
                <a:lnTo>
                  <a:pt x="105106" y="51424"/>
                </a:lnTo>
                <a:lnTo>
                  <a:pt x="96034" y="51435"/>
                </a:lnTo>
                <a:lnTo>
                  <a:pt x="46938"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8" name="Google Shape;458;p3"/>
          <p:cNvSpPr/>
          <p:nvPr/>
        </p:nvSpPr>
        <p:spPr>
          <a:xfrm>
            <a:off x="2143228" y="-77700"/>
            <a:ext cx="7831696" cy="6514628"/>
          </a:xfrm>
          <a:custGeom>
            <a:avLst/>
            <a:gdLst/>
            <a:ahLst/>
            <a:cxnLst/>
            <a:rect l="l" t="t" r="r" b="b"/>
            <a:pathLst>
              <a:path w="92257" h="76742" extrusionOk="0">
                <a:moveTo>
                  <a:pt x="66826" y="1"/>
                </a:moveTo>
                <a:lnTo>
                  <a:pt x="10389" y="68"/>
                </a:lnTo>
                <a:lnTo>
                  <a:pt x="1" y="619"/>
                </a:lnTo>
                <a:lnTo>
                  <a:pt x="57809" y="51626"/>
                </a:lnTo>
                <a:lnTo>
                  <a:pt x="66893" y="51615"/>
                </a:lnTo>
                <a:lnTo>
                  <a:pt x="92178" y="76742"/>
                </a:lnTo>
                <a:lnTo>
                  <a:pt x="92256" y="76663"/>
                </a:lnTo>
                <a:lnTo>
                  <a:pt x="71581" y="26274"/>
                </a:lnTo>
                <a:lnTo>
                  <a:pt x="74032" y="17820"/>
                </a:lnTo>
                <a:lnTo>
                  <a:pt x="66826"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9" name="Google Shape;459;p3"/>
          <p:cNvSpPr/>
          <p:nvPr/>
        </p:nvSpPr>
        <p:spPr>
          <a:xfrm>
            <a:off x="7869781" y="-77686"/>
            <a:ext cx="2105178" cy="6346164"/>
          </a:xfrm>
          <a:custGeom>
            <a:avLst/>
            <a:gdLst/>
            <a:ahLst/>
            <a:cxnLst/>
            <a:rect l="l" t="t" r="r" b="b"/>
            <a:pathLst>
              <a:path w="25431" h="76663" extrusionOk="0">
                <a:moveTo>
                  <a:pt x="9320" y="1"/>
                </a:moveTo>
                <a:lnTo>
                  <a:pt x="0" y="12"/>
                </a:lnTo>
                <a:lnTo>
                  <a:pt x="7207" y="17820"/>
                </a:lnTo>
                <a:lnTo>
                  <a:pt x="4756" y="26274"/>
                </a:lnTo>
                <a:lnTo>
                  <a:pt x="25431" y="76663"/>
                </a:lnTo>
                <a:lnTo>
                  <a:pt x="7589" y="27668"/>
                </a:lnTo>
                <a:lnTo>
                  <a:pt x="12367" y="17022"/>
                </a:lnTo>
                <a:lnTo>
                  <a:pt x="9320"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pic>
        <p:nvPicPr>
          <p:cNvPr id="460" name="Google Shape;460;p3"/>
          <p:cNvPicPr preferRelativeResize="0"/>
          <p:nvPr/>
        </p:nvPicPr>
        <p:blipFill rotWithShape="1">
          <a:blip r:embed="rId2">
            <a:alphaModFix/>
          </a:blip>
          <a:srcRect r="3956"/>
          <a:stretch/>
        </p:blipFill>
        <p:spPr>
          <a:xfrm>
            <a:off x="10849151" y="612232"/>
            <a:ext cx="8737702" cy="8964072"/>
          </a:xfrm>
          <a:prstGeom prst="rect">
            <a:avLst/>
          </a:prstGeom>
          <a:noFill/>
          <a:ln>
            <a:noFill/>
          </a:ln>
        </p:spPr>
      </p:pic>
      <p:sp>
        <p:nvSpPr>
          <p:cNvPr id="461" name="Google Shape;461;p3"/>
          <p:cNvSpPr/>
          <p:nvPr/>
        </p:nvSpPr>
        <p:spPr>
          <a:xfrm rot="3599869">
            <a:off x="351559" y="2136491"/>
            <a:ext cx="4822690" cy="5192722"/>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62" name="Google Shape;462;p3"/>
          <p:cNvSpPr txBox="1">
            <a:spLocks noGrp="1"/>
          </p:cNvSpPr>
          <p:nvPr>
            <p:ph type="title"/>
          </p:nvPr>
        </p:nvSpPr>
        <p:spPr>
          <a:xfrm>
            <a:off x="9211000" y="5640100"/>
            <a:ext cx="6676800" cy="1511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9600"/>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grpSp>
        <p:nvGrpSpPr>
          <p:cNvPr id="463" name="Google Shape;463;p3"/>
          <p:cNvGrpSpPr/>
          <p:nvPr/>
        </p:nvGrpSpPr>
        <p:grpSpPr>
          <a:xfrm>
            <a:off x="15134180" y="7564727"/>
            <a:ext cx="1837496" cy="2011574"/>
            <a:chOff x="1385400" y="3442950"/>
            <a:chExt cx="483450" cy="529250"/>
          </a:xfrm>
        </p:grpSpPr>
        <p:sp>
          <p:nvSpPr>
            <p:cNvPr id="464" name="Google Shape;464;p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 name="Google Shape;465;p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 name="Google Shape;466;p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 name="Google Shape;467;p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 name="Google Shape;468;p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 name="Google Shape;469;p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 name="Google Shape;470;p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 name="Google Shape;471;p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2" name="Google Shape;472;p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 name="Google Shape;473;p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 name="Google Shape;474;p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 name="Google Shape;475;p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 name="Google Shape;476;p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 name="Google Shape;477;p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8" name="Google Shape;478;p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 name="Google Shape;479;p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 name="Google Shape;480;p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 name="Google Shape;481;p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 name="Google Shape;482;p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3" name="Google Shape;483;p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 name="Google Shape;484;p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 name="Google Shape;485;p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 name="Google Shape;486;p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 name="Google Shape;487;p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 name="Google Shape;488;p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9" name="Google Shape;489;p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0" name="Google Shape;490;p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 name="Google Shape;491;p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 name="Google Shape;492;p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 name="Google Shape;493;p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 name="Google Shape;494;p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 name="Google Shape;495;p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 name="Google Shape;496;p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 name="Google Shape;497;p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 name="Google Shape;498;p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 name="Google Shape;499;p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 name="Google Shape;500;p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 name="Google Shape;501;p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 name="Google Shape;502;p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 name="Google Shape;503;p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 name="Google Shape;504;p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 name="Google Shape;505;p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 name="Google Shape;506;p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 name="Google Shape;507;p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 name="Google Shape;508;p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 name="Google Shape;509;p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 name="Google Shape;510;p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 name="Google Shape;511;p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 name="Google Shape;512;p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 name="Google Shape;513;p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 name="Google Shape;514;p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515" name="Google Shape;515;p3"/>
          <p:cNvSpPr txBox="1">
            <a:spLocks noGrp="1"/>
          </p:cNvSpPr>
          <p:nvPr>
            <p:ph type="title" idx="2" hasCustomPrompt="1"/>
          </p:nvPr>
        </p:nvSpPr>
        <p:spPr>
          <a:xfrm>
            <a:off x="10285250" y="3171200"/>
            <a:ext cx="4528200" cy="230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28000" b="1"/>
            </a:lvl1pPr>
            <a:lvl2pPr lvl="1" algn="ctr" rtl="0">
              <a:spcBef>
                <a:spcPts val="0"/>
              </a:spcBef>
              <a:spcAft>
                <a:spcPts val="0"/>
              </a:spcAft>
              <a:buSzPts val="12000"/>
              <a:buNone/>
              <a:defRPr sz="24000"/>
            </a:lvl2pPr>
            <a:lvl3pPr lvl="2" algn="ctr" rtl="0">
              <a:spcBef>
                <a:spcPts val="0"/>
              </a:spcBef>
              <a:spcAft>
                <a:spcPts val="0"/>
              </a:spcAft>
              <a:buSzPts val="12000"/>
              <a:buNone/>
              <a:defRPr sz="24000"/>
            </a:lvl3pPr>
            <a:lvl4pPr lvl="3" algn="ctr" rtl="0">
              <a:spcBef>
                <a:spcPts val="0"/>
              </a:spcBef>
              <a:spcAft>
                <a:spcPts val="0"/>
              </a:spcAft>
              <a:buSzPts val="12000"/>
              <a:buNone/>
              <a:defRPr sz="24000"/>
            </a:lvl4pPr>
            <a:lvl5pPr lvl="4" algn="ctr" rtl="0">
              <a:spcBef>
                <a:spcPts val="0"/>
              </a:spcBef>
              <a:spcAft>
                <a:spcPts val="0"/>
              </a:spcAft>
              <a:buSzPts val="12000"/>
              <a:buNone/>
              <a:defRPr sz="24000"/>
            </a:lvl5pPr>
            <a:lvl6pPr lvl="5" algn="ctr" rtl="0">
              <a:spcBef>
                <a:spcPts val="0"/>
              </a:spcBef>
              <a:spcAft>
                <a:spcPts val="0"/>
              </a:spcAft>
              <a:buSzPts val="12000"/>
              <a:buNone/>
              <a:defRPr sz="24000"/>
            </a:lvl6pPr>
            <a:lvl7pPr lvl="6" algn="ctr" rtl="0">
              <a:spcBef>
                <a:spcPts val="0"/>
              </a:spcBef>
              <a:spcAft>
                <a:spcPts val="0"/>
              </a:spcAft>
              <a:buSzPts val="12000"/>
              <a:buNone/>
              <a:defRPr sz="24000"/>
            </a:lvl7pPr>
            <a:lvl8pPr lvl="7" algn="ctr" rtl="0">
              <a:spcBef>
                <a:spcPts val="0"/>
              </a:spcBef>
              <a:spcAft>
                <a:spcPts val="0"/>
              </a:spcAft>
              <a:buSzPts val="12000"/>
              <a:buNone/>
              <a:defRPr sz="24000"/>
            </a:lvl8pPr>
            <a:lvl9pPr lvl="8" algn="ctr" rtl="0">
              <a:spcBef>
                <a:spcPts val="0"/>
              </a:spcBef>
              <a:spcAft>
                <a:spcPts val="0"/>
              </a:spcAft>
              <a:buSzPts val="12000"/>
              <a:buNone/>
              <a:defRPr sz="24000"/>
            </a:lvl9pPr>
          </a:lstStyle>
          <a:p>
            <a:r>
              <a:t>xx%</a:t>
            </a:r>
          </a:p>
        </p:txBody>
      </p:sp>
      <p:sp>
        <p:nvSpPr>
          <p:cNvPr id="516" name="Google Shape;516;p3"/>
          <p:cNvSpPr txBox="1">
            <a:spLocks noGrp="1"/>
          </p:cNvSpPr>
          <p:nvPr>
            <p:ph type="subTitle" idx="1"/>
          </p:nvPr>
        </p:nvSpPr>
        <p:spPr>
          <a:xfrm>
            <a:off x="9808550" y="6672000"/>
            <a:ext cx="5481600" cy="163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517" name="Google Shape;517;p3"/>
          <p:cNvSpPr/>
          <p:nvPr/>
        </p:nvSpPr>
        <p:spPr>
          <a:xfrm>
            <a:off x="9095150" y="5039750"/>
            <a:ext cx="6908400" cy="36006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518" name="Google Shape;518;p3"/>
          <p:cNvGrpSpPr/>
          <p:nvPr/>
        </p:nvGrpSpPr>
        <p:grpSpPr>
          <a:xfrm>
            <a:off x="3323180" y="7151477"/>
            <a:ext cx="1837496" cy="2011574"/>
            <a:chOff x="1385400" y="3442950"/>
            <a:chExt cx="483450" cy="529250"/>
          </a:xfrm>
        </p:grpSpPr>
        <p:sp>
          <p:nvSpPr>
            <p:cNvPr id="519" name="Google Shape;519;p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 name="Google Shape;520;p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 name="Google Shape;521;p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 name="Google Shape;522;p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 name="Google Shape;523;p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 name="Google Shape;524;p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 name="Google Shape;525;p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 name="Google Shape;526;p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 name="Google Shape;527;p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 name="Google Shape;528;p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 name="Google Shape;529;p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 name="Google Shape;530;p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 name="Google Shape;531;p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 name="Google Shape;532;p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 name="Google Shape;533;p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 name="Google Shape;534;p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 name="Google Shape;535;p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 name="Google Shape;536;p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 name="Google Shape;537;p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 name="Google Shape;538;p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9" name="Google Shape;539;p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0" name="Google Shape;540;p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1" name="Google Shape;541;p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2" name="Google Shape;542;p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3" name="Google Shape;543;p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4" name="Google Shape;544;p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5" name="Google Shape;545;p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6" name="Google Shape;546;p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7" name="Google Shape;547;p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8" name="Google Shape;548;p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9" name="Google Shape;549;p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0" name="Google Shape;550;p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1" name="Google Shape;551;p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2" name="Google Shape;552;p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3" name="Google Shape;553;p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4" name="Google Shape;554;p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5" name="Google Shape;555;p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6" name="Google Shape;556;p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7" name="Google Shape;557;p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8" name="Google Shape;558;p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59" name="Google Shape;559;p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0" name="Google Shape;560;p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1" name="Google Shape;561;p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2" name="Google Shape;562;p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3" name="Google Shape;563;p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4" name="Google Shape;564;p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5" name="Google Shape;565;p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6" name="Google Shape;566;p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7" name="Google Shape;567;p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8" name="Google Shape;568;p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69" name="Google Shape;569;p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570" name="Google Shape;570;p3"/>
          <p:cNvGrpSpPr/>
          <p:nvPr/>
        </p:nvGrpSpPr>
        <p:grpSpPr>
          <a:xfrm>
            <a:off x="2484980" y="-931573"/>
            <a:ext cx="1837496" cy="2011574"/>
            <a:chOff x="1385400" y="3442950"/>
            <a:chExt cx="483450" cy="529250"/>
          </a:xfrm>
        </p:grpSpPr>
        <p:sp>
          <p:nvSpPr>
            <p:cNvPr id="571" name="Google Shape;571;p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72" name="Google Shape;572;p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73" name="Google Shape;573;p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74" name="Google Shape;574;p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75" name="Google Shape;575;p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76" name="Google Shape;576;p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77" name="Google Shape;577;p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78" name="Google Shape;578;p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79" name="Google Shape;579;p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0" name="Google Shape;580;p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1" name="Google Shape;581;p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2" name="Google Shape;582;p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3" name="Google Shape;583;p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4" name="Google Shape;584;p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5" name="Google Shape;585;p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6" name="Google Shape;586;p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7" name="Google Shape;587;p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8" name="Google Shape;588;p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89" name="Google Shape;589;p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0" name="Google Shape;590;p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1" name="Google Shape;591;p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2" name="Google Shape;592;p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3" name="Google Shape;593;p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4" name="Google Shape;594;p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5" name="Google Shape;595;p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6" name="Google Shape;596;p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7" name="Google Shape;597;p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8" name="Google Shape;598;p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99" name="Google Shape;599;p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0" name="Google Shape;600;p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1" name="Google Shape;601;p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2" name="Google Shape;602;p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3" name="Google Shape;603;p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4" name="Google Shape;604;p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5" name="Google Shape;605;p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6" name="Google Shape;606;p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7" name="Google Shape;607;p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8" name="Google Shape;608;p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09" name="Google Shape;609;p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0" name="Google Shape;610;p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1" name="Google Shape;611;p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2" name="Google Shape;612;p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3" name="Google Shape;613;p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4" name="Google Shape;614;p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5" name="Google Shape;615;p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6" name="Google Shape;616;p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7" name="Google Shape;617;p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8" name="Google Shape;618;p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19" name="Google Shape;619;p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20" name="Google Shape;620;p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21" name="Google Shape;621;p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622" name="Google Shape;622;p3"/>
          <p:cNvGrpSpPr/>
          <p:nvPr/>
        </p:nvGrpSpPr>
        <p:grpSpPr>
          <a:xfrm>
            <a:off x="-691299" y="1683233"/>
            <a:ext cx="2439682" cy="2670702"/>
            <a:chOff x="1385400" y="3442950"/>
            <a:chExt cx="483450" cy="529250"/>
          </a:xfrm>
        </p:grpSpPr>
        <p:sp>
          <p:nvSpPr>
            <p:cNvPr id="623" name="Google Shape;623;p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24" name="Google Shape;624;p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25" name="Google Shape;625;p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26" name="Google Shape;626;p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27" name="Google Shape;627;p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28" name="Google Shape;628;p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29" name="Google Shape;629;p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0" name="Google Shape;630;p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1" name="Google Shape;631;p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2" name="Google Shape;632;p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3" name="Google Shape;633;p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4" name="Google Shape;634;p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5" name="Google Shape;635;p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6" name="Google Shape;636;p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7" name="Google Shape;637;p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8" name="Google Shape;638;p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39" name="Google Shape;639;p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0" name="Google Shape;640;p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1" name="Google Shape;641;p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2" name="Google Shape;642;p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3" name="Google Shape;643;p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4" name="Google Shape;644;p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5" name="Google Shape;645;p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6" name="Google Shape;646;p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7" name="Google Shape;647;p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8" name="Google Shape;648;p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49" name="Google Shape;649;p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0" name="Google Shape;650;p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1" name="Google Shape;651;p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2" name="Google Shape;652;p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3" name="Google Shape;653;p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4" name="Google Shape;654;p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5" name="Google Shape;655;p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6" name="Google Shape;656;p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7" name="Google Shape;657;p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8" name="Google Shape;658;p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59" name="Google Shape;659;p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0" name="Google Shape;660;p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1" name="Google Shape;661;p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2" name="Google Shape;662;p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3" name="Google Shape;663;p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4" name="Google Shape;664;p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5" name="Google Shape;665;p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6" name="Google Shape;666;p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7" name="Google Shape;667;p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8" name="Google Shape;668;p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69" name="Google Shape;669;p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70" name="Google Shape;670;p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71" name="Google Shape;671;p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72" name="Google Shape;672;p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73" name="Google Shape;673;p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pic>
        <p:nvPicPr>
          <p:cNvPr id="674" name="Google Shape;674;p3"/>
          <p:cNvPicPr preferRelativeResize="0"/>
          <p:nvPr/>
        </p:nvPicPr>
        <p:blipFill rotWithShape="1">
          <a:blip r:embed="rId2">
            <a:alphaModFix/>
          </a:blip>
          <a:srcRect r="3956"/>
          <a:stretch/>
        </p:blipFill>
        <p:spPr>
          <a:xfrm>
            <a:off x="-450749" y="-760118"/>
            <a:ext cx="8737702" cy="8964072"/>
          </a:xfrm>
          <a:prstGeom prst="rect">
            <a:avLst/>
          </a:prstGeom>
          <a:noFill/>
          <a:ln>
            <a:noFill/>
          </a:ln>
        </p:spPr>
      </p:pic>
    </p:spTree>
    <p:extLst>
      <p:ext uri="{BB962C8B-B14F-4D97-AF65-F5344CB8AC3E}">
        <p14:creationId xmlns:p14="http://schemas.microsoft.com/office/powerpoint/2010/main" val="3525279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75"/>
        <p:cNvGrpSpPr/>
        <p:nvPr/>
      </p:nvGrpSpPr>
      <p:grpSpPr>
        <a:xfrm>
          <a:off x="0" y="0"/>
          <a:ext cx="0" cy="0"/>
          <a:chOff x="0" y="0"/>
          <a:chExt cx="0" cy="0"/>
        </a:xfrm>
      </p:grpSpPr>
      <p:sp>
        <p:nvSpPr>
          <p:cNvPr id="676" name="Google Shape;676;p4"/>
          <p:cNvSpPr/>
          <p:nvPr/>
        </p:nvSpPr>
        <p:spPr>
          <a:xfrm>
            <a:off x="10033900" y="713052"/>
            <a:ext cx="8510920" cy="5071292"/>
          </a:xfrm>
          <a:custGeom>
            <a:avLst/>
            <a:gdLst/>
            <a:ahLst/>
            <a:cxnLst/>
            <a:rect l="l" t="t" r="r" b="b"/>
            <a:pathLst>
              <a:path w="46196" h="19676" extrusionOk="0">
                <a:moveTo>
                  <a:pt x="45915" y="1"/>
                </a:moveTo>
                <a:lnTo>
                  <a:pt x="1" y="18450"/>
                </a:lnTo>
                <a:lnTo>
                  <a:pt x="113" y="18562"/>
                </a:lnTo>
                <a:lnTo>
                  <a:pt x="46196" y="19675"/>
                </a:lnTo>
                <a:lnTo>
                  <a:pt x="45915"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677" name="Google Shape;677;p4"/>
          <p:cNvSpPr/>
          <p:nvPr/>
        </p:nvSpPr>
        <p:spPr>
          <a:xfrm>
            <a:off x="10427275" y="382127"/>
            <a:ext cx="8433542" cy="4069198"/>
          </a:xfrm>
          <a:custGeom>
            <a:avLst/>
            <a:gdLst/>
            <a:ahLst/>
            <a:cxnLst/>
            <a:rect l="l" t="t" r="r" b="b"/>
            <a:pathLst>
              <a:path w="45776" h="22087" extrusionOk="0">
                <a:moveTo>
                  <a:pt x="45776" y="1"/>
                </a:moveTo>
                <a:cubicBezTo>
                  <a:pt x="45776" y="1"/>
                  <a:pt x="15857" y="15024"/>
                  <a:pt x="4476" y="20289"/>
                </a:cubicBezTo>
                <a:lnTo>
                  <a:pt x="4476" y="20289"/>
                </a:lnTo>
                <a:cubicBezTo>
                  <a:pt x="15856" y="16081"/>
                  <a:pt x="45776" y="5948"/>
                  <a:pt x="45776" y="5948"/>
                </a:cubicBezTo>
                <a:lnTo>
                  <a:pt x="45776" y="1"/>
                </a:lnTo>
                <a:close/>
                <a:moveTo>
                  <a:pt x="4476" y="20289"/>
                </a:moveTo>
                <a:lnTo>
                  <a:pt x="4476" y="20289"/>
                </a:lnTo>
                <a:cubicBezTo>
                  <a:pt x="1678" y="21324"/>
                  <a:pt x="1" y="22001"/>
                  <a:pt x="165" y="22081"/>
                </a:cubicBezTo>
                <a:cubicBezTo>
                  <a:pt x="172" y="22085"/>
                  <a:pt x="183" y="22086"/>
                  <a:pt x="198" y="22086"/>
                </a:cubicBezTo>
                <a:cubicBezTo>
                  <a:pt x="477" y="22086"/>
                  <a:pt x="2058" y="21408"/>
                  <a:pt x="4476" y="20289"/>
                </a:cubicBez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678" name="Google Shape;678;p4"/>
          <p:cNvSpPr/>
          <p:nvPr/>
        </p:nvSpPr>
        <p:spPr>
          <a:xfrm rot="-7500242">
            <a:off x="10969005" y="6329815"/>
            <a:ext cx="10066186" cy="4968622"/>
          </a:xfrm>
          <a:custGeom>
            <a:avLst/>
            <a:gdLst/>
            <a:ahLst/>
            <a:cxnLst/>
            <a:rect l="l" t="t" r="r" b="b"/>
            <a:pathLst>
              <a:path w="125624" h="78170" extrusionOk="0">
                <a:moveTo>
                  <a:pt x="125624" y="1"/>
                </a:moveTo>
                <a:lnTo>
                  <a:pt x="0" y="78169"/>
                </a:lnTo>
                <a:lnTo>
                  <a:pt x="11580" y="77675"/>
                </a:lnTo>
                <a:lnTo>
                  <a:pt x="27511" y="77664"/>
                </a:lnTo>
                <a:lnTo>
                  <a:pt x="74830" y="43813"/>
                </a:lnTo>
                <a:lnTo>
                  <a:pt x="74819" y="36348"/>
                </a:lnTo>
                <a:lnTo>
                  <a:pt x="125624"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679" name="Google Shape;679;p4"/>
          <p:cNvSpPr/>
          <p:nvPr/>
        </p:nvSpPr>
        <p:spPr>
          <a:xfrm flipH="1">
            <a:off x="8678751" y="2803201"/>
            <a:ext cx="10582050" cy="1768690"/>
          </a:xfrm>
          <a:custGeom>
            <a:avLst/>
            <a:gdLst/>
            <a:ahLst/>
            <a:cxnLst/>
            <a:rect l="l" t="t" r="r" b="b"/>
            <a:pathLst>
              <a:path w="211641" h="47096" extrusionOk="0">
                <a:moveTo>
                  <a:pt x="1777" y="1"/>
                </a:moveTo>
                <a:lnTo>
                  <a:pt x="1" y="23632"/>
                </a:lnTo>
                <a:lnTo>
                  <a:pt x="211640" y="47095"/>
                </a:lnTo>
                <a:lnTo>
                  <a:pt x="3340" y="338"/>
                </a:lnTo>
                <a:lnTo>
                  <a:pt x="1777" y="1"/>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680" name="Google Shape;680;p4"/>
          <p:cNvSpPr/>
          <p:nvPr/>
        </p:nvSpPr>
        <p:spPr>
          <a:xfrm>
            <a:off x="3495851" y="5438001"/>
            <a:ext cx="5777234" cy="4864682"/>
          </a:xfrm>
          <a:custGeom>
            <a:avLst/>
            <a:gdLst/>
            <a:ahLst/>
            <a:cxnLst/>
            <a:rect l="l" t="t" r="r" b="b"/>
            <a:pathLst>
              <a:path w="98361" h="77383" extrusionOk="0">
                <a:moveTo>
                  <a:pt x="98282" y="1"/>
                </a:moveTo>
                <a:lnTo>
                  <a:pt x="97360" y="282"/>
                </a:lnTo>
                <a:lnTo>
                  <a:pt x="47320" y="36066"/>
                </a:lnTo>
                <a:lnTo>
                  <a:pt x="47320" y="43531"/>
                </a:lnTo>
                <a:lnTo>
                  <a:pt x="0" y="77382"/>
                </a:lnTo>
                <a:lnTo>
                  <a:pt x="0" y="77382"/>
                </a:lnTo>
                <a:lnTo>
                  <a:pt x="98361" y="77270"/>
                </a:lnTo>
                <a:lnTo>
                  <a:pt x="98282"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681" name="Google Shape;681;p4"/>
          <p:cNvSpPr/>
          <p:nvPr/>
        </p:nvSpPr>
        <p:spPr>
          <a:xfrm>
            <a:off x="-341449" y="5424800"/>
            <a:ext cx="7378526" cy="4877808"/>
          </a:xfrm>
          <a:custGeom>
            <a:avLst/>
            <a:gdLst/>
            <a:ahLst/>
            <a:cxnLst/>
            <a:rect l="l" t="t" r="r" b="b"/>
            <a:pathLst>
              <a:path w="125624" h="78170" extrusionOk="0">
                <a:moveTo>
                  <a:pt x="125624" y="1"/>
                </a:moveTo>
                <a:lnTo>
                  <a:pt x="0" y="78169"/>
                </a:lnTo>
                <a:lnTo>
                  <a:pt x="11580" y="77675"/>
                </a:lnTo>
                <a:lnTo>
                  <a:pt x="27511" y="77664"/>
                </a:lnTo>
                <a:lnTo>
                  <a:pt x="74830" y="43813"/>
                </a:lnTo>
                <a:lnTo>
                  <a:pt x="74819" y="36348"/>
                </a:lnTo>
                <a:lnTo>
                  <a:pt x="125624"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682" name="Google Shape;682;p4"/>
          <p:cNvSpPr/>
          <p:nvPr/>
        </p:nvSpPr>
        <p:spPr>
          <a:xfrm>
            <a:off x="6637100" y="5422150"/>
            <a:ext cx="2622224" cy="4877708"/>
          </a:xfrm>
          <a:custGeom>
            <a:avLst/>
            <a:gdLst/>
            <a:ahLst/>
            <a:cxnLst/>
            <a:rect l="l" t="t" r="r" b="b"/>
            <a:pathLst>
              <a:path w="44645" h="77900" extrusionOk="0">
                <a:moveTo>
                  <a:pt x="44645" y="1"/>
                </a:moveTo>
                <a:lnTo>
                  <a:pt x="1" y="77787"/>
                </a:lnTo>
                <a:lnTo>
                  <a:pt x="16651" y="77900"/>
                </a:lnTo>
                <a:lnTo>
                  <a:pt x="44645"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683" name="Google Shape;683;p4"/>
          <p:cNvSpPr/>
          <p:nvPr/>
        </p:nvSpPr>
        <p:spPr>
          <a:xfrm>
            <a:off x="4157348" y="5422151"/>
            <a:ext cx="5101852" cy="5071314"/>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684" name="Google Shape;684;p4"/>
          <p:cNvSpPr/>
          <p:nvPr/>
        </p:nvSpPr>
        <p:spPr>
          <a:xfrm flipH="1">
            <a:off x="-10" y="1"/>
            <a:ext cx="9187628" cy="5527386"/>
          </a:xfrm>
          <a:custGeom>
            <a:avLst/>
            <a:gdLst/>
            <a:ahLst/>
            <a:cxnLst/>
            <a:rect l="l" t="t" r="r" b="b"/>
            <a:pathLst>
              <a:path w="45713" h="76967" extrusionOk="0">
                <a:moveTo>
                  <a:pt x="45431" y="1"/>
                </a:moveTo>
                <a:lnTo>
                  <a:pt x="1" y="203"/>
                </a:lnTo>
                <a:lnTo>
                  <a:pt x="79" y="76776"/>
                </a:lnTo>
                <a:lnTo>
                  <a:pt x="282" y="76967"/>
                </a:lnTo>
                <a:lnTo>
                  <a:pt x="45712" y="38360"/>
                </a:lnTo>
                <a:lnTo>
                  <a:pt x="45431"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685" name="Google Shape;685;p4"/>
          <p:cNvSpPr/>
          <p:nvPr/>
        </p:nvSpPr>
        <p:spPr>
          <a:xfrm rot="5400000">
            <a:off x="3171118" y="-700976"/>
            <a:ext cx="5101852" cy="6235404"/>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chemeClr val="accent4"/>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pic>
        <p:nvPicPr>
          <p:cNvPr id="686" name="Google Shape;686;p4"/>
          <p:cNvPicPr preferRelativeResize="0"/>
          <p:nvPr/>
        </p:nvPicPr>
        <p:blipFill rotWithShape="1">
          <a:blip r:embed="rId2">
            <a:alphaModFix/>
          </a:blip>
          <a:srcRect r="3956"/>
          <a:stretch/>
        </p:blipFill>
        <p:spPr>
          <a:xfrm>
            <a:off x="-377943" y="92400"/>
            <a:ext cx="7451546" cy="10551648"/>
          </a:xfrm>
          <a:prstGeom prst="rect">
            <a:avLst/>
          </a:prstGeom>
          <a:noFill/>
          <a:ln>
            <a:noFill/>
          </a:ln>
        </p:spPr>
      </p:pic>
      <p:sp>
        <p:nvSpPr>
          <p:cNvPr id="687" name="Google Shape;687;p4"/>
          <p:cNvSpPr/>
          <p:nvPr/>
        </p:nvSpPr>
        <p:spPr>
          <a:xfrm flipH="1">
            <a:off x="6414829" y="12927"/>
            <a:ext cx="2779622" cy="5508786"/>
          </a:xfrm>
          <a:custGeom>
            <a:avLst/>
            <a:gdLst/>
            <a:ahLst/>
            <a:cxnLst/>
            <a:rect l="l" t="t" r="r" b="b"/>
            <a:pathLst>
              <a:path w="13830" h="76708" extrusionOk="0">
                <a:moveTo>
                  <a:pt x="13829" y="1"/>
                </a:moveTo>
                <a:lnTo>
                  <a:pt x="35" y="23"/>
                </a:lnTo>
                <a:lnTo>
                  <a:pt x="1" y="76708"/>
                </a:lnTo>
                <a:lnTo>
                  <a:pt x="13829"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688" name="Google Shape;688;p4"/>
          <p:cNvGrpSpPr/>
          <p:nvPr/>
        </p:nvGrpSpPr>
        <p:grpSpPr>
          <a:xfrm>
            <a:off x="-421743" y="8975585"/>
            <a:ext cx="1386534" cy="1517890"/>
            <a:chOff x="1385400" y="3442950"/>
            <a:chExt cx="483450" cy="529250"/>
          </a:xfrm>
        </p:grpSpPr>
        <p:sp>
          <p:nvSpPr>
            <p:cNvPr id="689" name="Google Shape;689;p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0" name="Google Shape;690;p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1" name="Google Shape;691;p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2" name="Google Shape;692;p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3" name="Google Shape;693;p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4" name="Google Shape;694;p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5" name="Google Shape;695;p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6" name="Google Shape;696;p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7" name="Google Shape;697;p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8" name="Google Shape;698;p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699" name="Google Shape;699;p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0" name="Google Shape;700;p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1" name="Google Shape;701;p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2" name="Google Shape;702;p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3" name="Google Shape;703;p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4" name="Google Shape;704;p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5" name="Google Shape;705;p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6" name="Google Shape;706;p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7" name="Google Shape;707;p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8" name="Google Shape;708;p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09" name="Google Shape;709;p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0" name="Google Shape;710;p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1" name="Google Shape;711;p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2" name="Google Shape;712;p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3" name="Google Shape;713;p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4" name="Google Shape;714;p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5" name="Google Shape;715;p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6" name="Google Shape;716;p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7" name="Google Shape;717;p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8" name="Google Shape;718;p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19" name="Google Shape;719;p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0" name="Google Shape;720;p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1" name="Google Shape;721;p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2" name="Google Shape;722;p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3" name="Google Shape;723;p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4" name="Google Shape;724;p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5" name="Google Shape;725;p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6" name="Google Shape;726;p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7" name="Google Shape;727;p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8" name="Google Shape;728;p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29" name="Google Shape;729;p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0" name="Google Shape;730;p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1" name="Google Shape;731;p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2" name="Google Shape;732;p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3" name="Google Shape;733;p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4" name="Google Shape;734;p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5" name="Google Shape;735;p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6" name="Google Shape;736;p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7" name="Google Shape;737;p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8" name="Google Shape;738;p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39" name="Google Shape;739;p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740" name="Google Shape;740;p4"/>
          <p:cNvGrpSpPr/>
          <p:nvPr/>
        </p:nvGrpSpPr>
        <p:grpSpPr>
          <a:xfrm>
            <a:off x="16299677" y="-1031465"/>
            <a:ext cx="1988334" cy="2176594"/>
            <a:chOff x="1385400" y="3442950"/>
            <a:chExt cx="483450" cy="529250"/>
          </a:xfrm>
        </p:grpSpPr>
        <p:sp>
          <p:nvSpPr>
            <p:cNvPr id="741" name="Google Shape;741;p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42" name="Google Shape;742;p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43" name="Google Shape;743;p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44" name="Google Shape;744;p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45" name="Google Shape;745;p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46" name="Google Shape;746;p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47" name="Google Shape;747;p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48" name="Google Shape;748;p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49" name="Google Shape;749;p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0" name="Google Shape;750;p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1" name="Google Shape;751;p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2" name="Google Shape;752;p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3" name="Google Shape;753;p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4" name="Google Shape;754;p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5" name="Google Shape;755;p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6" name="Google Shape;756;p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7" name="Google Shape;757;p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8" name="Google Shape;758;p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59" name="Google Shape;759;p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0" name="Google Shape;760;p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1" name="Google Shape;761;p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2" name="Google Shape;762;p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3" name="Google Shape;763;p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4" name="Google Shape;764;p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5" name="Google Shape;765;p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6" name="Google Shape;766;p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7" name="Google Shape;767;p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8" name="Google Shape;768;p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69" name="Google Shape;769;p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0" name="Google Shape;770;p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1" name="Google Shape;771;p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2" name="Google Shape;772;p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3" name="Google Shape;773;p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4" name="Google Shape;774;p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5" name="Google Shape;775;p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6" name="Google Shape;776;p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7" name="Google Shape;777;p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8" name="Google Shape;778;p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79" name="Google Shape;779;p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0" name="Google Shape;780;p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1" name="Google Shape;781;p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2" name="Google Shape;782;p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3" name="Google Shape;783;p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4" name="Google Shape;784;p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5" name="Google Shape;785;p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6" name="Google Shape;786;p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7" name="Google Shape;787;p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8" name="Google Shape;788;p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89" name="Google Shape;789;p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90" name="Google Shape;790;p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91" name="Google Shape;791;p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pic>
        <p:nvPicPr>
          <p:cNvPr id="792" name="Google Shape;792;p4"/>
          <p:cNvPicPr preferRelativeResize="0"/>
          <p:nvPr/>
        </p:nvPicPr>
        <p:blipFill rotWithShape="1">
          <a:blip r:embed="rId2">
            <a:alphaModFix/>
          </a:blip>
          <a:srcRect r="3956"/>
          <a:stretch/>
        </p:blipFill>
        <p:spPr>
          <a:xfrm>
            <a:off x="11694851" y="-892326"/>
            <a:ext cx="7451554" cy="7644556"/>
          </a:xfrm>
          <a:prstGeom prst="rect">
            <a:avLst/>
          </a:prstGeom>
          <a:noFill/>
          <a:ln>
            <a:noFill/>
          </a:ln>
        </p:spPr>
      </p:pic>
      <p:pic>
        <p:nvPicPr>
          <p:cNvPr id="793" name="Google Shape;793;p4"/>
          <p:cNvPicPr preferRelativeResize="0"/>
          <p:nvPr/>
        </p:nvPicPr>
        <p:blipFill rotWithShape="1">
          <a:blip r:embed="rId2">
            <a:alphaModFix/>
          </a:blip>
          <a:srcRect r="3956"/>
          <a:stretch/>
        </p:blipFill>
        <p:spPr>
          <a:xfrm>
            <a:off x="9273101" y="4319874"/>
            <a:ext cx="7451554" cy="7644556"/>
          </a:xfrm>
          <a:prstGeom prst="rect">
            <a:avLst/>
          </a:prstGeom>
          <a:noFill/>
          <a:ln>
            <a:noFill/>
          </a:ln>
        </p:spPr>
      </p:pic>
      <p:sp>
        <p:nvSpPr>
          <p:cNvPr id="794" name="Google Shape;794;p4"/>
          <p:cNvSpPr txBox="1">
            <a:spLocks noGrp="1"/>
          </p:cNvSpPr>
          <p:nvPr>
            <p:ph type="body" idx="1"/>
          </p:nvPr>
        </p:nvSpPr>
        <p:spPr>
          <a:xfrm>
            <a:off x="4493400" y="4074600"/>
            <a:ext cx="9301200" cy="2587200"/>
          </a:xfrm>
          <a:prstGeom prst="rect">
            <a:avLst/>
          </a:prstGeom>
        </p:spPr>
        <p:txBody>
          <a:bodyPr spcFirstLastPara="1" wrap="square" lIns="91425" tIns="91425" rIns="91425" bIns="91425" anchor="t" anchorCtr="0">
            <a:noAutofit/>
          </a:bodyPr>
          <a:lstStyle>
            <a:lvl1pPr marL="914400" lvl="0" indent="-685800" algn="ctr">
              <a:lnSpc>
                <a:spcPct val="100000"/>
              </a:lnSpc>
              <a:spcBef>
                <a:spcPts val="0"/>
              </a:spcBef>
              <a:spcAft>
                <a:spcPts val="0"/>
              </a:spcAft>
              <a:buClr>
                <a:schemeClr val="dk1"/>
              </a:buClr>
              <a:buSzPts val="1800"/>
              <a:buChar char="●"/>
              <a:defRPr>
                <a:solidFill>
                  <a:schemeClr val="dk1"/>
                </a:solidFill>
              </a:defRPr>
            </a:lvl1pPr>
            <a:lvl2pPr marL="1828800" lvl="1" indent="-635000">
              <a:spcBef>
                <a:spcPts val="0"/>
              </a:spcBef>
              <a:spcAft>
                <a:spcPts val="0"/>
              </a:spcAft>
              <a:buClr>
                <a:schemeClr val="dk1"/>
              </a:buClr>
              <a:buSzPts val="1400"/>
              <a:buChar char="○"/>
              <a:defRPr>
                <a:solidFill>
                  <a:schemeClr val="dk1"/>
                </a:solidFill>
              </a:defRPr>
            </a:lvl2pPr>
            <a:lvl3pPr marL="2743200" lvl="2" indent="-635000">
              <a:spcBef>
                <a:spcPts val="3200"/>
              </a:spcBef>
              <a:spcAft>
                <a:spcPts val="0"/>
              </a:spcAft>
              <a:buClr>
                <a:schemeClr val="dk1"/>
              </a:buClr>
              <a:buSzPts val="1400"/>
              <a:buChar char="■"/>
              <a:defRPr>
                <a:solidFill>
                  <a:schemeClr val="dk1"/>
                </a:solidFill>
              </a:defRPr>
            </a:lvl3pPr>
            <a:lvl4pPr marL="3657600" lvl="3" indent="-635000">
              <a:spcBef>
                <a:spcPts val="3200"/>
              </a:spcBef>
              <a:spcAft>
                <a:spcPts val="0"/>
              </a:spcAft>
              <a:buClr>
                <a:schemeClr val="dk1"/>
              </a:buClr>
              <a:buSzPts val="1400"/>
              <a:buChar char="●"/>
              <a:defRPr>
                <a:solidFill>
                  <a:schemeClr val="dk1"/>
                </a:solidFill>
              </a:defRPr>
            </a:lvl4pPr>
            <a:lvl5pPr marL="4572000" lvl="4" indent="-635000">
              <a:spcBef>
                <a:spcPts val="3200"/>
              </a:spcBef>
              <a:spcAft>
                <a:spcPts val="0"/>
              </a:spcAft>
              <a:buClr>
                <a:schemeClr val="dk1"/>
              </a:buClr>
              <a:buSzPts val="1400"/>
              <a:buChar char="○"/>
              <a:defRPr>
                <a:solidFill>
                  <a:schemeClr val="dk1"/>
                </a:solidFill>
              </a:defRPr>
            </a:lvl5pPr>
            <a:lvl6pPr marL="5486400" lvl="5" indent="-635000">
              <a:spcBef>
                <a:spcPts val="3200"/>
              </a:spcBef>
              <a:spcAft>
                <a:spcPts val="0"/>
              </a:spcAft>
              <a:buClr>
                <a:schemeClr val="dk1"/>
              </a:buClr>
              <a:buSzPts val="1400"/>
              <a:buChar char="■"/>
              <a:defRPr>
                <a:solidFill>
                  <a:schemeClr val="dk1"/>
                </a:solidFill>
              </a:defRPr>
            </a:lvl6pPr>
            <a:lvl7pPr marL="6400800" lvl="6" indent="-635000">
              <a:spcBef>
                <a:spcPts val="3200"/>
              </a:spcBef>
              <a:spcAft>
                <a:spcPts val="0"/>
              </a:spcAft>
              <a:buClr>
                <a:schemeClr val="dk1"/>
              </a:buClr>
              <a:buSzPts val="1400"/>
              <a:buChar char="●"/>
              <a:defRPr>
                <a:solidFill>
                  <a:schemeClr val="dk1"/>
                </a:solidFill>
              </a:defRPr>
            </a:lvl7pPr>
            <a:lvl8pPr marL="7315200" lvl="7" indent="-635000">
              <a:spcBef>
                <a:spcPts val="3200"/>
              </a:spcBef>
              <a:spcAft>
                <a:spcPts val="0"/>
              </a:spcAft>
              <a:buClr>
                <a:schemeClr val="dk1"/>
              </a:buClr>
              <a:buSzPts val="1400"/>
              <a:buChar char="○"/>
              <a:defRPr>
                <a:solidFill>
                  <a:schemeClr val="dk1"/>
                </a:solidFill>
              </a:defRPr>
            </a:lvl8pPr>
            <a:lvl9pPr marL="8229600" lvl="8" indent="-635000">
              <a:spcBef>
                <a:spcPts val="3200"/>
              </a:spcBef>
              <a:spcAft>
                <a:spcPts val="3200"/>
              </a:spcAft>
              <a:buClr>
                <a:schemeClr val="dk1"/>
              </a:buClr>
              <a:buSzPts val="1400"/>
              <a:buChar char="■"/>
              <a:defRPr>
                <a:solidFill>
                  <a:schemeClr val="dk1"/>
                </a:solidFill>
              </a:defRPr>
            </a:lvl9pPr>
          </a:lstStyle>
          <a:p>
            <a:endParaRPr/>
          </a:p>
        </p:txBody>
      </p:sp>
      <p:sp>
        <p:nvSpPr>
          <p:cNvPr id="795" name="Google Shape;795;p4"/>
          <p:cNvSpPr txBox="1">
            <a:spLocks noGrp="1"/>
          </p:cNvSpPr>
          <p:nvPr>
            <p:ph type="title"/>
          </p:nvPr>
        </p:nvSpPr>
        <p:spPr>
          <a:xfrm>
            <a:off x="3740650" y="2141346"/>
            <a:ext cx="10806600" cy="1511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grpSp>
        <p:nvGrpSpPr>
          <p:cNvPr id="796" name="Google Shape;796;p4"/>
          <p:cNvGrpSpPr/>
          <p:nvPr/>
        </p:nvGrpSpPr>
        <p:grpSpPr>
          <a:xfrm>
            <a:off x="13033519" y="5978416"/>
            <a:ext cx="1988334" cy="2176700"/>
            <a:chOff x="1385400" y="3442950"/>
            <a:chExt cx="483450" cy="529250"/>
          </a:xfrm>
        </p:grpSpPr>
        <p:sp>
          <p:nvSpPr>
            <p:cNvPr id="797" name="Google Shape;797;p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98" name="Google Shape;798;p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799" name="Google Shape;799;p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0" name="Google Shape;800;p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1" name="Google Shape;801;p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2" name="Google Shape;802;p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3" name="Google Shape;803;p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4" name="Google Shape;804;p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5" name="Google Shape;805;p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6" name="Google Shape;806;p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7" name="Google Shape;807;p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8" name="Google Shape;808;p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09" name="Google Shape;809;p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0" name="Google Shape;810;p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1" name="Google Shape;811;p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2" name="Google Shape;812;p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3" name="Google Shape;813;p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4" name="Google Shape;814;p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5" name="Google Shape;815;p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6" name="Google Shape;816;p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7" name="Google Shape;817;p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8" name="Google Shape;818;p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19" name="Google Shape;819;p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0" name="Google Shape;820;p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1" name="Google Shape;821;p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2" name="Google Shape;822;p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3" name="Google Shape;823;p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4" name="Google Shape;824;p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5" name="Google Shape;825;p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6" name="Google Shape;826;p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7" name="Google Shape;827;p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8" name="Google Shape;828;p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29" name="Google Shape;829;p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0" name="Google Shape;830;p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1" name="Google Shape;831;p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2" name="Google Shape;832;p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3" name="Google Shape;833;p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4" name="Google Shape;834;p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5" name="Google Shape;835;p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6" name="Google Shape;836;p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7" name="Google Shape;837;p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8" name="Google Shape;838;p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39" name="Google Shape;839;p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40" name="Google Shape;840;p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41" name="Google Shape;841;p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42" name="Google Shape;842;p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43" name="Google Shape;843;p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44" name="Google Shape;844;p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45" name="Google Shape;845;p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46" name="Google Shape;846;p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47" name="Google Shape;847;p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848" name="Google Shape;848;p4"/>
          <p:cNvSpPr/>
          <p:nvPr/>
        </p:nvSpPr>
        <p:spPr>
          <a:xfrm>
            <a:off x="3985500" y="1724901"/>
            <a:ext cx="10316892" cy="5835222"/>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4008937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49"/>
        <p:cNvGrpSpPr/>
        <p:nvPr/>
      </p:nvGrpSpPr>
      <p:grpSpPr>
        <a:xfrm>
          <a:off x="0" y="0"/>
          <a:ext cx="0" cy="0"/>
          <a:chOff x="0" y="0"/>
          <a:chExt cx="0" cy="0"/>
        </a:xfrm>
      </p:grpSpPr>
      <p:sp>
        <p:nvSpPr>
          <p:cNvPr id="850" name="Google Shape;850;p5"/>
          <p:cNvSpPr/>
          <p:nvPr/>
        </p:nvSpPr>
        <p:spPr>
          <a:xfrm>
            <a:off x="5614998" y="559656"/>
            <a:ext cx="8392548" cy="14264428"/>
          </a:xfrm>
          <a:custGeom>
            <a:avLst/>
            <a:gdLst/>
            <a:ahLst/>
            <a:cxnLst/>
            <a:rect l="l" t="t" r="r" b="b"/>
            <a:pathLst>
              <a:path w="45634" h="77562" extrusionOk="0">
                <a:moveTo>
                  <a:pt x="0" y="0"/>
                </a:moveTo>
                <a:lnTo>
                  <a:pt x="45634" y="77562"/>
                </a:lnTo>
                <a:lnTo>
                  <a:pt x="45634" y="40462"/>
                </a:lnTo>
                <a:lnTo>
                  <a:pt x="394" y="0"/>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851" name="Google Shape;851;p5"/>
          <p:cNvSpPr/>
          <p:nvPr/>
        </p:nvSpPr>
        <p:spPr>
          <a:xfrm>
            <a:off x="5594401" y="507977"/>
            <a:ext cx="8413146" cy="14316106"/>
          </a:xfrm>
          <a:custGeom>
            <a:avLst/>
            <a:gdLst/>
            <a:ahLst/>
            <a:cxnLst/>
            <a:rect l="l" t="t" r="r" b="b"/>
            <a:pathLst>
              <a:path w="45746" h="77843" extrusionOk="0">
                <a:moveTo>
                  <a:pt x="0" y="0"/>
                </a:moveTo>
                <a:lnTo>
                  <a:pt x="27803" y="77517"/>
                </a:lnTo>
                <a:lnTo>
                  <a:pt x="45746" y="77843"/>
                </a:lnTo>
                <a:lnTo>
                  <a:pt x="0" y="0"/>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852" name="Google Shape;852;p5"/>
          <p:cNvSpPr/>
          <p:nvPr/>
        </p:nvSpPr>
        <p:spPr>
          <a:xfrm flipH="1">
            <a:off x="13111939" y="-2708757"/>
            <a:ext cx="11836762" cy="9312270"/>
          </a:xfrm>
          <a:custGeom>
            <a:avLst/>
            <a:gdLst/>
            <a:ahLst/>
            <a:cxnLst/>
            <a:rect l="l" t="t" r="r" b="b"/>
            <a:pathLst>
              <a:path w="98361" h="77383" extrusionOk="0">
                <a:moveTo>
                  <a:pt x="98282" y="1"/>
                </a:moveTo>
                <a:lnTo>
                  <a:pt x="97360" y="282"/>
                </a:lnTo>
                <a:lnTo>
                  <a:pt x="47320" y="36066"/>
                </a:lnTo>
                <a:lnTo>
                  <a:pt x="47320" y="43531"/>
                </a:lnTo>
                <a:lnTo>
                  <a:pt x="0" y="77382"/>
                </a:lnTo>
                <a:lnTo>
                  <a:pt x="0" y="77382"/>
                </a:lnTo>
                <a:lnTo>
                  <a:pt x="98361" y="77270"/>
                </a:lnTo>
                <a:lnTo>
                  <a:pt x="98282"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853" name="Google Shape;853;p5"/>
          <p:cNvSpPr/>
          <p:nvPr/>
        </p:nvSpPr>
        <p:spPr>
          <a:xfrm flipH="1">
            <a:off x="13140398" y="-2741249"/>
            <a:ext cx="5372580" cy="9374486"/>
          </a:xfrm>
          <a:custGeom>
            <a:avLst/>
            <a:gdLst/>
            <a:ahLst/>
            <a:cxnLst/>
            <a:rect l="l" t="t" r="r" b="b"/>
            <a:pathLst>
              <a:path w="44645" h="77900" extrusionOk="0">
                <a:moveTo>
                  <a:pt x="44645" y="1"/>
                </a:moveTo>
                <a:lnTo>
                  <a:pt x="1" y="77787"/>
                </a:lnTo>
                <a:lnTo>
                  <a:pt x="16651" y="77900"/>
                </a:lnTo>
                <a:lnTo>
                  <a:pt x="44645" y="1"/>
                </a:lnTo>
                <a:close/>
              </a:path>
            </a:pathLst>
          </a:cu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854" name="Google Shape;854;p5"/>
          <p:cNvSpPr/>
          <p:nvPr/>
        </p:nvSpPr>
        <p:spPr>
          <a:xfrm flipH="1">
            <a:off x="13140363" y="-2741250"/>
            <a:ext cx="9256794" cy="9967040"/>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855" name="Google Shape;855;p5"/>
          <p:cNvSpPr/>
          <p:nvPr/>
        </p:nvSpPr>
        <p:spPr>
          <a:xfrm>
            <a:off x="0" y="126"/>
            <a:ext cx="9238312" cy="10286756"/>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856" name="Google Shape;856;p5"/>
          <p:cNvSpPr txBox="1">
            <a:spLocks noGrp="1"/>
          </p:cNvSpPr>
          <p:nvPr>
            <p:ph type="subTitle" idx="1"/>
          </p:nvPr>
        </p:nvSpPr>
        <p:spPr>
          <a:xfrm flipH="1">
            <a:off x="2930158" y="6329000"/>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857" name="Google Shape;857;p5"/>
          <p:cNvSpPr txBox="1">
            <a:spLocks noGrp="1"/>
          </p:cNvSpPr>
          <p:nvPr>
            <p:ph type="subTitle" idx="2"/>
          </p:nvPr>
        </p:nvSpPr>
        <p:spPr>
          <a:xfrm>
            <a:off x="2930178" y="7070344"/>
            <a:ext cx="43320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858" name="Google Shape;858;p5"/>
          <p:cNvSpPr txBox="1">
            <a:spLocks noGrp="1"/>
          </p:cNvSpPr>
          <p:nvPr>
            <p:ph type="subTitle" idx="3"/>
          </p:nvPr>
        </p:nvSpPr>
        <p:spPr>
          <a:xfrm flipH="1">
            <a:off x="2930158" y="3317824"/>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859" name="Google Shape;859;p5"/>
          <p:cNvSpPr txBox="1">
            <a:spLocks noGrp="1"/>
          </p:cNvSpPr>
          <p:nvPr>
            <p:ph type="subTitle" idx="4"/>
          </p:nvPr>
        </p:nvSpPr>
        <p:spPr>
          <a:xfrm>
            <a:off x="2930178" y="4059150"/>
            <a:ext cx="43320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860" name="Google Shape;860;p5"/>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pic>
        <p:nvPicPr>
          <p:cNvPr id="861" name="Google Shape;861;p5"/>
          <p:cNvPicPr preferRelativeResize="0"/>
          <p:nvPr/>
        </p:nvPicPr>
        <p:blipFill rotWithShape="1">
          <a:blip r:embed="rId2">
            <a:alphaModFix/>
          </a:blip>
          <a:srcRect r="3956"/>
          <a:stretch/>
        </p:blipFill>
        <p:spPr>
          <a:xfrm>
            <a:off x="8924998" y="-701860"/>
            <a:ext cx="10507152" cy="10779304"/>
          </a:xfrm>
          <a:prstGeom prst="rect">
            <a:avLst/>
          </a:prstGeom>
          <a:noFill/>
          <a:ln>
            <a:noFill/>
          </a:ln>
        </p:spPr>
      </p:pic>
    </p:spTree>
    <p:extLst>
      <p:ext uri="{BB962C8B-B14F-4D97-AF65-F5344CB8AC3E}">
        <p14:creationId xmlns:p14="http://schemas.microsoft.com/office/powerpoint/2010/main" val="136564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62"/>
        <p:cNvGrpSpPr/>
        <p:nvPr/>
      </p:nvGrpSpPr>
      <p:grpSpPr>
        <a:xfrm>
          <a:off x="0" y="0"/>
          <a:ext cx="0" cy="0"/>
          <a:chOff x="0" y="0"/>
          <a:chExt cx="0" cy="0"/>
        </a:xfrm>
      </p:grpSpPr>
      <p:grpSp>
        <p:nvGrpSpPr>
          <p:cNvPr id="863" name="Google Shape;863;p6"/>
          <p:cNvGrpSpPr/>
          <p:nvPr/>
        </p:nvGrpSpPr>
        <p:grpSpPr>
          <a:xfrm>
            <a:off x="-2647797" y="-1257601"/>
            <a:ext cx="21185122" cy="13523438"/>
            <a:chOff x="238125" y="577800"/>
            <a:chExt cx="7140250" cy="4557950"/>
          </a:xfrm>
        </p:grpSpPr>
        <p:sp>
          <p:nvSpPr>
            <p:cNvPr id="864" name="Google Shape;864;p6"/>
            <p:cNvSpPr/>
            <p:nvPr/>
          </p:nvSpPr>
          <p:spPr>
            <a:xfrm>
              <a:off x="6168950" y="2174400"/>
              <a:ext cx="1202125" cy="511575"/>
            </a:xfrm>
            <a:custGeom>
              <a:avLst/>
              <a:gdLst/>
              <a:ahLst/>
              <a:cxnLst/>
              <a:rect l="l" t="t" r="r" b="b"/>
              <a:pathLst>
                <a:path w="48085" h="20463" extrusionOk="0">
                  <a:moveTo>
                    <a:pt x="47792" y="1"/>
                  </a:moveTo>
                  <a:lnTo>
                    <a:pt x="1" y="19187"/>
                  </a:lnTo>
                  <a:lnTo>
                    <a:pt x="118" y="19304"/>
                  </a:lnTo>
                  <a:lnTo>
                    <a:pt x="48084" y="20463"/>
                  </a:lnTo>
                  <a:lnTo>
                    <a:pt x="47792"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65" name="Google Shape;865;p6"/>
            <p:cNvSpPr/>
            <p:nvPr/>
          </p:nvSpPr>
          <p:spPr>
            <a:xfrm>
              <a:off x="6161650" y="2657000"/>
              <a:ext cx="1216725" cy="2478750"/>
            </a:xfrm>
            <a:custGeom>
              <a:avLst/>
              <a:gdLst/>
              <a:ahLst/>
              <a:cxnLst/>
              <a:rect l="l" t="t" r="r" b="b"/>
              <a:pathLst>
                <a:path w="48669" h="99150" extrusionOk="0">
                  <a:moveTo>
                    <a:pt x="0" y="0"/>
                  </a:moveTo>
                  <a:lnTo>
                    <a:pt x="48669" y="99150"/>
                  </a:lnTo>
                  <a:lnTo>
                    <a:pt x="47499" y="42117"/>
                  </a:lnTo>
                  <a:lnTo>
                    <a:pt x="41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66" name="Google Shape;866;p6"/>
            <p:cNvSpPr/>
            <p:nvPr/>
          </p:nvSpPr>
          <p:spPr>
            <a:xfrm>
              <a:off x="6159600" y="649725"/>
              <a:ext cx="1189525" cy="2002325"/>
            </a:xfrm>
            <a:custGeom>
              <a:avLst/>
              <a:gdLst/>
              <a:ahLst/>
              <a:cxnLst/>
              <a:rect l="l" t="t" r="r" b="b"/>
              <a:pathLst>
                <a:path w="47581" h="80093" extrusionOk="0">
                  <a:moveTo>
                    <a:pt x="47288" y="1"/>
                  </a:moveTo>
                  <a:lnTo>
                    <a:pt x="1" y="212"/>
                  </a:lnTo>
                  <a:lnTo>
                    <a:pt x="82" y="79894"/>
                  </a:lnTo>
                  <a:lnTo>
                    <a:pt x="293" y="80092"/>
                  </a:lnTo>
                  <a:lnTo>
                    <a:pt x="47581" y="39930"/>
                  </a:lnTo>
                  <a:lnTo>
                    <a:pt x="47288"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67" name="Google Shape;867;p6"/>
            <p:cNvSpPr/>
            <p:nvPr/>
          </p:nvSpPr>
          <p:spPr>
            <a:xfrm>
              <a:off x="339600" y="2657000"/>
              <a:ext cx="5812125" cy="871000"/>
            </a:xfrm>
            <a:custGeom>
              <a:avLst/>
              <a:gdLst/>
              <a:ahLst/>
              <a:cxnLst/>
              <a:rect l="l" t="t" r="r" b="b"/>
              <a:pathLst>
                <a:path w="232485" h="34840" extrusionOk="0">
                  <a:moveTo>
                    <a:pt x="232485" y="0"/>
                  </a:moveTo>
                  <a:lnTo>
                    <a:pt x="1" y="269"/>
                  </a:lnTo>
                  <a:lnTo>
                    <a:pt x="47" y="34840"/>
                  </a:lnTo>
                  <a:lnTo>
                    <a:pt x="26511" y="30897"/>
                  </a:lnTo>
                  <a:lnTo>
                    <a:pt x="53337" y="32255"/>
                  </a:lnTo>
                  <a:lnTo>
                    <a:pt x="138073" y="19608"/>
                  </a:lnTo>
                  <a:lnTo>
                    <a:pt x="157131" y="11407"/>
                  </a:lnTo>
                  <a:lnTo>
                    <a:pt x="231713" y="281"/>
                  </a:lnTo>
                  <a:lnTo>
                    <a:pt x="232485"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68" name="Google Shape;868;p6"/>
            <p:cNvSpPr/>
            <p:nvPr/>
          </p:nvSpPr>
          <p:spPr>
            <a:xfrm>
              <a:off x="4330150" y="2657000"/>
              <a:ext cx="1833875" cy="2012250"/>
            </a:xfrm>
            <a:custGeom>
              <a:avLst/>
              <a:gdLst/>
              <a:ahLst/>
              <a:cxnLst/>
              <a:rect l="l" t="t" r="r" b="b"/>
              <a:pathLst>
                <a:path w="73355" h="80490" extrusionOk="0">
                  <a:moveTo>
                    <a:pt x="73260" y="0"/>
                  </a:moveTo>
                  <a:lnTo>
                    <a:pt x="72582" y="281"/>
                  </a:lnTo>
                  <a:lnTo>
                    <a:pt x="35274" y="37519"/>
                  </a:lnTo>
                  <a:lnTo>
                    <a:pt x="35285" y="45287"/>
                  </a:lnTo>
                  <a:lnTo>
                    <a:pt x="1" y="80490"/>
                  </a:lnTo>
                  <a:lnTo>
                    <a:pt x="1" y="80490"/>
                  </a:lnTo>
                  <a:lnTo>
                    <a:pt x="73354" y="80408"/>
                  </a:lnTo>
                  <a:lnTo>
                    <a:pt x="7326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69" name="Google Shape;869;p6"/>
            <p:cNvSpPr/>
            <p:nvPr/>
          </p:nvSpPr>
          <p:spPr>
            <a:xfrm>
              <a:off x="3715075" y="659400"/>
              <a:ext cx="2399800" cy="1996450"/>
            </a:xfrm>
            <a:custGeom>
              <a:avLst/>
              <a:gdLst/>
              <a:ahLst/>
              <a:cxnLst/>
              <a:rect l="l" t="t" r="r" b="b"/>
              <a:pathLst>
                <a:path w="95992" h="79858" extrusionOk="0">
                  <a:moveTo>
                    <a:pt x="69540" y="0"/>
                  </a:moveTo>
                  <a:lnTo>
                    <a:pt x="10799" y="70"/>
                  </a:lnTo>
                  <a:lnTo>
                    <a:pt x="1" y="643"/>
                  </a:lnTo>
                  <a:lnTo>
                    <a:pt x="60146" y="53722"/>
                  </a:lnTo>
                  <a:lnTo>
                    <a:pt x="69598" y="53710"/>
                  </a:lnTo>
                  <a:lnTo>
                    <a:pt x="95910" y="79858"/>
                  </a:lnTo>
                  <a:lnTo>
                    <a:pt x="95992" y="79764"/>
                  </a:lnTo>
                  <a:lnTo>
                    <a:pt x="74477" y="27341"/>
                  </a:lnTo>
                  <a:lnTo>
                    <a:pt x="74477" y="27329"/>
                  </a:lnTo>
                  <a:lnTo>
                    <a:pt x="77027" y="18531"/>
                  </a:lnTo>
                  <a:lnTo>
                    <a:pt x="6954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0" name="Google Shape;870;p6"/>
            <p:cNvSpPr/>
            <p:nvPr/>
          </p:nvSpPr>
          <p:spPr>
            <a:xfrm>
              <a:off x="1401575" y="660850"/>
              <a:ext cx="4757175" cy="1989150"/>
            </a:xfrm>
            <a:custGeom>
              <a:avLst/>
              <a:gdLst/>
              <a:ahLst/>
              <a:cxnLst/>
              <a:rect l="l" t="t" r="r" b="b"/>
              <a:pathLst>
                <a:path w="190287" h="79566" extrusionOk="0">
                  <a:moveTo>
                    <a:pt x="103362" y="1"/>
                  </a:moveTo>
                  <a:lnTo>
                    <a:pt x="1" y="328"/>
                  </a:lnTo>
                  <a:lnTo>
                    <a:pt x="190286" y="79566"/>
                  </a:lnTo>
                  <a:lnTo>
                    <a:pt x="163893" y="53500"/>
                  </a:lnTo>
                  <a:lnTo>
                    <a:pt x="154440" y="53512"/>
                  </a:lnTo>
                  <a:lnTo>
                    <a:pt x="10336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1" name="Google Shape;871;p6"/>
            <p:cNvSpPr/>
            <p:nvPr/>
          </p:nvSpPr>
          <p:spPr>
            <a:xfrm>
              <a:off x="6158725" y="654700"/>
              <a:ext cx="360075" cy="1995300"/>
            </a:xfrm>
            <a:custGeom>
              <a:avLst/>
              <a:gdLst/>
              <a:ahLst/>
              <a:cxnLst/>
              <a:rect l="l" t="t" r="r" b="b"/>
              <a:pathLst>
                <a:path w="14403" h="79812" extrusionOk="0">
                  <a:moveTo>
                    <a:pt x="14402" y="1"/>
                  </a:moveTo>
                  <a:lnTo>
                    <a:pt x="36" y="13"/>
                  </a:lnTo>
                  <a:lnTo>
                    <a:pt x="0" y="79812"/>
                  </a:lnTo>
                  <a:lnTo>
                    <a:pt x="1440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2" name="Google Shape;872;p6"/>
            <p:cNvSpPr/>
            <p:nvPr/>
          </p:nvSpPr>
          <p:spPr>
            <a:xfrm>
              <a:off x="6154750" y="2075550"/>
              <a:ext cx="1190875" cy="574600"/>
            </a:xfrm>
            <a:custGeom>
              <a:avLst/>
              <a:gdLst/>
              <a:ahLst/>
              <a:cxnLst/>
              <a:rect l="l" t="t" r="r" b="b"/>
              <a:pathLst>
                <a:path w="47635" h="22984" extrusionOk="0">
                  <a:moveTo>
                    <a:pt x="47623" y="1"/>
                  </a:moveTo>
                  <a:cubicBezTo>
                    <a:pt x="47623" y="1"/>
                    <a:pt x="16489" y="15638"/>
                    <a:pt x="4652" y="21115"/>
                  </a:cubicBezTo>
                  <a:lnTo>
                    <a:pt x="4652" y="21115"/>
                  </a:lnTo>
                  <a:cubicBezTo>
                    <a:pt x="16491" y="16736"/>
                    <a:pt x="47634" y="6189"/>
                    <a:pt x="47634" y="6189"/>
                  </a:cubicBezTo>
                  <a:lnTo>
                    <a:pt x="47623" y="1"/>
                  </a:lnTo>
                  <a:close/>
                  <a:moveTo>
                    <a:pt x="4652" y="21115"/>
                  </a:moveTo>
                  <a:lnTo>
                    <a:pt x="4652" y="21115"/>
                  </a:lnTo>
                  <a:cubicBezTo>
                    <a:pt x="1744" y="22191"/>
                    <a:pt x="0" y="22894"/>
                    <a:pt x="171" y="22978"/>
                  </a:cubicBezTo>
                  <a:cubicBezTo>
                    <a:pt x="179" y="22981"/>
                    <a:pt x="190" y="22983"/>
                    <a:pt x="205" y="22983"/>
                  </a:cubicBezTo>
                  <a:cubicBezTo>
                    <a:pt x="496" y="22983"/>
                    <a:pt x="2139" y="22278"/>
                    <a:pt x="4652" y="21115"/>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3" name="Google Shape;873;p6"/>
            <p:cNvSpPr/>
            <p:nvPr/>
          </p:nvSpPr>
          <p:spPr>
            <a:xfrm>
              <a:off x="6158725" y="2649975"/>
              <a:ext cx="1219650" cy="2485775"/>
            </a:xfrm>
            <a:custGeom>
              <a:avLst/>
              <a:gdLst/>
              <a:ahLst/>
              <a:cxnLst/>
              <a:rect l="l" t="t" r="r" b="b"/>
              <a:pathLst>
                <a:path w="48786" h="99431" extrusionOk="0">
                  <a:moveTo>
                    <a:pt x="0" y="1"/>
                  </a:moveTo>
                  <a:lnTo>
                    <a:pt x="28944" y="80654"/>
                  </a:lnTo>
                  <a:lnTo>
                    <a:pt x="48786" y="99431"/>
                  </a:lnTo>
                  <a:lnTo>
                    <a:pt x="0"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4" name="Google Shape;874;p6"/>
            <p:cNvSpPr/>
            <p:nvPr/>
          </p:nvSpPr>
          <p:spPr>
            <a:xfrm>
              <a:off x="3817450" y="2649975"/>
              <a:ext cx="2341300" cy="2032450"/>
            </a:xfrm>
            <a:custGeom>
              <a:avLst/>
              <a:gdLst/>
              <a:ahLst/>
              <a:cxnLst/>
              <a:rect l="l" t="t" r="r" b="b"/>
              <a:pathLst>
                <a:path w="93652" h="81298" extrusionOk="0">
                  <a:moveTo>
                    <a:pt x="93651" y="1"/>
                  </a:moveTo>
                  <a:lnTo>
                    <a:pt x="0" y="81297"/>
                  </a:lnTo>
                  <a:lnTo>
                    <a:pt x="8634" y="80782"/>
                  </a:lnTo>
                  <a:lnTo>
                    <a:pt x="20509" y="80771"/>
                  </a:lnTo>
                  <a:lnTo>
                    <a:pt x="55793" y="45568"/>
                  </a:lnTo>
                  <a:lnTo>
                    <a:pt x="55782" y="37800"/>
                  </a:lnTo>
                  <a:lnTo>
                    <a:pt x="93651"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5" name="Google Shape;875;p6"/>
            <p:cNvSpPr/>
            <p:nvPr/>
          </p:nvSpPr>
          <p:spPr>
            <a:xfrm>
              <a:off x="5327200" y="2649975"/>
              <a:ext cx="831550" cy="2026300"/>
            </a:xfrm>
            <a:custGeom>
              <a:avLst/>
              <a:gdLst/>
              <a:ahLst/>
              <a:cxnLst/>
              <a:rect l="l" t="t" r="r" b="b"/>
              <a:pathLst>
                <a:path w="33262" h="81052" extrusionOk="0">
                  <a:moveTo>
                    <a:pt x="33261" y="1"/>
                  </a:moveTo>
                  <a:lnTo>
                    <a:pt x="1" y="80923"/>
                  </a:lnTo>
                  <a:lnTo>
                    <a:pt x="12414" y="81051"/>
                  </a:lnTo>
                  <a:lnTo>
                    <a:pt x="33261"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6" name="Google Shape;876;p6"/>
            <p:cNvSpPr/>
            <p:nvPr/>
          </p:nvSpPr>
          <p:spPr>
            <a:xfrm>
              <a:off x="4619125" y="651775"/>
              <a:ext cx="1539625" cy="1998225"/>
            </a:xfrm>
            <a:custGeom>
              <a:avLst/>
              <a:gdLst/>
              <a:ahLst/>
              <a:cxnLst/>
              <a:rect l="l" t="t" r="r" b="b"/>
              <a:pathLst>
                <a:path w="61585" h="79929" extrusionOk="0">
                  <a:moveTo>
                    <a:pt x="12027" y="1"/>
                  </a:moveTo>
                  <a:lnTo>
                    <a:pt x="1" y="13"/>
                  </a:lnTo>
                  <a:lnTo>
                    <a:pt x="61584" y="79929"/>
                  </a:lnTo>
                  <a:lnTo>
                    <a:pt x="12027"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7" name="Google Shape;877;p6"/>
            <p:cNvSpPr/>
            <p:nvPr/>
          </p:nvSpPr>
          <p:spPr>
            <a:xfrm>
              <a:off x="5497425" y="655575"/>
              <a:ext cx="661325" cy="1994425"/>
            </a:xfrm>
            <a:custGeom>
              <a:avLst/>
              <a:gdLst/>
              <a:ahLst/>
              <a:cxnLst/>
              <a:rect l="l" t="t" r="r" b="b"/>
              <a:pathLst>
                <a:path w="26453" h="79777" extrusionOk="0">
                  <a:moveTo>
                    <a:pt x="9688" y="1"/>
                  </a:moveTo>
                  <a:lnTo>
                    <a:pt x="1" y="13"/>
                  </a:lnTo>
                  <a:lnTo>
                    <a:pt x="7488" y="18544"/>
                  </a:lnTo>
                  <a:lnTo>
                    <a:pt x="4938" y="27342"/>
                  </a:lnTo>
                  <a:lnTo>
                    <a:pt x="26452" y="79777"/>
                  </a:lnTo>
                  <a:lnTo>
                    <a:pt x="7886" y="28792"/>
                  </a:lnTo>
                  <a:lnTo>
                    <a:pt x="12870" y="17713"/>
                  </a:lnTo>
                  <a:lnTo>
                    <a:pt x="9688"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8" name="Google Shape;878;p6"/>
            <p:cNvSpPr/>
            <p:nvPr/>
          </p:nvSpPr>
          <p:spPr>
            <a:xfrm>
              <a:off x="238125" y="2419225"/>
              <a:ext cx="5920625" cy="420300"/>
            </a:xfrm>
            <a:custGeom>
              <a:avLst/>
              <a:gdLst/>
              <a:ahLst/>
              <a:cxnLst/>
              <a:rect l="l" t="t" r="r" b="b"/>
              <a:pathLst>
                <a:path w="236825" h="16812" extrusionOk="0">
                  <a:moveTo>
                    <a:pt x="1614" y="0"/>
                  </a:moveTo>
                  <a:lnTo>
                    <a:pt x="0" y="16812"/>
                  </a:lnTo>
                  <a:lnTo>
                    <a:pt x="108450" y="13068"/>
                  </a:lnTo>
                  <a:lnTo>
                    <a:pt x="100612" y="9827"/>
                  </a:lnTo>
                  <a:lnTo>
                    <a:pt x="236824" y="9231"/>
                  </a:lnTo>
                  <a:lnTo>
                    <a:pt x="1614"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79" name="Google Shape;879;p6"/>
            <p:cNvSpPr/>
            <p:nvPr/>
          </p:nvSpPr>
          <p:spPr>
            <a:xfrm>
              <a:off x="632950" y="577800"/>
              <a:ext cx="6431025" cy="2098225"/>
            </a:xfrm>
            <a:custGeom>
              <a:avLst/>
              <a:gdLst/>
              <a:ahLst/>
              <a:cxnLst/>
              <a:rect l="l" t="t" r="r" b="b"/>
              <a:pathLst>
                <a:path w="257241" h="83929" extrusionOk="0">
                  <a:moveTo>
                    <a:pt x="257240" y="0"/>
                  </a:moveTo>
                  <a:lnTo>
                    <a:pt x="233339" y="47124"/>
                  </a:lnTo>
                  <a:lnTo>
                    <a:pt x="233245" y="47299"/>
                  </a:lnTo>
                  <a:lnTo>
                    <a:pt x="233304" y="47498"/>
                  </a:lnTo>
                  <a:lnTo>
                    <a:pt x="236230" y="57745"/>
                  </a:lnTo>
                  <a:lnTo>
                    <a:pt x="236230" y="57745"/>
                  </a:lnTo>
                  <a:lnTo>
                    <a:pt x="220609" y="81839"/>
                  </a:lnTo>
                  <a:lnTo>
                    <a:pt x="220609" y="81839"/>
                  </a:lnTo>
                  <a:lnTo>
                    <a:pt x="164673" y="68784"/>
                  </a:lnTo>
                  <a:lnTo>
                    <a:pt x="164673" y="68784"/>
                  </a:lnTo>
                  <a:lnTo>
                    <a:pt x="166912" y="67047"/>
                  </a:lnTo>
                  <a:lnTo>
                    <a:pt x="169403" y="65117"/>
                  </a:lnTo>
                  <a:lnTo>
                    <a:pt x="166327" y="64274"/>
                  </a:lnTo>
                  <a:lnTo>
                    <a:pt x="7898" y="5218"/>
                  </a:lnTo>
                  <a:lnTo>
                    <a:pt x="1" y="5218"/>
                  </a:lnTo>
                  <a:lnTo>
                    <a:pt x="162764" y="66310"/>
                  </a:lnTo>
                  <a:lnTo>
                    <a:pt x="162764" y="66310"/>
                  </a:lnTo>
                  <a:lnTo>
                    <a:pt x="160243" y="68346"/>
                  </a:lnTo>
                  <a:lnTo>
                    <a:pt x="157739" y="70370"/>
                  </a:lnTo>
                  <a:lnTo>
                    <a:pt x="160863" y="71036"/>
                  </a:lnTo>
                  <a:lnTo>
                    <a:pt x="220833" y="83788"/>
                  </a:lnTo>
                  <a:lnTo>
                    <a:pt x="221476" y="83929"/>
                  </a:lnTo>
                  <a:lnTo>
                    <a:pt x="221815" y="83379"/>
                  </a:lnTo>
                  <a:lnTo>
                    <a:pt x="237445" y="58191"/>
                  </a:lnTo>
                  <a:lnTo>
                    <a:pt x="237609" y="57934"/>
                  </a:lnTo>
                  <a:lnTo>
                    <a:pt x="237527" y="57676"/>
                  </a:lnTo>
                  <a:lnTo>
                    <a:pt x="234371" y="47405"/>
                  </a:lnTo>
                  <a:lnTo>
                    <a:pt x="257240"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0" name="Google Shape;880;p6"/>
            <p:cNvSpPr/>
            <p:nvPr/>
          </p:nvSpPr>
          <p:spPr>
            <a:xfrm>
              <a:off x="2229875" y="2618975"/>
              <a:ext cx="4471700" cy="2377850"/>
            </a:xfrm>
            <a:custGeom>
              <a:avLst/>
              <a:gdLst/>
              <a:ahLst/>
              <a:cxnLst/>
              <a:rect l="l" t="t" r="r" b="b"/>
              <a:pathLst>
                <a:path w="178868" h="95114" extrusionOk="0">
                  <a:moveTo>
                    <a:pt x="157658" y="0"/>
                  </a:moveTo>
                  <a:lnTo>
                    <a:pt x="156008" y="737"/>
                  </a:lnTo>
                  <a:lnTo>
                    <a:pt x="115365" y="19046"/>
                  </a:lnTo>
                  <a:lnTo>
                    <a:pt x="114979" y="19222"/>
                  </a:lnTo>
                  <a:lnTo>
                    <a:pt x="114722" y="19538"/>
                  </a:lnTo>
                  <a:lnTo>
                    <a:pt x="109107" y="26623"/>
                  </a:lnTo>
                  <a:lnTo>
                    <a:pt x="109107" y="26623"/>
                  </a:lnTo>
                  <a:lnTo>
                    <a:pt x="29108" y="59888"/>
                  </a:lnTo>
                  <a:lnTo>
                    <a:pt x="24850" y="61654"/>
                  </a:lnTo>
                  <a:lnTo>
                    <a:pt x="29061" y="63561"/>
                  </a:lnTo>
                  <a:lnTo>
                    <a:pt x="35752" y="66582"/>
                  </a:lnTo>
                  <a:lnTo>
                    <a:pt x="35752" y="66582"/>
                  </a:lnTo>
                  <a:lnTo>
                    <a:pt x="1" y="81332"/>
                  </a:lnTo>
                  <a:lnTo>
                    <a:pt x="3253" y="85719"/>
                  </a:lnTo>
                  <a:lnTo>
                    <a:pt x="43065" y="68592"/>
                  </a:lnTo>
                  <a:lnTo>
                    <a:pt x="47522" y="66673"/>
                  </a:lnTo>
                  <a:lnTo>
                    <a:pt x="43124" y="64766"/>
                  </a:lnTo>
                  <a:lnTo>
                    <a:pt x="36117" y="61727"/>
                  </a:lnTo>
                  <a:lnTo>
                    <a:pt x="36117" y="61727"/>
                  </a:lnTo>
                  <a:lnTo>
                    <a:pt x="111528" y="29049"/>
                  </a:lnTo>
                  <a:lnTo>
                    <a:pt x="112019" y="28839"/>
                  </a:lnTo>
                  <a:lnTo>
                    <a:pt x="112277" y="28488"/>
                  </a:lnTo>
                  <a:lnTo>
                    <a:pt x="117738" y="21276"/>
                  </a:lnTo>
                  <a:lnTo>
                    <a:pt x="117738" y="21276"/>
                  </a:lnTo>
                  <a:lnTo>
                    <a:pt x="155902" y="3328"/>
                  </a:lnTo>
                  <a:lnTo>
                    <a:pt x="155902" y="3328"/>
                  </a:lnTo>
                  <a:lnTo>
                    <a:pt x="177438" y="60073"/>
                  </a:lnTo>
                  <a:lnTo>
                    <a:pt x="168210" y="70253"/>
                  </a:lnTo>
                  <a:lnTo>
                    <a:pt x="168105" y="70370"/>
                  </a:lnTo>
                  <a:lnTo>
                    <a:pt x="168116" y="70499"/>
                  </a:lnTo>
                  <a:lnTo>
                    <a:pt x="173615" y="95113"/>
                  </a:lnTo>
                  <a:lnTo>
                    <a:pt x="169133" y="70552"/>
                  </a:lnTo>
                  <a:lnTo>
                    <a:pt x="178692" y="60449"/>
                  </a:lnTo>
                  <a:lnTo>
                    <a:pt x="178868" y="60262"/>
                  </a:lnTo>
                  <a:lnTo>
                    <a:pt x="178786" y="60028"/>
                  </a:lnTo>
                  <a:lnTo>
                    <a:pt x="158137" y="1369"/>
                  </a:lnTo>
                  <a:lnTo>
                    <a:pt x="157658"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1" name="Google Shape;881;p6"/>
            <p:cNvSpPr/>
            <p:nvPr/>
          </p:nvSpPr>
          <p:spPr>
            <a:xfrm>
              <a:off x="4725575" y="2649975"/>
              <a:ext cx="1433175" cy="2154100"/>
            </a:xfrm>
            <a:custGeom>
              <a:avLst/>
              <a:gdLst/>
              <a:ahLst/>
              <a:cxnLst/>
              <a:rect l="l" t="t" r="r" b="b"/>
              <a:pathLst>
                <a:path w="57327" h="86164" extrusionOk="0">
                  <a:moveTo>
                    <a:pt x="57326" y="1"/>
                  </a:moveTo>
                  <a:lnTo>
                    <a:pt x="28874" y="38514"/>
                  </a:lnTo>
                  <a:lnTo>
                    <a:pt x="28711" y="38736"/>
                  </a:lnTo>
                  <a:lnTo>
                    <a:pt x="28711" y="39028"/>
                  </a:lnTo>
                  <a:lnTo>
                    <a:pt x="28553" y="48282"/>
                  </a:lnTo>
                  <a:lnTo>
                    <a:pt x="1" y="83847"/>
                  </a:lnTo>
                  <a:lnTo>
                    <a:pt x="3019" y="86164"/>
                  </a:lnTo>
                  <a:lnTo>
                    <a:pt x="30442" y="49300"/>
                  </a:lnTo>
                  <a:lnTo>
                    <a:pt x="30664" y="48996"/>
                  </a:lnTo>
                  <a:lnTo>
                    <a:pt x="30664" y="48657"/>
                  </a:lnTo>
                  <a:lnTo>
                    <a:pt x="30471" y="39301"/>
                  </a:lnTo>
                  <a:lnTo>
                    <a:pt x="30471" y="39301"/>
                  </a:lnTo>
                  <a:lnTo>
                    <a:pt x="57326"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2" name="Google Shape;882;p6"/>
            <p:cNvSpPr/>
            <p:nvPr/>
          </p:nvSpPr>
          <p:spPr>
            <a:xfrm>
              <a:off x="5269600" y="2975275"/>
              <a:ext cx="38550" cy="28625"/>
            </a:xfrm>
            <a:custGeom>
              <a:avLst/>
              <a:gdLst/>
              <a:ahLst/>
              <a:cxnLst/>
              <a:rect l="l" t="t" r="r" b="b"/>
              <a:pathLst>
                <a:path w="1542" h="1145" extrusionOk="0">
                  <a:moveTo>
                    <a:pt x="773" y="1"/>
                  </a:moveTo>
                  <a:cubicBezTo>
                    <a:pt x="630" y="1"/>
                    <a:pt x="489" y="53"/>
                    <a:pt x="375" y="162"/>
                  </a:cubicBezTo>
                  <a:cubicBezTo>
                    <a:pt x="0" y="513"/>
                    <a:pt x="246" y="1133"/>
                    <a:pt x="761" y="1144"/>
                  </a:cubicBezTo>
                  <a:cubicBezTo>
                    <a:pt x="766" y="1144"/>
                    <a:pt x="770" y="1145"/>
                    <a:pt x="775" y="1145"/>
                  </a:cubicBezTo>
                  <a:cubicBezTo>
                    <a:pt x="1281" y="1145"/>
                    <a:pt x="1541" y="544"/>
                    <a:pt x="1194" y="173"/>
                  </a:cubicBezTo>
                  <a:cubicBezTo>
                    <a:pt x="1073" y="59"/>
                    <a:pt x="923" y="1"/>
                    <a:pt x="7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3" name="Google Shape;883;p6"/>
            <p:cNvSpPr/>
            <p:nvPr/>
          </p:nvSpPr>
          <p:spPr>
            <a:xfrm>
              <a:off x="5328100" y="2976200"/>
              <a:ext cx="30350" cy="28875"/>
            </a:xfrm>
            <a:custGeom>
              <a:avLst/>
              <a:gdLst/>
              <a:ahLst/>
              <a:cxnLst/>
              <a:rect l="l" t="t" r="r" b="b"/>
              <a:pathLst>
                <a:path w="1214" h="1155" extrusionOk="0">
                  <a:moveTo>
                    <a:pt x="628" y="1"/>
                  </a:moveTo>
                  <a:cubicBezTo>
                    <a:pt x="491" y="1"/>
                    <a:pt x="351" y="50"/>
                    <a:pt x="234" y="160"/>
                  </a:cubicBezTo>
                  <a:cubicBezTo>
                    <a:pt x="12" y="382"/>
                    <a:pt x="0" y="745"/>
                    <a:pt x="222" y="979"/>
                  </a:cubicBezTo>
                  <a:cubicBezTo>
                    <a:pt x="339" y="1100"/>
                    <a:pt x="486" y="1154"/>
                    <a:pt x="631" y="1154"/>
                  </a:cubicBezTo>
                  <a:cubicBezTo>
                    <a:pt x="919" y="1154"/>
                    <a:pt x="1197" y="936"/>
                    <a:pt x="1205" y="593"/>
                  </a:cubicBezTo>
                  <a:cubicBezTo>
                    <a:pt x="1213" y="239"/>
                    <a:pt x="928" y="1"/>
                    <a:pt x="6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4" name="Google Shape;884;p6"/>
            <p:cNvSpPr/>
            <p:nvPr/>
          </p:nvSpPr>
          <p:spPr>
            <a:xfrm>
              <a:off x="5330525" y="2921400"/>
              <a:ext cx="30350" cy="28850"/>
            </a:xfrm>
            <a:custGeom>
              <a:avLst/>
              <a:gdLst/>
              <a:ahLst/>
              <a:cxnLst/>
              <a:rect l="l" t="t" r="r" b="b"/>
              <a:pathLst>
                <a:path w="1214" h="1154" extrusionOk="0">
                  <a:moveTo>
                    <a:pt x="586" y="0"/>
                  </a:moveTo>
                  <a:cubicBezTo>
                    <a:pt x="294" y="0"/>
                    <a:pt x="16" y="219"/>
                    <a:pt x="8" y="562"/>
                  </a:cubicBezTo>
                  <a:cubicBezTo>
                    <a:pt x="0" y="916"/>
                    <a:pt x="291" y="1153"/>
                    <a:pt x="591" y="1153"/>
                  </a:cubicBezTo>
                  <a:cubicBezTo>
                    <a:pt x="728" y="1153"/>
                    <a:pt x="866" y="1104"/>
                    <a:pt x="979" y="995"/>
                  </a:cubicBezTo>
                  <a:cubicBezTo>
                    <a:pt x="1213" y="772"/>
                    <a:pt x="1213" y="410"/>
                    <a:pt x="1003" y="176"/>
                  </a:cubicBezTo>
                  <a:cubicBezTo>
                    <a:pt x="882" y="55"/>
                    <a:pt x="732" y="0"/>
                    <a:pt x="58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5" name="Google Shape;885;p6"/>
            <p:cNvSpPr/>
            <p:nvPr/>
          </p:nvSpPr>
          <p:spPr>
            <a:xfrm>
              <a:off x="5270775" y="2920475"/>
              <a:ext cx="38525" cy="28725"/>
            </a:xfrm>
            <a:custGeom>
              <a:avLst/>
              <a:gdLst/>
              <a:ahLst/>
              <a:cxnLst/>
              <a:rect l="l" t="t" r="r" b="b"/>
              <a:pathLst>
                <a:path w="1541" h="1149" extrusionOk="0">
                  <a:moveTo>
                    <a:pt x="777" y="1"/>
                  </a:moveTo>
                  <a:cubicBezTo>
                    <a:pt x="631" y="1"/>
                    <a:pt x="484" y="56"/>
                    <a:pt x="374" y="166"/>
                  </a:cubicBezTo>
                  <a:cubicBezTo>
                    <a:pt x="0" y="517"/>
                    <a:pt x="246" y="1137"/>
                    <a:pt x="760" y="1149"/>
                  </a:cubicBezTo>
                  <a:cubicBezTo>
                    <a:pt x="765" y="1149"/>
                    <a:pt x="770" y="1149"/>
                    <a:pt x="775" y="1149"/>
                  </a:cubicBezTo>
                  <a:cubicBezTo>
                    <a:pt x="1280" y="1149"/>
                    <a:pt x="1541" y="548"/>
                    <a:pt x="1182" y="178"/>
                  </a:cubicBezTo>
                  <a:cubicBezTo>
                    <a:pt x="1075" y="59"/>
                    <a:pt x="926" y="1"/>
                    <a:pt x="7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6" name="Google Shape;886;p6"/>
            <p:cNvSpPr/>
            <p:nvPr/>
          </p:nvSpPr>
          <p:spPr>
            <a:xfrm>
              <a:off x="5267850" y="3017800"/>
              <a:ext cx="36925" cy="31600"/>
            </a:xfrm>
            <a:custGeom>
              <a:avLst/>
              <a:gdLst/>
              <a:ahLst/>
              <a:cxnLst/>
              <a:rect l="l" t="t" r="r" b="b"/>
              <a:pathLst>
                <a:path w="1477" h="1264" extrusionOk="0">
                  <a:moveTo>
                    <a:pt x="718" y="0"/>
                  </a:moveTo>
                  <a:cubicBezTo>
                    <a:pt x="483" y="0"/>
                    <a:pt x="250" y="126"/>
                    <a:pt x="140" y="379"/>
                  </a:cubicBezTo>
                  <a:cubicBezTo>
                    <a:pt x="0" y="695"/>
                    <a:pt x="140" y="1070"/>
                    <a:pt x="456" y="1210"/>
                  </a:cubicBezTo>
                  <a:cubicBezTo>
                    <a:pt x="544" y="1247"/>
                    <a:pt x="632" y="1264"/>
                    <a:pt x="716" y="1264"/>
                  </a:cubicBezTo>
                  <a:cubicBezTo>
                    <a:pt x="1138" y="1264"/>
                    <a:pt x="1476" y="841"/>
                    <a:pt x="1310" y="403"/>
                  </a:cubicBezTo>
                  <a:cubicBezTo>
                    <a:pt x="1203" y="135"/>
                    <a:pt x="960"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7" name="Google Shape;887;p6"/>
            <p:cNvSpPr/>
            <p:nvPr/>
          </p:nvSpPr>
          <p:spPr>
            <a:xfrm>
              <a:off x="5326325" y="3018925"/>
              <a:ext cx="38350" cy="31725"/>
            </a:xfrm>
            <a:custGeom>
              <a:avLst/>
              <a:gdLst/>
              <a:ahLst/>
              <a:cxnLst/>
              <a:rect l="l" t="t" r="r" b="b"/>
              <a:pathLst>
                <a:path w="1534" h="1269" extrusionOk="0">
                  <a:moveTo>
                    <a:pt x="756" y="0"/>
                  </a:moveTo>
                  <a:cubicBezTo>
                    <a:pt x="339" y="0"/>
                    <a:pt x="0" y="432"/>
                    <a:pt x="176" y="872"/>
                  </a:cubicBezTo>
                  <a:cubicBezTo>
                    <a:pt x="265" y="1121"/>
                    <a:pt x="503" y="1269"/>
                    <a:pt x="756" y="1269"/>
                  </a:cubicBezTo>
                  <a:cubicBezTo>
                    <a:pt x="835" y="1269"/>
                    <a:pt x="917" y="1254"/>
                    <a:pt x="995" y="1223"/>
                  </a:cubicBezTo>
                  <a:cubicBezTo>
                    <a:pt x="1510" y="1025"/>
                    <a:pt x="1533" y="276"/>
                    <a:pt x="1007" y="54"/>
                  </a:cubicBezTo>
                  <a:cubicBezTo>
                    <a:pt x="923" y="17"/>
                    <a:pt x="838" y="0"/>
                    <a:pt x="75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8" name="Google Shape;888;p6"/>
            <p:cNvSpPr/>
            <p:nvPr/>
          </p:nvSpPr>
          <p:spPr>
            <a:xfrm>
              <a:off x="5369325" y="2977925"/>
              <a:ext cx="38400" cy="31725"/>
            </a:xfrm>
            <a:custGeom>
              <a:avLst/>
              <a:gdLst/>
              <a:ahLst/>
              <a:cxnLst/>
              <a:rect l="l" t="t" r="r" b="b"/>
              <a:pathLst>
                <a:path w="1536" h="1269" extrusionOk="0">
                  <a:moveTo>
                    <a:pt x="765" y="1"/>
                  </a:moveTo>
                  <a:cubicBezTo>
                    <a:pt x="691" y="1"/>
                    <a:pt x="615" y="14"/>
                    <a:pt x="539" y="44"/>
                  </a:cubicBezTo>
                  <a:cubicBezTo>
                    <a:pt x="12" y="255"/>
                    <a:pt x="1" y="992"/>
                    <a:pt x="515" y="1214"/>
                  </a:cubicBezTo>
                  <a:cubicBezTo>
                    <a:pt x="598" y="1251"/>
                    <a:pt x="685" y="1268"/>
                    <a:pt x="770" y="1268"/>
                  </a:cubicBezTo>
                  <a:cubicBezTo>
                    <a:pt x="1011" y="1268"/>
                    <a:pt x="1242" y="1128"/>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89" name="Google Shape;889;p6"/>
            <p:cNvSpPr/>
            <p:nvPr/>
          </p:nvSpPr>
          <p:spPr>
            <a:xfrm>
              <a:off x="5370450" y="2918650"/>
              <a:ext cx="36925" cy="31625"/>
            </a:xfrm>
            <a:custGeom>
              <a:avLst/>
              <a:gdLst/>
              <a:ahLst/>
              <a:cxnLst/>
              <a:rect l="l" t="t" r="r" b="b"/>
              <a:pathLst>
                <a:path w="1477" h="1265" extrusionOk="0">
                  <a:moveTo>
                    <a:pt x="767" y="0"/>
                  </a:moveTo>
                  <a:cubicBezTo>
                    <a:pt x="533" y="0"/>
                    <a:pt x="299" y="126"/>
                    <a:pt x="190" y="379"/>
                  </a:cubicBezTo>
                  <a:cubicBezTo>
                    <a:pt x="0" y="818"/>
                    <a:pt x="337" y="1265"/>
                    <a:pt x="767" y="1265"/>
                  </a:cubicBezTo>
                  <a:cubicBezTo>
                    <a:pt x="841" y="1265"/>
                    <a:pt x="919" y="1251"/>
                    <a:pt x="997" y="1222"/>
                  </a:cubicBezTo>
                  <a:cubicBezTo>
                    <a:pt x="1313" y="1093"/>
                    <a:pt x="1477" y="730"/>
                    <a:pt x="1360" y="403"/>
                  </a:cubicBezTo>
                  <a:cubicBezTo>
                    <a:pt x="1252" y="135"/>
                    <a:pt x="1009" y="0"/>
                    <a:pt x="76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0" name="Google Shape;890;p6"/>
            <p:cNvSpPr/>
            <p:nvPr/>
          </p:nvSpPr>
          <p:spPr>
            <a:xfrm>
              <a:off x="5329225" y="2875775"/>
              <a:ext cx="36900" cy="31725"/>
            </a:xfrm>
            <a:custGeom>
              <a:avLst/>
              <a:gdLst/>
              <a:ahLst/>
              <a:cxnLst/>
              <a:rect l="l" t="t" r="r" b="b"/>
              <a:pathLst>
                <a:path w="1476" h="1269" extrusionOk="0">
                  <a:moveTo>
                    <a:pt x="754" y="1"/>
                  </a:moveTo>
                  <a:cubicBezTo>
                    <a:pt x="335" y="1"/>
                    <a:pt x="1" y="429"/>
                    <a:pt x="166" y="866"/>
                  </a:cubicBezTo>
                  <a:cubicBezTo>
                    <a:pt x="273" y="1134"/>
                    <a:pt x="516" y="1268"/>
                    <a:pt x="760" y="1268"/>
                  </a:cubicBezTo>
                  <a:cubicBezTo>
                    <a:pt x="996" y="1268"/>
                    <a:pt x="1232" y="1142"/>
                    <a:pt x="1347" y="889"/>
                  </a:cubicBezTo>
                  <a:cubicBezTo>
                    <a:pt x="1476" y="573"/>
                    <a:pt x="1336" y="199"/>
                    <a:pt x="1020" y="59"/>
                  </a:cubicBezTo>
                  <a:cubicBezTo>
                    <a:pt x="930" y="19"/>
                    <a:pt x="840" y="1"/>
                    <a:pt x="7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1" name="Google Shape;891;p6"/>
            <p:cNvSpPr/>
            <p:nvPr/>
          </p:nvSpPr>
          <p:spPr>
            <a:xfrm>
              <a:off x="5269300" y="2874675"/>
              <a:ext cx="38400" cy="31700"/>
            </a:xfrm>
            <a:custGeom>
              <a:avLst/>
              <a:gdLst/>
              <a:ahLst/>
              <a:cxnLst/>
              <a:rect l="l" t="t" r="r" b="b"/>
              <a:pathLst>
                <a:path w="1536" h="1268" extrusionOk="0">
                  <a:moveTo>
                    <a:pt x="776" y="0"/>
                  </a:moveTo>
                  <a:cubicBezTo>
                    <a:pt x="700" y="0"/>
                    <a:pt x="624" y="14"/>
                    <a:pt x="550" y="44"/>
                  </a:cubicBezTo>
                  <a:cubicBezTo>
                    <a:pt x="24" y="255"/>
                    <a:pt x="1" y="992"/>
                    <a:pt x="527" y="1214"/>
                  </a:cubicBezTo>
                  <a:cubicBezTo>
                    <a:pt x="612" y="1251"/>
                    <a:pt x="696" y="1267"/>
                    <a:pt x="778" y="1267"/>
                  </a:cubicBezTo>
                  <a:cubicBezTo>
                    <a:pt x="1195" y="1267"/>
                    <a:pt x="1536" y="837"/>
                    <a:pt x="1369" y="407"/>
                  </a:cubicBezTo>
                  <a:cubicBezTo>
                    <a:pt x="1270" y="155"/>
                    <a:pt x="1027" y="0"/>
                    <a:pt x="7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2" name="Google Shape;892;p6"/>
            <p:cNvSpPr/>
            <p:nvPr/>
          </p:nvSpPr>
          <p:spPr>
            <a:xfrm>
              <a:off x="5226300" y="2915700"/>
              <a:ext cx="38650" cy="31650"/>
            </a:xfrm>
            <a:custGeom>
              <a:avLst/>
              <a:gdLst/>
              <a:ahLst/>
              <a:cxnLst/>
              <a:rect l="l" t="t" r="r" b="b"/>
              <a:pathLst>
                <a:path w="1546" h="1266" extrusionOk="0">
                  <a:moveTo>
                    <a:pt x="778" y="0"/>
                  </a:moveTo>
                  <a:cubicBezTo>
                    <a:pt x="533" y="0"/>
                    <a:pt x="304" y="145"/>
                    <a:pt x="200" y="380"/>
                  </a:cubicBezTo>
                  <a:cubicBezTo>
                    <a:pt x="0" y="819"/>
                    <a:pt x="344" y="1266"/>
                    <a:pt x="776" y="1266"/>
                  </a:cubicBezTo>
                  <a:cubicBezTo>
                    <a:pt x="851" y="1266"/>
                    <a:pt x="929" y="1252"/>
                    <a:pt x="1007" y="1223"/>
                  </a:cubicBezTo>
                  <a:cubicBezTo>
                    <a:pt x="1522" y="1012"/>
                    <a:pt x="1545" y="287"/>
                    <a:pt x="1030" y="53"/>
                  </a:cubicBezTo>
                  <a:cubicBezTo>
                    <a:pt x="947" y="17"/>
                    <a:pt x="861" y="0"/>
                    <a:pt x="7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3" name="Google Shape;893;p6"/>
            <p:cNvSpPr/>
            <p:nvPr/>
          </p:nvSpPr>
          <p:spPr>
            <a:xfrm>
              <a:off x="5226600" y="2975000"/>
              <a:ext cx="36925" cy="31525"/>
            </a:xfrm>
            <a:custGeom>
              <a:avLst/>
              <a:gdLst/>
              <a:ahLst/>
              <a:cxnLst/>
              <a:rect l="l" t="t" r="r" b="b"/>
              <a:pathLst>
                <a:path w="1477" h="1261" extrusionOk="0">
                  <a:moveTo>
                    <a:pt x="710" y="1"/>
                  </a:moveTo>
                  <a:cubicBezTo>
                    <a:pt x="636" y="1"/>
                    <a:pt x="558" y="14"/>
                    <a:pt x="480" y="44"/>
                  </a:cubicBezTo>
                  <a:cubicBezTo>
                    <a:pt x="164" y="173"/>
                    <a:pt x="0" y="535"/>
                    <a:pt x="129" y="863"/>
                  </a:cubicBezTo>
                  <a:cubicBezTo>
                    <a:pt x="231" y="1126"/>
                    <a:pt x="473" y="1261"/>
                    <a:pt x="716" y="1261"/>
                  </a:cubicBezTo>
                  <a:cubicBezTo>
                    <a:pt x="947" y="1261"/>
                    <a:pt x="1179" y="1138"/>
                    <a:pt x="1287" y="886"/>
                  </a:cubicBezTo>
                  <a:cubicBezTo>
                    <a:pt x="1477" y="448"/>
                    <a:pt x="1140" y="1"/>
                    <a:pt x="7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4" name="Google Shape;894;p6"/>
            <p:cNvSpPr/>
            <p:nvPr/>
          </p:nvSpPr>
          <p:spPr>
            <a:xfrm>
              <a:off x="5223975" y="3035250"/>
              <a:ext cx="16700" cy="15925"/>
            </a:xfrm>
            <a:custGeom>
              <a:avLst/>
              <a:gdLst/>
              <a:ahLst/>
              <a:cxnLst/>
              <a:rect l="l" t="t" r="r" b="b"/>
              <a:pathLst>
                <a:path w="668" h="637" extrusionOk="0">
                  <a:moveTo>
                    <a:pt x="349" y="0"/>
                  </a:moveTo>
                  <a:cubicBezTo>
                    <a:pt x="273" y="0"/>
                    <a:pt x="195" y="28"/>
                    <a:pt x="129" y="91"/>
                  </a:cubicBezTo>
                  <a:cubicBezTo>
                    <a:pt x="0" y="208"/>
                    <a:pt x="0" y="407"/>
                    <a:pt x="117" y="535"/>
                  </a:cubicBezTo>
                  <a:cubicBezTo>
                    <a:pt x="183" y="606"/>
                    <a:pt x="265" y="637"/>
                    <a:pt x="346" y="637"/>
                  </a:cubicBezTo>
                  <a:cubicBezTo>
                    <a:pt x="506" y="637"/>
                    <a:pt x="659" y="512"/>
                    <a:pt x="667" y="325"/>
                  </a:cubicBezTo>
                  <a:cubicBezTo>
                    <a:pt x="667" y="132"/>
                    <a:pt x="513" y="0"/>
                    <a:pt x="3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5" name="Google Shape;895;p6"/>
            <p:cNvSpPr/>
            <p:nvPr/>
          </p:nvSpPr>
          <p:spPr>
            <a:xfrm>
              <a:off x="5306750" y="3070950"/>
              <a:ext cx="18450" cy="16000"/>
            </a:xfrm>
            <a:custGeom>
              <a:avLst/>
              <a:gdLst/>
              <a:ahLst/>
              <a:cxnLst/>
              <a:rect l="l" t="t" r="r" b="b"/>
              <a:pathLst>
                <a:path w="738" h="640" extrusionOk="0">
                  <a:moveTo>
                    <a:pt x="315" y="0"/>
                  </a:moveTo>
                  <a:cubicBezTo>
                    <a:pt x="156" y="0"/>
                    <a:pt x="0" y="125"/>
                    <a:pt x="0" y="312"/>
                  </a:cubicBezTo>
                  <a:cubicBezTo>
                    <a:pt x="0" y="488"/>
                    <a:pt x="129" y="628"/>
                    <a:pt x="304" y="640"/>
                  </a:cubicBezTo>
                  <a:cubicBezTo>
                    <a:pt x="585" y="640"/>
                    <a:pt x="737" y="301"/>
                    <a:pt x="538" y="102"/>
                  </a:cubicBezTo>
                  <a:cubicBezTo>
                    <a:pt x="476" y="32"/>
                    <a:pt x="395" y="0"/>
                    <a:pt x="31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6" name="Google Shape;896;p6"/>
            <p:cNvSpPr/>
            <p:nvPr/>
          </p:nvSpPr>
          <p:spPr>
            <a:xfrm>
              <a:off x="5389225" y="3038750"/>
              <a:ext cx="16900" cy="15950"/>
            </a:xfrm>
            <a:custGeom>
              <a:avLst/>
              <a:gdLst/>
              <a:ahLst/>
              <a:cxnLst/>
              <a:rect l="l" t="t" r="r" b="b"/>
              <a:pathLst>
                <a:path w="676" h="638" extrusionOk="0">
                  <a:moveTo>
                    <a:pt x="346" y="1"/>
                  </a:moveTo>
                  <a:cubicBezTo>
                    <a:pt x="269" y="1"/>
                    <a:pt x="191" y="29"/>
                    <a:pt x="129" y="91"/>
                  </a:cubicBezTo>
                  <a:cubicBezTo>
                    <a:pt x="12" y="208"/>
                    <a:pt x="0" y="407"/>
                    <a:pt x="117" y="536"/>
                  </a:cubicBezTo>
                  <a:cubicBezTo>
                    <a:pt x="183" y="606"/>
                    <a:pt x="265" y="637"/>
                    <a:pt x="346" y="637"/>
                  </a:cubicBezTo>
                  <a:cubicBezTo>
                    <a:pt x="506" y="637"/>
                    <a:pt x="659" y="512"/>
                    <a:pt x="667" y="325"/>
                  </a:cubicBezTo>
                  <a:cubicBezTo>
                    <a:pt x="675" y="133"/>
                    <a:pt x="513" y="1"/>
                    <a:pt x="34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7" name="Google Shape;897;p6"/>
            <p:cNvSpPr/>
            <p:nvPr/>
          </p:nvSpPr>
          <p:spPr>
            <a:xfrm>
              <a:off x="5425775" y="2957650"/>
              <a:ext cx="16125" cy="15250"/>
            </a:xfrm>
            <a:custGeom>
              <a:avLst/>
              <a:gdLst/>
              <a:ahLst/>
              <a:cxnLst/>
              <a:rect l="l" t="t" r="r" b="b"/>
              <a:pathLst>
                <a:path w="645" h="610" extrusionOk="0">
                  <a:moveTo>
                    <a:pt x="320" y="1"/>
                  </a:moveTo>
                  <a:cubicBezTo>
                    <a:pt x="169" y="1"/>
                    <a:pt x="18" y="97"/>
                    <a:pt x="1" y="293"/>
                  </a:cubicBezTo>
                  <a:cubicBezTo>
                    <a:pt x="1" y="469"/>
                    <a:pt x="141" y="609"/>
                    <a:pt x="316" y="609"/>
                  </a:cubicBezTo>
                  <a:cubicBezTo>
                    <a:pt x="323" y="610"/>
                    <a:pt x="330" y="610"/>
                    <a:pt x="337" y="610"/>
                  </a:cubicBezTo>
                  <a:cubicBezTo>
                    <a:pt x="503" y="610"/>
                    <a:pt x="633" y="474"/>
                    <a:pt x="644" y="305"/>
                  </a:cubicBezTo>
                  <a:cubicBezTo>
                    <a:pt x="632" y="103"/>
                    <a:pt x="476" y="1"/>
                    <a:pt x="32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8" name="Google Shape;898;p6"/>
            <p:cNvSpPr/>
            <p:nvPr/>
          </p:nvSpPr>
          <p:spPr>
            <a:xfrm>
              <a:off x="5393300" y="2874250"/>
              <a:ext cx="16700" cy="15800"/>
            </a:xfrm>
            <a:custGeom>
              <a:avLst/>
              <a:gdLst/>
              <a:ahLst/>
              <a:cxnLst/>
              <a:rect l="l" t="t" r="r" b="b"/>
              <a:pathLst>
                <a:path w="668" h="632" extrusionOk="0">
                  <a:moveTo>
                    <a:pt x="322" y="0"/>
                  </a:moveTo>
                  <a:cubicBezTo>
                    <a:pt x="162" y="0"/>
                    <a:pt x="9" y="120"/>
                    <a:pt x="1" y="307"/>
                  </a:cubicBezTo>
                  <a:cubicBezTo>
                    <a:pt x="1" y="499"/>
                    <a:pt x="160" y="631"/>
                    <a:pt x="325" y="631"/>
                  </a:cubicBezTo>
                  <a:cubicBezTo>
                    <a:pt x="400" y="631"/>
                    <a:pt x="477" y="603"/>
                    <a:pt x="539" y="541"/>
                  </a:cubicBezTo>
                  <a:cubicBezTo>
                    <a:pt x="668" y="424"/>
                    <a:pt x="668" y="225"/>
                    <a:pt x="551" y="96"/>
                  </a:cubicBezTo>
                  <a:cubicBezTo>
                    <a:pt x="485" y="30"/>
                    <a:pt x="403" y="0"/>
                    <a:pt x="3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899" name="Google Shape;899;p6"/>
            <p:cNvSpPr/>
            <p:nvPr/>
          </p:nvSpPr>
          <p:spPr>
            <a:xfrm>
              <a:off x="5308775" y="2838325"/>
              <a:ext cx="18450" cy="16025"/>
            </a:xfrm>
            <a:custGeom>
              <a:avLst/>
              <a:gdLst/>
              <a:ahLst/>
              <a:cxnLst/>
              <a:rect l="l" t="t" r="r" b="b"/>
              <a:pathLst>
                <a:path w="738" h="641" extrusionOk="0">
                  <a:moveTo>
                    <a:pt x="434" y="1"/>
                  </a:moveTo>
                  <a:cubicBezTo>
                    <a:pt x="141" y="1"/>
                    <a:pt x="1" y="340"/>
                    <a:pt x="188" y="539"/>
                  </a:cubicBezTo>
                  <a:cubicBezTo>
                    <a:pt x="254" y="609"/>
                    <a:pt x="338" y="640"/>
                    <a:pt x="419" y="640"/>
                  </a:cubicBezTo>
                  <a:cubicBezTo>
                    <a:pt x="582" y="640"/>
                    <a:pt x="738" y="515"/>
                    <a:pt x="738" y="328"/>
                  </a:cubicBezTo>
                  <a:cubicBezTo>
                    <a:pt x="738" y="153"/>
                    <a:pt x="598" y="12"/>
                    <a:pt x="43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0" name="Google Shape;900;p6"/>
            <p:cNvSpPr/>
            <p:nvPr/>
          </p:nvSpPr>
          <p:spPr>
            <a:xfrm>
              <a:off x="5228050" y="2870825"/>
              <a:ext cx="16700" cy="15775"/>
            </a:xfrm>
            <a:custGeom>
              <a:avLst/>
              <a:gdLst/>
              <a:ahLst/>
              <a:cxnLst/>
              <a:rect l="l" t="t" r="r" b="b"/>
              <a:pathLst>
                <a:path w="668" h="631" extrusionOk="0">
                  <a:moveTo>
                    <a:pt x="316" y="0"/>
                  </a:moveTo>
                  <a:cubicBezTo>
                    <a:pt x="158" y="0"/>
                    <a:pt x="9" y="119"/>
                    <a:pt x="1" y="303"/>
                  </a:cubicBezTo>
                  <a:cubicBezTo>
                    <a:pt x="1" y="502"/>
                    <a:pt x="157" y="630"/>
                    <a:pt x="320" y="630"/>
                  </a:cubicBezTo>
                  <a:cubicBezTo>
                    <a:pt x="397" y="630"/>
                    <a:pt x="475" y="601"/>
                    <a:pt x="539" y="537"/>
                  </a:cubicBezTo>
                  <a:cubicBezTo>
                    <a:pt x="668" y="420"/>
                    <a:pt x="668" y="222"/>
                    <a:pt x="551" y="105"/>
                  </a:cubicBezTo>
                  <a:cubicBezTo>
                    <a:pt x="483" y="32"/>
                    <a:pt x="398" y="0"/>
                    <a:pt x="3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1" name="Google Shape;901;p6"/>
            <p:cNvSpPr/>
            <p:nvPr/>
          </p:nvSpPr>
          <p:spPr>
            <a:xfrm>
              <a:off x="5192175" y="2952400"/>
              <a:ext cx="18650" cy="15825"/>
            </a:xfrm>
            <a:custGeom>
              <a:avLst/>
              <a:gdLst/>
              <a:ahLst/>
              <a:cxnLst/>
              <a:rect l="l" t="t" r="r" b="b"/>
              <a:pathLst>
                <a:path w="746" h="633" extrusionOk="0">
                  <a:moveTo>
                    <a:pt x="325" y="0"/>
                  </a:moveTo>
                  <a:cubicBezTo>
                    <a:pt x="149" y="0"/>
                    <a:pt x="9" y="129"/>
                    <a:pt x="9" y="305"/>
                  </a:cubicBezTo>
                  <a:cubicBezTo>
                    <a:pt x="1" y="500"/>
                    <a:pt x="162" y="633"/>
                    <a:pt x="328" y="633"/>
                  </a:cubicBezTo>
                  <a:cubicBezTo>
                    <a:pt x="401" y="633"/>
                    <a:pt x="475" y="607"/>
                    <a:pt x="535" y="550"/>
                  </a:cubicBezTo>
                  <a:cubicBezTo>
                    <a:pt x="746" y="351"/>
                    <a:pt x="605" y="12"/>
                    <a:pt x="32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2" name="Google Shape;902;p6"/>
            <p:cNvSpPr/>
            <p:nvPr/>
          </p:nvSpPr>
          <p:spPr>
            <a:xfrm>
              <a:off x="5240925" y="3092775"/>
              <a:ext cx="27750" cy="23925"/>
            </a:xfrm>
            <a:custGeom>
              <a:avLst/>
              <a:gdLst/>
              <a:ahLst/>
              <a:cxnLst/>
              <a:rect l="l" t="t" r="r" b="b"/>
              <a:pathLst>
                <a:path w="1110" h="957" extrusionOk="0">
                  <a:moveTo>
                    <a:pt x="541" y="1"/>
                  </a:moveTo>
                  <a:cubicBezTo>
                    <a:pt x="364" y="1"/>
                    <a:pt x="187" y="97"/>
                    <a:pt x="106" y="293"/>
                  </a:cubicBezTo>
                  <a:cubicBezTo>
                    <a:pt x="1" y="527"/>
                    <a:pt x="118" y="808"/>
                    <a:pt x="352" y="913"/>
                  </a:cubicBezTo>
                  <a:cubicBezTo>
                    <a:pt x="418" y="943"/>
                    <a:pt x="484" y="957"/>
                    <a:pt x="547" y="957"/>
                  </a:cubicBezTo>
                  <a:cubicBezTo>
                    <a:pt x="857" y="957"/>
                    <a:pt x="1110" y="635"/>
                    <a:pt x="983" y="305"/>
                  </a:cubicBezTo>
                  <a:cubicBezTo>
                    <a:pt x="906" y="103"/>
                    <a:pt x="724"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3" name="Google Shape;903;p6"/>
            <p:cNvSpPr/>
            <p:nvPr/>
          </p:nvSpPr>
          <p:spPr>
            <a:xfrm>
              <a:off x="5359425" y="3095025"/>
              <a:ext cx="28650" cy="23875"/>
            </a:xfrm>
            <a:custGeom>
              <a:avLst/>
              <a:gdLst/>
              <a:ahLst/>
              <a:cxnLst/>
              <a:rect l="l" t="t" r="r" b="b"/>
              <a:pathLst>
                <a:path w="1146" h="955" extrusionOk="0">
                  <a:moveTo>
                    <a:pt x="573" y="1"/>
                  </a:moveTo>
                  <a:cubicBezTo>
                    <a:pt x="259" y="1"/>
                    <a:pt x="0" y="326"/>
                    <a:pt x="128" y="660"/>
                  </a:cubicBezTo>
                  <a:cubicBezTo>
                    <a:pt x="199" y="837"/>
                    <a:pt x="377" y="954"/>
                    <a:pt x="567" y="954"/>
                  </a:cubicBezTo>
                  <a:cubicBezTo>
                    <a:pt x="627" y="954"/>
                    <a:pt x="688" y="942"/>
                    <a:pt x="748" y="917"/>
                  </a:cubicBezTo>
                  <a:cubicBezTo>
                    <a:pt x="1134" y="765"/>
                    <a:pt x="1145" y="215"/>
                    <a:pt x="759" y="40"/>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4" name="Google Shape;904;p6"/>
            <p:cNvSpPr/>
            <p:nvPr/>
          </p:nvSpPr>
          <p:spPr>
            <a:xfrm>
              <a:off x="5445375" y="3012975"/>
              <a:ext cx="28650" cy="23825"/>
            </a:xfrm>
            <a:custGeom>
              <a:avLst/>
              <a:gdLst/>
              <a:ahLst/>
              <a:cxnLst/>
              <a:rect l="l" t="t" r="r" b="b"/>
              <a:pathLst>
                <a:path w="1146" h="953" extrusionOk="0">
                  <a:moveTo>
                    <a:pt x="574" y="1"/>
                  </a:moveTo>
                  <a:cubicBezTo>
                    <a:pt x="517" y="1"/>
                    <a:pt x="458" y="11"/>
                    <a:pt x="398" y="34"/>
                  </a:cubicBezTo>
                  <a:cubicBezTo>
                    <a:pt x="12" y="186"/>
                    <a:pt x="0" y="748"/>
                    <a:pt x="386" y="912"/>
                  </a:cubicBezTo>
                  <a:cubicBezTo>
                    <a:pt x="448" y="939"/>
                    <a:pt x="512" y="952"/>
                    <a:pt x="576" y="952"/>
                  </a:cubicBezTo>
                  <a:cubicBezTo>
                    <a:pt x="755" y="952"/>
                    <a:pt x="929" y="847"/>
                    <a:pt x="1007" y="666"/>
                  </a:cubicBezTo>
                  <a:cubicBezTo>
                    <a:pt x="1146" y="338"/>
                    <a:pt x="896" y="1"/>
                    <a:pt x="57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5" name="Google Shape;905;p6"/>
            <p:cNvSpPr/>
            <p:nvPr/>
          </p:nvSpPr>
          <p:spPr>
            <a:xfrm>
              <a:off x="5447750" y="2894400"/>
              <a:ext cx="27775" cy="23750"/>
            </a:xfrm>
            <a:custGeom>
              <a:avLst/>
              <a:gdLst/>
              <a:ahLst/>
              <a:cxnLst/>
              <a:rect l="l" t="t" r="r" b="b"/>
              <a:pathLst>
                <a:path w="1111" h="950" extrusionOk="0">
                  <a:moveTo>
                    <a:pt x="579" y="1"/>
                  </a:moveTo>
                  <a:cubicBezTo>
                    <a:pt x="403" y="1"/>
                    <a:pt x="226" y="95"/>
                    <a:pt x="139" y="285"/>
                  </a:cubicBezTo>
                  <a:cubicBezTo>
                    <a:pt x="0" y="613"/>
                    <a:pt x="250" y="950"/>
                    <a:pt x="572" y="950"/>
                  </a:cubicBezTo>
                  <a:cubicBezTo>
                    <a:pt x="629" y="950"/>
                    <a:pt x="688" y="939"/>
                    <a:pt x="748" y="916"/>
                  </a:cubicBezTo>
                  <a:cubicBezTo>
                    <a:pt x="993" y="823"/>
                    <a:pt x="1110" y="542"/>
                    <a:pt x="1017" y="296"/>
                  </a:cubicBezTo>
                  <a:cubicBezTo>
                    <a:pt x="940" y="100"/>
                    <a:pt x="760" y="1"/>
                    <a:pt x="5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6" name="Google Shape;906;p6"/>
            <p:cNvSpPr/>
            <p:nvPr/>
          </p:nvSpPr>
          <p:spPr>
            <a:xfrm>
              <a:off x="5365275" y="2808700"/>
              <a:ext cx="27775" cy="23850"/>
            </a:xfrm>
            <a:custGeom>
              <a:avLst/>
              <a:gdLst/>
              <a:ahLst/>
              <a:cxnLst/>
              <a:rect l="l" t="t" r="r" b="b"/>
              <a:pathLst>
                <a:path w="1111" h="954" extrusionOk="0">
                  <a:moveTo>
                    <a:pt x="573" y="1"/>
                  </a:moveTo>
                  <a:cubicBezTo>
                    <a:pt x="259" y="1"/>
                    <a:pt x="0" y="324"/>
                    <a:pt x="128" y="648"/>
                  </a:cubicBezTo>
                  <a:cubicBezTo>
                    <a:pt x="205" y="851"/>
                    <a:pt x="390" y="953"/>
                    <a:pt x="574" y="953"/>
                  </a:cubicBezTo>
                  <a:cubicBezTo>
                    <a:pt x="750" y="953"/>
                    <a:pt x="925" y="860"/>
                    <a:pt x="1005" y="671"/>
                  </a:cubicBezTo>
                  <a:cubicBezTo>
                    <a:pt x="1110" y="425"/>
                    <a:pt x="1005" y="145"/>
                    <a:pt x="759" y="39"/>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7" name="Google Shape;907;p6"/>
            <p:cNvSpPr/>
            <p:nvPr/>
          </p:nvSpPr>
          <p:spPr>
            <a:xfrm>
              <a:off x="5245900" y="2806225"/>
              <a:ext cx="28625" cy="23850"/>
            </a:xfrm>
            <a:custGeom>
              <a:avLst/>
              <a:gdLst/>
              <a:ahLst/>
              <a:cxnLst/>
              <a:rect l="l" t="t" r="r" b="b"/>
              <a:pathLst>
                <a:path w="1145" h="954" extrusionOk="0">
                  <a:moveTo>
                    <a:pt x="578" y="1"/>
                  </a:moveTo>
                  <a:cubicBezTo>
                    <a:pt x="522" y="1"/>
                    <a:pt x="465" y="11"/>
                    <a:pt x="410" y="33"/>
                  </a:cubicBezTo>
                  <a:cubicBezTo>
                    <a:pt x="12" y="197"/>
                    <a:pt x="1" y="747"/>
                    <a:pt x="387" y="910"/>
                  </a:cubicBezTo>
                  <a:cubicBezTo>
                    <a:pt x="453" y="940"/>
                    <a:pt x="519" y="954"/>
                    <a:pt x="582" y="954"/>
                  </a:cubicBezTo>
                  <a:cubicBezTo>
                    <a:pt x="892" y="954"/>
                    <a:pt x="1145" y="632"/>
                    <a:pt x="1018" y="302"/>
                  </a:cubicBezTo>
                  <a:cubicBezTo>
                    <a:pt x="947" y="114"/>
                    <a:pt x="765" y="1"/>
                    <a:pt x="5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8" name="Google Shape;908;p6"/>
            <p:cNvSpPr/>
            <p:nvPr/>
          </p:nvSpPr>
          <p:spPr>
            <a:xfrm>
              <a:off x="5159950" y="2888500"/>
              <a:ext cx="28650" cy="23800"/>
            </a:xfrm>
            <a:custGeom>
              <a:avLst/>
              <a:gdLst/>
              <a:ahLst/>
              <a:cxnLst/>
              <a:rect l="l" t="t" r="r" b="b"/>
              <a:pathLst>
                <a:path w="1146" h="952" extrusionOk="0">
                  <a:moveTo>
                    <a:pt x="575" y="0"/>
                  </a:moveTo>
                  <a:cubicBezTo>
                    <a:pt x="391" y="0"/>
                    <a:pt x="217" y="105"/>
                    <a:pt x="139" y="287"/>
                  </a:cubicBezTo>
                  <a:cubicBezTo>
                    <a:pt x="0" y="615"/>
                    <a:pt x="250" y="952"/>
                    <a:pt x="572" y="952"/>
                  </a:cubicBezTo>
                  <a:cubicBezTo>
                    <a:pt x="629" y="952"/>
                    <a:pt x="688" y="941"/>
                    <a:pt x="748" y="918"/>
                  </a:cubicBezTo>
                  <a:cubicBezTo>
                    <a:pt x="1134" y="766"/>
                    <a:pt x="1146" y="217"/>
                    <a:pt x="771" y="41"/>
                  </a:cubicBezTo>
                  <a:cubicBezTo>
                    <a:pt x="707" y="14"/>
                    <a:pt x="640"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09" name="Google Shape;909;p6"/>
            <p:cNvSpPr/>
            <p:nvPr/>
          </p:nvSpPr>
          <p:spPr>
            <a:xfrm>
              <a:off x="5158450" y="3007125"/>
              <a:ext cx="27775" cy="23750"/>
            </a:xfrm>
            <a:custGeom>
              <a:avLst/>
              <a:gdLst/>
              <a:ahLst/>
              <a:cxnLst/>
              <a:rect l="l" t="t" r="r" b="b"/>
              <a:pathLst>
                <a:path w="1111" h="950" extrusionOk="0">
                  <a:moveTo>
                    <a:pt x="539" y="1"/>
                  </a:moveTo>
                  <a:cubicBezTo>
                    <a:pt x="482" y="1"/>
                    <a:pt x="423" y="11"/>
                    <a:pt x="363" y="34"/>
                  </a:cubicBezTo>
                  <a:cubicBezTo>
                    <a:pt x="118" y="128"/>
                    <a:pt x="1" y="409"/>
                    <a:pt x="94" y="654"/>
                  </a:cubicBezTo>
                  <a:cubicBezTo>
                    <a:pt x="171" y="850"/>
                    <a:pt x="351" y="950"/>
                    <a:pt x="532" y="950"/>
                  </a:cubicBezTo>
                  <a:cubicBezTo>
                    <a:pt x="708" y="950"/>
                    <a:pt x="885" y="856"/>
                    <a:pt x="972" y="666"/>
                  </a:cubicBezTo>
                  <a:cubicBezTo>
                    <a:pt x="1111" y="338"/>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0" name="Google Shape;910;p6"/>
            <p:cNvSpPr/>
            <p:nvPr/>
          </p:nvSpPr>
          <p:spPr>
            <a:xfrm>
              <a:off x="5171325" y="3092925"/>
              <a:ext cx="10550" cy="8075"/>
            </a:xfrm>
            <a:custGeom>
              <a:avLst/>
              <a:gdLst/>
              <a:ahLst/>
              <a:cxnLst/>
              <a:rect l="l" t="t" r="r" b="b"/>
              <a:pathLst>
                <a:path w="422" h="323" extrusionOk="0">
                  <a:moveTo>
                    <a:pt x="205" y="1"/>
                  </a:moveTo>
                  <a:cubicBezTo>
                    <a:pt x="164" y="1"/>
                    <a:pt x="123" y="18"/>
                    <a:pt x="94" y="53"/>
                  </a:cubicBezTo>
                  <a:cubicBezTo>
                    <a:pt x="0" y="147"/>
                    <a:pt x="71" y="322"/>
                    <a:pt x="211" y="322"/>
                  </a:cubicBezTo>
                  <a:cubicBezTo>
                    <a:pt x="351" y="322"/>
                    <a:pt x="422" y="147"/>
                    <a:pt x="316" y="53"/>
                  </a:cubicBezTo>
                  <a:cubicBezTo>
                    <a:pt x="287" y="18"/>
                    <a:pt x="246" y="1"/>
                    <a:pt x="2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1" name="Google Shape;911;p6"/>
            <p:cNvSpPr/>
            <p:nvPr/>
          </p:nvSpPr>
          <p:spPr>
            <a:xfrm>
              <a:off x="5308875" y="3152700"/>
              <a:ext cx="9300" cy="7850"/>
            </a:xfrm>
            <a:custGeom>
              <a:avLst/>
              <a:gdLst/>
              <a:ahLst/>
              <a:cxnLst/>
              <a:rect l="l" t="t" r="r" b="b"/>
              <a:pathLst>
                <a:path w="372" h="314" extrusionOk="0">
                  <a:moveTo>
                    <a:pt x="143" y="1"/>
                  </a:moveTo>
                  <a:cubicBezTo>
                    <a:pt x="69" y="1"/>
                    <a:pt x="9" y="68"/>
                    <a:pt x="9" y="154"/>
                  </a:cubicBezTo>
                  <a:cubicBezTo>
                    <a:pt x="1" y="251"/>
                    <a:pt x="81" y="314"/>
                    <a:pt x="162" y="314"/>
                  </a:cubicBezTo>
                  <a:cubicBezTo>
                    <a:pt x="199" y="314"/>
                    <a:pt x="237" y="301"/>
                    <a:pt x="266" y="271"/>
                  </a:cubicBezTo>
                  <a:cubicBezTo>
                    <a:pt x="371" y="166"/>
                    <a:pt x="301" y="2"/>
                    <a:pt x="161" y="2"/>
                  </a:cubicBezTo>
                  <a:cubicBezTo>
                    <a:pt x="155" y="1"/>
                    <a:pt x="149" y="1"/>
                    <a:pt x="14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2" name="Google Shape;912;p6"/>
            <p:cNvSpPr/>
            <p:nvPr/>
          </p:nvSpPr>
          <p:spPr>
            <a:xfrm>
              <a:off x="5447425" y="3098525"/>
              <a:ext cx="8200" cy="7925"/>
            </a:xfrm>
            <a:custGeom>
              <a:avLst/>
              <a:gdLst/>
              <a:ahLst/>
              <a:cxnLst/>
              <a:rect l="l" t="t" r="r" b="b"/>
              <a:pathLst>
                <a:path w="328" h="317" extrusionOk="0">
                  <a:moveTo>
                    <a:pt x="175" y="1"/>
                  </a:moveTo>
                  <a:cubicBezTo>
                    <a:pt x="135" y="1"/>
                    <a:pt x="94" y="17"/>
                    <a:pt x="59" y="52"/>
                  </a:cubicBezTo>
                  <a:cubicBezTo>
                    <a:pt x="0" y="110"/>
                    <a:pt x="0" y="204"/>
                    <a:pt x="59" y="274"/>
                  </a:cubicBezTo>
                  <a:cubicBezTo>
                    <a:pt x="92" y="303"/>
                    <a:pt x="131" y="317"/>
                    <a:pt x="168" y="317"/>
                  </a:cubicBezTo>
                  <a:cubicBezTo>
                    <a:pt x="251" y="317"/>
                    <a:pt x="328" y="253"/>
                    <a:pt x="328" y="157"/>
                  </a:cubicBezTo>
                  <a:cubicBezTo>
                    <a:pt x="328" y="63"/>
                    <a:pt x="255"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3" name="Google Shape;913;p6"/>
            <p:cNvSpPr/>
            <p:nvPr/>
          </p:nvSpPr>
          <p:spPr>
            <a:xfrm>
              <a:off x="5506500" y="2962625"/>
              <a:ext cx="9300" cy="7925"/>
            </a:xfrm>
            <a:custGeom>
              <a:avLst/>
              <a:gdLst/>
              <a:ahLst/>
              <a:cxnLst/>
              <a:rect l="l" t="t" r="r" b="b"/>
              <a:pathLst>
                <a:path w="372" h="317" extrusionOk="0">
                  <a:moveTo>
                    <a:pt x="214" y="0"/>
                  </a:moveTo>
                  <a:cubicBezTo>
                    <a:pt x="177" y="0"/>
                    <a:pt x="139" y="15"/>
                    <a:pt x="106" y="48"/>
                  </a:cubicBezTo>
                  <a:cubicBezTo>
                    <a:pt x="1" y="141"/>
                    <a:pt x="59" y="317"/>
                    <a:pt x="199" y="317"/>
                  </a:cubicBezTo>
                  <a:cubicBezTo>
                    <a:pt x="293" y="317"/>
                    <a:pt x="363" y="258"/>
                    <a:pt x="363" y="176"/>
                  </a:cubicBezTo>
                  <a:cubicBezTo>
                    <a:pt x="371" y="72"/>
                    <a:pt x="296"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4" name="Google Shape;914;p6"/>
            <p:cNvSpPr/>
            <p:nvPr/>
          </p:nvSpPr>
          <p:spPr>
            <a:xfrm>
              <a:off x="5453550" y="2824475"/>
              <a:ext cx="8225" cy="7925"/>
            </a:xfrm>
            <a:custGeom>
              <a:avLst/>
              <a:gdLst/>
              <a:ahLst/>
              <a:cxnLst/>
              <a:rect l="l" t="t" r="r" b="b"/>
              <a:pathLst>
                <a:path w="329" h="317" extrusionOk="0">
                  <a:moveTo>
                    <a:pt x="154" y="1"/>
                  </a:moveTo>
                  <a:cubicBezTo>
                    <a:pt x="74" y="1"/>
                    <a:pt x="1" y="63"/>
                    <a:pt x="1" y="157"/>
                  </a:cubicBezTo>
                  <a:cubicBezTo>
                    <a:pt x="1" y="253"/>
                    <a:pt x="78" y="317"/>
                    <a:pt x="161" y="317"/>
                  </a:cubicBezTo>
                  <a:cubicBezTo>
                    <a:pt x="198" y="317"/>
                    <a:pt x="237" y="303"/>
                    <a:pt x="270" y="274"/>
                  </a:cubicBezTo>
                  <a:cubicBezTo>
                    <a:pt x="329" y="204"/>
                    <a:pt x="329" y="110"/>
                    <a:pt x="270" y="52"/>
                  </a:cubicBezTo>
                  <a:cubicBezTo>
                    <a:pt x="235" y="17"/>
                    <a:pt x="193" y="1"/>
                    <a:pt x="1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5" name="Google Shape;915;p6"/>
            <p:cNvSpPr/>
            <p:nvPr/>
          </p:nvSpPr>
          <p:spPr>
            <a:xfrm>
              <a:off x="5315600" y="2764900"/>
              <a:ext cx="9300" cy="8050"/>
            </a:xfrm>
            <a:custGeom>
              <a:avLst/>
              <a:gdLst/>
              <a:ahLst/>
              <a:cxnLst/>
              <a:rect l="l" t="t" r="r" b="b"/>
              <a:pathLst>
                <a:path w="372" h="322" extrusionOk="0">
                  <a:moveTo>
                    <a:pt x="206" y="1"/>
                  </a:moveTo>
                  <a:cubicBezTo>
                    <a:pt x="74" y="1"/>
                    <a:pt x="0" y="168"/>
                    <a:pt x="102" y="270"/>
                  </a:cubicBezTo>
                  <a:cubicBezTo>
                    <a:pt x="134" y="305"/>
                    <a:pt x="174" y="321"/>
                    <a:pt x="214" y="321"/>
                  </a:cubicBezTo>
                  <a:cubicBezTo>
                    <a:pt x="293" y="321"/>
                    <a:pt x="371" y="259"/>
                    <a:pt x="371" y="165"/>
                  </a:cubicBezTo>
                  <a:cubicBezTo>
                    <a:pt x="371" y="71"/>
                    <a:pt x="301" y="1"/>
                    <a:pt x="219" y="1"/>
                  </a:cubicBezTo>
                  <a:cubicBezTo>
                    <a:pt x="215" y="1"/>
                    <a:pt x="210" y="1"/>
                    <a:pt x="20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6" name="Google Shape;916;p6"/>
            <p:cNvSpPr/>
            <p:nvPr/>
          </p:nvSpPr>
          <p:spPr>
            <a:xfrm>
              <a:off x="5177750" y="2818875"/>
              <a:ext cx="8800" cy="8000"/>
            </a:xfrm>
            <a:custGeom>
              <a:avLst/>
              <a:gdLst/>
              <a:ahLst/>
              <a:cxnLst/>
              <a:rect l="l" t="t" r="r" b="b"/>
              <a:pathLst>
                <a:path w="352" h="320" extrusionOk="0">
                  <a:moveTo>
                    <a:pt x="178" y="1"/>
                  </a:moveTo>
                  <a:cubicBezTo>
                    <a:pt x="138" y="1"/>
                    <a:pt x="100" y="18"/>
                    <a:pt x="71" y="53"/>
                  </a:cubicBezTo>
                  <a:cubicBezTo>
                    <a:pt x="1" y="112"/>
                    <a:pt x="1" y="205"/>
                    <a:pt x="71" y="276"/>
                  </a:cubicBezTo>
                  <a:cubicBezTo>
                    <a:pt x="100" y="305"/>
                    <a:pt x="138" y="320"/>
                    <a:pt x="178" y="320"/>
                  </a:cubicBezTo>
                  <a:cubicBezTo>
                    <a:pt x="217" y="320"/>
                    <a:pt x="258" y="305"/>
                    <a:pt x="293" y="276"/>
                  </a:cubicBezTo>
                  <a:cubicBezTo>
                    <a:pt x="352" y="205"/>
                    <a:pt x="352" y="112"/>
                    <a:pt x="293" y="53"/>
                  </a:cubicBezTo>
                  <a:cubicBezTo>
                    <a:pt x="258" y="18"/>
                    <a:pt x="217" y="1"/>
                    <a:pt x="1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7" name="Google Shape;917;p6"/>
            <p:cNvSpPr/>
            <p:nvPr/>
          </p:nvSpPr>
          <p:spPr>
            <a:xfrm>
              <a:off x="5118675" y="2954725"/>
              <a:ext cx="9100" cy="7925"/>
            </a:xfrm>
            <a:custGeom>
              <a:avLst/>
              <a:gdLst/>
              <a:ahLst/>
              <a:cxnLst/>
              <a:rect l="l" t="t" r="r" b="b"/>
              <a:pathLst>
                <a:path w="364" h="317" extrusionOk="0">
                  <a:moveTo>
                    <a:pt x="153" y="1"/>
                  </a:moveTo>
                  <a:cubicBezTo>
                    <a:pt x="71" y="1"/>
                    <a:pt x="1" y="71"/>
                    <a:pt x="1" y="153"/>
                  </a:cubicBezTo>
                  <a:cubicBezTo>
                    <a:pt x="1" y="247"/>
                    <a:pt x="71" y="317"/>
                    <a:pt x="153" y="317"/>
                  </a:cubicBezTo>
                  <a:cubicBezTo>
                    <a:pt x="363" y="317"/>
                    <a:pt x="363" y="1"/>
                    <a:pt x="15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8" name="Google Shape;918;p6"/>
            <p:cNvSpPr/>
            <p:nvPr/>
          </p:nvSpPr>
          <p:spPr>
            <a:xfrm>
              <a:off x="5214325" y="3167850"/>
              <a:ext cx="18275" cy="15775"/>
            </a:xfrm>
            <a:custGeom>
              <a:avLst/>
              <a:gdLst/>
              <a:ahLst/>
              <a:cxnLst/>
              <a:rect l="l" t="t" r="r" b="b"/>
              <a:pathLst>
                <a:path w="731" h="631" extrusionOk="0">
                  <a:moveTo>
                    <a:pt x="357" y="0"/>
                  </a:moveTo>
                  <a:cubicBezTo>
                    <a:pt x="240" y="0"/>
                    <a:pt x="122" y="64"/>
                    <a:pt x="70" y="192"/>
                  </a:cubicBezTo>
                  <a:cubicBezTo>
                    <a:pt x="0" y="355"/>
                    <a:pt x="70" y="531"/>
                    <a:pt x="222" y="601"/>
                  </a:cubicBezTo>
                  <a:cubicBezTo>
                    <a:pt x="266" y="621"/>
                    <a:pt x="311" y="630"/>
                    <a:pt x="353" y="630"/>
                  </a:cubicBezTo>
                  <a:cubicBezTo>
                    <a:pt x="561" y="630"/>
                    <a:pt x="731" y="417"/>
                    <a:pt x="644" y="203"/>
                  </a:cubicBezTo>
                  <a:cubicBezTo>
                    <a:pt x="596" y="67"/>
                    <a:pt x="477" y="0"/>
                    <a:pt x="35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19" name="Google Shape;919;p6"/>
            <p:cNvSpPr/>
            <p:nvPr/>
          </p:nvSpPr>
          <p:spPr>
            <a:xfrm>
              <a:off x="5392500" y="3171450"/>
              <a:ext cx="18975" cy="15875"/>
            </a:xfrm>
            <a:custGeom>
              <a:avLst/>
              <a:gdLst/>
              <a:ahLst/>
              <a:cxnLst/>
              <a:rect l="l" t="t" r="r" b="b"/>
              <a:pathLst>
                <a:path w="759" h="635" extrusionOk="0">
                  <a:moveTo>
                    <a:pt x="381" y="0"/>
                  </a:moveTo>
                  <a:cubicBezTo>
                    <a:pt x="171" y="0"/>
                    <a:pt x="1" y="217"/>
                    <a:pt x="80" y="434"/>
                  </a:cubicBezTo>
                  <a:cubicBezTo>
                    <a:pt x="133" y="557"/>
                    <a:pt x="246" y="634"/>
                    <a:pt x="369" y="634"/>
                  </a:cubicBezTo>
                  <a:cubicBezTo>
                    <a:pt x="408" y="634"/>
                    <a:pt x="449" y="626"/>
                    <a:pt x="489" y="609"/>
                  </a:cubicBezTo>
                  <a:cubicBezTo>
                    <a:pt x="758" y="504"/>
                    <a:pt x="758" y="141"/>
                    <a:pt x="501" y="24"/>
                  </a:cubicBezTo>
                  <a:cubicBezTo>
                    <a:pt x="460" y="8"/>
                    <a:pt x="420"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0" name="Google Shape;920;p6"/>
            <p:cNvSpPr/>
            <p:nvPr/>
          </p:nvSpPr>
          <p:spPr>
            <a:xfrm>
              <a:off x="5521425" y="3048125"/>
              <a:ext cx="19200" cy="15825"/>
            </a:xfrm>
            <a:custGeom>
              <a:avLst/>
              <a:gdLst/>
              <a:ahLst/>
              <a:cxnLst/>
              <a:rect l="l" t="t" r="r" b="b"/>
              <a:pathLst>
                <a:path w="768" h="633" extrusionOk="0">
                  <a:moveTo>
                    <a:pt x="379" y="1"/>
                  </a:moveTo>
                  <a:cubicBezTo>
                    <a:pt x="343" y="1"/>
                    <a:pt x="306" y="7"/>
                    <a:pt x="269" y="20"/>
                  </a:cubicBezTo>
                  <a:cubicBezTo>
                    <a:pt x="12" y="126"/>
                    <a:pt x="0" y="500"/>
                    <a:pt x="258" y="605"/>
                  </a:cubicBezTo>
                  <a:cubicBezTo>
                    <a:pt x="300" y="624"/>
                    <a:pt x="345" y="632"/>
                    <a:pt x="388" y="632"/>
                  </a:cubicBezTo>
                  <a:cubicBezTo>
                    <a:pt x="510" y="632"/>
                    <a:pt x="624" y="562"/>
                    <a:pt x="667" y="441"/>
                  </a:cubicBezTo>
                  <a:cubicBezTo>
                    <a:pt x="767" y="221"/>
                    <a:pt x="593" y="1"/>
                    <a:pt x="3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1" name="Google Shape;921;p6"/>
            <p:cNvSpPr/>
            <p:nvPr/>
          </p:nvSpPr>
          <p:spPr>
            <a:xfrm>
              <a:off x="5525075" y="2870200"/>
              <a:ext cx="18600" cy="15825"/>
            </a:xfrm>
            <a:custGeom>
              <a:avLst/>
              <a:gdLst/>
              <a:ahLst/>
              <a:cxnLst/>
              <a:rect l="l" t="t" r="r" b="b"/>
              <a:pathLst>
                <a:path w="744" h="633" extrusionOk="0">
                  <a:moveTo>
                    <a:pt x="384" y="1"/>
                  </a:moveTo>
                  <a:cubicBezTo>
                    <a:pt x="267" y="1"/>
                    <a:pt x="151" y="62"/>
                    <a:pt x="100" y="188"/>
                  </a:cubicBezTo>
                  <a:cubicBezTo>
                    <a:pt x="1" y="406"/>
                    <a:pt x="170" y="633"/>
                    <a:pt x="381" y="633"/>
                  </a:cubicBezTo>
                  <a:cubicBezTo>
                    <a:pt x="419" y="633"/>
                    <a:pt x="458" y="625"/>
                    <a:pt x="498" y="609"/>
                  </a:cubicBezTo>
                  <a:cubicBezTo>
                    <a:pt x="661" y="551"/>
                    <a:pt x="743" y="364"/>
                    <a:pt x="685" y="200"/>
                  </a:cubicBezTo>
                  <a:cubicBezTo>
                    <a:pt x="631" y="68"/>
                    <a:pt x="507"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2" name="Google Shape;922;p6"/>
            <p:cNvSpPr/>
            <p:nvPr/>
          </p:nvSpPr>
          <p:spPr>
            <a:xfrm>
              <a:off x="5401375" y="2741675"/>
              <a:ext cx="18575" cy="15775"/>
            </a:xfrm>
            <a:custGeom>
              <a:avLst/>
              <a:gdLst/>
              <a:ahLst/>
              <a:cxnLst/>
              <a:rect l="l" t="t" r="r" b="b"/>
              <a:pathLst>
                <a:path w="743" h="631" extrusionOk="0">
                  <a:moveTo>
                    <a:pt x="378" y="0"/>
                  </a:moveTo>
                  <a:cubicBezTo>
                    <a:pt x="170" y="0"/>
                    <a:pt x="0" y="214"/>
                    <a:pt x="87" y="427"/>
                  </a:cubicBezTo>
                  <a:cubicBezTo>
                    <a:pt x="135" y="563"/>
                    <a:pt x="254" y="631"/>
                    <a:pt x="375" y="631"/>
                  </a:cubicBezTo>
                  <a:cubicBezTo>
                    <a:pt x="494" y="631"/>
                    <a:pt x="615" y="566"/>
                    <a:pt x="672" y="439"/>
                  </a:cubicBezTo>
                  <a:cubicBezTo>
                    <a:pt x="743" y="287"/>
                    <a:pt x="661" y="100"/>
                    <a:pt x="509" y="29"/>
                  </a:cubicBezTo>
                  <a:cubicBezTo>
                    <a:pt x="465" y="9"/>
                    <a:pt x="420"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3" name="Google Shape;923;p6"/>
            <p:cNvSpPr/>
            <p:nvPr/>
          </p:nvSpPr>
          <p:spPr>
            <a:xfrm>
              <a:off x="5222500" y="2737975"/>
              <a:ext cx="19175" cy="16000"/>
            </a:xfrm>
            <a:custGeom>
              <a:avLst/>
              <a:gdLst/>
              <a:ahLst/>
              <a:cxnLst/>
              <a:rect l="l" t="t" r="r" b="b"/>
              <a:pathLst>
                <a:path w="767" h="640" extrusionOk="0">
                  <a:moveTo>
                    <a:pt x="392" y="0"/>
                  </a:moveTo>
                  <a:cubicBezTo>
                    <a:pt x="351" y="0"/>
                    <a:pt x="310" y="8"/>
                    <a:pt x="270" y="25"/>
                  </a:cubicBezTo>
                  <a:cubicBezTo>
                    <a:pt x="1" y="131"/>
                    <a:pt x="1" y="493"/>
                    <a:pt x="258" y="610"/>
                  </a:cubicBezTo>
                  <a:cubicBezTo>
                    <a:pt x="302" y="630"/>
                    <a:pt x="346" y="639"/>
                    <a:pt x="389" y="639"/>
                  </a:cubicBezTo>
                  <a:cubicBezTo>
                    <a:pt x="596" y="639"/>
                    <a:pt x="767" y="424"/>
                    <a:pt x="679" y="201"/>
                  </a:cubicBezTo>
                  <a:cubicBezTo>
                    <a:pt x="635" y="77"/>
                    <a:pt x="517" y="0"/>
                    <a:pt x="39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4" name="Google Shape;924;p6"/>
            <p:cNvSpPr/>
            <p:nvPr/>
          </p:nvSpPr>
          <p:spPr>
            <a:xfrm>
              <a:off x="5091225" y="2861000"/>
              <a:ext cx="20750" cy="16050"/>
            </a:xfrm>
            <a:custGeom>
              <a:avLst/>
              <a:gdLst/>
              <a:ahLst/>
              <a:cxnLst/>
              <a:rect l="l" t="t" r="r" b="b"/>
              <a:pathLst>
                <a:path w="830" h="642" extrusionOk="0">
                  <a:moveTo>
                    <a:pt x="462" y="1"/>
                  </a:moveTo>
                  <a:cubicBezTo>
                    <a:pt x="157" y="1"/>
                    <a:pt x="0" y="471"/>
                    <a:pt x="350" y="615"/>
                  </a:cubicBezTo>
                  <a:cubicBezTo>
                    <a:pt x="390" y="633"/>
                    <a:pt x="433" y="642"/>
                    <a:pt x="475" y="642"/>
                  </a:cubicBezTo>
                  <a:cubicBezTo>
                    <a:pt x="593" y="642"/>
                    <a:pt x="708" y="574"/>
                    <a:pt x="759" y="463"/>
                  </a:cubicBezTo>
                  <a:cubicBezTo>
                    <a:pt x="829" y="299"/>
                    <a:pt x="759" y="112"/>
                    <a:pt x="595" y="41"/>
                  </a:cubicBezTo>
                  <a:lnTo>
                    <a:pt x="595" y="30"/>
                  </a:lnTo>
                  <a:cubicBezTo>
                    <a:pt x="549" y="10"/>
                    <a:pt x="504" y="1"/>
                    <a:pt x="46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5" name="Google Shape;925;p6"/>
            <p:cNvSpPr/>
            <p:nvPr/>
          </p:nvSpPr>
          <p:spPr>
            <a:xfrm>
              <a:off x="5090300" y="3039350"/>
              <a:ext cx="18625" cy="15850"/>
            </a:xfrm>
            <a:custGeom>
              <a:avLst/>
              <a:gdLst/>
              <a:ahLst/>
              <a:cxnLst/>
              <a:rect l="l" t="t" r="r" b="b"/>
              <a:pathLst>
                <a:path w="745" h="634" extrusionOk="0">
                  <a:moveTo>
                    <a:pt x="356" y="1"/>
                  </a:moveTo>
                  <a:cubicBezTo>
                    <a:pt x="320" y="1"/>
                    <a:pt x="283" y="7"/>
                    <a:pt x="246" y="20"/>
                  </a:cubicBezTo>
                  <a:cubicBezTo>
                    <a:pt x="83" y="91"/>
                    <a:pt x="1" y="266"/>
                    <a:pt x="71" y="430"/>
                  </a:cubicBezTo>
                  <a:cubicBezTo>
                    <a:pt x="118" y="566"/>
                    <a:pt x="237" y="633"/>
                    <a:pt x="357" y="633"/>
                  </a:cubicBezTo>
                  <a:cubicBezTo>
                    <a:pt x="474" y="633"/>
                    <a:pt x="592" y="569"/>
                    <a:pt x="644" y="442"/>
                  </a:cubicBezTo>
                  <a:cubicBezTo>
                    <a:pt x="744" y="221"/>
                    <a:pt x="570" y="1"/>
                    <a:pt x="35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6" name="Google Shape;926;p6"/>
            <p:cNvSpPr/>
            <p:nvPr/>
          </p:nvSpPr>
          <p:spPr>
            <a:xfrm>
              <a:off x="5116050" y="3146750"/>
              <a:ext cx="8800" cy="8000"/>
            </a:xfrm>
            <a:custGeom>
              <a:avLst/>
              <a:gdLst/>
              <a:ahLst/>
              <a:cxnLst/>
              <a:rect l="l" t="t" r="r" b="b"/>
              <a:pathLst>
                <a:path w="352" h="320" extrusionOk="0">
                  <a:moveTo>
                    <a:pt x="174" y="0"/>
                  </a:moveTo>
                  <a:cubicBezTo>
                    <a:pt x="135" y="0"/>
                    <a:pt x="94" y="18"/>
                    <a:pt x="59" y="53"/>
                  </a:cubicBezTo>
                  <a:cubicBezTo>
                    <a:pt x="0" y="111"/>
                    <a:pt x="0" y="205"/>
                    <a:pt x="59" y="275"/>
                  </a:cubicBezTo>
                  <a:cubicBezTo>
                    <a:pt x="88" y="305"/>
                    <a:pt x="129" y="319"/>
                    <a:pt x="170" y="319"/>
                  </a:cubicBezTo>
                  <a:cubicBezTo>
                    <a:pt x="211" y="319"/>
                    <a:pt x="252" y="305"/>
                    <a:pt x="281" y="275"/>
                  </a:cubicBezTo>
                  <a:cubicBezTo>
                    <a:pt x="351" y="205"/>
                    <a:pt x="351" y="111"/>
                    <a:pt x="281" y="53"/>
                  </a:cubicBezTo>
                  <a:cubicBezTo>
                    <a:pt x="252" y="18"/>
                    <a:pt x="214"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7" name="Google Shape;927;p6"/>
            <p:cNvSpPr/>
            <p:nvPr/>
          </p:nvSpPr>
          <p:spPr>
            <a:xfrm>
              <a:off x="5307325" y="3230050"/>
              <a:ext cx="9375" cy="8125"/>
            </a:xfrm>
            <a:custGeom>
              <a:avLst/>
              <a:gdLst/>
              <a:ahLst/>
              <a:cxnLst/>
              <a:rect l="l" t="t" r="r" b="b"/>
              <a:pathLst>
                <a:path w="375" h="325" extrusionOk="0">
                  <a:moveTo>
                    <a:pt x="169" y="1"/>
                  </a:moveTo>
                  <a:cubicBezTo>
                    <a:pt x="83" y="1"/>
                    <a:pt x="0" y="64"/>
                    <a:pt x="0" y="160"/>
                  </a:cubicBezTo>
                  <a:cubicBezTo>
                    <a:pt x="0" y="242"/>
                    <a:pt x="71" y="313"/>
                    <a:pt x="164" y="324"/>
                  </a:cubicBezTo>
                  <a:cubicBezTo>
                    <a:pt x="305" y="324"/>
                    <a:pt x="375" y="149"/>
                    <a:pt x="281" y="44"/>
                  </a:cubicBezTo>
                  <a:cubicBezTo>
                    <a:pt x="248" y="14"/>
                    <a:pt x="208" y="1"/>
                    <a:pt x="16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8" name="Google Shape;928;p6"/>
            <p:cNvSpPr/>
            <p:nvPr/>
          </p:nvSpPr>
          <p:spPr>
            <a:xfrm>
              <a:off x="5501225" y="3154575"/>
              <a:ext cx="9850" cy="7700"/>
            </a:xfrm>
            <a:custGeom>
              <a:avLst/>
              <a:gdLst/>
              <a:ahLst/>
              <a:cxnLst/>
              <a:rect l="l" t="t" r="r" b="b"/>
              <a:pathLst>
                <a:path w="394" h="308" extrusionOk="0">
                  <a:moveTo>
                    <a:pt x="182" y="0"/>
                  </a:moveTo>
                  <a:cubicBezTo>
                    <a:pt x="141" y="0"/>
                    <a:pt x="100" y="15"/>
                    <a:pt x="71" y="44"/>
                  </a:cubicBezTo>
                  <a:cubicBezTo>
                    <a:pt x="1" y="103"/>
                    <a:pt x="1" y="208"/>
                    <a:pt x="71" y="266"/>
                  </a:cubicBezTo>
                  <a:lnTo>
                    <a:pt x="59" y="266"/>
                  </a:lnTo>
                  <a:cubicBezTo>
                    <a:pt x="94" y="295"/>
                    <a:pt x="131" y="308"/>
                    <a:pt x="167" y="308"/>
                  </a:cubicBezTo>
                  <a:cubicBezTo>
                    <a:pt x="289" y="308"/>
                    <a:pt x="393" y="162"/>
                    <a:pt x="293" y="44"/>
                  </a:cubicBezTo>
                  <a:cubicBezTo>
                    <a:pt x="264" y="15"/>
                    <a:pt x="223" y="0"/>
                    <a:pt x="1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29" name="Google Shape;929;p6"/>
            <p:cNvSpPr/>
            <p:nvPr/>
          </p:nvSpPr>
          <p:spPr>
            <a:xfrm>
              <a:off x="5584300" y="2964200"/>
              <a:ext cx="9375" cy="8100"/>
            </a:xfrm>
            <a:custGeom>
              <a:avLst/>
              <a:gdLst/>
              <a:ahLst/>
              <a:cxnLst/>
              <a:rect l="l" t="t" r="r" b="b"/>
              <a:pathLst>
                <a:path w="375" h="324" extrusionOk="0">
                  <a:moveTo>
                    <a:pt x="210" y="0"/>
                  </a:moveTo>
                  <a:cubicBezTo>
                    <a:pt x="173" y="0"/>
                    <a:pt x="135" y="14"/>
                    <a:pt x="106" y="43"/>
                  </a:cubicBezTo>
                  <a:cubicBezTo>
                    <a:pt x="0" y="148"/>
                    <a:pt x="71" y="312"/>
                    <a:pt x="211" y="324"/>
                  </a:cubicBezTo>
                  <a:cubicBezTo>
                    <a:pt x="293" y="324"/>
                    <a:pt x="363" y="254"/>
                    <a:pt x="375" y="160"/>
                  </a:cubicBezTo>
                  <a:cubicBezTo>
                    <a:pt x="375" y="64"/>
                    <a:pt x="292" y="0"/>
                    <a:pt x="21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0" name="Google Shape;930;p6"/>
            <p:cNvSpPr/>
            <p:nvPr/>
          </p:nvSpPr>
          <p:spPr>
            <a:xfrm>
              <a:off x="5509725" y="2770875"/>
              <a:ext cx="8200" cy="7925"/>
            </a:xfrm>
            <a:custGeom>
              <a:avLst/>
              <a:gdLst/>
              <a:ahLst/>
              <a:cxnLst/>
              <a:rect l="l" t="t" r="r" b="b"/>
              <a:pathLst>
                <a:path w="328" h="317" extrusionOk="0">
                  <a:moveTo>
                    <a:pt x="160" y="0"/>
                  </a:moveTo>
                  <a:cubicBezTo>
                    <a:pt x="77" y="0"/>
                    <a:pt x="0" y="64"/>
                    <a:pt x="0" y="160"/>
                  </a:cubicBezTo>
                  <a:cubicBezTo>
                    <a:pt x="0" y="254"/>
                    <a:pt x="73" y="316"/>
                    <a:pt x="153" y="316"/>
                  </a:cubicBezTo>
                  <a:cubicBezTo>
                    <a:pt x="193" y="316"/>
                    <a:pt x="234" y="300"/>
                    <a:pt x="269" y="265"/>
                  </a:cubicBezTo>
                  <a:cubicBezTo>
                    <a:pt x="328" y="207"/>
                    <a:pt x="328" y="102"/>
                    <a:pt x="269" y="43"/>
                  </a:cubicBezTo>
                  <a:cubicBezTo>
                    <a:pt x="236" y="14"/>
                    <a:pt x="197"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1" name="Google Shape;931;p6"/>
            <p:cNvSpPr/>
            <p:nvPr/>
          </p:nvSpPr>
          <p:spPr>
            <a:xfrm>
              <a:off x="5317350" y="2687400"/>
              <a:ext cx="9300" cy="7750"/>
            </a:xfrm>
            <a:custGeom>
              <a:avLst/>
              <a:gdLst/>
              <a:ahLst/>
              <a:cxnLst/>
              <a:rect l="l" t="t" r="r" b="b"/>
              <a:pathLst>
                <a:path w="372" h="310" extrusionOk="0">
                  <a:moveTo>
                    <a:pt x="195" y="0"/>
                  </a:moveTo>
                  <a:cubicBezTo>
                    <a:pt x="63" y="0"/>
                    <a:pt x="0" y="168"/>
                    <a:pt x="91" y="258"/>
                  </a:cubicBezTo>
                  <a:cubicBezTo>
                    <a:pt x="126" y="294"/>
                    <a:pt x="167" y="309"/>
                    <a:pt x="208" y="309"/>
                  </a:cubicBezTo>
                  <a:cubicBezTo>
                    <a:pt x="288" y="309"/>
                    <a:pt x="364" y="247"/>
                    <a:pt x="372" y="153"/>
                  </a:cubicBezTo>
                  <a:cubicBezTo>
                    <a:pt x="372" y="71"/>
                    <a:pt x="301" y="1"/>
                    <a:pt x="208" y="1"/>
                  </a:cubicBezTo>
                  <a:cubicBezTo>
                    <a:pt x="203" y="1"/>
                    <a:pt x="199" y="0"/>
                    <a:pt x="1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2" name="Google Shape;932;p6"/>
            <p:cNvSpPr/>
            <p:nvPr/>
          </p:nvSpPr>
          <p:spPr>
            <a:xfrm>
              <a:off x="5123950" y="2762725"/>
              <a:ext cx="9950" cy="8175"/>
            </a:xfrm>
            <a:custGeom>
              <a:avLst/>
              <a:gdLst/>
              <a:ahLst/>
              <a:cxnLst/>
              <a:rect l="l" t="t" r="r" b="b"/>
              <a:pathLst>
                <a:path w="398" h="327" extrusionOk="0">
                  <a:moveTo>
                    <a:pt x="170" y="1"/>
                  </a:moveTo>
                  <a:cubicBezTo>
                    <a:pt x="129" y="1"/>
                    <a:pt x="88" y="18"/>
                    <a:pt x="59" y="53"/>
                  </a:cubicBezTo>
                  <a:cubicBezTo>
                    <a:pt x="0" y="112"/>
                    <a:pt x="0" y="217"/>
                    <a:pt x="59" y="275"/>
                  </a:cubicBezTo>
                  <a:cubicBezTo>
                    <a:pt x="92" y="311"/>
                    <a:pt x="130" y="326"/>
                    <a:pt x="167" y="326"/>
                  </a:cubicBezTo>
                  <a:cubicBezTo>
                    <a:pt x="288" y="326"/>
                    <a:pt x="397" y="169"/>
                    <a:pt x="281" y="53"/>
                  </a:cubicBezTo>
                  <a:cubicBezTo>
                    <a:pt x="252" y="18"/>
                    <a:pt x="211" y="1"/>
                    <a:pt x="17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3" name="Google Shape;933;p6"/>
            <p:cNvSpPr/>
            <p:nvPr/>
          </p:nvSpPr>
          <p:spPr>
            <a:xfrm>
              <a:off x="5040375" y="2953275"/>
              <a:ext cx="9300" cy="7825"/>
            </a:xfrm>
            <a:custGeom>
              <a:avLst/>
              <a:gdLst/>
              <a:ahLst/>
              <a:cxnLst/>
              <a:rect l="l" t="t" r="r" b="b"/>
              <a:pathLst>
                <a:path w="372" h="313" extrusionOk="0">
                  <a:moveTo>
                    <a:pt x="161" y="0"/>
                  </a:moveTo>
                  <a:cubicBezTo>
                    <a:pt x="79" y="0"/>
                    <a:pt x="9" y="59"/>
                    <a:pt x="9" y="153"/>
                  </a:cubicBezTo>
                  <a:cubicBezTo>
                    <a:pt x="1" y="249"/>
                    <a:pt x="81" y="312"/>
                    <a:pt x="162" y="312"/>
                  </a:cubicBezTo>
                  <a:cubicBezTo>
                    <a:pt x="199" y="312"/>
                    <a:pt x="237" y="299"/>
                    <a:pt x="266" y="270"/>
                  </a:cubicBezTo>
                  <a:cubicBezTo>
                    <a:pt x="372" y="164"/>
                    <a:pt x="301" y="0"/>
                    <a:pt x="16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4" name="Google Shape;934;p6"/>
            <p:cNvSpPr/>
            <p:nvPr/>
          </p:nvSpPr>
          <p:spPr>
            <a:xfrm>
              <a:off x="6010450" y="1743275"/>
              <a:ext cx="31600" cy="28650"/>
            </a:xfrm>
            <a:custGeom>
              <a:avLst/>
              <a:gdLst/>
              <a:ahLst/>
              <a:cxnLst/>
              <a:rect l="l" t="t" r="r" b="b"/>
              <a:pathLst>
                <a:path w="1264" h="1146" extrusionOk="0">
                  <a:moveTo>
                    <a:pt x="642" y="0"/>
                  </a:moveTo>
                  <a:cubicBezTo>
                    <a:pt x="496" y="0"/>
                    <a:pt x="349" y="56"/>
                    <a:pt x="234" y="165"/>
                  </a:cubicBezTo>
                  <a:cubicBezTo>
                    <a:pt x="12" y="376"/>
                    <a:pt x="0" y="739"/>
                    <a:pt x="222" y="973"/>
                  </a:cubicBezTo>
                  <a:cubicBezTo>
                    <a:pt x="336" y="1087"/>
                    <a:pt x="484" y="1145"/>
                    <a:pt x="633" y="1145"/>
                  </a:cubicBezTo>
                  <a:cubicBezTo>
                    <a:pt x="774" y="1145"/>
                    <a:pt x="916" y="1093"/>
                    <a:pt x="1030" y="984"/>
                  </a:cubicBezTo>
                  <a:cubicBezTo>
                    <a:pt x="1264" y="774"/>
                    <a:pt x="1264" y="399"/>
                    <a:pt x="1053" y="177"/>
                  </a:cubicBezTo>
                  <a:cubicBezTo>
                    <a:pt x="940" y="59"/>
                    <a:pt x="792" y="0"/>
                    <a:pt x="64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5" name="Google Shape;935;p6"/>
            <p:cNvSpPr/>
            <p:nvPr/>
          </p:nvSpPr>
          <p:spPr>
            <a:xfrm>
              <a:off x="6065425" y="1744500"/>
              <a:ext cx="31900" cy="28600"/>
            </a:xfrm>
            <a:custGeom>
              <a:avLst/>
              <a:gdLst/>
              <a:ahLst/>
              <a:cxnLst/>
              <a:rect l="l" t="t" r="r" b="b"/>
              <a:pathLst>
                <a:path w="1276" h="1144" extrusionOk="0">
                  <a:moveTo>
                    <a:pt x="630" y="1"/>
                  </a:moveTo>
                  <a:cubicBezTo>
                    <a:pt x="489" y="1"/>
                    <a:pt x="347" y="50"/>
                    <a:pt x="234" y="151"/>
                  </a:cubicBezTo>
                  <a:cubicBezTo>
                    <a:pt x="12" y="374"/>
                    <a:pt x="0" y="736"/>
                    <a:pt x="223" y="970"/>
                  </a:cubicBezTo>
                  <a:cubicBezTo>
                    <a:pt x="337" y="1084"/>
                    <a:pt x="488" y="1143"/>
                    <a:pt x="639" y="1143"/>
                  </a:cubicBezTo>
                  <a:cubicBezTo>
                    <a:pt x="783" y="1143"/>
                    <a:pt x="928" y="1090"/>
                    <a:pt x="1042" y="982"/>
                  </a:cubicBezTo>
                  <a:cubicBezTo>
                    <a:pt x="1264" y="760"/>
                    <a:pt x="1276" y="397"/>
                    <a:pt x="1053" y="175"/>
                  </a:cubicBezTo>
                  <a:cubicBezTo>
                    <a:pt x="938" y="59"/>
                    <a:pt x="784" y="1"/>
                    <a:pt x="63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6" name="Google Shape;936;p6"/>
            <p:cNvSpPr/>
            <p:nvPr/>
          </p:nvSpPr>
          <p:spPr>
            <a:xfrm>
              <a:off x="6066600" y="1689550"/>
              <a:ext cx="31900" cy="28600"/>
            </a:xfrm>
            <a:custGeom>
              <a:avLst/>
              <a:gdLst/>
              <a:ahLst/>
              <a:cxnLst/>
              <a:rect l="l" t="t" r="r" b="b"/>
              <a:pathLst>
                <a:path w="1276" h="1144" extrusionOk="0">
                  <a:moveTo>
                    <a:pt x="636" y="1"/>
                  </a:moveTo>
                  <a:cubicBezTo>
                    <a:pt x="493" y="1"/>
                    <a:pt x="348" y="54"/>
                    <a:pt x="234" y="162"/>
                  </a:cubicBezTo>
                  <a:cubicBezTo>
                    <a:pt x="12" y="384"/>
                    <a:pt x="0" y="747"/>
                    <a:pt x="223" y="969"/>
                  </a:cubicBezTo>
                  <a:cubicBezTo>
                    <a:pt x="338" y="1085"/>
                    <a:pt x="492" y="1143"/>
                    <a:pt x="644" y="1143"/>
                  </a:cubicBezTo>
                  <a:cubicBezTo>
                    <a:pt x="784" y="1143"/>
                    <a:pt x="923" y="1093"/>
                    <a:pt x="1030" y="992"/>
                  </a:cubicBezTo>
                  <a:cubicBezTo>
                    <a:pt x="1264" y="770"/>
                    <a:pt x="1275" y="407"/>
                    <a:pt x="1053" y="173"/>
                  </a:cubicBezTo>
                  <a:cubicBezTo>
                    <a:pt x="939" y="59"/>
                    <a:pt x="788" y="1"/>
                    <a:pt x="63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7" name="Google Shape;937;p6"/>
            <p:cNvSpPr/>
            <p:nvPr/>
          </p:nvSpPr>
          <p:spPr>
            <a:xfrm>
              <a:off x="6011600" y="1688425"/>
              <a:ext cx="31625" cy="28550"/>
            </a:xfrm>
            <a:custGeom>
              <a:avLst/>
              <a:gdLst/>
              <a:ahLst/>
              <a:cxnLst/>
              <a:rect l="l" t="t" r="r" b="b"/>
              <a:pathLst>
                <a:path w="1265" h="1142" extrusionOk="0">
                  <a:moveTo>
                    <a:pt x="632" y="0"/>
                  </a:moveTo>
                  <a:cubicBezTo>
                    <a:pt x="490" y="0"/>
                    <a:pt x="347" y="53"/>
                    <a:pt x="235" y="160"/>
                  </a:cubicBezTo>
                  <a:cubicBezTo>
                    <a:pt x="1" y="382"/>
                    <a:pt x="1" y="745"/>
                    <a:pt x="223" y="967"/>
                  </a:cubicBezTo>
                  <a:cubicBezTo>
                    <a:pt x="333" y="1083"/>
                    <a:pt x="483" y="1141"/>
                    <a:pt x="636" y="1141"/>
                  </a:cubicBezTo>
                  <a:cubicBezTo>
                    <a:pt x="776" y="1141"/>
                    <a:pt x="918" y="1092"/>
                    <a:pt x="1030" y="991"/>
                  </a:cubicBezTo>
                  <a:cubicBezTo>
                    <a:pt x="1264" y="768"/>
                    <a:pt x="1264" y="406"/>
                    <a:pt x="1054" y="183"/>
                  </a:cubicBezTo>
                  <a:cubicBezTo>
                    <a:pt x="938" y="62"/>
                    <a:pt x="785" y="0"/>
                    <a:pt x="63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8" name="Google Shape;938;p6"/>
            <p:cNvSpPr/>
            <p:nvPr/>
          </p:nvSpPr>
          <p:spPr>
            <a:xfrm>
              <a:off x="6005175" y="1785900"/>
              <a:ext cx="37150" cy="31700"/>
            </a:xfrm>
            <a:custGeom>
              <a:avLst/>
              <a:gdLst/>
              <a:ahLst/>
              <a:cxnLst/>
              <a:rect l="l" t="t" r="r" b="b"/>
              <a:pathLst>
                <a:path w="1486" h="1268" extrusionOk="0">
                  <a:moveTo>
                    <a:pt x="718" y="0"/>
                  </a:moveTo>
                  <a:cubicBezTo>
                    <a:pt x="484" y="0"/>
                    <a:pt x="250" y="126"/>
                    <a:pt x="141" y="379"/>
                  </a:cubicBezTo>
                  <a:cubicBezTo>
                    <a:pt x="0" y="707"/>
                    <a:pt x="141" y="1069"/>
                    <a:pt x="468" y="1210"/>
                  </a:cubicBezTo>
                  <a:cubicBezTo>
                    <a:pt x="556" y="1250"/>
                    <a:pt x="645" y="1268"/>
                    <a:pt x="730" y="1268"/>
                  </a:cubicBezTo>
                  <a:cubicBezTo>
                    <a:pt x="1145" y="1268"/>
                    <a:pt x="1485" y="839"/>
                    <a:pt x="1311" y="402"/>
                  </a:cubicBezTo>
                  <a:cubicBezTo>
                    <a:pt x="1204" y="135"/>
                    <a:pt x="961"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39" name="Google Shape;939;p6"/>
            <p:cNvSpPr/>
            <p:nvPr/>
          </p:nvSpPr>
          <p:spPr>
            <a:xfrm>
              <a:off x="6063650" y="1787025"/>
              <a:ext cx="38350" cy="31725"/>
            </a:xfrm>
            <a:custGeom>
              <a:avLst/>
              <a:gdLst/>
              <a:ahLst/>
              <a:cxnLst/>
              <a:rect l="l" t="t" r="r" b="b"/>
              <a:pathLst>
                <a:path w="1534" h="1269" extrusionOk="0">
                  <a:moveTo>
                    <a:pt x="763" y="0"/>
                  </a:moveTo>
                  <a:cubicBezTo>
                    <a:pt x="340" y="0"/>
                    <a:pt x="1" y="432"/>
                    <a:pt x="177" y="872"/>
                  </a:cubicBezTo>
                  <a:cubicBezTo>
                    <a:pt x="266" y="1121"/>
                    <a:pt x="503" y="1269"/>
                    <a:pt x="756" y="1269"/>
                  </a:cubicBezTo>
                  <a:cubicBezTo>
                    <a:pt x="836" y="1269"/>
                    <a:pt x="917" y="1254"/>
                    <a:pt x="996" y="1223"/>
                  </a:cubicBezTo>
                  <a:cubicBezTo>
                    <a:pt x="1522" y="1024"/>
                    <a:pt x="1534" y="276"/>
                    <a:pt x="1019" y="53"/>
                  </a:cubicBezTo>
                  <a:cubicBezTo>
                    <a:pt x="933" y="17"/>
                    <a:pt x="846" y="0"/>
                    <a:pt x="7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0" name="Google Shape;940;p6"/>
            <p:cNvSpPr/>
            <p:nvPr/>
          </p:nvSpPr>
          <p:spPr>
            <a:xfrm>
              <a:off x="6107825" y="1746075"/>
              <a:ext cx="41200" cy="31850"/>
            </a:xfrm>
            <a:custGeom>
              <a:avLst/>
              <a:gdLst/>
              <a:ahLst/>
              <a:cxnLst/>
              <a:rect l="l" t="t" r="r" b="b"/>
              <a:pathLst>
                <a:path w="1648" h="1274" extrusionOk="0">
                  <a:moveTo>
                    <a:pt x="719" y="1"/>
                  </a:moveTo>
                  <a:cubicBezTo>
                    <a:pt x="474" y="1"/>
                    <a:pt x="246" y="145"/>
                    <a:pt x="141" y="381"/>
                  </a:cubicBezTo>
                  <a:cubicBezTo>
                    <a:pt x="1" y="697"/>
                    <a:pt x="141" y="1071"/>
                    <a:pt x="469" y="1212"/>
                  </a:cubicBezTo>
                  <a:cubicBezTo>
                    <a:pt x="564" y="1254"/>
                    <a:pt x="656" y="1273"/>
                    <a:pt x="741" y="1273"/>
                  </a:cubicBezTo>
                  <a:cubicBezTo>
                    <a:pt x="1338" y="1273"/>
                    <a:pt x="1647" y="350"/>
                    <a:pt x="972" y="53"/>
                  </a:cubicBezTo>
                  <a:cubicBezTo>
                    <a:pt x="889" y="18"/>
                    <a:pt x="803" y="1"/>
                    <a:pt x="71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1" name="Google Shape;941;p6"/>
            <p:cNvSpPr/>
            <p:nvPr/>
          </p:nvSpPr>
          <p:spPr>
            <a:xfrm>
              <a:off x="6107775" y="1686750"/>
              <a:ext cx="36925" cy="31625"/>
            </a:xfrm>
            <a:custGeom>
              <a:avLst/>
              <a:gdLst/>
              <a:ahLst/>
              <a:cxnLst/>
              <a:rect l="l" t="t" r="r" b="b"/>
              <a:pathLst>
                <a:path w="1477" h="1265" extrusionOk="0">
                  <a:moveTo>
                    <a:pt x="772" y="0"/>
                  </a:moveTo>
                  <a:cubicBezTo>
                    <a:pt x="539" y="0"/>
                    <a:pt x="305" y="126"/>
                    <a:pt x="190" y="379"/>
                  </a:cubicBezTo>
                  <a:cubicBezTo>
                    <a:pt x="1" y="817"/>
                    <a:pt x="338" y="1264"/>
                    <a:pt x="767" y="1264"/>
                  </a:cubicBezTo>
                  <a:cubicBezTo>
                    <a:pt x="842" y="1264"/>
                    <a:pt x="919" y="1251"/>
                    <a:pt x="997" y="1221"/>
                  </a:cubicBezTo>
                  <a:cubicBezTo>
                    <a:pt x="1325" y="1093"/>
                    <a:pt x="1477" y="730"/>
                    <a:pt x="1360" y="402"/>
                  </a:cubicBezTo>
                  <a:cubicBezTo>
                    <a:pt x="1253" y="135"/>
                    <a:pt x="1013" y="0"/>
                    <a:pt x="7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2" name="Google Shape;942;p6"/>
            <p:cNvSpPr/>
            <p:nvPr/>
          </p:nvSpPr>
          <p:spPr>
            <a:xfrm>
              <a:off x="6066600" y="1643950"/>
              <a:ext cx="38375" cy="31675"/>
            </a:xfrm>
            <a:custGeom>
              <a:avLst/>
              <a:gdLst/>
              <a:ahLst/>
              <a:cxnLst/>
              <a:rect l="l" t="t" r="r" b="b"/>
              <a:pathLst>
                <a:path w="1535" h="1267" extrusionOk="0">
                  <a:moveTo>
                    <a:pt x="765" y="1"/>
                  </a:moveTo>
                  <a:cubicBezTo>
                    <a:pt x="691" y="1"/>
                    <a:pt x="615" y="14"/>
                    <a:pt x="538" y="44"/>
                  </a:cubicBezTo>
                  <a:cubicBezTo>
                    <a:pt x="12" y="243"/>
                    <a:pt x="0" y="980"/>
                    <a:pt x="503" y="1214"/>
                  </a:cubicBezTo>
                  <a:cubicBezTo>
                    <a:pt x="587" y="1249"/>
                    <a:pt x="673" y="1266"/>
                    <a:pt x="758" y="1266"/>
                  </a:cubicBezTo>
                  <a:cubicBezTo>
                    <a:pt x="1006" y="1266"/>
                    <a:pt x="1241" y="1122"/>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3" name="Google Shape;943;p6"/>
            <p:cNvSpPr/>
            <p:nvPr/>
          </p:nvSpPr>
          <p:spPr>
            <a:xfrm>
              <a:off x="6006925" y="1642725"/>
              <a:ext cx="38350" cy="31725"/>
            </a:xfrm>
            <a:custGeom>
              <a:avLst/>
              <a:gdLst/>
              <a:ahLst/>
              <a:cxnLst/>
              <a:rect l="l" t="t" r="r" b="b"/>
              <a:pathLst>
                <a:path w="1534" h="1269" extrusionOk="0">
                  <a:moveTo>
                    <a:pt x="777" y="0"/>
                  </a:moveTo>
                  <a:cubicBezTo>
                    <a:pt x="698" y="0"/>
                    <a:pt x="617" y="15"/>
                    <a:pt x="539" y="46"/>
                  </a:cubicBezTo>
                  <a:cubicBezTo>
                    <a:pt x="12" y="245"/>
                    <a:pt x="1" y="982"/>
                    <a:pt x="515" y="1216"/>
                  </a:cubicBezTo>
                  <a:cubicBezTo>
                    <a:pt x="600" y="1252"/>
                    <a:pt x="685" y="1269"/>
                    <a:pt x="767" y="1269"/>
                  </a:cubicBezTo>
                  <a:cubicBezTo>
                    <a:pt x="1187" y="1269"/>
                    <a:pt x="1534" y="837"/>
                    <a:pt x="1358" y="397"/>
                  </a:cubicBezTo>
                  <a:cubicBezTo>
                    <a:pt x="1260" y="148"/>
                    <a:pt x="1027" y="0"/>
                    <a:pt x="7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4" name="Google Shape;944;p6"/>
            <p:cNvSpPr/>
            <p:nvPr/>
          </p:nvSpPr>
          <p:spPr>
            <a:xfrm>
              <a:off x="5963875" y="1683800"/>
              <a:ext cx="38400" cy="31650"/>
            </a:xfrm>
            <a:custGeom>
              <a:avLst/>
              <a:gdLst/>
              <a:ahLst/>
              <a:cxnLst/>
              <a:rect l="l" t="t" r="r" b="b"/>
              <a:pathLst>
                <a:path w="1536" h="1266" extrusionOk="0">
                  <a:moveTo>
                    <a:pt x="773" y="0"/>
                  </a:moveTo>
                  <a:cubicBezTo>
                    <a:pt x="530" y="0"/>
                    <a:pt x="295" y="144"/>
                    <a:pt x="190" y="380"/>
                  </a:cubicBezTo>
                  <a:cubicBezTo>
                    <a:pt x="1" y="818"/>
                    <a:pt x="338" y="1265"/>
                    <a:pt x="767" y="1265"/>
                  </a:cubicBezTo>
                  <a:cubicBezTo>
                    <a:pt x="842" y="1265"/>
                    <a:pt x="919" y="1252"/>
                    <a:pt x="997" y="1222"/>
                  </a:cubicBezTo>
                  <a:cubicBezTo>
                    <a:pt x="1512" y="1012"/>
                    <a:pt x="1535" y="286"/>
                    <a:pt x="1021" y="52"/>
                  </a:cubicBezTo>
                  <a:cubicBezTo>
                    <a:pt x="940" y="17"/>
                    <a:pt x="856" y="0"/>
                    <a:pt x="77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5" name="Google Shape;945;p6"/>
            <p:cNvSpPr/>
            <p:nvPr/>
          </p:nvSpPr>
          <p:spPr>
            <a:xfrm>
              <a:off x="5963925" y="1743100"/>
              <a:ext cx="37200" cy="31625"/>
            </a:xfrm>
            <a:custGeom>
              <a:avLst/>
              <a:gdLst/>
              <a:ahLst/>
              <a:cxnLst/>
              <a:rect l="l" t="t" r="r" b="b"/>
              <a:pathLst>
                <a:path w="1488" h="1265" extrusionOk="0">
                  <a:moveTo>
                    <a:pt x="712" y="1"/>
                  </a:moveTo>
                  <a:cubicBezTo>
                    <a:pt x="636" y="1"/>
                    <a:pt x="559" y="14"/>
                    <a:pt x="481" y="44"/>
                  </a:cubicBezTo>
                  <a:cubicBezTo>
                    <a:pt x="165" y="172"/>
                    <a:pt x="1" y="535"/>
                    <a:pt x="130" y="863"/>
                  </a:cubicBezTo>
                  <a:cubicBezTo>
                    <a:pt x="231" y="1130"/>
                    <a:pt x="471" y="1265"/>
                    <a:pt x="712" y="1265"/>
                  </a:cubicBezTo>
                  <a:cubicBezTo>
                    <a:pt x="945" y="1265"/>
                    <a:pt x="1179" y="1139"/>
                    <a:pt x="1288" y="886"/>
                  </a:cubicBezTo>
                  <a:cubicBezTo>
                    <a:pt x="1487" y="448"/>
                    <a:pt x="1143" y="1"/>
                    <a:pt x="7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6" name="Google Shape;946;p6"/>
            <p:cNvSpPr/>
            <p:nvPr/>
          </p:nvSpPr>
          <p:spPr>
            <a:xfrm>
              <a:off x="5961300" y="1803350"/>
              <a:ext cx="16900" cy="15800"/>
            </a:xfrm>
            <a:custGeom>
              <a:avLst/>
              <a:gdLst/>
              <a:ahLst/>
              <a:cxnLst/>
              <a:rect l="l" t="t" r="r" b="b"/>
              <a:pathLst>
                <a:path w="676" h="632" extrusionOk="0">
                  <a:moveTo>
                    <a:pt x="346" y="0"/>
                  </a:moveTo>
                  <a:cubicBezTo>
                    <a:pt x="270" y="0"/>
                    <a:pt x="192" y="28"/>
                    <a:pt x="129" y="90"/>
                  </a:cubicBezTo>
                  <a:cubicBezTo>
                    <a:pt x="12" y="207"/>
                    <a:pt x="1" y="406"/>
                    <a:pt x="129" y="535"/>
                  </a:cubicBezTo>
                  <a:cubicBezTo>
                    <a:pt x="192" y="601"/>
                    <a:pt x="272" y="631"/>
                    <a:pt x="352" y="631"/>
                  </a:cubicBezTo>
                  <a:cubicBezTo>
                    <a:pt x="511" y="631"/>
                    <a:pt x="667" y="512"/>
                    <a:pt x="667" y="324"/>
                  </a:cubicBezTo>
                  <a:cubicBezTo>
                    <a:pt x="675" y="132"/>
                    <a:pt x="513" y="0"/>
                    <a:pt x="34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7" name="Google Shape;947;p6"/>
            <p:cNvSpPr/>
            <p:nvPr/>
          </p:nvSpPr>
          <p:spPr>
            <a:xfrm>
              <a:off x="6044075" y="1839050"/>
              <a:ext cx="18450" cy="16000"/>
            </a:xfrm>
            <a:custGeom>
              <a:avLst/>
              <a:gdLst/>
              <a:ahLst/>
              <a:cxnLst/>
              <a:rect l="l" t="t" r="r" b="b"/>
              <a:pathLst>
                <a:path w="738" h="640" extrusionOk="0">
                  <a:moveTo>
                    <a:pt x="319" y="0"/>
                  </a:moveTo>
                  <a:cubicBezTo>
                    <a:pt x="156" y="0"/>
                    <a:pt x="0" y="125"/>
                    <a:pt x="0" y="312"/>
                  </a:cubicBezTo>
                  <a:cubicBezTo>
                    <a:pt x="0" y="488"/>
                    <a:pt x="141" y="640"/>
                    <a:pt x="305" y="640"/>
                  </a:cubicBezTo>
                  <a:cubicBezTo>
                    <a:pt x="597" y="640"/>
                    <a:pt x="737" y="300"/>
                    <a:pt x="550" y="101"/>
                  </a:cubicBezTo>
                  <a:cubicBezTo>
                    <a:pt x="484" y="31"/>
                    <a:pt x="401" y="0"/>
                    <a:pt x="3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8" name="Google Shape;948;p6"/>
            <p:cNvSpPr/>
            <p:nvPr/>
          </p:nvSpPr>
          <p:spPr>
            <a:xfrm>
              <a:off x="6124800" y="1806775"/>
              <a:ext cx="21075" cy="15925"/>
            </a:xfrm>
            <a:custGeom>
              <a:avLst/>
              <a:gdLst/>
              <a:ahLst/>
              <a:cxnLst/>
              <a:rect l="l" t="t" r="r" b="b"/>
              <a:pathLst>
                <a:path w="843" h="637" extrusionOk="0">
                  <a:moveTo>
                    <a:pt x="422" y="0"/>
                  </a:moveTo>
                  <a:cubicBezTo>
                    <a:pt x="141" y="0"/>
                    <a:pt x="0" y="328"/>
                    <a:pt x="188" y="538"/>
                  </a:cubicBezTo>
                  <a:cubicBezTo>
                    <a:pt x="253" y="604"/>
                    <a:pt x="338" y="636"/>
                    <a:pt x="422" y="636"/>
                  </a:cubicBezTo>
                  <a:cubicBezTo>
                    <a:pt x="501" y="636"/>
                    <a:pt x="581" y="607"/>
                    <a:pt x="644" y="550"/>
                  </a:cubicBezTo>
                  <a:cubicBezTo>
                    <a:pt x="843" y="351"/>
                    <a:pt x="702" y="12"/>
                    <a:pt x="4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49" name="Google Shape;949;p6"/>
            <p:cNvSpPr/>
            <p:nvPr/>
          </p:nvSpPr>
          <p:spPr>
            <a:xfrm>
              <a:off x="6160775" y="1725250"/>
              <a:ext cx="18450" cy="15750"/>
            </a:xfrm>
            <a:custGeom>
              <a:avLst/>
              <a:gdLst/>
              <a:ahLst/>
              <a:cxnLst/>
              <a:rect l="l" t="t" r="r" b="b"/>
              <a:pathLst>
                <a:path w="738" h="630" extrusionOk="0">
                  <a:moveTo>
                    <a:pt x="419" y="0"/>
                  </a:moveTo>
                  <a:cubicBezTo>
                    <a:pt x="343" y="0"/>
                    <a:pt x="266" y="28"/>
                    <a:pt x="199" y="91"/>
                  </a:cubicBezTo>
                  <a:cubicBezTo>
                    <a:pt x="0" y="278"/>
                    <a:pt x="129" y="629"/>
                    <a:pt x="410" y="629"/>
                  </a:cubicBezTo>
                  <a:cubicBezTo>
                    <a:pt x="417" y="629"/>
                    <a:pt x="423" y="630"/>
                    <a:pt x="430" y="630"/>
                  </a:cubicBezTo>
                  <a:cubicBezTo>
                    <a:pt x="596" y="630"/>
                    <a:pt x="726" y="493"/>
                    <a:pt x="737" y="325"/>
                  </a:cubicBezTo>
                  <a:cubicBezTo>
                    <a:pt x="737" y="132"/>
                    <a:pt x="584" y="0"/>
                    <a:pt x="4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0" name="Google Shape;950;p6"/>
            <p:cNvSpPr/>
            <p:nvPr/>
          </p:nvSpPr>
          <p:spPr>
            <a:xfrm>
              <a:off x="6130650" y="1642200"/>
              <a:ext cx="16700" cy="15925"/>
            </a:xfrm>
            <a:custGeom>
              <a:avLst/>
              <a:gdLst/>
              <a:ahLst/>
              <a:cxnLst/>
              <a:rect l="l" t="t" r="r" b="b"/>
              <a:pathLst>
                <a:path w="668" h="637" extrusionOk="0">
                  <a:moveTo>
                    <a:pt x="322" y="1"/>
                  </a:moveTo>
                  <a:cubicBezTo>
                    <a:pt x="162" y="1"/>
                    <a:pt x="8" y="125"/>
                    <a:pt x="0" y="313"/>
                  </a:cubicBezTo>
                  <a:cubicBezTo>
                    <a:pt x="0" y="505"/>
                    <a:pt x="160" y="637"/>
                    <a:pt x="324" y="637"/>
                  </a:cubicBezTo>
                  <a:cubicBezTo>
                    <a:pt x="399" y="637"/>
                    <a:pt x="476" y="609"/>
                    <a:pt x="539" y="547"/>
                  </a:cubicBezTo>
                  <a:cubicBezTo>
                    <a:pt x="667" y="430"/>
                    <a:pt x="667" y="231"/>
                    <a:pt x="550" y="102"/>
                  </a:cubicBezTo>
                  <a:cubicBezTo>
                    <a:pt x="484" y="32"/>
                    <a:pt x="402" y="1"/>
                    <a:pt x="32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1" name="Google Shape;951;p6"/>
            <p:cNvSpPr/>
            <p:nvPr/>
          </p:nvSpPr>
          <p:spPr>
            <a:xfrm>
              <a:off x="6046125" y="1606425"/>
              <a:ext cx="18750" cy="16000"/>
            </a:xfrm>
            <a:custGeom>
              <a:avLst/>
              <a:gdLst/>
              <a:ahLst/>
              <a:cxnLst/>
              <a:rect l="l" t="t" r="r" b="b"/>
              <a:pathLst>
                <a:path w="750" h="640" extrusionOk="0">
                  <a:moveTo>
                    <a:pt x="433" y="0"/>
                  </a:moveTo>
                  <a:cubicBezTo>
                    <a:pt x="152" y="0"/>
                    <a:pt x="0" y="340"/>
                    <a:pt x="199" y="539"/>
                  </a:cubicBezTo>
                  <a:cubicBezTo>
                    <a:pt x="265" y="609"/>
                    <a:pt x="347" y="640"/>
                    <a:pt x="428" y="640"/>
                  </a:cubicBezTo>
                  <a:cubicBezTo>
                    <a:pt x="588" y="640"/>
                    <a:pt x="741" y="515"/>
                    <a:pt x="749" y="328"/>
                  </a:cubicBezTo>
                  <a:cubicBezTo>
                    <a:pt x="749" y="153"/>
                    <a:pt x="609" y="12"/>
                    <a:pt x="43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2" name="Google Shape;952;p6"/>
            <p:cNvSpPr/>
            <p:nvPr/>
          </p:nvSpPr>
          <p:spPr>
            <a:xfrm>
              <a:off x="5963050" y="1638925"/>
              <a:ext cx="21000" cy="15800"/>
            </a:xfrm>
            <a:custGeom>
              <a:avLst/>
              <a:gdLst/>
              <a:ahLst/>
              <a:cxnLst/>
              <a:rect l="l" t="t" r="r" b="b"/>
              <a:pathLst>
                <a:path w="840" h="632" extrusionOk="0">
                  <a:moveTo>
                    <a:pt x="421" y="0"/>
                  </a:moveTo>
                  <a:cubicBezTo>
                    <a:pt x="342" y="0"/>
                    <a:pt x="262" y="30"/>
                    <a:pt x="200" y="93"/>
                  </a:cubicBezTo>
                  <a:cubicBezTo>
                    <a:pt x="1" y="280"/>
                    <a:pt x="129" y="631"/>
                    <a:pt x="410" y="631"/>
                  </a:cubicBezTo>
                  <a:cubicBezTo>
                    <a:pt x="415" y="631"/>
                    <a:pt x="420" y="631"/>
                    <a:pt x="424" y="631"/>
                  </a:cubicBezTo>
                  <a:cubicBezTo>
                    <a:pt x="696" y="631"/>
                    <a:pt x="840" y="300"/>
                    <a:pt x="644" y="93"/>
                  </a:cubicBezTo>
                  <a:cubicBezTo>
                    <a:pt x="584" y="33"/>
                    <a:pt x="503" y="0"/>
                    <a:pt x="42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3" name="Google Shape;953;p6"/>
            <p:cNvSpPr/>
            <p:nvPr/>
          </p:nvSpPr>
          <p:spPr>
            <a:xfrm>
              <a:off x="5929500" y="1720500"/>
              <a:ext cx="18675" cy="15825"/>
            </a:xfrm>
            <a:custGeom>
              <a:avLst/>
              <a:gdLst/>
              <a:ahLst/>
              <a:cxnLst/>
              <a:rect l="l" t="t" r="r" b="b"/>
              <a:pathLst>
                <a:path w="747" h="633" extrusionOk="0">
                  <a:moveTo>
                    <a:pt x="337" y="0"/>
                  </a:moveTo>
                  <a:cubicBezTo>
                    <a:pt x="161" y="0"/>
                    <a:pt x="9" y="129"/>
                    <a:pt x="9" y="304"/>
                  </a:cubicBezTo>
                  <a:cubicBezTo>
                    <a:pt x="1" y="499"/>
                    <a:pt x="163" y="632"/>
                    <a:pt x="332" y="632"/>
                  </a:cubicBezTo>
                  <a:cubicBezTo>
                    <a:pt x="407" y="632"/>
                    <a:pt x="483" y="607"/>
                    <a:pt x="547" y="550"/>
                  </a:cubicBezTo>
                  <a:cubicBezTo>
                    <a:pt x="746" y="351"/>
                    <a:pt x="617" y="12"/>
                    <a:pt x="3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4" name="Google Shape;954;p6"/>
            <p:cNvSpPr/>
            <p:nvPr/>
          </p:nvSpPr>
          <p:spPr>
            <a:xfrm>
              <a:off x="5978275" y="1860875"/>
              <a:ext cx="27750" cy="23825"/>
            </a:xfrm>
            <a:custGeom>
              <a:avLst/>
              <a:gdLst/>
              <a:ahLst/>
              <a:cxnLst/>
              <a:rect l="l" t="t" r="r" b="b"/>
              <a:pathLst>
                <a:path w="1110" h="953" extrusionOk="0">
                  <a:moveTo>
                    <a:pt x="541" y="1"/>
                  </a:moveTo>
                  <a:cubicBezTo>
                    <a:pt x="363" y="1"/>
                    <a:pt x="186" y="97"/>
                    <a:pt x="105" y="293"/>
                  </a:cubicBezTo>
                  <a:cubicBezTo>
                    <a:pt x="0" y="527"/>
                    <a:pt x="117" y="808"/>
                    <a:pt x="351" y="913"/>
                  </a:cubicBezTo>
                  <a:cubicBezTo>
                    <a:pt x="415" y="940"/>
                    <a:pt x="479" y="953"/>
                    <a:pt x="541" y="953"/>
                  </a:cubicBezTo>
                  <a:cubicBezTo>
                    <a:pt x="854" y="953"/>
                    <a:pt x="1110" y="637"/>
                    <a:pt x="983" y="305"/>
                  </a:cubicBezTo>
                  <a:cubicBezTo>
                    <a:pt x="906" y="103"/>
                    <a:pt x="723"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5" name="Google Shape;955;p6"/>
            <p:cNvSpPr/>
            <p:nvPr/>
          </p:nvSpPr>
          <p:spPr>
            <a:xfrm>
              <a:off x="6096775" y="1863300"/>
              <a:ext cx="28625" cy="23850"/>
            </a:xfrm>
            <a:custGeom>
              <a:avLst/>
              <a:gdLst/>
              <a:ahLst/>
              <a:cxnLst/>
              <a:rect l="l" t="t" r="r" b="b"/>
              <a:pathLst>
                <a:path w="1145" h="954" extrusionOk="0">
                  <a:moveTo>
                    <a:pt x="563" y="0"/>
                  </a:moveTo>
                  <a:cubicBezTo>
                    <a:pt x="253" y="0"/>
                    <a:pt x="1" y="322"/>
                    <a:pt x="127" y="652"/>
                  </a:cubicBezTo>
                  <a:cubicBezTo>
                    <a:pt x="199" y="841"/>
                    <a:pt x="381" y="954"/>
                    <a:pt x="573" y="954"/>
                  </a:cubicBezTo>
                  <a:cubicBezTo>
                    <a:pt x="631" y="954"/>
                    <a:pt x="690" y="943"/>
                    <a:pt x="747" y="921"/>
                  </a:cubicBezTo>
                  <a:cubicBezTo>
                    <a:pt x="1133" y="769"/>
                    <a:pt x="1145" y="208"/>
                    <a:pt x="759" y="44"/>
                  </a:cubicBezTo>
                  <a:cubicBezTo>
                    <a:pt x="693" y="14"/>
                    <a:pt x="627" y="0"/>
                    <a:pt x="5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6" name="Google Shape;956;p6"/>
            <p:cNvSpPr/>
            <p:nvPr/>
          </p:nvSpPr>
          <p:spPr>
            <a:xfrm>
              <a:off x="6182700" y="1781175"/>
              <a:ext cx="28950" cy="23700"/>
            </a:xfrm>
            <a:custGeom>
              <a:avLst/>
              <a:gdLst/>
              <a:ahLst/>
              <a:cxnLst/>
              <a:rect l="l" t="t" r="r" b="b"/>
              <a:pathLst>
                <a:path w="1158" h="948" extrusionOk="0">
                  <a:moveTo>
                    <a:pt x="575" y="0"/>
                  </a:moveTo>
                  <a:cubicBezTo>
                    <a:pt x="521" y="0"/>
                    <a:pt x="466" y="10"/>
                    <a:pt x="410" y="30"/>
                  </a:cubicBezTo>
                  <a:cubicBezTo>
                    <a:pt x="12" y="182"/>
                    <a:pt x="1" y="732"/>
                    <a:pt x="387" y="907"/>
                  </a:cubicBezTo>
                  <a:cubicBezTo>
                    <a:pt x="448" y="935"/>
                    <a:pt x="512" y="948"/>
                    <a:pt x="576" y="948"/>
                  </a:cubicBezTo>
                  <a:cubicBezTo>
                    <a:pt x="756" y="948"/>
                    <a:pt x="929" y="843"/>
                    <a:pt x="1007" y="662"/>
                  </a:cubicBezTo>
                  <a:cubicBezTo>
                    <a:pt x="1157" y="331"/>
                    <a:pt x="89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7" name="Google Shape;957;p6"/>
            <p:cNvSpPr/>
            <p:nvPr/>
          </p:nvSpPr>
          <p:spPr>
            <a:xfrm>
              <a:off x="6185125" y="1662550"/>
              <a:ext cx="27725" cy="23700"/>
            </a:xfrm>
            <a:custGeom>
              <a:avLst/>
              <a:gdLst/>
              <a:ahLst/>
              <a:cxnLst/>
              <a:rect l="l" t="t" r="r" b="b"/>
              <a:pathLst>
                <a:path w="1109" h="948" extrusionOk="0">
                  <a:moveTo>
                    <a:pt x="575" y="0"/>
                  </a:moveTo>
                  <a:cubicBezTo>
                    <a:pt x="402" y="0"/>
                    <a:pt x="230" y="94"/>
                    <a:pt x="149" y="282"/>
                  </a:cubicBezTo>
                  <a:cubicBezTo>
                    <a:pt x="0" y="611"/>
                    <a:pt x="257" y="947"/>
                    <a:pt x="575" y="947"/>
                  </a:cubicBezTo>
                  <a:cubicBezTo>
                    <a:pt x="630" y="947"/>
                    <a:pt x="688" y="937"/>
                    <a:pt x="746" y="914"/>
                  </a:cubicBezTo>
                  <a:cubicBezTo>
                    <a:pt x="992" y="821"/>
                    <a:pt x="1109" y="540"/>
                    <a:pt x="1015" y="306"/>
                  </a:cubicBezTo>
                  <a:cubicBezTo>
                    <a:pt x="937" y="103"/>
                    <a:pt x="75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8" name="Google Shape;958;p6"/>
            <p:cNvSpPr/>
            <p:nvPr/>
          </p:nvSpPr>
          <p:spPr>
            <a:xfrm>
              <a:off x="6102650" y="1576800"/>
              <a:ext cx="27725" cy="23850"/>
            </a:xfrm>
            <a:custGeom>
              <a:avLst/>
              <a:gdLst/>
              <a:ahLst/>
              <a:cxnLst/>
              <a:rect l="l" t="t" r="r" b="b"/>
              <a:pathLst>
                <a:path w="1109" h="954" extrusionOk="0">
                  <a:moveTo>
                    <a:pt x="582" y="0"/>
                  </a:moveTo>
                  <a:cubicBezTo>
                    <a:pt x="266" y="0"/>
                    <a:pt x="0" y="324"/>
                    <a:pt x="138" y="647"/>
                  </a:cubicBezTo>
                  <a:cubicBezTo>
                    <a:pt x="215" y="851"/>
                    <a:pt x="397" y="953"/>
                    <a:pt x="580" y="953"/>
                  </a:cubicBezTo>
                  <a:cubicBezTo>
                    <a:pt x="754" y="953"/>
                    <a:pt x="929" y="859"/>
                    <a:pt x="1015" y="671"/>
                  </a:cubicBezTo>
                  <a:cubicBezTo>
                    <a:pt x="1109" y="425"/>
                    <a:pt x="1003" y="144"/>
                    <a:pt x="769" y="39"/>
                  </a:cubicBezTo>
                  <a:cubicBezTo>
                    <a:pt x="707" y="12"/>
                    <a:pt x="644"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59" name="Google Shape;959;p6"/>
            <p:cNvSpPr/>
            <p:nvPr/>
          </p:nvSpPr>
          <p:spPr>
            <a:xfrm>
              <a:off x="5983250" y="1574325"/>
              <a:ext cx="28600" cy="23850"/>
            </a:xfrm>
            <a:custGeom>
              <a:avLst/>
              <a:gdLst/>
              <a:ahLst/>
              <a:cxnLst/>
              <a:rect l="l" t="t" r="r" b="b"/>
              <a:pathLst>
                <a:path w="1144" h="954" extrusionOk="0">
                  <a:moveTo>
                    <a:pt x="582" y="0"/>
                  </a:moveTo>
                  <a:cubicBezTo>
                    <a:pt x="525" y="0"/>
                    <a:pt x="467" y="11"/>
                    <a:pt x="409" y="33"/>
                  </a:cubicBezTo>
                  <a:cubicBezTo>
                    <a:pt x="12" y="196"/>
                    <a:pt x="0" y="746"/>
                    <a:pt x="386" y="910"/>
                  </a:cubicBezTo>
                  <a:cubicBezTo>
                    <a:pt x="452" y="940"/>
                    <a:pt x="518" y="954"/>
                    <a:pt x="582" y="954"/>
                  </a:cubicBezTo>
                  <a:cubicBezTo>
                    <a:pt x="892" y="954"/>
                    <a:pt x="1144" y="632"/>
                    <a:pt x="1018" y="302"/>
                  </a:cubicBezTo>
                  <a:cubicBezTo>
                    <a:pt x="946" y="113"/>
                    <a:pt x="771"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0" name="Google Shape;960;p6"/>
            <p:cNvSpPr/>
            <p:nvPr/>
          </p:nvSpPr>
          <p:spPr>
            <a:xfrm>
              <a:off x="5897325" y="1656650"/>
              <a:ext cx="28025" cy="23675"/>
            </a:xfrm>
            <a:custGeom>
              <a:avLst/>
              <a:gdLst/>
              <a:ahLst/>
              <a:cxnLst/>
              <a:rect l="l" t="t" r="r" b="b"/>
              <a:pathLst>
                <a:path w="1121" h="947" extrusionOk="0">
                  <a:moveTo>
                    <a:pt x="583" y="0"/>
                  </a:moveTo>
                  <a:cubicBezTo>
                    <a:pt x="266" y="0"/>
                    <a:pt x="1" y="324"/>
                    <a:pt x="138" y="647"/>
                  </a:cubicBezTo>
                  <a:cubicBezTo>
                    <a:pt x="214" y="847"/>
                    <a:pt x="392" y="947"/>
                    <a:pt x="572" y="947"/>
                  </a:cubicBezTo>
                  <a:cubicBezTo>
                    <a:pt x="749" y="947"/>
                    <a:pt x="928" y="850"/>
                    <a:pt x="1015" y="659"/>
                  </a:cubicBezTo>
                  <a:cubicBezTo>
                    <a:pt x="1121" y="425"/>
                    <a:pt x="1004" y="144"/>
                    <a:pt x="770" y="39"/>
                  </a:cubicBezTo>
                  <a:cubicBezTo>
                    <a:pt x="707" y="12"/>
                    <a:pt x="644" y="0"/>
                    <a:pt x="58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1" name="Google Shape;961;p6"/>
            <p:cNvSpPr/>
            <p:nvPr/>
          </p:nvSpPr>
          <p:spPr>
            <a:xfrm>
              <a:off x="5895775" y="1775225"/>
              <a:ext cx="27800" cy="23750"/>
            </a:xfrm>
            <a:custGeom>
              <a:avLst/>
              <a:gdLst/>
              <a:ahLst/>
              <a:cxnLst/>
              <a:rect l="l" t="t" r="r" b="b"/>
              <a:pathLst>
                <a:path w="1112" h="950" extrusionOk="0">
                  <a:moveTo>
                    <a:pt x="539" y="1"/>
                  </a:moveTo>
                  <a:cubicBezTo>
                    <a:pt x="482" y="1"/>
                    <a:pt x="423" y="11"/>
                    <a:pt x="364" y="34"/>
                  </a:cubicBezTo>
                  <a:cubicBezTo>
                    <a:pt x="118" y="139"/>
                    <a:pt x="1" y="408"/>
                    <a:pt x="95" y="654"/>
                  </a:cubicBezTo>
                  <a:cubicBezTo>
                    <a:pt x="172" y="850"/>
                    <a:pt x="351" y="949"/>
                    <a:pt x="533" y="949"/>
                  </a:cubicBezTo>
                  <a:cubicBezTo>
                    <a:pt x="708" y="949"/>
                    <a:pt x="886" y="856"/>
                    <a:pt x="972" y="666"/>
                  </a:cubicBezTo>
                  <a:cubicBezTo>
                    <a:pt x="1111" y="337"/>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2" name="Google Shape;962;p6"/>
            <p:cNvSpPr/>
            <p:nvPr/>
          </p:nvSpPr>
          <p:spPr>
            <a:xfrm>
              <a:off x="5909525" y="1861025"/>
              <a:ext cx="8800" cy="8000"/>
            </a:xfrm>
            <a:custGeom>
              <a:avLst/>
              <a:gdLst/>
              <a:ahLst/>
              <a:cxnLst/>
              <a:rect l="l" t="t" r="r" b="b"/>
              <a:pathLst>
                <a:path w="352" h="320" extrusionOk="0">
                  <a:moveTo>
                    <a:pt x="178" y="0"/>
                  </a:moveTo>
                  <a:cubicBezTo>
                    <a:pt x="138" y="0"/>
                    <a:pt x="100" y="18"/>
                    <a:pt x="71" y="53"/>
                  </a:cubicBezTo>
                  <a:cubicBezTo>
                    <a:pt x="1" y="112"/>
                    <a:pt x="1" y="205"/>
                    <a:pt x="71" y="275"/>
                  </a:cubicBezTo>
                  <a:cubicBezTo>
                    <a:pt x="100" y="305"/>
                    <a:pt x="138" y="319"/>
                    <a:pt x="178" y="319"/>
                  </a:cubicBezTo>
                  <a:cubicBezTo>
                    <a:pt x="217" y="319"/>
                    <a:pt x="258" y="305"/>
                    <a:pt x="293" y="275"/>
                  </a:cubicBezTo>
                  <a:cubicBezTo>
                    <a:pt x="352" y="205"/>
                    <a:pt x="352" y="112"/>
                    <a:pt x="293" y="53"/>
                  </a:cubicBezTo>
                  <a:cubicBezTo>
                    <a:pt x="258" y="18"/>
                    <a:pt x="217" y="0"/>
                    <a:pt x="1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3" name="Google Shape;963;p6"/>
            <p:cNvSpPr/>
            <p:nvPr/>
          </p:nvSpPr>
          <p:spPr>
            <a:xfrm>
              <a:off x="6046425" y="1920575"/>
              <a:ext cx="9300" cy="7900"/>
            </a:xfrm>
            <a:custGeom>
              <a:avLst/>
              <a:gdLst/>
              <a:ahLst/>
              <a:cxnLst/>
              <a:rect l="l" t="t" r="r" b="b"/>
              <a:pathLst>
                <a:path w="372" h="316" extrusionOk="0">
                  <a:moveTo>
                    <a:pt x="159" y="1"/>
                  </a:moveTo>
                  <a:cubicBezTo>
                    <a:pt x="79" y="1"/>
                    <a:pt x="0" y="61"/>
                    <a:pt x="0" y="163"/>
                  </a:cubicBezTo>
                  <a:cubicBezTo>
                    <a:pt x="0" y="245"/>
                    <a:pt x="70" y="315"/>
                    <a:pt x="152" y="315"/>
                  </a:cubicBezTo>
                  <a:cubicBezTo>
                    <a:pt x="157" y="315"/>
                    <a:pt x="161" y="316"/>
                    <a:pt x="165" y="316"/>
                  </a:cubicBezTo>
                  <a:cubicBezTo>
                    <a:pt x="298" y="316"/>
                    <a:pt x="371" y="148"/>
                    <a:pt x="269" y="46"/>
                  </a:cubicBezTo>
                  <a:cubicBezTo>
                    <a:pt x="238" y="15"/>
                    <a:pt x="199"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4" name="Google Shape;964;p6"/>
            <p:cNvSpPr/>
            <p:nvPr/>
          </p:nvSpPr>
          <p:spPr>
            <a:xfrm>
              <a:off x="6183875" y="1866725"/>
              <a:ext cx="10550" cy="7850"/>
            </a:xfrm>
            <a:custGeom>
              <a:avLst/>
              <a:gdLst/>
              <a:ahLst/>
              <a:cxnLst/>
              <a:rect l="l" t="t" r="r" b="b"/>
              <a:pathLst>
                <a:path w="422" h="314" extrusionOk="0">
                  <a:moveTo>
                    <a:pt x="211" y="1"/>
                  </a:moveTo>
                  <a:cubicBezTo>
                    <a:pt x="71" y="1"/>
                    <a:pt x="1" y="164"/>
                    <a:pt x="106" y="270"/>
                  </a:cubicBezTo>
                  <a:cubicBezTo>
                    <a:pt x="135" y="299"/>
                    <a:pt x="173" y="314"/>
                    <a:pt x="213" y="314"/>
                  </a:cubicBezTo>
                  <a:cubicBezTo>
                    <a:pt x="252" y="314"/>
                    <a:pt x="293" y="299"/>
                    <a:pt x="328" y="270"/>
                  </a:cubicBezTo>
                  <a:cubicBezTo>
                    <a:pt x="422" y="164"/>
                    <a:pt x="352" y="1"/>
                    <a:pt x="2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5" name="Google Shape;965;p6"/>
            <p:cNvSpPr/>
            <p:nvPr/>
          </p:nvSpPr>
          <p:spPr>
            <a:xfrm>
              <a:off x="6243825" y="1730825"/>
              <a:ext cx="9300" cy="7825"/>
            </a:xfrm>
            <a:custGeom>
              <a:avLst/>
              <a:gdLst/>
              <a:ahLst/>
              <a:cxnLst/>
              <a:rect l="l" t="t" r="r" b="b"/>
              <a:pathLst>
                <a:path w="372" h="313" extrusionOk="0">
                  <a:moveTo>
                    <a:pt x="210" y="1"/>
                  </a:moveTo>
                  <a:cubicBezTo>
                    <a:pt x="173" y="1"/>
                    <a:pt x="136" y="14"/>
                    <a:pt x="106" y="43"/>
                  </a:cubicBezTo>
                  <a:cubicBezTo>
                    <a:pt x="1" y="137"/>
                    <a:pt x="71" y="312"/>
                    <a:pt x="211" y="312"/>
                  </a:cubicBezTo>
                  <a:cubicBezTo>
                    <a:pt x="293" y="312"/>
                    <a:pt x="364" y="242"/>
                    <a:pt x="364" y="160"/>
                  </a:cubicBezTo>
                  <a:cubicBezTo>
                    <a:pt x="372" y="64"/>
                    <a:pt x="291" y="1"/>
                    <a:pt x="2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6" name="Google Shape;966;p6"/>
            <p:cNvSpPr/>
            <p:nvPr/>
          </p:nvSpPr>
          <p:spPr>
            <a:xfrm>
              <a:off x="6189600" y="1592700"/>
              <a:ext cx="9500" cy="7825"/>
            </a:xfrm>
            <a:custGeom>
              <a:avLst/>
              <a:gdLst/>
              <a:ahLst/>
              <a:cxnLst/>
              <a:rect l="l" t="t" r="r" b="b"/>
              <a:pathLst>
                <a:path w="380" h="313" extrusionOk="0">
                  <a:moveTo>
                    <a:pt x="218" y="0"/>
                  </a:moveTo>
                  <a:cubicBezTo>
                    <a:pt x="102" y="0"/>
                    <a:pt x="0" y="152"/>
                    <a:pt x="99" y="269"/>
                  </a:cubicBezTo>
                  <a:cubicBezTo>
                    <a:pt x="128" y="298"/>
                    <a:pt x="169" y="313"/>
                    <a:pt x="210" y="313"/>
                  </a:cubicBezTo>
                  <a:cubicBezTo>
                    <a:pt x="251" y="313"/>
                    <a:pt x="292" y="298"/>
                    <a:pt x="321" y="269"/>
                  </a:cubicBezTo>
                  <a:cubicBezTo>
                    <a:pt x="380" y="210"/>
                    <a:pt x="380" y="105"/>
                    <a:pt x="321" y="46"/>
                  </a:cubicBezTo>
                  <a:cubicBezTo>
                    <a:pt x="289" y="14"/>
                    <a:pt x="253" y="0"/>
                    <a:pt x="2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7" name="Google Shape;967;p6"/>
            <p:cNvSpPr/>
            <p:nvPr/>
          </p:nvSpPr>
          <p:spPr>
            <a:xfrm>
              <a:off x="6054300" y="1533150"/>
              <a:ext cx="7925" cy="7700"/>
            </a:xfrm>
            <a:custGeom>
              <a:avLst/>
              <a:gdLst/>
              <a:ahLst/>
              <a:cxnLst/>
              <a:rect l="l" t="t" r="r" b="b"/>
              <a:pathLst>
                <a:path w="317" h="308" extrusionOk="0">
                  <a:moveTo>
                    <a:pt x="159" y="1"/>
                  </a:moveTo>
                  <a:cubicBezTo>
                    <a:pt x="80" y="1"/>
                    <a:pt x="1" y="53"/>
                    <a:pt x="1" y="159"/>
                  </a:cubicBezTo>
                  <a:cubicBezTo>
                    <a:pt x="1" y="258"/>
                    <a:pt x="80" y="308"/>
                    <a:pt x="159" y="308"/>
                  </a:cubicBezTo>
                  <a:cubicBezTo>
                    <a:pt x="238" y="308"/>
                    <a:pt x="317" y="258"/>
                    <a:pt x="317" y="159"/>
                  </a:cubicBezTo>
                  <a:cubicBezTo>
                    <a:pt x="317" y="53"/>
                    <a:pt x="238"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8" name="Google Shape;968;p6"/>
            <p:cNvSpPr/>
            <p:nvPr/>
          </p:nvSpPr>
          <p:spPr>
            <a:xfrm>
              <a:off x="5915100" y="1586900"/>
              <a:ext cx="9600" cy="7725"/>
            </a:xfrm>
            <a:custGeom>
              <a:avLst/>
              <a:gdLst/>
              <a:ahLst/>
              <a:cxnLst/>
              <a:rect l="l" t="t" r="r" b="b"/>
              <a:pathLst>
                <a:path w="384" h="309" extrusionOk="0">
                  <a:moveTo>
                    <a:pt x="180" y="1"/>
                  </a:moveTo>
                  <a:cubicBezTo>
                    <a:pt x="138" y="1"/>
                    <a:pt x="94" y="15"/>
                    <a:pt x="59" y="44"/>
                  </a:cubicBezTo>
                  <a:cubicBezTo>
                    <a:pt x="0" y="103"/>
                    <a:pt x="0" y="208"/>
                    <a:pt x="59" y="267"/>
                  </a:cubicBezTo>
                  <a:cubicBezTo>
                    <a:pt x="93" y="296"/>
                    <a:pt x="130" y="308"/>
                    <a:pt x="164" y="308"/>
                  </a:cubicBezTo>
                  <a:cubicBezTo>
                    <a:pt x="284" y="308"/>
                    <a:pt x="383" y="162"/>
                    <a:pt x="293" y="44"/>
                  </a:cubicBezTo>
                  <a:cubicBezTo>
                    <a:pt x="263" y="15"/>
                    <a:pt x="222" y="1"/>
                    <a:pt x="18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69" name="Google Shape;969;p6"/>
            <p:cNvSpPr/>
            <p:nvPr/>
          </p:nvSpPr>
          <p:spPr>
            <a:xfrm>
              <a:off x="5855725" y="1722825"/>
              <a:ext cx="9075" cy="7950"/>
            </a:xfrm>
            <a:custGeom>
              <a:avLst/>
              <a:gdLst/>
              <a:ahLst/>
              <a:cxnLst/>
              <a:rect l="l" t="t" r="r" b="b"/>
              <a:pathLst>
                <a:path w="363" h="318" extrusionOk="0">
                  <a:moveTo>
                    <a:pt x="164" y="1"/>
                  </a:moveTo>
                  <a:cubicBezTo>
                    <a:pt x="70" y="1"/>
                    <a:pt x="0" y="71"/>
                    <a:pt x="0" y="153"/>
                  </a:cubicBezTo>
                  <a:cubicBezTo>
                    <a:pt x="0" y="249"/>
                    <a:pt x="77" y="318"/>
                    <a:pt x="159" y="318"/>
                  </a:cubicBezTo>
                  <a:cubicBezTo>
                    <a:pt x="197" y="318"/>
                    <a:pt x="236" y="303"/>
                    <a:pt x="269" y="270"/>
                  </a:cubicBezTo>
                  <a:cubicBezTo>
                    <a:pt x="363" y="176"/>
                    <a:pt x="304"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0" name="Google Shape;970;p6"/>
            <p:cNvSpPr/>
            <p:nvPr/>
          </p:nvSpPr>
          <p:spPr>
            <a:xfrm>
              <a:off x="5951650" y="1935925"/>
              <a:ext cx="18575" cy="15775"/>
            </a:xfrm>
            <a:custGeom>
              <a:avLst/>
              <a:gdLst/>
              <a:ahLst/>
              <a:cxnLst/>
              <a:rect l="l" t="t" r="r" b="b"/>
              <a:pathLst>
                <a:path w="743" h="631" extrusionOk="0">
                  <a:moveTo>
                    <a:pt x="359" y="1"/>
                  </a:moveTo>
                  <a:cubicBezTo>
                    <a:pt x="241" y="1"/>
                    <a:pt x="123" y="65"/>
                    <a:pt x="71" y="192"/>
                  </a:cubicBezTo>
                  <a:cubicBezTo>
                    <a:pt x="1" y="356"/>
                    <a:pt x="71" y="532"/>
                    <a:pt x="234" y="602"/>
                  </a:cubicBezTo>
                  <a:cubicBezTo>
                    <a:pt x="278" y="622"/>
                    <a:pt x="323" y="631"/>
                    <a:pt x="366" y="631"/>
                  </a:cubicBezTo>
                  <a:cubicBezTo>
                    <a:pt x="573" y="631"/>
                    <a:pt x="743" y="418"/>
                    <a:pt x="656" y="204"/>
                  </a:cubicBezTo>
                  <a:cubicBezTo>
                    <a:pt x="602" y="68"/>
                    <a:pt x="480" y="1"/>
                    <a:pt x="3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1" name="Google Shape;971;p6"/>
            <p:cNvSpPr/>
            <p:nvPr/>
          </p:nvSpPr>
          <p:spPr>
            <a:xfrm>
              <a:off x="6129925" y="1939425"/>
              <a:ext cx="19175" cy="16000"/>
            </a:xfrm>
            <a:custGeom>
              <a:avLst/>
              <a:gdLst/>
              <a:ahLst/>
              <a:cxnLst/>
              <a:rect l="l" t="t" r="r" b="b"/>
              <a:pathLst>
                <a:path w="767" h="640" extrusionOk="0">
                  <a:moveTo>
                    <a:pt x="374" y="0"/>
                  </a:moveTo>
                  <a:cubicBezTo>
                    <a:pt x="163" y="0"/>
                    <a:pt x="0" y="215"/>
                    <a:pt x="88" y="438"/>
                  </a:cubicBezTo>
                  <a:cubicBezTo>
                    <a:pt x="132" y="562"/>
                    <a:pt x="250" y="639"/>
                    <a:pt x="375" y="639"/>
                  </a:cubicBezTo>
                  <a:cubicBezTo>
                    <a:pt x="416" y="639"/>
                    <a:pt x="457" y="631"/>
                    <a:pt x="497" y="614"/>
                  </a:cubicBezTo>
                  <a:cubicBezTo>
                    <a:pt x="755" y="509"/>
                    <a:pt x="766" y="146"/>
                    <a:pt x="509" y="29"/>
                  </a:cubicBezTo>
                  <a:cubicBezTo>
                    <a:pt x="463" y="9"/>
                    <a:pt x="418"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2" name="Google Shape;972;p6"/>
            <p:cNvSpPr/>
            <p:nvPr/>
          </p:nvSpPr>
          <p:spPr>
            <a:xfrm>
              <a:off x="6258750" y="1816400"/>
              <a:ext cx="19200" cy="15650"/>
            </a:xfrm>
            <a:custGeom>
              <a:avLst/>
              <a:gdLst/>
              <a:ahLst/>
              <a:cxnLst/>
              <a:rect l="l" t="t" r="r" b="b"/>
              <a:pathLst>
                <a:path w="768" h="626" extrusionOk="0">
                  <a:moveTo>
                    <a:pt x="394" y="1"/>
                  </a:moveTo>
                  <a:cubicBezTo>
                    <a:pt x="354" y="1"/>
                    <a:pt x="312" y="8"/>
                    <a:pt x="270" y="25"/>
                  </a:cubicBezTo>
                  <a:cubicBezTo>
                    <a:pt x="12" y="118"/>
                    <a:pt x="1" y="481"/>
                    <a:pt x="258" y="598"/>
                  </a:cubicBezTo>
                  <a:cubicBezTo>
                    <a:pt x="301" y="616"/>
                    <a:pt x="345" y="625"/>
                    <a:pt x="389" y="625"/>
                  </a:cubicBezTo>
                  <a:cubicBezTo>
                    <a:pt x="512" y="625"/>
                    <a:pt x="627" y="555"/>
                    <a:pt x="679" y="434"/>
                  </a:cubicBezTo>
                  <a:cubicBezTo>
                    <a:pt x="768" y="217"/>
                    <a:pt x="607" y="1"/>
                    <a:pt x="39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3" name="Google Shape;973;p6"/>
            <p:cNvSpPr/>
            <p:nvPr/>
          </p:nvSpPr>
          <p:spPr>
            <a:xfrm>
              <a:off x="6262425" y="1638300"/>
              <a:ext cx="18575" cy="15825"/>
            </a:xfrm>
            <a:custGeom>
              <a:avLst/>
              <a:gdLst/>
              <a:ahLst/>
              <a:cxnLst/>
              <a:rect l="l" t="t" r="r" b="b"/>
              <a:pathLst>
                <a:path w="743" h="633" extrusionOk="0">
                  <a:moveTo>
                    <a:pt x="384" y="1"/>
                  </a:moveTo>
                  <a:cubicBezTo>
                    <a:pt x="266" y="1"/>
                    <a:pt x="151" y="62"/>
                    <a:pt x="99" y="188"/>
                  </a:cubicBezTo>
                  <a:cubicBezTo>
                    <a:pt x="0" y="406"/>
                    <a:pt x="170" y="632"/>
                    <a:pt x="380" y="632"/>
                  </a:cubicBezTo>
                  <a:cubicBezTo>
                    <a:pt x="418" y="632"/>
                    <a:pt x="458" y="625"/>
                    <a:pt x="497" y="609"/>
                  </a:cubicBezTo>
                  <a:cubicBezTo>
                    <a:pt x="661" y="550"/>
                    <a:pt x="743" y="363"/>
                    <a:pt x="684" y="200"/>
                  </a:cubicBezTo>
                  <a:cubicBezTo>
                    <a:pt x="630" y="68"/>
                    <a:pt x="506"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4" name="Google Shape;974;p6"/>
            <p:cNvSpPr/>
            <p:nvPr/>
          </p:nvSpPr>
          <p:spPr>
            <a:xfrm>
              <a:off x="6138700" y="1509775"/>
              <a:ext cx="18575" cy="15775"/>
            </a:xfrm>
            <a:custGeom>
              <a:avLst/>
              <a:gdLst/>
              <a:ahLst/>
              <a:cxnLst/>
              <a:rect l="l" t="t" r="r" b="b"/>
              <a:pathLst>
                <a:path w="743" h="631" extrusionOk="0">
                  <a:moveTo>
                    <a:pt x="378" y="0"/>
                  </a:moveTo>
                  <a:cubicBezTo>
                    <a:pt x="171" y="0"/>
                    <a:pt x="1" y="214"/>
                    <a:pt x="88" y="427"/>
                  </a:cubicBezTo>
                  <a:cubicBezTo>
                    <a:pt x="141" y="563"/>
                    <a:pt x="260" y="630"/>
                    <a:pt x="380" y="630"/>
                  </a:cubicBezTo>
                  <a:cubicBezTo>
                    <a:pt x="497" y="630"/>
                    <a:pt x="615" y="566"/>
                    <a:pt x="673" y="439"/>
                  </a:cubicBezTo>
                  <a:cubicBezTo>
                    <a:pt x="743" y="287"/>
                    <a:pt x="661" y="99"/>
                    <a:pt x="509" y="29"/>
                  </a:cubicBezTo>
                  <a:cubicBezTo>
                    <a:pt x="465" y="9"/>
                    <a:pt x="421"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5" name="Google Shape;975;p6"/>
            <p:cNvSpPr/>
            <p:nvPr/>
          </p:nvSpPr>
          <p:spPr>
            <a:xfrm>
              <a:off x="5959850" y="1506050"/>
              <a:ext cx="19175" cy="15900"/>
            </a:xfrm>
            <a:custGeom>
              <a:avLst/>
              <a:gdLst/>
              <a:ahLst/>
              <a:cxnLst/>
              <a:rect l="l" t="t" r="r" b="b"/>
              <a:pathLst>
                <a:path w="767" h="636" extrusionOk="0">
                  <a:moveTo>
                    <a:pt x="390" y="1"/>
                  </a:moveTo>
                  <a:cubicBezTo>
                    <a:pt x="350" y="1"/>
                    <a:pt x="309" y="9"/>
                    <a:pt x="269" y="26"/>
                  </a:cubicBezTo>
                  <a:cubicBezTo>
                    <a:pt x="0" y="131"/>
                    <a:pt x="0" y="494"/>
                    <a:pt x="257" y="611"/>
                  </a:cubicBezTo>
                  <a:cubicBezTo>
                    <a:pt x="299" y="628"/>
                    <a:pt x="341" y="636"/>
                    <a:pt x="382" y="636"/>
                  </a:cubicBezTo>
                  <a:cubicBezTo>
                    <a:pt x="592" y="636"/>
                    <a:pt x="767" y="427"/>
                    <a:pt x="679" y="202"/>
                  </a:cubicBezTo>
                  <a:cubicBezTo>
                    <a:pt x="626" y="78"/>
                    <a:pt x="512" y="1"/>
                    <a:pt x="39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6" name="Google Shape;976;p6"/>
            <p:cNvSpPr/>
            <p:nvPr/>
          </p:nvSpPr>
          <p:spPr>
            <a:xfrm>
              <a:off x="5830700" y="1629425"/>
              <a:ext cx="19200" cy="15825"/>
            </a:xfrm>
            <a:custGeom>
              <a:avLst/>
              <a:gdLst/>
              <a:ahLst/>
              <a:cxnLst/>
              <a:rect l="l" t="t" r="r" b="b"/>
              <a:pathLst>
                <a:path w="768" h="633" extrusionOk="0">
                  <a:moveTo>
                    <a:pt x="386" y="1"/>
                  </a:moveTo>
                  <a:cubicBezTo>
                    <a:pt x="268" y="1"/>
                    <a:pt x="152" y="71"/>
                    <a:pt x="100" y="192"/>
                  </a:cubicBezTo>
                  <a:cubicBezTo>
                    <a:pt x="0" y="412"/>
                    <a:pt x="175" y="633"/>
                    <a:pt x="388" y="633"/>
                  </a:cubicBezTo>
                  <a:cubicBezTo>
                    <a:pt x="424" y="633"/>
                    <a:pt x="461" y="626"/>
                    <a:pt x="498" y="613"/>
                  </a:cubicBezTo>
                  <a:cubicBezTo>
                    <a:pt x="756" y="508"/>
                    <a:pt x="767" y="145"/>
                    <a:pt x="510" y="28"/>
                  </a:cubicBezTo>
                  <a:cubicBezTo>
                    <a:pt x="470" y="10"/>
                    <a:pt x="428" y="1"/>
                    <a:pt x="38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7" name="Google Shape;977;p6"/>
            <p:cNvSpPr/>
            <p:nvPr/>
          </p:nvSpPr>
          <p:spPr>
            <a:xfrm>
              <a:off x="5824150" y="1807475"/>
              <a:ext cx="21650" cy="16400"/>
            </a:xfrm>
            <a:custGeom>
              <a:avLst/>
              <a:gdLst/>
              <a:ahLst/>
              <a:cxnLst/>
              <a:rect l="l" t="t" r="r" b="b"/>
              <a:pathLst>
                <a:path w="866" h="656" extrusionOk="0">
                  <a:moveTo>
                    <a:pt x="495" y="0"/>
                  </a:moveTo>
                  <a:cubicBezTo>
                    <a:pt x="458" y="0"/>
                    <a:pt x="422" y="6"/>
                    <a:pt x="386" y="19"/>
                  </a:cubicBezTo>
                  <a:lnTo>
                    <a:pt x="386" y="31"/>
                  </a:lnTo>
                  <a:cubicBezTo>
                    <a:pt x="0" y="132"/>
                    <a:pt x="143" y="656"/>
                    <a:pt x="462" y="656"/>
                  </a:cubicBezTo>
                  <a:cubicBezTo>
                    <a:pt x="511" y="656"/>
                    <a:pt x="564" y="644"/>
                    <a:pt x="620" y="616"/>
                  </a:cubicBezTo>
                  <a:cubicBezTo>
                    <a:pt x="784" y="546"/>
                    <a:pt x="865" y="370"/>
                    <a:pt x="795" y="206"/>
                  </a:cubicBezTo>
                  <a:cubicBezTo>
                    <a:pt x="750" y="78"/>
                    <a:pt x="625" y="0"/>
                    <a:pt x="4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8" name="Google Shape;978;p6"/>
            <p:cNvSpPr/>
            <p:nvPr/>
          </p:nvSpPr>
          <p:spPr>
            <a:xfrm>
              <a:off x="5853375" y="1914775"/>
              <a:ext cx="8800" cy="7775"/>
            </a:xfrm>
            <a:custGeom>
              <a:avLst/>
              <a:gdLst/>
              <a:ahLst/>
              <a:cxnLst/>
              <a:rect l="l" t="t" r="r" b="b"/>
              <a:pathLst>
                <a:path w="352" h="311" extrusionOk="0">
                  <a:moveTo>
                    <a:pt x="176" y="0"/>
                  </a:moveTo>
                  <a:cubicBezTo>
                    <a:pt x="135" y="0"/>
                    <a:pt x="94" y="15"/>
                    <a:pt x="59" y="44"/>
                  </a:cubicBezTo>
                  <a:cubicBezTo>
                    <a:pt x="1" y="103"/>
                    <a:pt x="1" y="208"/>
                    <a:pt x="59" y="266"/>
                  </a:cubicBezTo>
                  <a:cubicBezTo>
                    <a:pt x="94" y="296"/>
                    <a:pt x="135" y="310"/>
                    <a:pt x="176" y="310"/>
                  </a:cubicBezTo>
                  <a:cubicBezTo>
                    <a:pt x="217" y="310"/>
                    <a:pt x="258" y="296"/>
                    <a:pt x="293" y="266"/>
                  </a:cubicBezTo>
                  <a:cubicBezTo>
                    <a:pt x="352" y="208"/>
                    <a:pt x="352" y="103"/>
                    <a:pt x="293" y="44"/>
                  </a:cubicBezTo>
                  <a:cubicBezTo>
                    <a:pt x="258" y="15"/>
                    <a:pt x="217" y="0"/>
                    <a:pt x="1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79" name="Google Shape;979;p6"/>
            <p:cNvSpPr/>
            <p:nvPr/>
          </p:nvSpPr>
          <p:spPr>
            <a:xfrm>
              <a:off x="6044650" y="1998250"/>
              <a:ext cx="9400" cy="8025"/>
            </a:xfrm>
            <a:custGeom>
              <a:avLst/>
              <a:gdLst/>
              <a:ahLst/>
              <a:cxnLst/>
              <a:rect l="l" t="t" r="r" b="b"/>
              <a:pathLst>
                <a:path w="376" h="321" extrusionOk="0">
                  <a:moveTo>
                    <a:pt x="165" y="0"/>
                  </a:moveTo>
                  <a:cubicBezTo>
                    <a:pt x="85" y="0"/>
                    <a:pt x="13" y="63"/>
                    <a:pt x="13" y="156"/>
                  </a:cubicBezTo>
                  <a:cubicBezTo>
                    <a:pt x="1" y="238"/>
                    <a:pt x="71" y="308"/>
                    <a:pt x="165" y="320"/>
                  </a:cubicBezTo>
                  <a:cubicBezTo>
                    <a:pt x="305" y="320"/>
                    <a:pt x="375" y="145"/>
                    <a:pt x="282" y="51"/>
                  </a:cubicBezTo>
                  <a:cubicBezTo>
                    <a:pt x="247" y="16"/>
                    <a:pt x="205" y="0"/>
                    <a:pt x="16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0" name="Google Shape;980;p6"/>
            <p:cNvSpPr/>
            <p:nvPr/>
          </p:nvSpPr>
          <p:spPr>
            <a:xfrm>
              <a:off x="6238875" y="1922675"/>
              <a:ext cx="8500" cy="7775"/>
            </a:xfrm>
            <a:custGeom>
              <a:avLst/>
              <a:gdLst/>
              <a:ahLst/>
              <a:cxnLst/>
              <a:rect l="l" t="t" r="r" b="b"/>
              <a:pathLst>
                <a:path w="340" h="311" extrusionOk="0">
                  <a:moveTo>
                    <a:pt x="170" y="0"/>
                  </a:moveTo>
                  <a:cubicBezTo>
                    <a:pt x="129" y="0"/>
                    <a:pt x="88" y="15"/>
                    <a:pt x="59" y="44"/>
                  </a:cubicBezTo>
                  <a:cubicBezTo>
                    <a:pt x="0" y="102"/>
                    <a:pt x="0" y="208"/>
                    <a:pt x="59" y="266"/>
                  </a:cubicBezTo>
                  <a:cubicBezTo>
                    <a:pt x="88" y="295"/>
                    <a:pt x="129" y="310"/>
                    <a:pt x="170" y="310"/>
                  </a:cubicBezTo>
                  <a:cubicBezTo>
                    <a:pt x="211" y="310"/>
                    <a:pt x="252" y="295"/>
                    <a:pt x="281" y="266"/>
                  </a:cubicBezTo>
                  <a:cubicBezTo>
                    <a:pt x="339" y="208"/>
                    <a:pt x="339" y="102"/>
                    <a:pt x="281" y="44"/>
                  </a:cubicBezTo>
                  <a:cubicBezTo>
                    <a:pt x="252" y="15"/>
                    <a:pt x="211" y="0"/>
                    <a:pt x="17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1" name="Google Shape;981;p6"/>
            <p:cNvSpPr/>
            <p:nvPr/>
          </p:nvSpPr>
          <p:spPr>
            <a:xfrm>
              <a:off x="6321625" y="1732475"/>
              <a:ext cx="9600" cy="7925"/>
            </a:xfrm>
            <a:custGeom>
              <a:avLst/>
              <a:gdLst/>
              <a:ahLst/>
              <a:cxnLst/>
              <a:rect l="l" t="t" r="r" b="b"/>
              <a:pathLst>
                <a:path w="384" h="317" extrusionOk="0">
                  <a:moveTo>
                    <a:pt x="217" y="0"/>
                  </a:moveTo>
                  <a:cubicBezTo>
                    <a:pt x="179" y="0"/>
                    <a:pt x="139" y="15"/>
                    <a:pt x="106" y="48"/>
                  </a:cubicBezTo>
                  <a:cubicBezTo>
                    <a:pt x="1" y="141"/>
                    <a:pt x="71" y="317"/>
                    <a:pt x="211" y="317"/>
                  </a:cubicBezTo>
                  <a:cubicBezTo>
                    <a:pt x="293" y="317"/>
                    <a:pt x="364" y="258"/>
                    <a:pt x="375" y="176"/>
                  </a:cubicBezTo>
                  <a:cubicBezTo>
                    <a:pt x="383" y="72"/>
                    <a:pt x="303" y="0"/>
                    <a:pt x="21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2" name="Google Shape;982;p6"/>
            <p:cNvSpPr/>
            <p:nvPr/>
          </p:nvSpPr>
          <p:spPr>
            <a:xfrm>
              <a:off x="6246750" y="1538675"/>
              <a:ext cx="10200" cy="8025"/>
            </a:xfrm>
            <a:custGeom>
              <a:avLst/>
              <a:gdLst/>
              <a:ahLst/>
              <a:cxnLst/>
              <a:rect l="l" t="t" r="r" b="b"/>
              <a:pathLst>
                <a:path w="408" h="321" extrusionOk="0">
                  <a:moveTo>
                    <a:pt x="174" y="0"/>
                  </a:moveTo>
                  <a:cubicBezTo>
                    <a:pt x="135" y="0"/>
                    <a:pt x="95" y="16"/>
                    <a:pt x="59" y="55"/>
                  </a:cubicBezTo>
                  <a:cubicBezTo>
                    <a:pt x="1" y="113"/>
                    <a:pt x="1" y="219"/>
                    <a:pt x="59" y="277"/>
                  </a:cubicBezTo>
                  <a:cubicBezTo>
                    <a:pt x="89" y="306"/>
                    <a:pt x="130" y="321"/>
                    <a:pt x="171" y="321"/>
                  </a:cubicBezTo>
                  <a:cubicBezTo>
                    <a:pt x="211" y="321"/>
                    <a:pt x="252" y="306"/>
                    <a:pt x="282" y="277"/>
                  </a:cubicBezTo>
                  <a:cubicBezTo>
                    <a:pt x="407" y="170"/>
                    <a:pt x="299"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3" name="Google Shape;983;p6"/>
            <p:cNvSpPr/>
            <p:nvPr/>
          </p:nvSpPr>
          <p:spPr>
            <a:xfrm>
              <a:off x="6054675" y="1455500"/>
              <a:ext cx="9300" cy="7875"/>
            </a:xfrm>
            <a:custGeom>
              <a:avLst/>
              <a:gdLst/>
              <a:ahLst/>
              <a:cxnLst/>
              <a:rect l="l" t="t" r="r" b="b"/>
              <a:pathLst>
                <a:path w="372" h="315" extrusionOk="0">
                  <a:moveTo>
                    <a:pt x="206" y="0"/>
                  </a:moveTo>
                  <a:cubicBezTo>
                    <a:pt x="63" y="0"/>
                    <a:pt x="1" y="168"/>
                    <a:pt x="91" y="270"/>
                  </a:cubicBezTo>
                  <a:cubicBezTo>
                    <a:pt x="126" y="301"/>
                    <a:pt x="168" y="315"/>
                    <a:pt x="209" y="315"/>
                  </a:cubicBezTo>
                  <a:cubicBezTo>
                    <a:pt x="293" y="315"/>
                    <a:pt x="372" y="255"/>
                    <a:pt x="372" y="153"/>
                  </a:cubicBezTo>
                  <a:cubicBezTo>
                    <a:pt x="372" y="71"/>
                    <a:pt x="302" y="1"/>
                    <a:pt x="220" y="1"/>
                  </a:cubicBezTo>
                  <a:cubicBezTo>
                    <a:pt x="215" y="0"/>
                    <a:pt x="210"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4" name="Google Shape;984;p6"/>
            <p:cNvSpPr/>
            <p:nvPr/>
          </p:nvSpPr>
          <p:spPr>
            <a:xfrm>
              <a:off x="5860975" y="1530925"/>
              <a:ext cx="10450" cy="8200"/>
            </a:xfrm>
            <a:custGeom>
              <a:avLst/>
              <a:gdLst/>
              <a:ahLst/>
              <a:cxnLst/>
              <a:rect l="l" t="t" r="r" b="b"/>
              <a:pathLst>
                <a:path w="418" h="328" extrusionOk="0">
                  <a:moveTo>
                    <a:pt x="177" y="1"/>
                  </a:moveTo>
                  <a:cubicBezTo>
                    <a:pt x="138" y="1"/>
                    <a:pt x="99" y="15"/>
                    <a:pt x="71" y="49"/>
                  </a:cubicBezTo>
                  <a:cubicBezTo>
                    <a:pt x="1" y="107"/>
                    <a:pt x="1" y="213"/>
                    <a:pt x="71" y="271"/>
                  </a:cubicBezTo>
                  <a:cubicBezTo>
                    <a:pt x="105" y="311"/>
                    <a:pt x="145" y="327"/>
                    <a:pt x="184" y="327"/>
                  </a:cubicBezTo>
                  <a:cubicBezTo>
                    <a:pt x="306" y="327"/>
                    <a:pt x="418" y="164"/>
                    <a:pt x="293" y="49"/>
                  </a:cubicBezTo>
                  <a:cubicBezTo>
                    <a:pt x="263" y="18"/>
                    <a:pt x="219" y="1"/>
                    <a:pt x="1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5" name="Google Shape;985;p6"/>
            <p:cNvSpPr/>
            <p:nvPr/>
          </p:nvSpPr>
          <p:spPr>
            <a:xfrm>
              <a:off x="5777725" y="1721325"/>
              <a:ext cx="9275" cy="7850"/>
            </a:xfrm>
            <a:custGeom>
              <a:avLst/>
              <a:gdLst/>
              <a:ahLst/>
              <a:cxnLst/>
              <a:rect l="l" t="t" r="r" b="b"/>
              <a:pathLst>
                <a:path w="371" h="314" extrusionOk="0">
                  <a:moveTo>
                    <a:pt x="152" y="1"/>
                  </a:moveTo>
                  <a:cubicBezTo>
                    <a:pt x="69" y="1"/>
                    <a:pt x="8" y="68"/>
                    <a:pt x="8" y="154"/>
                  </a:cubicBezTo>
                  <a:cubicBezTo>
                    <a:pt x="0" y="251"/>
                    <a:pt x="80" y="314"/>
                    <a:pt x="165" y="314"/>
                  </a:cubicBezTo>
                  <a:cubicBezTo>
                    <a:pt x="204" y="314"/>
                    <a:pt x="244" y="301"/>
                    <a:pt x="277" y="271"/>
                  </a:cubicBezTo>
                  <a:cubicBezTo>
                    <a:pt x="371" y="178"/>
                    <a:pt x="312" y="2"/>
                    <a:pt x="172" y="2"/>
                  </a:cubicBezTo>
                  <a:cubicBezTo>
                    <a:pt x="165" y="1"/>
                    <a:pt x="158"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6" name="Google Shape;986;p6"/>
            <p:cNvSpPr/>
            <p:nvPr/>
          </p:nvSpPr>
          <p:spPr>
            <a:xfrm>
              <a:off x="3704300" y="1710800"/>
              <a:ext cx="37425" cy="29475"/>
            </a:xfrm>
            <a:custGeom>
              <a:avLst/>
              <a:gdLst/>
              <a:ahLst/>
              <a:cxnLst/>
              <a:rect l="l" t="t" r="r" b="b"/>
              <a:pathLst>
                <a:path w="1497" h="1179" extrusionOk="0">
                  <a:moveTo>
                    <a:pt x="865" y="1"/>
                  </a:moveTo>
                  <a:cubicBezTo>
                    <a:pt x="720" y="1"/>
                    <a:pt x="576" y="56"/>
                    <a:pt x="467" y="166"/>
                  </a:cubicBezTo>
                  <a:cubicBezTo>
                    <a:pt x="1" y="569"/>
                    <a:pt x="393" y="1178"/>
                    <a:pt x="849" y="1178"/>
                  </a:cubicBezTo>
                  <a:cubicBezTo>
                    <a:pt x="988" y="1178"/>
                    <a:pt x="1134" y="1122"/>
                    <a:pt x="1262" y="985"/>
                  </a:cubicBezTo>
                  <a:cubicBezTo>
                    <a:pt x="1485" y="762"/>
                    <a:pt x="1496" y="400"/>
                    <a:pt x="1274" y="177"/>
                  </a:cubicBezTo>
                  <a:cubicBezTo>
                    <a:pt x="1161" y="59"/>
                    <a:pt x="1013" y="1"/>
                    <a:pt x="86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7" name="Google Shape;987;p6"/>
            <p:cNvSpPr/>
            <p:nvPr/>
          </p:nvSpPr>
          <p:spPr>
            <a:xfrm>
              <a:off x="3761675" y="1711700"/>
              <a:ext cx="38550" cy="28900"/>
            </a:xfrm>
            <a:custGeom>
              <a:avLst/>
              <a:gdLst/>
              <a:ahLst/>
              <a:cxnLst/>
              <a:rect l="l" t="t" r="r" b="b"/>
              <a:pathLst>
                <a:path w="1542" h="1156" extrusionOk="0">
                  <a:moveTo>
                    <a:pt x="766" y="1"/>
                  </a:moveTo>
                  <a:cubicBezTo>
                    <a:pt x="261" y="1"/>
                    <a:pt x="0" y="613"/>
                    <a:pt x="359" y="972"/>
                  </a:cubicBezTo>
                  <a:cubicBezTo>
                    <a:pt x="469" y="1094"/>
                    <a:pt x="619" y="1155"/>
                    <a:pt x="771" y="1155"/>
                  </a:cubicBezTo>
                  <a:cubicBezTo>
                    <a:pt x="912" y="1155"/>
                    <a:pt x="1054" y="1102"/>
                    <a:pt x="1167" y="996"/>
                  </a:cubicBezTo>
                  <a:cubicBezTo>
                    <a:pt x="1541" y="633"/>
                    <a:pt x="1295" y="13"/>
                    <a:pt x="781" y="1"/>
                  </a:cubicBezTo>
                  <a:cubicBezTo>
                    <a:pt x="776" y="1"/>
                    <a:pt x="771" y="1"/>
                    <a:pt x="76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8" name="Google Shape;988;p6"/>
            <p:cNvSpPr/>
            <p:nvPr/>
          </p:nvSpPr>
          <p:spPr>
            <a:xfrm>
              <a:off x="3767525" y="1656900"/>
              <a:ext cx="30350" cy="28875"/>
            </a:xfrm>
            <a:custGeom>
              <a:avLst/>
              <a:gdLst/>
              <a:ahLst/>
              <a:cxnLst/>
              <a:rect l="l" t="t" r="r" b="b"/>
              <a:pathLst>
                <a:path w="1214" h="1155" extrusionOk="0">
                  <a:moveTo>
                    <a:pt x="583" y="0"/>
                  </a:moveTo>
                  <a:cubicBezTo>
                    <a:pt x="294" y="0"/>
                    <a:pt x="16" y="224"/>
                    <a:pt x="8" y="567"/>
                  </a:cubicBezTo>
                  <a:cubicBezTo>
                    <a:pt x="1" y="918"/>
                    <a:pt x="281" y="1155"/>
                    <a:pt x="579" y="1155"/>
                  </a:cubicBezTo>
                  <a:cubicBezTo>
                    <a:pt x="718" y="1155"/>
                    <a:pt x="860" y="1103"/>
                    <a:pt x="980" y="988"/>
                  </a:cubicBezTo>
                  <a:cubicBezTo>
                    <a:pt x="1202" y="778"/>
                    <a:pt x="1213" y="415"/>
                    <a:pt x="991" y="181"/>
                  </a:cubicBezTo>
                  <a:cubicBezTo>
                    <a:pt x="874" y="56"/>
                    <a:pt x="727"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89" name="Google Shape;989;p6"/>
            <p:cNvSpPr/>
            <p:nvPr/>
          </p:nvSpPr>
          <p:spPr>
            <a:xfrm>
              <a:off x="3710975" y="1655925"/>
              <a:ext cx="31925" cy="28650"/>
            </a:xfrm>
            <a:custGeom>
              <a:avLst/>
              <a:gdLst/>
              <a:ahLst/>
              <a:cxnLst/>
              <a:rect l="l" t="t" r="r" b="b"/>
              <a:pathLst>
                <a:path w="1277" h="1146" extrusionOk="0">
                  <a:moveTo>
                    <a:pt x="639" y="0"/>
                  </a:moveTo>
                  <a:cubicBezTo>
                    <a:pt x="496" y="0"/>
                    <a:pt x="355" y="53"/>
                    <a:pt x="247" y="161"/>
                  </a:cubicBezTo>
                  <a:cubicBezTo>
                    <a:pt x="13" y="372"/>
                    <a:pt x="1" y="746"/>
                    <a:pt x="223" y="969"/>
                  </a:cubicBezTo>
                  <a:cubicBezTo>
                    <a:pt x="336" y="1087"/>
                    <a:pt x="484" y="1146"/>
                    <a:pt x="634" y="1146"/>
                  </a:cubicBezTo>
                  <a:cubicBezTo>
                    <a:pt x="780" y="1146"/>
                    <a:pt x="927" y="1090"/>
                    <a:pt x="1042" y="980"/>
                  </a:cubicBezTo>
                  <a:cubicBezTo>
                    <a:pt x="1264" y="770"/>
                    <a:pt x="1276" y="407"/>
                    <a:pt x="1054" y="173"/>
                  </a:cubicBezTo>
                  <a:cubicBezTo>
                    <a:pt x="940" y="59"/>
                    <a:pt x="789" y="0"/>
                    <a:pt x="63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0" name="Google Shape;990;p6"/>
            <p:cNvSpPr/>
            <p:nvPr/>
          </p:nvSpPr>
          <p:spPr>
            <a:xfrm>
              <a:off x="3703325" y="1753400"/>
              <a:ext cx="38675" cy="31650"/>
            </a:xfrm>
            <a:custGeom>
              <a:avLst/>
              <a:gdLst/>
              <a:ahLst/>
              <a:cxnLst/>
              <a:rect l="l" t="t" r="r" b="b"/>
              <a:pathLst>
                <a:path w="1547" h="1266" extrusionOk="0">
                  <a:moveTo>
                    <a:pt x="778" y="0"/>
                  </a:moveTo>
                  <a:cubicBezTo>
                    <a:pt x="529" y="0"/>
                    <a:pt x="295" y="145"/>
                    <a:pt x="190" y="380"/>
                  </a:cubicBezTo>
                  <a:cubicBezTo>
                    <a:pt x="1" y="819"/>
                    <a:pt x="346" y="1266"/>
                    <a:pt x="771" y="1266"/>
                  </a:cubicBezTo>
                  <a:cubicBezTo>
                    <a:pt x="844" y="1266"/>
                    <a:pt x="921" y="1252"/>
                    <a:pt x="997" y="1223"/>
                  </a:cubicBezTo>
                  <a:cubicBezTo>
                    <a:pt x="1524" y="1024"/>
                    <a:pt x="1547" y="287"/>
                    <a:pt x="1032" y="53"/>
                  </a:cubicBezTo>
                  <a:cubicBezTo>
                    <a:pt x="949" y="17"/>
                    <a:pt x="863" y="0"/>
                    <a:pt x="7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1" name="Google Shape;991;p6"/>
            <p:cNvSpPr/>
            <p:nvPr/>
          </p:nvSpPr>
          <p:spPr>
            <a:xfrm>
              <a:off x="3763275" y="1754550"/>
              <a:ext cx="38100" cy="31700"/>
            </a:xfrm>
            <a:custGeom>
              <a:avLst/>
              <a:gdLst/>
              <a:ahLst/>
              <a:cxnLst/>
              <a:rect l="l" t="t" r="r" b="b"/>
              <a:pathLst>
                <a:path w="1524" h="1268" extrusionOk="0">
                  <a:moveTo>
                    <a:pt x="758" y="1"/>
                  </a:moveTo>
                  <a:cubicBezTo>
                    <a:pt x="341" y="1"/>
                    <a:pt x="1" y="431"/>
                    <a:pt x="167" y="861"/>
                  </a:cubicBezTo>
                  <a:cubicBezTo>
                    <a:pt x="266" y="1113"/>
                    <a:pt x="503" y="1268"/>
                    <a:pt x="756" y="1268"/>
                  </a:cubicBezTo>
                  <a:cubicBezTo>
                    <a:pt x="832" y="1268"/>
                    <a:pt x="910" y="1253"/>
                    <a:pt x="986" y="1224"/>
                  </a:cubicBezTo>
                  <a:cubicBezTo>
                    <a:pt x="1512" y="1013"/>
                    <a:pt x="1524" y="288"/>
                    <a:pt x="1009" y="54"/>
                  </a:cubicBezTo>
                  <a:cubicBezTo>
                    <a:pt x="925" y="17"/>
                    <a:pt x="840" y="1"/>
                    <a:pt x="75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2" name="Google Shape;992;p6"/>
            <p:cNvSpPr/>
            <p:nvPr/>
          </p:nvSpPr>
          <p:spPr>
            <a:xfrm>
              <a:off x="3806050" y="1713575"/>
              <a:ext cx="38375" cy="31650"/>
            </a:xfrm>
            <a:custGeom>
              <a:avLst/>
              <a:gdLst/>
              <a:ahLst/>
              <a:cxnLst/>
              <a:rect l="l" t="t" r="r" b="b"/>
              <a:pathLst>
                <a:path w="1535" h="1266" extrusionOk="0">
                  <a:moveTo>
                    <a:pt x="769" y="0"/>
                  </a:moveTo>
                  <a:cubicBezTo>
                    <a:pt x="694" y="0"/>
                    <a:pt x="616" y="14"/>
                    <a:pt x="538" y="43"/>
                  </a:cubicBezTo>
                  <a:cubicBezTo>
                    <a:pt x="23" y="254"/>
                    <a:pt x="0" y="979"/>
                    <a:pt x="515" y="1213"/>
                  </a:cubicBezTo>
                  <a:cubicBezTo>
                    <a:pt x="595" y="1249"/>
                    <a:pt x="679" y="1265"/>
                    <a:pt x="762" y="1265"/>
                  </a:cubicBezTo>
                  <a:cubicBezTo>
                    <a:pt x="1006" y="1265"/>
                    <a:pt x="1241" y="1121"/>
                    <a:pt x="1345" y="885"/>
                  </a:cubicBezTo>
                  <a:cubicBezTo>
                    <a:pt x="1535" y="447"/>
                    <a:pt x="1198" y="0"/>
                    <a:pt x="76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3" name="Google Shape;993;p6"/>
            <p:cNvSpPr/>
            <p:nvPr/>
          </p:nvSpPr>
          <p:spPr>
            <a:xfrm>
              <a:off x="3807200" y="1654275"/>
              <a:ext cx="37175" cy="31625"/>
            </a:xfrm>
            <a:custGeom>
              <a:avLst/>
              <a:gdLst/>
              <a:ahLst/>
              <a:cxnLst/>
              <a:rect l="l" t="t" r="r" b="b"/>
              <a:pathLst>
                <a:path w="1487" h="1265" extrusionOk="0">
                  <a:moveTo>
                    <a:pt x="776" y="1"/>
                  </a:moveTo>
                  <a:cubicBezTo>
                    <a:pt x="543" y="1"/>
                    <a:pt x="309" y="126"/>
                    <a:pt x="200" y="379"/>
                  </a:cubicBezTo>
                  <a:cubicBezTo>
                    <a:pt x="0" y="818"/>
                    <a:pt x="344" y="1265"/>
                    <a:pt x="776" y="1265"/>
                  </a:cubicBezTo>
                  <a:cubicBezTo>
                    <a:pt x="851" y="1265"/>
                    <a:pt x="929" y="1251"/>
                    <a:pt x="1007" y="1222"/>
                  </a:cubicBezTo>
                  <a:cubicBezTo>
                    <a:pt x="1323" y="1093"/>
                    <a:pt x="1487" y="719"/>
                    <a:pt x="1358" y="403"/>
                  </a:cubicBezTo>
                  <a:cubicBezTo>
                    <a:pt x="1257" y="135"/>
                    <a:pt x="1017" y="1"/>
                    <a:pt x="77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4" name="Google Shape;994;p6"/>
            <p:cNvSpPr/>
            <p:nvPr/>
          </p:nvSpPr>
          <p:spPr>
            <a:xfrm>
              <a:off x="3766225" y="1611400"/>
              <a:ext cx="36925" cy="31725"/>
            </a:xfrm>
            <a:custGeom>
              <a:avLst/>
              <a:gdLst/>
              <a:ahLst/>
              <a:cxnLst/>
              <a:rect l="l" t="t" r="r" b="b"/>
              <a:pathLst>
                <a:path w="1477" h="1269" extrusionOk="0">
                  <a:moveTo>
                    <a:pt x="747" y="1"/>
                  </a:moveTo>
                  <a:cubicBezTo>
                    <a:pt x="335" y="1"/>
                    <a:pt x="1" y="429"/>
                    <a:pt x="166" y="866"/>
                  </a:cubicBezTo>
                  <a:cubicBezTo>
                    <a:pt x="273" y="1134"/>
                    <a:pt x="516" y="1268"/>
                    <a:pt x="758" y="1268"/>
                  </a:cubicBezTo>
                  <a:cubicBezTo>
                    <a:pt x="993" y="1268"/>
                    <a:pt x="1226" y="1143"/>
                    <a:pt x="1336" y="889"/>
                  </a:cubicBezTo>
                  <a:cubicBezTo>
                    <a:pt x="1476" y="562"/>
                    <a:pt x="1336" y="199"/>
                    <a:pt x="1008" y="59"/>
                  </a:cubicBezTo>
                  <a:cubicBezTo>
                    <a:pt x="920" y="19"/>
                    <a:pt x="832" y="1"/>
                    <a:pt x="7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5" name="Google Shape;995;p6"/>
            <p:cNvSpPr/>
            <p:nvPr/>
          </p:nvSpPr>
          <p:spPr>
            <a:xfrm>
              <a:off x="3706275" y="1610125"/>
              <a:ext cx="37200" cy="31725"/>
            </a:xfrm>
            <a:custGeom>
              <a:avLst/>
              <a:gdLst/>
              <a:ahLst/>
              <a:cxnLst/>
              <a:rect l="l" t="t" r="r" b="b"/>
              <a:pathLst>
                <a:path w="1488" h="1269" extrusionOk="0">
                  <a:moveTo>
                    <a:pt x="775" y="0"/>
                  </a:moveTo>
                  <a:cubicBezTo>
                    <a:pt x="540" y="0"/>
                    <a:pt x="304" y="126"/>
                    <a:pt x="189" y="379"/>
                  </a:cubicBezTo>
                  <a:cubicBezTo>
                    <a:pt x="1" y="815"/>
                    <a:pt x="341" y="1268"/>
                    <a:pt x="770" y="1268"/>
                  </a:cubicBezTo>
                  <a:cubicBezTo>
                    <a:pt x="847" y="1268"/>
                    <a:pt x="927" y="1253"/>
                    <a:pt x="1008" y="1221"/>
                  </a:cubicBezTo>
                  <a:cubicBezTo>
                    <a:pt x="1324" y="1093"/>
                    <a:pt x="1487" y="730"/>
                    <a:pt x="1359" y="402"/>
                  </a:cubicBezTo>
                  <a:cubicBezTo>
                    <a:pt x="1258" y="135"/>
                    <a:pt x="1017" y="0"/>
                    <a:pt x="7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6" name="Google Shape;996;p6"/>
            <p:cNvSpPr/>
            <p:nvPr/>
          </p:nvSpPr>
          <p:spPr>
            <a:xfrm>
              <a:off x="3663300" y="1651275"/>
              <a:ext cx="38350" cy="31525"/>
            </a:xfrm>
            <a:custGeom>
              <a:avLst/>
              <a:gdLst/>
              <a:ahLst/>
              <a:cxnLst/>
              <a:rect l="l" t="t" r="r" b="b"/>
              <a:pathLst>
                <a:path w="1534" h="1261" extrusionOk="0">
                  <a:moveTo>
                    <a:pt x="769" y="1"/>
                  </a:moveTo>
                  <a:cubicBezTo>
                    <a:pt x="523" y="1"/>
                    <a:pt x="292" y="141"/>
                    <a:pt x="188" y="382"/>
                  </a:cubicBezTo>
                  <a:cubicBezTo>
                    <a:pt x="0" y="817"/>
                    <a:pt x="339" y="1261"/>
                    <a:pt x="759" y="1261"/>
                  </a:cubicBezTo>
                  <a:cubicBezTo>
                    <a:pt x="836" y="1261"/>
                    <a:pt x="916" y="1246"/>
                    <a:pt x="995" y="1213"/>
                  </a:cubicBezTo>
                  <a:cubicBezTo>
                    <a:pt x="1522" y="1014"/>
                    <a:pt x="1533" y="277"/>
                    <a:pt x="1030" y="55"/>
                  </a:cubicBezTo>
                  <a:cubicBezTo>
                    <a:pt x="945" y="18"/>
                    <a:pt x="856" y="1"/>
                    <a:pt x="76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7" name="Google Shape;997;p6"/>
            <p:cNvSpPr/>
            <p:nvPr/>
          </p:nvSpPr>
          <p:spPr>
            <a:xfrm>
              <a:off x="3663600" y="1710650"/>
              <a:ext cx="36925" cy="31500"/>
            </a:xfrm>
            <a:custGeom>
              <a:avLst/>
              <a:gdLst/>
              <a:ahLst/>
              <a:cxnLst/>
              <a:rect l="l" t="t" r="r" b="b"/>
              <a:pathLst>
                <a:path w="1477" h="1260" extrusionOk="0">
                  <a:moveTo>
                    <a:pt x="711" y="0"/>
                  </a:moveTo>
                  <a:cubicBezTo>
                    <a:pt x="636" y="0"/>
                    <a:pt x="558" y="14"/>
                    <a:pt x="480" y="43"/>
                  </a:cubicBezTo>
                  <a:cubicBezTo>
                    <a:pt x="153" y="172"/>
                    <a:pt x="1" y="534"/>
                    <a:pt x="118" y="862"/>
                  </a:cubicBezTo>
                  <a:cubicBezTo>
                    <a:pt x="225" y="1125"/>
                    <a:pt x="468" y="1260"/>
                    <a:pt x="710" y="1260"/>
                  </a:cubicBezTo>
                  <a:cubicBezTo>
                    <a:pt x="942" y="1260"/>
                    <a:pt x="1173" y="1137"/>
                    <a:pt x="1288" y="885"/>
                  </a:cubicBezTo>
                  <a:cubicBezTo>
                    <a:pt x="1477" y="447"/>
                    <a:pt x="1140" y="0"/>
                    <a:pt x="7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8" name="Google Shape;998;p6"/>
            <p:cNvSpPr/>
            <p:nvPr/>
          </p:nvSpPr>
          <p:spPr>
            <a:xfrm>
              <a:off x="3658300" y="1770875"/>
              <a:ext cx="19950" cy="15750"/>
            </a:xfrm>
            <a:custGeom>
              <a:avLst/>
              <a:gdLst/>
              <a:ahLst/>
              <a:cxnLst/>
              <a:rect l="l" t="t" r="r" b="b"/>
              <a:pathLst>
                <a:path w="798" h="630" extrusionOk="0">
                  <a:moveTo>
                    <a:pt x="452" y="0"/>
                  </a:moveTo>
                  <a:cubicBezTo>
                    <a:pt x="375" y="0"/>
                    <a:pt x="297" y="29"/>
                    <a:pt x="236" y="91"/>
                  </a:cubicBezTo>
                  <a:lnTo>
                    <a:pt x="236" y="79"/>
                  </a:lnTo>
                  <a:lnTo>
                    <a:pt x="236" y="79"/>
                  </a:lnTo>
                  <a:cubicBezTo>
                    <a:pt x="1" y="305"/>
                    <a:pt x="206" y="630"/>
                    <a:pt x="452" y="630"/>
                  </a:cubicBezTo>
                  <a:cubicBezTo>
                    <a:pt x="524" y="630"/>
                    <a:pt x="600" y="602"/>
                    <a:pt x="669" y="535"/>
                  </a:cubicBezTo>
                  <a:cubicBezTo>
                    <a:pt x="798" y="418"/>
                    <a:pt x="798" y="220"/>
                    <a:pt x="681" y="103"/>
                  </a:cubicBezTo>
                  <a:cubicBezTo>
                    <a:pt x="619" y="35"/>
                    <a:pt x="536" y="0"/>
                    <a:pt x="452"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999" name="Google Shape;999;p6"/>
            <p:cNvSpPr/>
            <p:nvPr/>
          </p:nvSpPr>
          <p:spPr>
            <a:xfrm>
              <a:off x="3743450" y="1806475"/>
              <a:ext cx="18650" cy="15825"/>
            </a:xfrm>
            <a:custGeom>
              <a:avLst/>
              <a:gdLst/>
              <a:ahLst/>
              <a:cxnLst/>
              <a:rect l="l" t="t" r="r" b="b"/>
              <a:pathLst>
                <a:path w="746" h="633" extrusionOk="0">
                  <a:moveTo>
                    <a:pt x="329" y="1"/>
                  </a:moveTo>
                  <a:cubicBezTo>
                    <a:pt x="167" y="1"/>
                    <a:pt x="12" y="127"/>
                    <a:pt x="12" y="316"/>
                  </a:cubicBezTo>
                  <a:cubicBezTo>
                    <a:pt x="0" y="492"/>
                    <a:pt x="141" y="632"/>
                    <a:pt x="316" y="632"/>
                  </a:cubicBezTo>
                  <a:cubicBezTo>
                    <a:pt x="321" y="633"/>
                    <a:pt x="326" y="633"/>
                    <a:pt x="330" y="633"/>
                  </a:cubicBezTo>
                  <a:cubicBezTo>
                    <a:pt x="602" y="633"/>
                    <a:pt x="746" y="301"/>
                    <a:pt x="550" y="94"/>
                  </a:cubicBezTo>
                  <a:cubicBezTo>
                    <a:pt x="486" y="30"/>
                    <a:pt x="407" y="1"/>
                    <a:pt x="32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0" name="Google Shape;1000;p6"/>
            <p:cNvSpPr/>
            <p:nvPr/>
          </p:nvSpPr>
          <p:spPr>
            <a:xfrm>
              <a:off x="3826225" y="1774375"/>
              <a:ext cx="17275" cy="15675"/>
            </a:xfrm>
            <a:custGeom>
              <a:avLst/>
              <a:gdLst/>
              <a:ahLst/>
              <a:cxnLst/>
              <a:rect l="l" t="t" r="r" b="b"/>
              <a:pathLst>
                <a:path w="691" h="627" extrusionOk="0">
                  <a:moveTo>
                    <a:pt x="340" y="0"/>
                  </a:moveTo>
                  <a:cubicBezTo>
                    <a:pt x="262" y="0"/>
                    <a:pt x="185" y="30"/>
                    <a:pt x="129" y="91"/>
                  </a:cubicBezTo>
                  <a:cubicBezTo>
                    <a:pt x="0" y="208"/>
                    <a:pt x="0" y="407"/>
                    <a:pt x="117" y="524"/>
                  </a:cubicBezTo>
                  <a:cubicBezTo>
                    <a:pt x="178" y="591"/>
                    <a:pt x="262" y="627"/>
                    <a:pt x="346" y="627"/>
                  </a:cubicBezTo>
                  <a:cubicBezTo>
                    <a:pt x="423" y="627"/>
                    <a:pt x="500" y="597"/>
                    <a:pt x="562" y="536"/>
                  </a:cubicBezTo>
                  <a:cubicBezTo>
                    <a:pt x="691" y="419"/>
                    <a:pt x="691" y="220"/>
                    <a:pt x="574" y="103"/>
                  </a:cubicBezTo>
                  <a:cubicBezTo>
                    <a:pt x="512" y="36"/>
                    <a:pt x="426" y="0"/>
                    <a:pt x="34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1" name="Google Shape;1001;p6"/>
            <p:cNvSpPr/>
            <p:nvPr/>
          </p:nvSpPr>
          <p:spPr>
            <a:xfrm>
              <a:off x="3860150" y="1692625"/>
              <a:ext cx="18650" cy="15900"/>
            </a:xfrm>
            <a:custGeom>
              <a:avLst/>
              <a:gdLst/>
              <a:ahLst/>
              <a:cxnLst/>
              <a:rect l="l" t="t" r="r" b="b"/>
              <a:pathLst>
                <a:path w="746" h="636" extrusionOk="0">
                  <a:moveTo>
                    <a:pt x="425" y="0"/>
                  </a:moveTo>
                  <a:cubicBezTo>
                    <a:pt x="350" y="0"/>
                    <a:pt x="273" y="27"/>
                    <a:pt x="211" y="86"/>
                  </a:cubicBezTo>
                  <a:cubicBezTo>
                    <a:pt x="0" y="284"/>
                    <a:pt x="141" y="624"/>
                    <a:pt x="422" y="635"/>
                  </a:cubicBezTo>
                  <a:cubicBezTo>
                    <a:pt x="597" y="635"/>
                    <a:pt x="737" y="495"/>
                    <a:pt x="737" y="320"/>
                  </a:cubicBezTo>
                  <a:cubicBezTo>
                    <a:pt x="745" y="127"/>
                    <a:pt x="588" y="0"/>
                    <a:pt x="4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2" name="Google Shape;1002;p6"/>
            <p:cNvSpPr/>
            <p:nvPr/>
          </p:nvSpPr>
          <p:spPr>
            <a:xfrm>
              <a:off x="3830325" y="1609750"/>
              <a:ext cx="16675" cy="15925"/>
            </a:xfrm>
            <a:custGeom>
              <a:avLst/>
              <a:gdLst/>
              <a:ahLst/>
              <a:cxnLst/>
              <a:rect l="l" t="t" r="r" b="b"/>
              <a:pathLst>
                <a:path w="667" h="637" extrusionOk="0">
                  <a:moveTo>
                    <a:pt x="319" y="0"/>
                  </a:moveTo>
                  <a:cubicBezTo>
                    <a:pt x="156" y="0"/>
                    <a:pt x="0" y="125"/>
                    <a:pt x="0" y="312"/>
                  </a:cubicBezTo>
                  <a:cubicBezTo>
                    <a:pt x="0" y="504"/>
                    <a:pt x="154" y="636"/>
                    <a:pt x="319" y="636"/>
                  </a:cubicBezTo>
                  <a:cubicBezTo>
                    <a:pt x="394" y="636"/>
                    <a:pt x="472" y="609"/>
                    <a:pt x="538" y="546"/>
                  </a:cubicBezTo>
                  <a:cubicBezTo>
                    <a:pt x="655" y="429"/>
                    <a:pt x="667" y="230"/>
                    <a:pt x="550" y="101"/>
                  </a:cubicBezTo>
                  <a:cubicBezTo>
                    <a:pt x="484" y="31"/>
                    <a:pt x="40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3" name="Google Shape;1003;p6"/>
            <p:cNvSpPr/>
            <p:nvPr/>
          </p:nvSpPr>
          <p:spPr>
            <a:xfrm>
              <a:off x="3745800" y="1573950"/>
              <a:ext cx="18450" cy="16025"/>
            </a:xfrm>
            <a:custGeom>
              <a:avLst/>
              <a:gdLst/>
              <a:ahLst/>
              <a:cxnLst/>
              <a:rect l="l" t="t" r="r" b="b"/>
              <a:pathLst>
                <a:path w="738" h="641" extrusionOk="0">
                  <a:moveTo>
                    <a:pt x="433" y="1"/>
                  </a:moveTo>
                  <a:cubicBezTo>
                    <a:pt x="140" y="1"/>
                    <a:pt x="0" y="340"/>
                    <a:pt x="187" y="539"/>
                  </a:cubicBezTo>
                  <a:cubicBezTo>
                    <a:pt x="254" y="609"/>
                    <a:pt x="337" y="640"/>
                    <a:pt x="418" y="640"/>
                  </a:cubicBezTo>
                  <a:cubicBezTo>
                    <a:pt x="581" y="640"/>
                    <a:pt x="737" y="516"/>
                    <a:pt x="737" y="328"/>
                  </a:cubicBezTo>
                  <a:cubicBezTo>
                    <a:pt x="737" y="153"/>
                    <a:pt x="597" y="1"/>
                    <a:pt x="43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4" name="Google Shape;1004;p6"/>
            <p:cNvSpPr/>
            <p:nvPr/>
          </p:nvSpPr>
          <p:spPr>
            <a:xfrm>
              <a:off x="3662425" y="1606350"/>
              <a:ext cx="21100" cy="15900"/>
            </a:xfrm>
            <a:custGeom>
              <a:avLst/>
              <a:gdLst/>
              <a:ahLst/>
              <a:cxnLst/>
              <a:rect l="l" t="t" r="r" b="b"/>
              <a:pathLst>
                <a:path w="844" h="636" extrusionOk="0">
                  <a:moveTo>
                    <a:pt x="428" y="1"/>
                  </a:moveTo>
                  <a:cubicBezTo>
                    <a:pt x="346" y="1"/>
                    <a:pt x="264" y="33"/>
                    <a:pt x="200" y="97"/>
                  </a:cubicBezTo>
                  <a:cubicBezTo>
                    <a:pt x="1" y="296"/>
                    <a:pt x="141" y="635"/>
                    <a:pt x="422" y="635"/>
                  </a:cubicBezTo>
                  <a:cubicBezTo>
                    <a:pt x="703" y="635"/>
                    <a:pt x="843" y="296"/>
                    <a:pt x="656" y="97"/>
                  </a:cubicBezTo>
                  <a:cubicBezTo>
                    <a:pt x="592" y="33"/>
                    <a:pt x="510" y="1"/>
                    <a:pt x="42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5" name="Google Shape;1005;p6"/>
            <p:cNvSpPr/>
            <p:nvPr/>
          </p:nvSpPr>
          <p:spPr>
            <a:xfrm>
              <a:off x="3625950" y="1687975"/>
              <a:ext cx="22200" cy="15900"/>
            </a:xfrm>
            <a:custGeom>
              <a:avLst/>
              <a:gdLst/>
              <a:ahLst/>
              <a:cxnLst/>
              <a:rect l="l" t="t" r="r" b="b"/>
              <a:pathLst>
                <a:path w="888" h="636" extrusionOk="0">
                  <a:moveTo>
                    <a:pt x="411" y="0"/>
                  </a:moveTo>
                  <a:cubicBezTo>
                    <a:pt x="12" y="0"/>
                    <a:pt x="1" y="634"/>
                    <a:pt x="431" y="634"/>
                  </a:cubicBezTo>
                  <a:cubicBezTo>
                    <a:pt x="434" y="634"/>
                    <a:pt x="438" y="634"/>
                    <a:pt x="442" y="634"/>
                  </a:cubicBezTo>
                  <a:cubicBezTo>
                    <a:pt x="453" y="635"/>
                    <a:pt x="464" y="636"/>
                    <a:pt x="474" y="636"/>
                  </a:cubicBezTo>
                  <a:cubicBezTo>
                    <a:pt x="880" y="636"/>
                    <a:pt x="887" y="2"/>
                    <a:pt x="476" y="2"/>
                  </a:cubicBezTo>
                  <a:cubicBezTo>
                    <a:pt x="468" y="2"/>
                    <a:pt x="461" y="2"/>
                    <a:pt x="454" y="2"/>
                  </a:cubicBezTo>
                  <a:cubicBezTo>
                    <a:pt x="439" y="1"/>
                    <a:pt x="425" y="0"/>
                    <a:pt x="4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6" name="Google Shape;1006;p6"/>
            <p:cNvSpPr/>
            <p:nvPr/>
          </p:nvSpPr>
          <p:spPr>
            <a:xfrm>
              <a:off x="3676825" y="1828325"/>
              <a:ext cx="28925" cy="23750"/>
            </a:xfrm>
            <a:custGeom>
              <a:avLst/>
              <a:gdLst/>
              <a:ahLst/>
              <a:cxnLst/>
              <a:rect l="l" t="t" r="r" b="b"/>
              <a:pathLst>
                <a:path w="1157" h="950" extrusionOk="0">
                  <a:moveTo>
                    <a:pt x="588" y="0"/>
                  </a:moveTo>
                  <a:cubicBezTo>
                    <a:pt x="406" y="0"/>
                    <a:pt x="229" y="110"/>
                    <a:pt x="150" y="285"/>
                  </a:cubicBezTo>
                  <a:cubicBezTo>
                    <a:pt x="1" y="613"/>
                    <a:pt x="258" y="950"/>
                    <a:pt x="575" y="950"/>
                  </a:cubicBezTo>
                  <a:cubicBezTo>
                    <a:pt x="631" y="950"/>
                    <a:pt x="689" y="939"/>
                    <a:pt x="747" y="917"/>
                  </a:cubicBezTo>
                  <a:cubicBezTo>
                    <a:pt x="1145" y="764"/>
                    <a:pt x="1156" y="215"/>
                    <a:pt x="770" y="39"/>
                  </a:cubicBezTo>
                  <a:cubicBezTo>
                    <a:pt x="711" y="13"/>
                    <a:pt x="649" y="0"/>
                    <a:pt x="58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7" name="Google Shape;1007;p6"/>
            <p:cNvSpPr/>
            <p:nvPr/>
          </p:nvSpPr>
          <p:spPr>
            <a:xfrm>
              <a:off x="3796175" y="1830675"/>
              <a:ext cx="28900" cy="23975"/>
            </a:xfrm>
            <a:custGeom>
              <a:avLst/>
              <a:gdLst/>
              <a:ahLst/>
              <a:cxnLst/>
              <a:rect l="l" t="t" r="r" b="b"/>
              <a:pathLst>
                <a:path w="1156" h="959" extrusionOk="0">
                  <a:moveTo>
                    <a:pt x="583" y="0"/>
                  </a:moveTo>
                  <a:cubicBezTo>
                    <a:pt x="266" y="0"/>
                    <a:pt x="0" y="325"/>
                    <a:pt x="138" y="659"/>
                  </a:cubicBezTo>
                  <a:cubicBezTo>
                    <a:pt x="210" y="840"/>
                    <a:pt x="389" y="959"/>
                    <a:pt x="580" y="959"/>
                  </a:cubicBezTo>
                  <a:cubicBezTo>
                    <a:pt x="635" y="959"/>
                    <a:pt x="691" y="949"/>
                    <a:pt x="746" y="928"/>
                  </a:cubicBezTo>
                  <a:cubicBezTo>
                    <a:pt x="1144" y="764"/>
                    <a:pt x="1156" y="214"/>
                    <a:pt x="769" y="39"/>
                  </a:cubicBezTo>
                  <a:cubicBezTo>
                    <a:pt x="707" y="12"/>
                    <a:pt x="644"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8" name="Google Shape;1008;p6"/>
            <p:cNvSpPr/>
            <p:nvPr/>
          </p:nvSpPr>
          <p:spPr>
            <a:xfrm>
              <a:off x="3882375" y="1748625"/>
              <a:ext cx="28650" cy="23800"/>
            </a:xfrm>
            <a:custGeom>
              <a:avLst/>
              <a:gdLst/>
              <a:ahLst/>
              <a:cxnLst/>
              <a:rect l="l" t="t" r="r" b="b"/>
              <a:pathLst>
                <a:path w="1146" h="952" extrusionOk="0">
                  <a:moveTo>
                    <a:pt x="574" y="0"/>
                  </a:moveTo>
                  <a:cubicBezTo>
                    <a:pt x="517" y="0"/>
                    <a:pt x="458" y="10"/>
                    <a:pt x="398" y="33"/>
                  </a:cubicBezTo>
                  <a:cubicBezTo>
                    <a:pt x="12" y="185"/>
                    <a:pt x="1" y="735"/>
                    <a:pt x="375" y="911"/>
                  </a:cubicBezTo>
                  <a:cubicBezTo>
                    <a:pt x="439" y="938"/>
                    <a:pt x="506" y="951"/>
                    <a:pt x="571" y="951"/>
                  </a:cubicBezTo>
                  <a:cubicBezTo>
                    <a:pt x="755" y="951"/>
                    <a:pt x="929" y="846"/>
                    <a:pt x="1007" y="665"/>
                  </a:cubicBezTo>
                  <a:cubicBezTo>
                    <a:pt x="1146" y="337"/>
                    <a:pt x="896" y="0"/>
                    <a:pt x="5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09" name="Google Shape;1009;p6"/>
            <p:cNvSpPr/>
            <p:nvPr/>
          </p:nvSpPr>
          <p:spPr>
            <a:xfrm>
              <a:off x="3884750" y="1629775"/>
              <a:ext cx="27775" cy="23725"/>
            </a:xfrm>
            <a:custGeom>
              <a:avLst/>
              <a:gdLst/>
              <a:ahLst/>
              <a:cxnLst/>
              <a:rect l="l" t="t" r="r" b="b"/>
              <a:pathLst>
                <a:path w="1111" h="949" extrusionOk="0">
                  <a:moveTo>
                    <a:pt x="575" y="1"/>
                  </a:moveTo>
                  <a:cubicBezTo>
                    <a:pt x="401" y="1"/>
                    <a:pt x="225" y="94"/>
                    <a:pt x="140" y="283"/>
                  </a:cubicBezTo>
                  <a:cubicBezTo>
                    <a:pt x="0" y="611"/>
                    <a:pt x="250" y="948"/>
                    <a:pt x="572" y="948"/>
                  </a:cubicBezTo>
                  <a:cubicBezTo>
                    <a:pt x="629" y="948"/>
                    <a:pt x="688" y="938"/>
                    <a:pt x="748" y="915"/>
                  </a:cubicBezTo>
                  <a:cubicBezTo>
                    <a:pt x="982" y="821"/>
                    <a:pt x="1111" y="541"/>
                    <a:pt x="1017" y="307"/>
                  </a:cubicBezTo>
                  <a:cubicBezTo>
                    <a:pt x="939" y="103"/>
                    <a:pt x="758" y="1"/>
                    <a:pt x="57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0" name="Google Shape;1010;p6"/>
            <p:cNvSpPr/>
            <p:nvPr/>
          </p:nvSpPr>
          <p:spPr>
            <a:xfrm>
              <a:off x="3802300" y="1544200"/>
              <a:ext cx="27750" cy="23925"/>
            </a:xfrm>
            <a:custGeom>
              <a:avLst/>
              <a:gdLst/>
              <a:ahLst/>
              <a:cxnLst/>
              <a:rect l="l" t="t" r="r" b="b"/>
              <a:pathLst>
                <a:path w="1110" h="957" extrusionOk="0">
                  <a:moveTo>
                    <a:pt x="563" y="1"/>
                  </a:moveTo>
                  <a:cubicBezTo>
                    <a:pt x="253" y="1"/>
                    <a:pt x="1" y="323"/>
                    <a:pt x="127" y="653"/>
                  </a:cubicBezTo>
                  <a:cubicBezTo>
                    <a:pt x="204" y="855"/>
                    <a:pt x="386" y="957"/>
                    <a:pt x="569" y="957"/>
                  </a:cubicBezTo>
                  <a:cubicBezTo>
                    <a:pt x="746" y="957"/>
                    <a:pt x="923" y="860"/>
                    <a:pt x="1004" y="664"/>
                  </a:cubicBezTo>
                  <a:cubicBezTo>
                    <a:pt x="1109" y="430"/>
                    <a:pt x="992" y="150"/>
                    <a:pt x="758" y="44"/>
                  </a:cubicBezTo>
                  <a:cubicBezTo>
                    <a:pt x="693" y="14"/>
                    <a:pt x="626" y="1"/>
                    <a:pt x="56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1" name="Google Shape;1011;p6"/>
            <p:cNvSpPr/>
            <p:nvPr/>
          </p:nvSpPr>
          <p:spPr>
            <a:xfrm>
              <a:off x="3682900" y="1541850"/>
              <a:ext cx="28625" cy="23850"/>
            </a:xfrm>
            <a:custGeom>
              <a:avLst/>
              <a:gdLst/>
              <a:ahLst/>
              <a:cxnLst/>
              <a:rect l="l" t="t" r="r" b="b"/>
              <a:pathLst>
                <a:path w="1145" h="954" extrusionOk="0">
                  <a:moveTo>
                    <a:pt x="573" y="1"/>
                  </a:moveTo>
                  <a:cubicBezTo>
                    <a:pt x="515" y="1"/>
                    <a:pt x="456" y="11"/>
                    <a:pt x="399" y="33"/>
                  </a:cubicBezTo>
                  <a:cubicBezTo>
                    <a:pt x="12" y="185"/>
                    <a:pt x="1" y="747"/>
                    <a:pt x="387" y="910"/>
                  </a:cubicBezTo>
                  <a:cubicBezTo>
                    <a:pt x="453" y="940"/>
                    <a:pt x="519" y="954"/>
                    <a:pt x="583" y="954"/>
                  </a:cubicBezTo>
                  <a:cubicBezTo>
                    <a:pt x="893" y="954"/>
                    <a:pt x="1145" y="632"/>
                    <a:pt x="1019" y="302"/>
                  </a:cubicBezTo>
                  <a:cubicBezTo>
                    <a:pt x="947" y="114"/>
                    <a:pt x="765" y="1"/>
                    <a:pt x="57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2" name="Google Shape;1012;p6"/>
            <p:cNvSpPr/>
            <p:nvPr/>
          </p:nvSpPr>
          <p:spPr>
            <a:xfrm>
              <a:off x="3596700" y="1624125"/>
              <a:ext cx="28900" cy="23800"/>
            </a:xfrm>
            <a:custGeom>
              <a:avLst/>
              <a:gdLst/>
              <a:ahLst/>
              <a:cxnLst/>
              <a:rect l="l" t="t" r="r" b="b"/>
              <a:pathLst>
                <a:path w="1156" h="952" extrusionOk="0">
                  <a:moveTo>
                    <a:pt x="581" y="1"/>
                  </a:moveTo>
                  <a:cubicBezTo>
                    <a:pt x="401" y="1"/>
                    <a:pt x="227" y="105"/>
                    <a:pt x="150" y="287"/>
                  </a:cubicBezTo>
                  <a:cubicBezTo>
                    <a:pt x="0" y="615"/>
                    <a:pt x="257" y="952"/>
                    <a:pt x="582" y="952"/>
                  </a:cubicBezTo>
                  <a:cubicBezTo>
                    <a:pt x="639" y="952"/>
                    <a:pt x="698" y="941"/>
                    <a:pt x="758" y="919"/>
                  </a:cubicBezTo>
                  <a:cubicBezTo>
                    <a:pt x="1144" y="755"/>
                    <a:pt x="1156" y="205"/>
                    <a:pt x="770" y="41"/>
                  </a:cubicBezTo>
                  <a:cubicBezTo>
                    <a:pt x="709" y="14"/>
                    <a:pt x="644" y="1"/>
                    <a:pt x="58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3" name="Google Shape;1013;p6"/>
            <p:cNvSpPr/>
            <p:nvPr/>
          </p:nvSpPr>
          <p:spPr>
            <a:xfrm>
              <a:off x="3590525" y="1742800"/>
              <a:ext cx="31875" cy="24125"/>
            </a:xfrm>
            <a:custGeom>
              <a:avLst/>
              <a:gdLst/>
              <a:ahLst/>
              <a:cxnLst/>
              <a:rect l="l" t="t" r="r" b="b"/>
              <a:pathLst>
                <a:path w="1275" h="965" extrusionOk="0">
                  <a:moveTo>
                    <a:pt x="733" y="0"/>
                  </a:moveTo>
                  <a:cubicBezTo>
                    <a:pt x="676" y="0"/>
                    <a:pt x="618" y="11"/>
                    <a:pt x="560" y="32"/>
                  </a:cubicBezTo>
                  <a:cubicBezTo>
                    <a:pt x="1" y="215"/>
                    <a:pt x="211" y="965"/>
                    <a:pt x="675" y="965"/>
                  </a:cubicBezTo>
                  <a:cubicBezTo>
                    <a:pt x="745" y="965"/>
                    <a:pt x="820" y="948"/>
                    <a:pt x="900" y="910"/>
                  </a:cubicBezTo>
                  <a:cubicBezTo>
                    <a:pt x="1145" y="816"/>
                    <a:pt x="1274" y="547"/>
                    <a:pt x="1169" y="301"/>
                  </a:cubicBezTo>
                  <a:cubicBezTo>
                    <a:pt x="1097" y="113"/>
                    <a:pt x="922" y="0"/>
                    <a:pt x="73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4" name="Google Shape;1014;p6"/>
            <p:cNvSpPr/>
            <p:nvPr/>
          </p:nvSpPr>
          <p:spPr>
            <a:xfrm>
              <a:off x="3608900" y="1828475"/>
              <a:ext cx="10300" cy="8075"/>
            </a:xfrm>
            <a:custGeom>
              <a:avLst/>
              <a:gdLst/>
              <a:ahLst/>
              <a:cxnLst/>
              <a:rect l="l" t="t" r="r" b="b"/>
              <a:pathLst>
                <a:path w="412" h="323" extrusionOk="0">
                  <a:moveTo>
                    <a:pt x="179" y="0"/>
                  </a:moveTo>
                  <a:cubicBezTo>
                    <a:pt x="143" y="0"/>
                    <a:pt x="105" y="13"/>
                    <a:pt x="71" y="45"/>
                  </a:cubicBezTo>
                  <a:cubicBezTo>
                    <a:pt x="1" y="103"/>
                    <a:pt x="1" y="220"/>
                    <a:pt x="71" y="279"/>
                  </a:cubicBezTo>
                  <a:cubicBezTo>
                    <a:pt x="100" y="308"/>
                    <a:pt x="141" y="323"/>
                    <a:pt x="182" y="323"/>
                  </a:cubicBezTo>
                  <a:cubicBezTo>
                    <a:pt x="223" y="323"/>
                    <a:pt x="264" y="308"/>
                    <a:pt x="293" y="279"/>
                  </a:cubicBezTo>
                  <a:cubicBezTo>
                    <a:pt x="411" y="161"/>
                    <a:pt x="304" y="0"/>
                    <a:pt x="17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5" name="Google Shape;1015;p6"/>
            <p:cNvSpPr/>
            <p:nvPr/>
          </p:nvSpPr>
          <p:spPr>
            <a:xfrm>
              <a:off x="3745800" y="1888100"/>
              <a:ext cx="9375" cy="7900"/>
            </a:xfrm>
            <a:custGeom>
              <a:avLst/>
              <a:gdLst/>
              <a:ahLst/>
              <a:cxnLst/>
              <a:rect l="l" t="t" r="r" b="b"/>
              <a:pathLst>
                <a:path w="375" h="316" extrusionOk="0">
                  <a:moveTo>
                    <a:pt x="164" y="1"/>
                  </a:moveTo>
                  <a:cubicBezTo>
                    <a:pt x="85" y="1"/>
                    <a:pt x="12" y="58"/>
                    <a:pt x="12" y="152"/>
                  </a:cubicBezTo>
                  <a:cubicBezTo>
                    <a:pt x="0" y="245"/>
                    <a:pt x="70" y="315"/>
                    <a:pt x="164" y="315"/>
                  </a:cubicBezTo>
                  <a:cubicBezTo>
                    <a:pt x="304" y="315"/>
                    <a:pt x="374" y="152"/>
                    <a:pt x="281" y="46"/>
                  </a:cubicBezTo>
                  <a:cubicBezTo>
                    <a:pt x="246" y="15"/>
                    <a:pt x="204" y="1"/>
                    <a:pt x="16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6" name="Google Shape;1016;p6"/>
            <p:cNvSpPr/>
            <p:nvPr/>
          </p:nvSpPr>
          <p:spPr>
            <a:xfrm>
              <a:off x="3884425" y="1834050"/>
              <a:ext cx="8500" cy="8000"/>
            </a:xfrm>
            <a:custGeom>
              <a:avLst/>
              <a:gdLst/>
              <a:ahLst/>
              <a:cxnLst/>
              <a:rect l="l" t="t" r="r" b="b"/>
              <a:pathLst>
                <a:path w="340" h="320" extrusionOk="0">
                  <a:moveTo>
                    <a:pt x="170" y="0"/>
                  </a:moveTo>
                  <a:cubicBezTo>
                    <a:pt x="129" y="0"/>
                    <a:pt x="88" y="15"/>
                    <a:pt x="59" y="44"/>
                  </a:cubicBezTo>
                  <a:cubicBezTo>
                    <a:pt x="0" y="114"/>
                    <a:pt x="0" y="208"/>
                    <a:pt x="59" y="266"/>
                  </a:cubicBezTo>
                  <a:cubicBezTo>
                    <a:pt x="88" y="301"/>
                    <a:pt x="129" y="319"/>
                    <a:pt x="170" y="319"/>
                  </a:cubicBezTo>
                  <a:cubicBezTo>
                    <a:pt x="211" y="319"/>
                    <a:pt x="252" y="301"/>
                    <a:pt x="281" y="266"/>
                  </a:cubicBezTo>
                  <a:cubicBezTo>
                    <a:pt x="340" y="208"/>
                    <a:pt x="340" y="114"/>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7" name="Google Shape;1017;p6"/>
            <p:cNvSpPr/>
            <p:nvPr/>
          </p:nvSpPr>
          <p:spPr>
            <a:xfrm>
              <a:off x="3943300" y="1698250"/>
              <a:ext cx="9300" cy="7925"/>
            </a:xfrm>
            <a:custGeom>
              <a:avLst/>
              <a:gdLst/>
              <a:ahLst/>
              <a:cxnLst/>
              <a:rect l="l" t="t" r="r" b="b"/>
              <a:pathLst>
                <a:path w="372" h="317" extrusionOk="0">
                  <a:moveTo>
                    <a:pt x="208" y="1"/>
                  </a:moveTo>
                  <a:cubicBezTo>
                    <a:pt x="8" y="1"/>
                    <a:pt x="1" y="305"/>
                    <a:pt x="208" y="317"/>
                  </a:cubicBezTo>
                  <a:cubicBezTo>
                    <a:pt x="301" y="317"/>
                    <a:pt x="371" y="247"/>
                    <a:pt x="371" y="165"/>
                  </a:cubicBezTo>
                  <a:cubicBezTo>
                    <a:pt x="371" y="71"/>
                    <a:pt x="301" y="1"/>
                    <a:pt x="219" y="1"/>
                  </a:cubicBezTo>
                  <a:cubicBezTo>
                    <a:pt x="215" y="1"/>
                    <a:pt x="212" y="1"/>
                    <a:pt x="20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8" name="Google Shape;1018;p6"/>
            <p:cNvSpPr/>
            <p:nvPr/>
          </p:nvSpPr>
          <p:spPr>
            <a:xfrm>
              <a:off x="3889975" y="1560000"/>
              <a:ext cx="8800" cy="8000"/>
            </a:xfrm>
            <a:custGeom>
              <a:avLst/>
              <a:gdLst/>
              <a:ahLst/>
              <a:cxnLst/>
              <a:rect l="l" t="t" r="r" b="b"/>
              <a:pathLst>
                <a:path w="352" h="320" extrusionOk="0">
                  <a:moveTo>
                    <a:pt x="176" y="0"/>
                  </a:moveTo>
                  <a:cubicBezTo>
                    <a:pt x="135" y="0"/>
                    <a:pt x="94" y="15"/>
                    <a:pt x="59" y="44"/>
                  </a:cubicBezTo>
                  <a:cubicBezTo>
                    <a:pt x="1" y="114"/>
                    <a:pt x="1" y="208"/>
                    <a:pt x="59" y="266"/>
                  </a:cubicBezTo>
                  <a:cubicBezTo>
                    <a:pt x="94" y="301"/>
                    <a:pt x="135" y="319"/>
                    <a:pt x="176" y="319"/>
                  </a:cubicBezTo>
                  <a:cubicBezTo>
                    <a:pt x="217" y="319"/>
                    <a:pt x="258" y="301"/>
                    <a:pt x="293" y="266"/>
                  </a:cubicBezTo>
                  <a:cubicBezTo>
                    <a:pt x="352" y="208"/>
                    <a:pt x="352" y="114"/>
                    <a:pt x="293" y="44"/>
                  </a:cubicBezTo>
                  <a:cubicBezTo>
                    <a:pt x="258" y="15"/>
                    <a:pt x="217" y="0"/>
                    <a:pt x="1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19" name="Google Shape;1019;p6"/>
            <p:cNvSpPr/>
            <p:nvPr/>
          </p:nvSpPr>
          <p:spPr>
            <a:xfrm>
              <a:off x="3752600" y="1500525"/>
              <a:ext cx="9300" cy="7750"/>
            </a:xfrm>
            <a:custGeom>
              <a:avLst/>
              <a:gdLst/>
              <a:ahLst/>
              <a:cxnLst/>
              <a:rect l="l" t="t" r="r" b="b"/>
              <a:pathLst>
                <a:path w="372" h="310" extrusionOk="0">
                  <a:moveTo>
                    <a:pt x="206" y="1"/>
                  </a:moveTo>
                  <a:cubicBezTo>
                    <a:pt x="74" y="1"/>
                    <a:pt x="1" y="168"/>
                    <a:pt x="102" y="259"/>
                  </a:cubicBezTo>
                  <a:cubicBezTo>
                    <a:pt x="134" y="294"/>
                    <a:pt x="174" y="309"/>
                    <a:pt x="214" y="309"/>
                  </a:cubicBezTo>
                  <a:cubicBezTo>
                    <a:pt x="294" y="309"/>
                    <a:pt x="372" y="247"/>
                    <a:pt x="372" y="153"/>
                  </a:cubicBezTo>
                  <a:cubicBezTo>
                    <a:pt x="372" y="72"/>
                    <a:pt x="301" y="1"/>
                    <a:pt x="219" y="1"/>
                  </a:cubicBezTo>
                  <a:cubicBezTo>
                    <a:pt x="215" y="1"/>
                    <a:pt x="211" y="1"/>
                    <a:pt x="2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0" name="Google Shape;1020;p6"/>
            <p:cNvSpPr/>
            <p:nvPr/>
          </p:nvSpPr>
          <p:spPr>
            <a:xfrm>
              <a:off x="3614750" y="1554325"/>
              <a:ext cx="10225" cy="8175"/>
            </a:xfrm>
            <a:custGeom>
              <a:avLst/>
              <a:gdLst/>
              <a:ahLst/>
              <a:cxnLst/>
              <a:rect l="l" t="t" r="r" b="b"/>
              <a:pathLst>
                <a:path w="409" h="327" extrusionOk="0">
                  <a:moveTo>
                    <a:pt x="166" y="0"/>
                  </a:moveTo>
                  <a:cubicBezTo>
                    <a:pt x="126" y="0"/>
                    <a:pt x="87" y="15"/>
                    <a:pt x="59" y="49"/>
                  </a:cubicBezTo>
                  <a:cubicBezTo>
                    <a:pt x="1" y="107"/>
                    <a:pt x="1" y="213"/>
                    <a:pt x="59" y="271"/>
                  </a:cubicBezTo>
                  <a:cubicBezTo>
                    <a:pt x="93" y="311"/>
                    <a:pt x="133" y="327"/>
                    <a:pt x="172" y="327"/>
                  </a:cubicBezTo>
                  <a:cubicBezTo>
                    <a:pt x="295" y="327"/>
                    <a:pt x="409" y="164"/>
                    <a:pt x="293" y="49"/>
                  </a:cubicBezTo>
                  <a:cubicBezTo>
                    <a:pt x="257" y="18"/>
                    <a:pt x="210" y="0"/>
                    <a:pt x="16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1" name="Google Shape;1021;p6"/>
            <p:cNvSpPr/>
            <p:nvPr/>
          </p:nvSpPr>
          <p:spPr>
            <a:xfrm>
              <a:off x="3555175" y="1690375"/>
              <a:ext cx="9300" cy="7800"/>
            </a:xfrm>
            <a:custGeom>
              <a:avLst/>
              <a:gdLst/>
              <a:ahLst/>
              <a:cxnLst/>
              <a:rect l="l" t="t" r="r" b="b"/>
              <a:pathLst>
                <a:path w="372" h="312" extrusionOk="0">
                  <a:moveTo>
                    <a:pt x="161" y="0"/>
                  </a:moveTo>
                  <a:cubicBezTo>
                    <a:pt x="79" y="0"/>
                    <a:pt x="9" y="59"/>
                    <a:pt x="9" y="152"/>
                  </a:cubicBezTo>
                  <a:cubicBezTo>
                    <a:pt x="1" y="248"/>
                    <a:pt x="81" y="312"/>
                    <a:pt x="162" y="312"/>
                  </a:cubicBezTo>
                  <a:cubicBezTo>
                    <a:pt x="200" y="312"/>
                    <a:pt x="237" y="299"/>
                    <a:pt x="266" y="269"/>
                  </a:cubicBezTo>
                  <a:cubicBezTo>
                    <a:pt x="372" y="176"/>
                    <a:pt x="301" y="0"/>
                    <a:pt x="1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2" name="Google Shape;1022;p6"/>
            <p:cNvSpPr/>
            <p:nvPr/>
          </p:nvSpPr>
          <p:spPr>
            <a:xfrm>
              <a:off x="3650575" y="1903475"/>
              <a:ext cx="18900" cy="15650"/>
            </a:xfrm>
            <a:custGeom>
              <a:avLst/>
              <a:gdLst/>
              <a:ahLst/>
              <a:cxnLst/>
              <a:rect l="l" t="t" r="r" b="b"/>
              <a:pathLst>
                <a:path w="756" h="626" extrusionOk="0">
                  <a:moveTo>
                    <a:pt x="379" y="1"/>
                  </a:moveTo>
                  <a:cubicBezTo>
                    <a:pt x="256" y="1"/>
                    <a:pt x="141" y="71"/>
                    <a:pt x="89" y="192"/>
                  </a:cubicBezTo>
                  <a:cubicBezTo>
                    <a:pt x="0" y="409"/>
                    <a:pt x="160" y="625"/>
                    <a:pt x="367" y="625"/>
                  </a:cubicBezTo>
                  <a:cubicBezTo>
                    <a:pt x="406" y="625"/>
                    <a:pt x="446" y="618"/>
                    <a:pt x="487" y="601"/>
                  </a:cubicBezTo>
                  <a:cubicBezTo>
                    <a:pt x="756" y="508"/>
                    <a:pt x="756" y="145"/>
                    <a:pt x="510" y="28"/>
                  </a:cubicBezTo>
                  <a:cubicBezTo>
                    <a:pt x="467" y="10"/>
                    <a:pt x="423" y="1"/>
                    <a:pt x="37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3" name="Google Shape;1023;p6"/>
            <p:cNvSpPr/>
            <p:nvPr/>
          </p:nvSpPr>
          <p:spPr>
            <a:xfrm>
              <a:off x="3829300" y="1906950"/>
              <a:ext cx="19175" cy="15875"/>
            </a:xfrm>
            <a:custGeom>
              <a:avLst/>
              <a:gdLst/>
              <a:ahLst/>
              <a:cxnLst/>
              <a:rect l="l" t="t" r="r" b="b"/>
              <a:pathLst>
                <a:path w="767" h="635" extrusionOk="0">
                  <a:moveTo>
                    <a:pt x="378" y="0"/>
                  </a:moveTo>
                  <a:cubicBezTo>
                    <a:pt x="171" y="0"/>
                    <a:pt x="1" y="216"/>
                    <a:pt x="88" y="439"/>
                  </a:cubicBezTo>
                  <a:cubicBezTo>
                    <a:pt x="142" y="564"/>
                    <a:pt x="257" y="635"/>
                    <a:pt x="382" y="635"/>
                  </a:cubicBezTo>
                  <a:cubicBezTo>
                    <a:pt x="420" y="635"/>
                    <a:pt x="459" y="628"/>
                    <a:pt x="497" y="614"/>
                  </a:cubicBezTo>
                  <a:cubicBezTo>
                    <a:pt x="766" y="509"/>
                    <a:pt x="766" y="146"/>
                    <a:pt x="509" y="29"/>
                  </a:cubicBezTo>
                  <a:cubicBezTo>
                    <a:pt x="465" y="10"/>
                    <a:pt x="421" y="0"/>
                    <a:pt x="3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4" name="Google Shape;1024;p6"/>
            <p:cNvSpPr/>
            <p:nvPr/>
          </p:nvSpPr>
          <p:spPr>
            <a:xfrm>
              <a:off x="3958425" y="1783675"/>
              <a:ext cx="19175" cy="15900"/>
            </a:xfrm>
            <a:custGeom>
              <a:avLst/>
              <a:gdLst/>
              <a:ahLst/>
              <a:cxnLst/>
              <a:rect l="l" t="t" r="r" b="b"/>
              <a:pathLst>
                <a:path w="767" h="636" extrusionOk="0">
                  <a:moveTo>
                    <a:pt x="386" y="0"/>
                  </a:moveTo>
                  <a:cubicBezTo>
                    <a:pt x="348" y="0"/>
                    <a:pt x="309" y="7"/>
                    <a:pt x="269" y="23"/>
                  </a:cubicBezTo>
                  <a:cubicBezTo>
                    <a:pt x="0" y="129"/>
                    <a:pt x="0" y="491"/>
                    <a:pt x="258" y="608"/>
                  </a:cubicBezTo>
                  <a:cubicBezTo>
                    <a:pt x="297" y="627"/>
                    <a:pt x="340" y="636"/>
                    <a:pt x="381" y="636"/>
                  </a:cubicBezTo>
                  <a:cubicBezTo>
                    <a:pt x="500" y="636"/>
                    <a:pt x="615" y="566"/>
                    <a:pt x="667" y="445"/>
                  </a:cubicBezTo>
                  <a:cubicBezTo>
                    <a:pt x="766" y="227"/>
                    <a:pt x="597" y="0"/>
                    <a:pt x="38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5" name="Google Shape;1025;p6"/>
            <p:cNvSpPr/>
            <p:nvPr/>
          </p:nvSpPr>
          <p:spPr>
            <a:xfrm>
              <a:off x="3962050" y="1605725"/>
              <a:ext cx="18625" cy="15825"/>
            </a:xfrm>
            <a:custGeom>
              <a:avLst/>
              <a:gdLst/>
              <a:ahLst/>
              <a:cxnLst/>
              <a:rect l="l" t="t" r="r" b="b"/>
              <a:pathLst>
                <a:path w="745" h="633" extrusionOk="0">
                  <a:moveTo>
                    <a:pt x="388" y="1"/>
                  </a:moveTo>
                  <a:cubicBezTo>
                    <a:pt x="271" y="1"/>
                    <a:pt x="153" y="65"/>
                    <a:pt x="101" y="192"/>
                  </a:cubicBezTo>
                  <a:cubicBezTo>
                    <a:pt x="0" y="404"/>
                    <a:pt x="177" y="632"/>
                    <a:pt x="392" y="632"/>
                  </a:cubicBezTo>
                  <a:cubicBezTo>
                    <a:pt x="427" y="632"/>
                    <a:pt x="463" y="626"/>
                    <a:pt x="499" y="613"/>
                  </a:cubicBezTo>
                  <a:cubicBezTo>
                    <a:pt x="663" y="543"/>
                    <a:pt x="744" y="368"/>
                    <a:pt x="674" y="204"/>
                  </a:cubicBezTo>
                  <a:cubicBezTo>
                    <a:pt x="627" y="68"/>
                    <a:pt x="508" y="1"/>
                    <a:pt x="3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6" name="Google Shape;1026;p6"/>
            <p:cNvSpPr/>
            <p:nvPr/>
          </p:nvSpPr>
          <p:spPr>
            <a:xfrm>
              <a:off x="3838800" y="1477050"/>
              <a:ext cx="17850" cy="15725"/>
            </a:xfrm>
            <a:custGeom>
              <a:avLst/>
              <a:gdLst/>
              <a:ahLst/>
              <a:cxnLst/>
              <a:rect l="l" t="t" r="r" b="b"/>
              <a:pathLst>
                <a:path w="714" h="629" extrusionOk="0">
                  <a:moveTo>
                    <a:pt x="361" y="1"/>
                  </a:moveTo>
                  <a:cubicBezTo>
                    <a:pt x="238" y="1"/>
                    <a:pt x="122" y="71"/>
                    <a:pt x="71" y="192"/>
                  </a:cubicBezTo>
                  <a:cubicBezTo>
                    <a:pt x="0" y="355"/>
                    <a:pt x="71" y="531"/>
                    <a:pt x="234" y="601"/>
                  </a:cubicBezTo>
                  <a:cubicBezTo>
                    <a:pt x="275" y="620"/>
                    <a:pt x="317" y="628"/>
                    <a:pt x="360" y="628"/>
                  </a:cubicBezTo>
                  <a:cubicBezTo>
                    <a:pt x="477" y="628"/>
                    <a:pt x="592" y="561"/>
                    <a:pt x="644" y="449"/>
                  </a:cubicBezTo>
                  <a:cubicBezTo>
                    <a:pt x="714" y="285"/>
                    <a:pt x="644" y="98"/>
                    <a:pt x="492" y="28"/>
                  </a:cubicBezTo>
                  <a:cubicBezTo>
                    <a:pt x="449" y="10"/>
                    <a:pt x="405" y="1"/>
                    <a:pt x="36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7" name="Google Shape;1027;p6"/>
            <p:cNvSpPr/>
            <p:nvPr/>
          </p:nvSpPr>
          <p:spPr>
            <a:xfrm>
              <a:off x="3659350" y="1473625"/>
              <a:ext cx="18600" cy="15750"/>
            </a:xfrm>
            <a:custGeom>
              <a:avLst/>
              <a:gdLst/>
              <a:ahLst/>
              <a:cxnLst/>
              <a:rect l="l" t="t" r="r" b="b"/>
              <a:pathLst>
                <a:path w="744" h="630" extrusionOk="0">
                  <a:moveTo>
                    <a:pt x="383" y="1"/>
                  </a:moveTo>
                  <a:cubicBezTo>
                    <a:pt x="268" y="1"/>
                    <a:pt x="152" y="63"/>
                    <a:pt x="100" y="188"/>
                  </a:cubicBezTo>
                  <a:cubicBezTo>
                    <a:pt x="0" y="409"/>
                    <a:pt x="175" y="629"/>
                    <a:pt x="388" y="629"/>
                  </a:cubicBezTo>
                  <a:cubicBezTo>
                    <a:pt x="424" y="629"/>
                    <a:pt x="461" y="623"/>
                    <a:pt x="498" y="609"/>
                  </a:cubicBezTo>
                  <a:cubicBezTo>
                    <a:pt x="662" y="539"/>
                    <a:pt x="744" y="364"/>
                    <a:pt x="674" y="200"/>
                  </a:cubicBezTo>
                  <a:cubicBezTo>
                    <a:pt x="626" y="68"/>
                    <a:pt x="505" y="1"/>
                    <a:pt x="3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8" name="Google Shape;1028;p6"/>
            <p:cNvSpPr/>
            <p:nvPr/>
          </p:nvSpPr>
          <p:spPr>
            <a:xfrm>
              <a:off x="3530350" y="1596975"/>
              <a:ext cx="19200" cy="15625"/>
            </a:xfrm>
            <a:custGeom>
              <a:avLst/>
              <a:gdLst/>
              <a:ahLst/>
              <a:cxnLst/>
              <a:rect l="l" t="t" r="r" b="b"/>
              <a:pathLst>
                <a:path w="768" h="625" extrusionOk="0">
                  <a:moveTo>
                    <a:pt x="380" y="0"/>
                  </a:moveTo>
                  <a:cubicBezTo>
                    <a:pt x="257" y="0"/>
                    <a:pt x="141" y="70"/>
                    <a:pt x="89" y="191"/>
                  </a:cubicBezTo>
                  <a:cubicBezTo>
                    <a:pt x="1" y="408"/>
                    <a:pt x="169" y="625"/>
                    <a:pt x="379" y="625"/>
                  </a:cubicBezTo>
                  <a:cubicBezTo>
                    <a:pt x="418" y="625"/>
                    <a:pt x="458" y="617"/>
                    <a:pt x="499" y="601"/>
                  </a:cubicBezTo>
                  <a:cubicBezTo>
                    <a:pt x="756" y="507"/>
                    <a:pt x="768" y="133"/>
                    <a:pt x="511" y="27"/>
                  </a:cubicBezTo>
                  <a:cubicBezTo>
                    <a:pt x="468" y="9"/>
                    <a:pt x="423" y="0"/>
                    <a:pt x="38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29" name="Google Shape;1029;p6"/>
            <p:cNvSpPr/>
            <p:nvPr/>
          </p:nvSpPr>
          <p:spPr>
            <a:xfrm>
              <a:off x="3527300" y="1774900"/>
              <a:ext cx="18600" cy="15800"/>
            </a:xfrm>
            <a:custGeom>
              <a:avLst/>
              <a:gdLst/>
              <a:ahLst/>
              <a:cxnLst/>
              <a:rect l="l" t="t" r="r" b="b"/>
              <a:pathLst>
                <a:path w="744" h="632" extrusionOk="0">
                  <a:moveTo>
                    <a:pt x="363" y="0"/>
                  </a:moveTo>
                  <a:cubicBezTo>
                    <a:pt x="325" y="0"/>
                    <a:pt x="286" y="7"/>
                    <a:pt x="247" y="23"/>
                  </a:cubicBezTo>
                  <a:cubicBezTo>
                    <a:pt x="83" y="82"/>
                    <a:pt x="1" y="269"/>
                    <a:pt x="59" y="433"/>
                  </a:cubicBezTo>
                  <a:cubicBezTo>
                    <a:pt x="113" y="565"/>
                    <a:pt x="237" y="632"/>
                    <a:pt x="360" y="632"/>
                  </a:cubicBezTo>
                  <a:cubicBezTo>
                    <a:pt x="477" y="632"/>
                    <a:pt x="593" y="570"/>
                    <a:pt x="644" y="445"/>
                  </a:cubicBezTo>
                  <a:cubicBezTo>
                    <a:pt x="743" y="227"/>
                    <a:pt x="574" y="0"/>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0" name="Google Shape;1030;p6"/>
            <p:cNvSpPr/>
            <p:nvPr/>
          </p:nvSpPr>
          <p:spPr>
            <a:xfrm>
              <a:off x="3551875" y="1882300"/>
              <a:ext cx="10850" cy="7850"/>
            </a:xfrm>
            <a:custGeom>
              <a:avLst/>
              <a:gdLst/>
              <a:ahLst/>
              <a:cxnLst/>
              <a:rect l="l" t="t" r="r" b="b"/>
              <a:pathLst>
                <a:path w="434" h="314" extrusionOk="0">
                  <a:moveTo>
                    <a:pt x="217" y="1"/>
                  </a:moveTo>
                  <a:cubicBezTo>
                    <a:pt x="176" y="1"/>
                    <a:pt x="135" y="15"/>
                    <a:pt x="106" y="44"/>
                  </a:cubicBezTo>
                  <a:cubicBezTo>
                    <a:pt x="1" y="138"/>
                    <a:pt x="71" y="314"/>
                    <a:pt x="223" y="314"/>
                  </a:cubicBezTo>
                  <a:cubicBezTo>
                    <a:pt x="363" y="314"/>
                    <a:pt x="433" y="138"/>
                    <a:pt x="328" y="44"/>
                  </a:cubicBezTo>
                  <a:cubicBezTo>
                    <a:pt x="299" y="15"/>
                    <a:pt x="258" y="1"/>
                    <a:pt x="21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1" name="Google Shape;1031;p6"/>
            <p:cNvSpPr/>
            <p:nvPr/>
          </p:nvSpPr>
          <p:spPr>
            <a:xfrm>
              <a:off x="3744325" y="1965950"/>
              <a:ext cx="7925" cy="7275"/>
            </a:xfrm>
            <a:custGeom>
              <a:avLst/>
              <a:gdLst/>
              <a:ahLst/>
              <a:cxnLst/>
              <a:rect l="l" t="t" r="r" b="b"/>
              <a:pathLst>
                <a:path w="317" h="291" extrusionOk="0">
                  <a:moveTo>
                    <a:pt x="163" y="0"/>
                  </a:moveTo>
                  <a:cubicBezTo>
                    <a:pt x="88" y="0"/>
                    <a:pt x="12" y="50"/>
                    <a:pt x="1" y="150"/>
                  </a:cubicBezTo>
                  <a:cubicBezTo>
                    <a:pt x="12" y="243"/>
                    <a:pt x="88" y="290"/>
                    <a:pt x="163" y="290"/>
                  </a:cubicBezTo>
                  <a:cubicBezTo>
                    <a:pt x="237" y="290"/>
                    <a:pt x="311" y="243"/>
                    <a:pt x="316" y="150"/>
                  </a:cubicBezTo>
                  <a:cubicBezTo>
                    <a:pt x="311" y="50"/>
                    <a:pt x="237" y="0"/>
                    <a:pt x="1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2" name="Google Shape;1032;p6"/>
            <p:cNvSpPr/>
            <p:nvPr/>
          </p:nvSpPr>
          <p:spPr>
            <a:xfrm>
              <a:off x="3937350" y="1890125"/>
              <a:ext cx="10575" cy="7850"/>
            </a:xfrm>
            <a:custGeom>
              <a:avLst/>
              <a:gdLst/>
              <a:ahLst/>
              <a:cxnLst/>
              <a:rect l="l" t="t" r="r" b="b"/>
              <a:pathLst>
                <a:path w="423" h="314" extrusionOk="0">
                  <a:moveTo>
                    <a:pt x="212" y="1"/>
                  </a:moveTo>
                  <a:cubicBezTo>
                    <a:pt x="71" y="1"/>
                    <a:pt x="1" y="164"/>
                    <a:pt x="106" y="270"/>
                  </a:cubicBezTo>
                  <a:cubicBezTo>
                    <a:pt x="135" y="299"/>
                    <a:pt x="174" y="313"/>
                    <a:pt x="213" y="313"/>
                  </a:cubicBezTo>
                  <a:cubicBezTo>
                    <a:pt x="252" y="313"/>
                    <a:pt x="293" y="299"/>
                    <a:pt x="329" y="270"/>
                  </a:cubicBezTo>
                  <a:cubicBezTo>
                    <a:pt x="422" y="164"/>
                    <a:pt x="352" y="1"/>
                    <a:pt x="21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3" name="Google Shape;1033;p6"/>
            <p:cNvSpPr/>
            <p:nvPr/>
          </p:nvSpPr>
          <p:spPr>
            <a:xfrm>
              <a:off x="4022475" y="1699625"/>
              <a:ext cx="9375" cy="8025"/>
            </a:xfrm>
            <a:custGeom>
              <a:avLst/>
              <a:gdLst/>
              <a:ahLst/>
              <a:cxnLst/>
              <a:rect l="l" t="t" r="r" b="b"/>
              <a:pathLst>
                <a:path w="375" h="321" extrusionOk="0">
                  <a:moveTo>
                    <a:pt x="162" y="1"/>
                  </a:moveTo>
                  <a:cubicBezTo>
                    <a:pt x="78" y="1"/>
                    <a:pt x="0" y="63"/>
                    <a:pt x="0" y="157"/>
                  </a:cubicBezTo>
                  <a:cubicBezTo>
                    <a:pt x="0" y="250"/>
                    <a:pt x="71" y="320"/>
                    <a:pt x="164" y="320"/>
                  </a:cubicBezTo>
                  <a:cubicBezTo>
                    <a:pt x="305" y="320"/>
                    <a:pt x="375" y="157"/>
                    <a:pt x="281" y="51"/>
                  </a:cubicBezTo>
                  <a:cubicBezTo>
                    <a:pt x="246" y="16"/>
                    <a:pt x="203" y="1"/>
                    <a:pt x="16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4" name="Google Shape;1034;p6"/>
            <p:cNvSpPr/>
            <p:nvPr/>
          </p:nvSpPr>
          <p:spPr>
            <a:xfrm>
              <a:off x="3946725" y="1506300"/>
              <a:ext cx="8200" cy="7925"/>
            </a:xfrm>
            <a:custGeom>
              <a:avLst/>
              <a:gdLst/>
              <a:ahLst/>
              <a:cxnLst/>
              <a:rect l="l" t="t" r="r" b="b"/>
              <a:pathLst>
                <a:path w="328" h="317" extrusionOk="0">
                  <a:moveTo>
                    <a:pt x="153" y="0"/>
                  </a:moveTo>
                  <a:cubicBezTo>
                    <a:pt x="73" y="0"/>
                    <a:pt x="0" y="63"/>
                    <a:pt x="0" y="156"/>
                  </a:cubicBezTo>
                  <a:cubicBezTo>
                    <a:pt x="0" y="253"/>
                    <a:pt x="77" y="316"/>
                    <a:pt x="160" y="316"/>
                  </a:cubicBezTo>
                  <a:cubicBezTo>
                    <a:pt x="198" y="316"/>
                    <a:pt x="236" y="303"/>
                    <a:pt x="269" y="273"/>
                  </a:cubicBezTo>
                  <a:cubicBezTo>
                    <a:pt x="328" y="215"/>
                    <a:pt x="328" y="110"/>
                    <a:pt x="269" y="51"/>
                  </a:cubicBezTo>
                  <a:cubicBezTo>
                    <a:pt x="234" y="16"/>
                    <a:pt x="193" y="0"/>
                    <a:pt x="15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5" name="Google Shape;1035;p6"/>
            <p:cNvSpPr/>
            <p:nvPr/>
          </p:nvSpPr>
          <p:spPr>
            <a:xfrm>
              <a:off x="3755450" y="1423050"/>
              <a:ext cx="7900" cy="7650"/>
            </a:xfrm>
            <a:custGeom>
              <a:avLst/>
              <a:gdLst/>
              <a:ahLst/>
              <a:cxnLst/>
              <a:rect l="l" t="t" r="r" b="b"/>
              <a:pathLst>
                <a:path w="316" h="306" extrusionOk="0">
                  <a:moveTo>
                    <a:pt x="164" y="0"/>
                  </a:moveTo>
                  <a:cubicBezTo>
                    <a:pt x="82" y="0"/>
                    <a:pt x="12" y="59"/>
                    <a:pt x="0" y="152"/>
                  </a:cubicBezTo>
                  <a:cubicBezTo>
                    <a:pt x="0" y="253"/>
                    <a:pt x="81" y="306"/>
                    <a:pt x="161" y="306"/>
                  </a:cubicBezTo>
                  <a:cubicBezTo>
                    <a:pt x="239" y="306"/>
                    <a:pt x="316" y="256"/>
                    <a:pt x="316" y="152"/>
                  </a:cubicBezTo>
                  <a:cubicBezTo>
                    <a:pt x="316" y="70"/>
                    <a:pt x="246" y="0"/>
                    <a:pt x="16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6" name="Google Shape;1036;p6"/>
            <p:cNvSpPr/>
            <p:nvPr/>
          </p:nvSpPr>
          <p:spPr>
            <a:xfrm>
              <a:off x="3560950" y="1498575"/>
              <a:ext cx="8500" cy="7775"/>
            </a:xfrm>
            <a:custGeom>
              <a:avLst/>
              <a:gdLst/>
              <a:ahLst/>
              <a:cxnLst/>
              <a:rect l="l" t="t" r="r" b="b"/>
              <a:pathLst>
                <a:path w="340" h="311" extrusionOk="0">
                  <a:moveTo>
                    <a:pt x="170" y="0"/>
                  </a:moveTo>
                  <a:cubicBezTo>
                    <a:pt x="129" y="0"/>
                    <a:pt x="88" y="15"/>
                    <a:pt x="59" y="44"/>
                  </a:cubicBezTo>
                  <a:cubicBezTo>
                    <a:pt x="0" y="103"/>
                    <a:pt x="0" y="208"/>
                    <a:pt x="59" y="267"/>
                  </a:cubicBezTo>
                  <a:cubicBezTo>
                    <a:pt x="88" y="296"/>
                    <a:pt x="129" y="310"/>
                    <a:pt x="170" y="310"/>
                  </a:cubicBezTo>
                  <a:cubicBezTo>
                    <a:pt x="211" y="310"/>
                    <a:pt x="252" y="296"/>
                    <a:pt x="281" y="267"/>
                  </a:cubicBezTo>
                  <a:cubicBezTo>
                    <a:pt x="340" y="208"/>
                    <a:pt x="340" y="103"/>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7" name="Google Shape;1037;p6"/>
            <p:cNvSpPr/>
            <p:nvPr/>
          </p:nvSpPr>
          <p:spPr>
            <a:xfrm>
              <a:off x="3477600" y="1688600"/>
              <a:ext cx="9075" cy="7925"/>
            </a:xfrm>
            <a:custGeom>
              <a:avLst/>
              <a:gdLst/>
              <a:ahLst/>
              <a:cxnLst/>
              <a:rect l="l" t="t" r="r" b="b"/>
              <a:pathLst>
                <a:path w="363" h="317" extrusionOk="0">
                  <a:moveTo>
                    <a:pt x="152" y="1"/>
                  </a:moveTo>
                  <a:cubicBezTo>
                    <a:pt x="70" y="13"/>
                    <a:pt x="0" y="71"/>
                    <a:pt x="0" y="165"/>
                  </a:cubicBezTo>
                  <a:cubicBezTo>
                    <a:pt x="0" y="247"/>
                    <a:pt x="70" y="317"/>
                    <a:pt x="152" y="317"/>
                  </a:cubicBezTo>
                  <a:cubicBezTo>
                    <a:pt x="363" y="317"/>
                    <a:pt x="363" y="1"/>
                    <a:pt x="15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8" name="Google Shape;1038;p6"/>
            <p:cNvSpPr/>
            <p:nvPr/>
          </p:nvSpPr>
          <p:spPr>
            <a:xfrm>
              <a:off x="4618550" y="4000600"/>
              <a:ext cx="26625" cy="23900"/>
            </a:xfrm>
            <a:custGeom>
              <a:avLst/>
              <a:gdLst/>
              <a:ahLst/>
              <a:cxnLst/>
              <a:rect l="l" t="t" r="r" b="b"/>
              <a:pathLst>
                <a:path w="1065" h="956" extrusionOk="0">
                  <a:moveTo>
                    <a:pt x="537" y="0"/>
                  </a:moveTo>
                  <a:cubicBezTo>
                    <a:pt x="417" y="0"/>
                    <a:pt x="297" y="44"/>
                    <a:pt x="199" y="130"/>
                  </a:cubicBezTo>
                  <a:cubicBezTo>
                    <a:pt x="12" y="317"/>
                    <a:pt x="0" y="622"/>
                    <a:pt x="187" y="809"/>
                  </a:cubicBezTo>
                  <a:cubicBezTo>
                    <a:pt x="284" y="905"/>
                    <a:pt x="411" y="955"/>
                    <a:pt x="538" y="955"/>
                  </a:cubicBezTo>
                  <a:cubicBezTo>
                    <a:pt x="657" y="955"/>
                    <a:pt x="775" y="911"/>
                    <a:pt x="866" y="821"/>
                  </a:cubicBezTo>
                  <a:cubicBezTo>
                    <a:pt x="1065" y="645"/>
                    <a:pt x="1065" y="341"/>
                    <a:pt x="878" y="142"/>
                  </a:cubicBezTo>
                  <a:cubicBezTo>
                    <a:pt x="782" y="47"/>
                    <a:pt x="660" y="0"/>
                    <a:pt x="53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39" name="Google Shape;1039;p6"/>
            <p:cNvSpPr/>
            <p:nvPr/>
          </p:nvSpPr>
          <p:spPr>
            <a:xfrm>
              <a:off x="4664450" y="4001400"/>
              <a:ext cx="25475" cy="23975"/>
            </a:xfrm>
            <a:custGeom>
              <a:avLst/>
              <a:gdLst/>
              <a:ahLst/>
              <a:cxnLst/>
              <a:rect l="l" t="t" r="r" b="b"/>
              <a:pathLst>
                <a:path w="1019" h="959" extrusionOk="0">
                  <a:moveTo>
                    <a:pt x="530" y="1"/>
                  </a:moveTo>
                  <a:cubicBezTo>
                    <a:pt x="416" y="1"/>
                    <a:pt x="299" y="42"/>
                    <a:pt x="200" y="133"/>
                  </a:cubicBezTo>
                  <a:cubicBezTo>
                    <a:pt x="13" y="321"/>
                    <a:pt x="1" y="625"/>
                    <a:pt x="188" y="812"/>
                  </a:cubicBezTo>
                  <a:cubicBezTo>
                    <a:pt x="286" y="913"/>
                    <a:pt x="409" y="959"/>
                    <a:pt x="531" y="959"/>
                  </a:cubicBezTo>
                  <a:cubicBezTo>
                    <a:pt x="774" y="959"/>
                    <a:pt x="1011" y="777"/>
                    <a:pt x="1019" y="496"/>
                  </a:cubicBezTo>
                  <a:cubicBezTo>
                    <a:pt x="1019" y="199"/>
                    <a:pt x="781" y="1"/>
                    <a:pt x="53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0" name="Google Shape;1040;p6"/>
            <p:cNvSpPr/>
            <p:nvPr/>
          </p:nvSpPr>
          <p:spPr>
            <a:xfrm>
              <a:off x="4665625" y="3954900"/>
              <a:ext cx="31500" cy="24725"/>
            </a:xfrm>
            <a:custGeom>
              <a:avLst/>
              <a:gdLst/>
              <a:ahLst/>
              <a:cxnLst/>
              <a:rect l="l" t="t" r="r" b="b"/>
              <a:pathLst>
                <a:path w="1260" h="989" extrusionOk="0">
                  <a:moveTo>
                    <a:pt x="547" y="1"/>
                  </a:moveTo>
                  <a:cubicBezTo>
                    <a:pt x="429" y="1"/>
                    <a:pt x="307" y="50"/>
                    <a:pt x="200" y="168"/>
                  </a:cubicBezTo>
                  <a:cubicBezTo>
                    <a:pt x="1" y="344"/>
                    <a:pt x="1" y="648"/>
                    <a:pt x="188" y="847"/>
                  </a:cubicBezTo>
                  <a:cubicBezTo>
                    <a:pt x="277" y="942"/>
                    <a:pt x="399" y="989"/>
                    <a:pt x="524" y="989"/>
                  </a:cubicBezTo>
                  <a:cubicBezTo>
                    <a:pt x="645" y="989"/>
                    <a:pt x="769" y="945"/>
                    <a:pt x="866" y="859"/>
                  </a:cubicBezTo>
                  <a:cubicBezTo>
                    <a:pt x="1260" y="519"/>
                    <a:pt x="929" y="1"/>
                    <a:pt x="5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1" name="Google Shape;1041;p6"/>
            <p:cNvSpPr/>
            <p:nvPr/>
          </p:nvSpPr>
          <p:spPr>
            <a:xfrm>
              <a:off x="4619425" y="3954750"/>
              <a:ext cx="26625" cy="23975"/>
            </a:xfrm>
            <a:custGeom>
              <a:avLst/>
              <a:gdLst/>
              <a:ahLst/>
              <a:cxnLst/>
              <a:rect l="l" t="t" r="r" b="b"/>
              <a:pathLst>
                <a:path w="1065" h="959" extrusionOk="0">
                  <a:moveTo>
                    <a:pt x="543" y="0"/>
                  </a:moveTo>
                  <a:cubicBezTo>
                    <a:pt x="420" y="0"/>
                    <a:pt x="297" y="47"/>
                    <a:pt x="199" y="139"/>
                  </a:cubicBezTo>
                  <a:cubicBezTo>
                    <a:pt x="12" y="315"/>
                    <a:pt x="0" y="619"/>
                    <a:pt x="187" y="806"/>
                  </a:cubicBezTo>
                  <a:cubicBezTo>
                    <a:pt x="284" y="909"/>
                    <a:pt x="412" y="958"/>
                    <a:pt x="538" y="958"/>
                  </a:cubicBezTo>
                  <a:cubicBezTo>
                    <a:pt x="657" y="958"/>
                    <a:pt x="775" y="915"/>
                    <a:pt x="866" y="830"/>
                  </a:cubicBezTo>
                  <a:cubicBezTo>
                    <a:pt x="1065" y="642"/>
                    <a:pt x="1065" y="338"/>
                    <a:pt x="889" y="151"/>
                  </a:cubicBezTo>
                  <a:cubicBezTo>
                    <a:pt x="794" y="50"/>
                    <a:pt x="669" y="0"/>
                    <a:pt x="54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2" name="Google Shape;1042;p6"/>
            <p:cNvSpPr/>
            <p:nvPr/>
          </p:nvSpPr>
          <p:spPr>
            <a:xfrm>
              <a:off x="4614150" y="4036225"/>
              <a:ext cx="31150" cy="26500"/>
            </a:xfrm>
            <a:custGeom>
              <a:avLst/>
              <a:gdLst/>
              <a:ahLst/>
              <a:cxnLst/>
              <a:rect l="l" t="t" r="r" b="b"/>
              <a:pathLst>
                <a:path w="1246" h="1060" extrusionOk="0">
                  <a:moveTo>
                    <a:pt x="605" y="1"/>
                  </a:moveTo>
                  <a:cubicBezTo>
                    <a:pt x="408" y="1"/>
                    <a:pt x="210" y="106"/>
                    <a:pt x="118" y="320"/>
                  </a:cubicBezTo>
                  <a:cubicBezTo>
                    <a:pt x="1" y="589"/>
                    <a:pt x="129" y="893"/>
                    <a:pt x="387" y="1010"/>
                  </a:cubicBezTo>
                  <a:cubicBezTo>
                    <a:pt x="461" y="1044"/>
                    <a:pt x="536" y="1060"/>
                    <a:pt x="609" y="1060"/>
                  </a:cubicBezTo>
                  <a:cubicBezTo>
                    <a:pt x="958" y="1060"/>
                    <a:pt x="1246" y="700"/>
                    <a:pt x="1100" y="331"/>
                  </a:cubicBezTo>
                  <a:cubicBezTo>
                    <a:pt x="1011" y="112"/>
                    <a:pt x="808" y="1"/>
                    <a:pt x="60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3" name="Google Shape;1043;p6"/>
            <p:cNvSpPr/>
            <p:nvPr/>
          </p:nvSpPr>
          <p:spPr>
            <a:xfrm>
              <a:off x="4663125" y="4036950"/>
              <a:ext cx="32075" cy="26625"/>
            </a:xfrm>
            <a:custGeom>
              <a:avLst/>
              <a:gdLst/>
              <a:ahLst/>
              <a:cxnLst/>
              <a:rect l="l" t="t" r="r" b="b"/>
              <a:pathLst>
                <a:path w="1283" h="1065" extrusionOk="0">
                  <a:moveTo>
                    <a:pt x="627" y="0"/>
                  </a:moveTo>
                  <a:cubicBezTo>
                    <a:pt x="279" y="0"/>
                    <a:pt x="1" y="364"/>
                    <a:pt x="147" y="735"/>
                  </a:cubicBezTo>
                  <a:cubicBezTo>
                    <a:pt x="228" y="941"/>
                    <a:pt x="424" y="1064"/>
                    <a:pt x="633" y="1064"/>
                  </a:cubicBezTo>
                  <a:cubicBezTo>
                    <a:pt x="697" y="1064"/>
                    <a:pt x="762" y="1053"/>
                    <a:pt x="826" y="1028"/>
                  </a:cubicBezTo>
                  <a:cubicBezTo>
                    <a:pt x="1271" y="852"/>
                    <a:pt x="1282" y="232"/>
                    <a:pt x="838" y="45"/>
                  </a:cubicBezTo>
                  <a:cubicBezTo>
                    <a:pt x="767" y="14"/>
                    <a:pt x="696" y="0"/>
                    <a:pt x="6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4" name="Google Shape;1044;p6"/>
            <p:cNvSpPr/>
            <p:nvPr/>
          </p:nvSpPr>
          <p:spPr>
            <a:xfrm>
              <a:off x="4699850" y="4003000"/>
              <a:ext cx="35000" cy="26575"/>
            </a:xfrm>
            <a:custGeom>
              <a:avLst/>
              <a:gdLst/>
              <a:ahLst/>
              <a:cxnLst/>
              <a:rect l="l" t="t" r="r" b="b"/>
              <a:pathLst>
                <a:path w="1400" h="1063" extrusionOk="0">
                  <a:moveTo>
                    <a:pt x="604" y="1"/>
                  </a:moveTo>
                  <a:cubicBezTo>
                    <a:pt x="403" y="1"/>
                    <a:pt x="212" y="117"/>
                    <a:pt x="117" y="315"/>
                  </a:cubicBezTo>
                  <a:cubicBezTo>
                    <a:pt x="0" y="584"/>
                    <a:pt x="129" y="888"/>
                    <a:pt x="398" y="1005"/>
                  </a:cubicBezTo>
                  <a:cubicBezTo>
                    <a:pt x="484" y="1045"/>
                    <a:pt x="565" y="1063"/>
                    <a:pt x="641" y="1063"/>
                  </a:cubicBezTo>
                  <a:cubicBezTo>
                    <a:pt x="1148" y="1063"/>
                    <a:pt x="1399" y="280"/>
                    <a:pt x="819" y="46"/>
                  </a:cubicBezTo>
                  <a:cubicBezTo>
                    <a:pt x="749" y="15"/>
                    <a:pt x="676" y="1"/>
                    <a:pt x="60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5" name="Google Shape;1045;p6"/>
            <p:cNvSpPr/>
            <p:nvPr/>
          </p:nvSpPr>
          <p:spPr>
            <a:xfrm>
              <a:off x="4699700" y="3953350"/>
              <a:ext cx="31175" cy="26375"/>
            </a:xfrm>
            <a:custGeom>
              <a:avLst/>
              <a:gdLst/>
              <a:ahLst/>
              <a:cxnLst/>
              <a:rect l="l" t="t" r="r" b="b"/>
              <a:pathLst>
                <a:path w="1247" h="1055" extrusionOk="0">
                  <a:moveTo>
                    <a:pt x="650" y="1"/>
                  </a:moveTo>
                  <a:cubicBezTo>
                    <a:pt x="451" y="1"/>
                    <a:pt x="252" y="109"/>
                    <a:pt x="159" y="324"/>
                  </a:cubicBezTo>
                  <a:cubicBezTo>
                    <a:pt x="1" y="689"/>
                    <a:pt x="292" y="1054"/>
                    <a:pt x="647" y="1054"/>
                  </a:cubicBezTo>
                  <a:cubicBezTo>
                    <a:pt x="713" y="1054"/>
                    <a:pt x="781" y="1042"/>
                    <a:pt x="849" y="1014"/>
                  </a:cubicBezTo>
                  <a:cubicBezTo>
                    <a:pt x="1118" y="909"/>
                    <a:pt x="1247" y="605"/>
                    <a:pt x="1141" y="336"/>
                  </a:cubicBezTo>
                  <a:cubicBezTo>
                    <a:pt x="1053" y="112"/>
                    <a:pt x="852" y="1"/>
                    <a:pt x="65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6" name="Google Shape;1046;p6"/>
            <p:cNvSpPr/>
            <p:nvPr/>
          </p:nvSpPr>
          <p:spPr>
            <a:xfrm>
              <a:off x="4665500" y="3917500"/>
              <a:ext cx="31150" cy="26475"/>
            </a:xfrm>
            <a:custGeom>
              <a:avLst/>
              <a:gdLst/>
              <a:ahLst/>
              <a:cxnLst/>
              <a:rect l="l" t="t" r="r" b="b"/>
              <a:pathLst>
                <a:path w="1246" h="1059" extrusionOk="0">
                  <a:moveTo>
                    <a:pt x="638" y="0"/>
                  </a:moveTo>
                  <a:cubicBezTo>
                    <a:pt x="289" y="0"/>
                    <a:pt x="1" y="360"/>
                    <a:pt x="146" y="728"/>
                  </a:cubicBezTo>
                  <a:cubicBezTo>
                    <a:pt x="235" y="948"/>
                    <a:pt x="438" y="1059"/>
                    <a:pt x="641" y="1059"/>
                  </a:cubicBezTo>
                  <a:cubicBezTo>
                    <a:pt x="839" y="1059"/>
                    <a:pt x="1036" y="954"/>
                    <a:pt x="1129" y="740"/>
                  </a:cubicBezTo>
                  <a:cubicBezTo>
                    <a:pt x="1246" y="471"/>
                    <a:pt x="1117" y="167"/>
                    <a:pt x="860" y="50"/>
                  </a:cubicBezTo>
                  <a:cubicBezTo>
                    <a:pt x="785" y="16"/>
                    <a:pt x="710" y="0"/>
                    <a:pt x="63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7" name="Google Shape;1047;p6"/>
            <p:cNvSpPr/>
            <p:nvPr/>
          </p:nvSpPr>
          <p:spPr>
            <a:xfrm>
              <a:off x="4615625" y="3916650"/>
              <a:ext cx="32075" cy="26600"/>
            </a:xfrm>
            <a:custGeom>
              <a:avLst/>
              <a:gdLst/>
              <a:ahLst/>
              <a:cxnLst/>
              <a:rect l="l" t="t" r="r" b="b"/>
              <a:pathLst>
                <a:path w="1283" h="1064" extrusionOk="0">
                  <a:moveTo>
                    <a:pt x="650" y="0"/>
                  </a:moveTo>
                  <a:cubicBezTo>
                    <a:pt x="585" y="0"/>
                    <a:pt x="520" y="12"/>
                    <a:pt x="456" y="37"/>
                  </a:cubicBezTo>
                  <a:cubicBezTo>
                    <a:pt x="12" y="213"/>
                    <a:pt x="0" y="833"/>
                    <a:pt x="433" y="1020"/>
                  </a:cubicBezTo>
                  <a:cubicBezTo>
                    <a:pt x="505" y="1050"/>
                    <a:pt x="576" y="1064"/>
                    <a:pt x="645" y="1064"/>
                  </a:cubicBezTo>
                  <a:cubicBezTo>
                    <a:pt x="1001" y="1064"/>
                    <a:pt x="1282" y="693"/>
                    <a:pt x="1135" y="330"/>
                  </a:cubicBezTo>
                  <a:cubicBezTo>
                    <a:pt x="1055" y="124"/>
                    <a:pt x="858" y="0"/>
                    <a:pt x="65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8" name="Google Shape;1048;p6"/>
            <p:cNvSpPr/>
            <p:nvPr/>
          </p:nvSpPr>
          <p:spPr>
            <a:xfrm>
              <a:off x="4579775" y="3950950"/>
              <a:ext cx="32075" cy="26400"/>
            </a:xfrm>
            <a:custGeom>
              <a:avLst/>
              <a:gdLst/>
              <a:ahLst/>
              <a:cxnLst/>
              <a:rect l="l" t="t" r="r" b="b"/>
              <a:pathLst>
                <a:path w="1283" h="1056" extrusionOk="0">
                  <a:moveTo>
                    <a:pt x="634" y="0"/>
                  </a:moveTo>
                  <a:cubicBezTo>
                    <a:pt x="434" y="0"/>
                    <a:pt x="245" y="116"/>
                    <a:pt x="159" y="315"/>
                  </a:cubicBezTo>
                  <a:cubicBezTo>
                    <a:pt x="0" y="681"/>
                    <a:pt x="278" y="1056"/>
                    <a:pt x="629" y="1056"/>
                  </a:cubicBezTo>
                  <a:cubicBezTo>
                    <a:pt x="693" y="1056"/>
                    <a:pt x="759" y="1044"/>
                    <a:pt x="826" y="1017"/>
                  </a:cubicBezTo>
                  <a:cubicBezTo>
                    <a:pt x="1270" y="841"/>
                    <a:pt x="1282" y="233"/>
                    <a:pt x="849" y="46"/>
                  </a:cubicBezTo>
                  <a:cubicBezTo>
                    <a:pt x="779" y="15"/>
                    <a:pt x="706" y="0"/>
                    <a:pt x="63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49" name="Google Shape;1049;p6"/>
            <p:cNvSpPr/>
            <p:nvPr/>
          </p:nvSpPr>
          <p:spPr>
            <a:xfrm>
              <a:off x="4579925" y="4000400"/>
              <a:ext cx="30875" cy="26350"/>
            </a:xfrm>
            <a:custGeom>
              <a:avLst/>
              <a:gdLst/>
              <a:ahLst/>
              <a:cxnLst/>
              <a:rect l="l" t="t" r="r" b="b"/>
              <a:pathLst>
                <a:path w="1235" h="1054" extrusionOk="0">
                  <a:moveTo>
                    <a:pt x="606" y="1"/>
                  </a:moveTo>
                  <a:cubicBezTo>
                    <a:pt x="538" y="1"/>
                    <a:pt x="468" y="15"/>
                    <a:pt x="399" y="45"/>
                  </a:cubicBezTo>
                  <a:cubicBezTo>
                    <a:pt x="130" y="150"/>
                    <a:pt x="1" y="454"/>
                    <a:pt x="106" y="723"/>
                  </a:cubicBezTo>
                  <a:cubicBezTo>
                    <a:pt x="195" y="943"/>
                    <a:pt x="398" y="1054"/>
                    <a:pt x="600" y="1054"/>
                  </a:cubicBezTo>
                  <a:cubicBezTo>
                    <a:pt x="796" y="1054"/>
                    <a:pt x="991" y="948"/>
                    <a:pt x="1077" y="735"/>
                  </a:cubicBezTo>
                  <a:cubicBezTo>
                    <a:pt x="1234" y="372"/>
                    <a:pt x="955" y="1"/>
                    <a:pt x="6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0" name="Google Shape;1050;p6"/>
            <p:cNvSpPr/>
            <p:nvPr/>
          </p:nvSpPr>
          <p:spPr>
            <a:xfrm>
              <a:off x="4576125" y="4050725"/>
              <a:ext cx="17875" cy="13400"/>
            </a:xfrm>
            <a:custGeom>
              <a:avLst/>
              <a:gdLst/>
              <a:ahLst/>
              <a:cxnLst/>
              <a:rect l="l" t="t" r="r" b="b"/>
              <a:pathLst>
                <a:path w="715" h="536" extrusionOk="0">
                  <a:moveTo>
                    <a:pt x="356" y="0"/>
                  </a:moveTo>
                  <a:cubicBezTo>
                    <a:pt x="287" y="0"/>
                    <a:pt x="217" y="26"/>
                    <a:pt x="165" y="79"/>
                  </a:cubicBezTo>
                  <a:cubicBezTo>
                    <a:pt x="1" y="243"/>
                    <a:pt x="118" y="535"/>
                    <a:pt x="352" y="535"/>
                  </a:cubicBezTo>
                  <a:cubicBezTo>
                    <a:pt x="597" y="535"/>
                    <a:pt x="714" y="243"/>
                    <a:pt x="539" y="79"/>
                  </a:cubicBezTo>
                  <a:cubicBezTo>
                    <a:pt x="492" y="26"/>
                    <a:pt x="425" y="0"/>
                    <a:pt x="35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1" name="Google Shape;1051;p6"/>
            <p:cNvSpPr/>
            <p:nvPr/>
          </p:nvSpPr>
          <p:spPr>
            <a:xfrm>
              <a:off x="4646625" y="4080700"/>
              <a:ext cx="15525" cy="13250"/>
            </a:xfrm>
            <a:custGeom>
              <a:avLst/>
              <a:gdLst/>
              <a:ahLst/>
              <a:cxnLst/>
              <a:rect l="l" t="t" r="r" b="b"/>
              <a:pathLst>
                <a:path w="621" h="530" extrusionOk="0">
                  <a:moveTo>
                    <a:pt x="268" y="1"/>
                  </a:moveTo>
                  <a:cubicBezTo>
                    <a:pt x="137" y="1"/>
                    <a:pt x="12" y="105"/>
                    <a:pt x="12" y="261"/>
                  </a:cubicBezTo>
                  <a:cubicBezTo>
                    <a:pt x="0" y="401"/>
                    <a:pt x="117" y="530"/>
                    <a:pt x="269" y="530"/>
                  </a:cubicBezTo>
                  <a:cubicBezTo>
                    <a:pt x="503" y="530"/>
                    <a:pt x="620" y="249"/>
                    <a:pt x="456" y="85"/>
                  </a:cubicBezTo>
                  <a:cubicBezTo>
                    <a:pt x="402" y="27"/>
                    <a:pt x="334" y="1"/>
                    <a:pt x="26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2" name="Google Shape;1052;p6"/>
            <p:cNvSpPr/>
            <p:nvPr/>
          </p:nvSpPr>
          <p:spPr>
            <a:xfrm>
              <a:off x="4714175" y="4053575"/>
              <a:ext cx="17575" cy="13400"/>
            </a:xfrm>
            <a:custGeom>
              <a:avLst/>
              <a:gdLst/>
              <a:ahLst/>
              <a:cxnLst/>
              <a:rect l="l" t="t" r="r" b="b"/>
              <a:pathLst>
                <a:path w="703" h="536" extrusionOk="0">
                  <a:moveTo>
                    <a:pt x="363" y="0"/>
                  </a:moveTo>
                  <a:cubicBezTo>
                    <a:pt x="118" y="0"/>
                    <a:pt x="1" y="281"/>
                    <a:pt x="164" y="456"/>
                  </a:cubicBezTo>
                  <a:cubicBezTo>
                    <a:pt x="217" y="509"/>
                    <a:pt x="284" y="535"/>
                    <a:pt x="352" y="535"/>
                  </a:cubicBezTo>
                  <a:cubicBezTo>
                    <a:pt x="419" y="535"/>
                    <a:pt x="486" y="509"/>
                    <a:pt x="539" y="456"/>
                  </a:cubicBezTo>
                  <a:cubicBezTo>
                    <a:pt x="703" y="293"/>
                    <a:pt x="597" y="12"/>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3" name="Google Shape;1053;p6"/>
            <p:cNvSpPr/>
            <p:nvPr/>
          </p:nvSpPr>
          <p:spPr>
            <a:xfrm>
              <a:off x="4744300" y="3985475"/>
              <a:ext cx="15525" cy="13150"/>
            </a:xfrm>
            <a:custGeom>
              <a:avLst/>
              <a:gdLst/>
              <a:ahLst/>
              <a:cxnLst/>
              <a:rect l="l" t="t" r="r" b="b"/>
              <a:pathLst>
                <a:path w="621" h="526" extrusionOk="0">
                  <a:moveTo>
                    <a:pt x="346" y="0"/>
                  </a:moveTo>
                  <a:cubicBezTo>
                    <a:pt x="283" y="0"/>
                    <a:pt x="219" y="21"/>
                    <a:pt x="165" y="68"/>
                  </a:cubicBezTo>
                  <a:cubicBezTo>
                    <a:pt x="1" y="232"/>
                    <a:pt x="106" y="525"/>
                    <a:pt x="340" y="525"/>
                  </a:cubicBezTo>
                  <a:cubicBezTo>
                    <a:pt x="347" y="525"/>
                    <a:pt x="354" y="526"/>
                    <a:pt x="361" y="526"/>
                  </a:cubicBezTo>
                  <a:cubicBezTo>
                    <a:pt x="503" y="526"/>
                    <a:pt x="610" y="412"/>
                    <a:pt x="621" y="267"/>
                  </a:cubicBezTo>
                  <a:cubicBezTo>
                    <a:pt x="621" y="106"/>
                    <a:pt x="487" y="0"/>
                    <a:pt x="3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4" name="Google Shape;1054;p6"/>
            <p:cNvSpPr/>
            <p:nvPr/>
          </p:nvSpPr>
          <p:spPr>
            <a:xfrm>
              <a:off x="4718575" y="3916100"/>
              <a:ext cx="14650" cy="13275"/>
            </a:xfrm>
            <a:custGeom>
              <a:avLst/>
              <a:gdLst/>
              <a:ahLst/>
              <a:cxnLst/>
              <a:rect l="l" t="t" r="r" b="b"/>
              <a:pathLst>
                <a:path w="586" h="531" extrusionOk="0">
                  <a:moveTo>
                    <a:pt x="288" y="1"/>
                  </a:moveTo>
                  <a:cubicBezTo>
                    <a:pt x="220" y="1"/>
                    <a:pt x="152" y="24"/>
                    <a:pt x="105" y="71"/>
                  </a:cubicBezTo>
                  <a:cubicBezTo>
                    <a:pt x="0" y="176"/>
                    <a:pt x="0" y="340"/>
                    <a:pt x="105" y="445"/>
                  </a:cubicBezTo>
                  <a:cubicBezTo>
                    <a:pt x="155" y="501"/>
                    <a:pt x="227" y="530"/>
                    <a:pt x="300" y="530"/>
                  </a:cubicBezTo>
                  <a:cubicBezTo>
                    <a:pt x="365" y="530"/>
                    <a:pt x="430" y="507"/>
                    <a:pt x="480" y="457"/>
                  </a:cubicBezTo>
                  <a:cubicBezTo>
                    <a:pt x="585" y="352"/>
                    <a:pt x="585" y="176"/>
                    <a:pt x="480" y="71"/>
                  </a:cubicBezTo>
                  <a:cubicBezTo>
                    <a:pt x="427" y="24"/>
                    <a:pt x="357" y="1"/>
                    <a:pt x="2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5" name="Google Shape;1055;p6"/>
            <p:cNvSpPr/>
            <p:nvPr/>
          </p:nvSpPr>
          <p:spPr>
            <a:xfrm>
              <a:off x="4650725" y="3886275"/>
              <a:ext cx="13325" cy="13175"/>
            </a:xfrm>
            <a:custGeom>
              <a:avLst/>
              <a:gdLst/>
              <a:ahLst/>
              <a:cxnLst/>
              <a:rect l="l" t="t" r="r" b="b"/>
              <a:pathLst>
                <a:path w="533" h="527" extrusionOk="0">
                  <a:moveTo>
                    <a:pt x="265" y="0"/>
                  </a:moveTo>
                  <a:cubicBezTo>
                    <a:pt x="136" y="0"/>
                    <a:pt x="6" y="85"/>
                    <a:pt x="0" y="258"/>
                  </a:cubicBezTo>
                  <a:cubicBezTo>
                    <a:pt x="0" y="436"/>
                    <a:pt x="136" y="527"/>
                    <a:pt x="270" y="527"/>
                  </a:cubicBezTo>
                  <a:cubicBezTo>
                    <a:pt x="399" y="527"/>
                    <a:pt x="526" y="442"/>
                    <a:pt x="526" y="269"/>
                  </a:cubicBezTo>
                  <a:cubicBezTo>
                    <a:pt x="532" y="91"/>
                    <a:pt x="399" y="0"/>
                    <a:pt x="26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6" name="Google Shape;1056;p6"/>
            <p:cNvSpPr/>
            <p:nvPr/>
          </p:nvSpPr>
          <p:spPr>
            <a:xfrm>
              <a:off x="4578775" y="3913475"/>
              <a:ext cx="17850" cy="13175"/>
            </a:xfrm>
            <a:custGeom>
              <a:avLst/>
              <a:gdLst/>
              <a:ahLst/>
              <a:cxnLst/>
              <a:rect l="l" t="t" r="r" b="b"/>
              <a:pathLst>
                <a:path w="714" h="527" extrusionOk="0">
                  <a:moveTo>
                    <a:pt x="358" y="0"/>
                  </a:moveTo>
                  <a:cubicBezTo>
                    <a:pt x="290" y="0"/>
                    <a:pt x="222" y="24"/>
                    <a:pt x="176" y="71"/>
                  </a:cubicBezTo>
                  <a:cubicBezTo>
                    <a:pt x="0" y="246"/>
                    <a:pt x="117" y="527"/>
                    <a:pt x="351" y="527"/>
                  </a:cubicBezTo>
                  <a:cubicBezTo>
                    <a:pt x="597" y="527"/>
                    <a:pt x="714" y="246"/>
                    <a:pt x="550" y="71"/>
                  </a:cubicBezTo>
                  <a:cubicBezTo>
                    <a:pt x="497" y="24"/>
                    <a:pt x="427" y="0"/>
                    <a:pt x="35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7" name="Google Shape;1057;p6"/>
            <p:cNvSpPr/>
            <p:nvPr/>
          </p:nvSpPr>
          <p:spPr>
            <a:xfrm>
              <a:off x="4550975" y="3981600"/>
              <a:ext cx="15525" cy="13075"/>
            </a:xfrm>
            <a:custGeom>
              <a:avLst/>
              <a:gdLst/>
              <a:ahLst/>
              <a:cxnLst/>
              <a:rect l="l" t="t" r="r" b="b"/>
              <a:pathLst>
                <a:path w="621" h="523" extrusionOk="0">
                  <a:moveTo>
                    <a:pt x="261" y="0"/>
                  </a:moveTo>
                  <a:cubicBezTo>
                    <a:pt x="119" y="0"/>
                    <a:pt x="12" y="114"/>
                    <a:pt x="1" y="259"/>
                  </a:cubicBezTo>
                  <a:cubicBezTo>
                    <a:pt x="1" y="417"/>
                    <a:pt x="130" y="522"/>
                    <a:pt x="264" y="522"/>
                  </a:cubicBezTo>
                  <a:cubicBezTo>
                    <a:pt x="328" y="522"/>
                    <a:pt x="392" y="498"/>
                    <a:pt x="445" y="446"/>
                  </a:cubicBezTo>
                  <a:cubicBezTo>
                    <a:pt x="621" y="282"/>
                    <a:pt x="504" y="1"/>
                    <a:pt x="281" y="1"/>
                  </a:cubicBezTo>
                  <a:cubicBezTo>
                    <a:pt x="274" y="1"/>
                    <a:pt x="267" y="0"/>
                    <a:pt x="2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8" name="Google Shape;1058;p6"/>
            <p:cNvSpPr/>
            <p:nvPr/>
          </p:nvSpPr>
          <p:spPr>
            <a:xfrm>
              <a:off x="4591925" y="4099050"/>
              <a:ext cx="23175" cy="19750"/>
            </a:xfrm>
            <a:custGeom>
              <a:avLst/>
              <a:gdLst/>
              <a:ahLst/>
              <a:cxnLst/>
              <a:rect l="l" t="t" r="r" b="b"/>
              <a:pathLst>
                <a:path w="927" h="790" extrusionOk="0">
                  <a:moveTo>
                    <a:pt x="447" y="0"/>
                  </a:moveTo>
                  <a:cubicBezTo>
                    <a:pt x="299" y="0"/>
                    <a:pt x="151" y="79"/>
                    <a:pt x="82" y="240"/>
                  </a:cubicBezTo>
                  <a:cubicBezTo>
                    <a:pt x="0" y="439"/>
                    <a:pt x="82" y="661"/>
                    <a:pt x="293" y="755"/>
                  </a:cubicBezTo>
                  <a:cubicBezTo>
                    <a:pt x="346" y="778"/>
                    <a:pt x="399" y="789"/>
                    <a:pt x="451" y="789"/>
                  </a:cubicBezTo>
                  <a:cubicBezTo>
                    <a:pt x="709" y="789"/>
                    <a:pt x="927" y="525"/>
                    <a:pt x="819" y="252"/>
                  </a:cubicBezTo>
                  <a:cubicBezTo>
                    <a:pt x="754" y="85"/>
                    <a:pt x="601" y="0"/>
                    <a:pt x="4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59" name="Google Shape;1059;p6"/>
            <p:cNvSpPr/>
            <p:nvPr/>
          </p:nvSpPr>
          <p:spPr>
            <a:xfrm>
              <a:off x="4690725" y="4100975"/>
              <a:ext cx="24075" cy="19875"/>
            </a:xfrm>
            <a:custGeom>
              <a:avLst/>
              <a:gdLst/>
              <a:ahLst/>
              <a:cxnLst/>
              <a:rect l="l" t="t" r="r" b="b"/>
              <a:pathLst>
                <a:path w="963" h="795" extrusionOk="0">
                  <a:moveTo>
                    <a:pt x="476" y="0"/>
                  </a:moveTo>
                  <a:cubicBezTo>
                    <a:pt x="218" y="0"/>
                    <a:pt x="1" y="265"/>
                    <a:pt x="108" y="538"/>
                  </a:cubicBezTo>
                  <a:cubicBezTo>
                    <a:pt x="172" y="702"/>
                    <a:pt x="328" y="795"/>
                    <a:pt x="488" y="795"/>
                  </a:cubicBezTo>
                  <a:cubicBezTo>
                    <a:pt x="533" y="795"/>
                    <a:pt x="579" y="787"/>
                    <a:pt x="623" y="772"/>
                  </a:cubicBezTo>
                  <a:cubicBezTo>
                    <a:pt x="950" y="631"/>
                    <a:pt x="962" y="175"/>
                    <a:pt x="635" y="34"/>
                  </a:cubicBezTo>
                  <a:cubicBezTo>
                    <a:pt x="582" y="11"/>
                    <a:pt x="528"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0" name="Google Shape;1060;p6"/>
            <p:cNvSpPr/>
            <p:nvPr/>
          </p:nvSpPr>
          <p:spPr>
            <a:xfrm>
              <a:off x="4762725" y="4032100"/>
              <a:ext cx="24075" cy="20075"/>
            </a:xfrm>
            <a:custGeom>
              <a:avLst/>
              <a:gdLst/>
              <a:ahLst/>
              <a:cxnLst/>
              <a:rect l="l" t="t" r="r" b="b"/>
              <a:pathLst>
                <a:path w="963" h="803" extrusionOk="0">
                  <a:moveTo>
                    <a:pt x="477" y="1"/>
                  </a:moveTo>
                  <a:cubicBezTo>
                    <a:pt x="429" y="1"/>
                    <a:pt x="379" y="9"/>
                    <a:pt x="328" y="29"/>
                  </a:cubicBezTo>
                  <a:cubicBezTo>
                    <a:pt x="1" y="157"/>
                    <a:pt x="1" y="625"/>
                    <a:pt x="317" y="766"/>
                  </a:cubicBezTo>
                  <a:cubicBezTo>
                    <a:pt x="369" y="790"/>
                    <a:pt x="425" y="802"/>
                    <a:pt x="479" y="802"/>
                  </a:cubicBezTo>
                  <a:cubicBezTo>
                    <a:pt x="630" y="802"/>
                    <a:pt x="774" y="713"/>
                    <a:pt x="843" y="567"/>
                  </a:cubicBezTo>
                  <a:cubicBezTo>
                    <a:pt x="963" y="288"/>
                    <a:pt x="752" y="1"/>
                    <a:pt x="47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1" name="Google Shape;1061;p6"/>
            <p:cNvSpPr/>
            <p:nvPr/>
          </p:nvSpPr>
          <p:spPr>
            <a:xfrm>
              <a:off x="4764700" y="3933175"/>
              <a:ext cx="23200" cy="19825"/>
            </a:xfrm>
            <a:custGeom>
              <a:avLst/>
              <a:gdLst/>
              <a:ahLst/>
              <a:cxnLst/>
              <a:rect l="l" t="t" r="r" b="b"/>
              <a:pathLst>
                <a:path w="928" h="793" extrusionOk="0">
                  <a:moveTo>
                    <a:pt x="476" y="0"/>
                  </a:moveTo>
                  <a:cubicBezTo>
                    <a:pt x="332" y="0"/>
                    <a:pt x="189" y="76"/>
                    <a:pt x="121" y="230"/>
                  </a:cubicBezTo>
                  <a:cubicBezTo>
                    <a:pt x="0" y="511"/>
                    <a:pt x="216" y="793"/>
                    <a:pt x="487" y="793"/>
                  </a:cubicBezTo>
                  <a:cubicBezTo>
                    <a:pt x="531" y="793"/>
                    <a:pt x="577" y="785"/>
                    <a:pt x="624" y="768"/>
                  </a:cubicBezTo>
                  <a:cubicBezTo>
                    <a:pt x="823" y="686"/>
                    <a:pt x="928" y="452"/>
                    <a:pt x="846" y="254"/>
                  </a:cubicBezTo>
                  <a:cubicBezTo>
                    <a:pt x="780" y="85"/>
                    <a:pt x="627"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2" name="Google Shape;1062;p6"/>
            <p:cNvSpPr/>
            <p:nvPr/>
          </p:nvSpPr>
          <p:spPr>
            <a:xfrm>
              <a:off x="4695475" y="3861625"/>
              <a:ext cx="23400" cy="19850"/>
            </a:xfrm>
            <a:custGeom>
              <a:avLst/>
              <a:gdLst/>
              <a:ahLst/>
              <a:cxnLst/>
              <a:rect l="l" t="t" r="r" b="b"/>
              <a:pathLst>
                <a:path w="936" h="794" extrusionOk="0">
                  <a:moveTo>
                    <a:pt x="474" y="0"/>
                  </a:moveTo>
                  <a:cubicBezTo>
                    <a:pt x="213" y="0"/>
                    <a:pt x="1" y="271"/>
                    <a:pt x="117" y="542"/>
                  </a:cubicBezTo>
                  <a:cubicBezTo>
                    <a:pt x="182" y="708"/>
                    <a:pt x="336" y="793"/>
                    <a:pt x="489" y="793"/>
                  </a:cubicBezTo>
                  <a:cubicBezTo>
                    <a:pt x="637" y="793"/>
                    <a:pt x="785" y="714"/>
                    <a:pt x="854" y="553"/>
                  </a:cubicBezTo>
                  <a:cubicBezTo>
                    <a:pt x="936" y="355"/>
                    <a:pt x="842" y="121"/>
                    <a:pt x="643" y="39"/>
                  </a:cubicBezTo>
                  <a:cubicBezTo>
                    <a:pt x="587" y="12"/>
                    <a:pt x="529" y="0"/>
                    <a:pt x="4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3" name="Google Shape;1063;p6"/>
            <p:cNvSpPr/>
            <p:nvPr/>
          </p:nvSpPr>
          <p:spPr>
            <a:xfrm>
              <a:off x="4596025" y="3859500"/>
              <a:ext cx="24050" cy="19750"/>
            </a:xfrm>
            <a:custGeom>
              <a:avLst/>
              <a:gdLst/>
              <a:ahLst/>
              <a:cxnLst/>
              <a:rect l="l" t="t" r="r" b="b"/>
              <a:pathLst>
                <a:path w="962" h="790" extrusionOk="0">
                  <a:moveTo>
                    <a:pt x="488" y="1"/>
                  </a:moveTo>
                  <a:cubicBezTo>
                    <a:pt x="438" y="1"/>
                    <a:pt x="388" y="10"/>
                    <a:pt x="340" y="30"/>
                  </a:cubicBezTo>
                  <a:cubicBezTo>
                    <a:pt x="0" y="159"/>
                    <a:pt x="0" y="615"/>
                    <a:pt x="316" y="755"/>
                  </a:cubicBezTo>
                  <a:cubicBezTo>
                    <a:pt x="371" y="779"/>
                    <a:pt x="426" y="790"/>
                    <a:pt x="480" y="790"/>
                  </a:cubicBezTo>
                  <a:cubicBezTo>
                    <a:pt x="744" y="790"/>
                    <a:pt x="961" y="525"/>
                    <a:pt x="854" y="252"/>
                  </a:cubicBezTo>
                  <a:cubicBezTo>
                    <a:pt x="792" y="93"/>
                    <a:pt x="643" y="1"/>
                    <a:pt x="4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4" name="Google Shape;1064;p6"/>
            <p:cNvSpPr/>
            <p:nvPr/>
          </p:nvSpPr>
          <p:spPr>
            <a:xfrm>
              <a:off x="4524025" y="3928050"/>
              <a:ext cx="24050" cy="19800"/>
            </a:xfrm>
            <a:custGeom>
              <a:avLst/>
              <a:gdLst/>
              <a:ahLst/>
              <a:cxnLst/>
              <a:rect l="l" t="t" r="r" b="b"/>
              <a:pathLst>
                <a:path w="962" h="792" extrusionOk="0">
                  <a:moveTo>
                    <a:pt x="483" y="1"/>
                  </a:moveTo>
                  <a:cubicBezTo>
                    <a:pt x="333" y="1"/>
                    <a:pt x="188" y="90"/>
                    <a:pt x="119" y="236"/>
                  </a:cubicBezTo>
                  <a:cubicBezTo>
                    <a:pt x="0" y="514"/>
                    <a:pt x="209" y="791"/>
                    <a:pt x="475" y="791"/>
                  </a:cubicBezTo>
                  <a:cubicBezTo>
                    <a:pt x="523" y="791"/>
                    <a:pt x="572" y="782"/>
                    <a:pt x="622" y="763"/>
                  </a:cubicBezTo>
                  <a:cubicBezTo>
                    <a:pt x="950" y="634"/>
                    <a:pt x="962" y="178"/>
                    <a:pt x="646" y="37"/>
                  </a:cubicBezTo>
                  <a:cubicBezTo>
                    <a:pt x="593" y="13"/>
                    <a:pt x="538" y="1"/>
                    <a:pt x="4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5" name="Google Shape;1065;p6"/>
            <p:cNvSpPr/>
            <p:nvPr/>
          </p:nvSpPr>
          <p:spPr>
            <a:xfrm>
              <a:off x="4518550" y="4027375"/>
              <a:ext cx="26900" cy="20350"/>
            </a:xfrm>
            <a:custGeom>
              <a:avLst/>
              <a:gdLst/>
              <a:ahLst/>
              <a:cxnLst/>
              <a:rect l="l" t="t" r="r" b="b"/>
              <a:pathLst>
                <a:path w="1076" h="814" extrusionOk="0">
                  <a:moveTo>
                    <a:pt x="627" y="1"/>
                  </a:moveTo>
                  <a:cubicBezTo>
                    <a:pt x="577" y="1"/>
                    <a:pt x="527" y="10"/>
                    <a:pt x="479" y="30"/>
                  </a:cubicBezTo>
                  <a:cubicBezTo>
                    <a:pt x="0" y="183"/>
                    <a:pt x="186" y="814"/>
                    <a:pt x="581" y="814"/>
                  </a:cubicBezTo>
                  <a:cubicBezTo>
                    <a:pt x="640" y="814"/>
                    <a:pt x="704" y="799"/>
                    <a:pt x="771" y="767"/>
                  </a:cubicBezTo>
                  <a:cubicBezTo>
                    <a:pt x="970" y="685"/>
                    <a:pt x="1075" y="451"/>
                    <a:pt x="993" y="253"/>
                  </a:cubicBezTo>
                  <a:cubicBezTo>
                    <a:pt x="931" y="93"/>
                    <a:pt x="782" y="1"/>
                    <a:pt x="6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6" name="Google Shape;1066;p6"/>
            <p:cNvSpPr/>
            <p:nvPr/>
          </p:nvSpPr>
          <p:spPr>
            <a:xfrm>
              <a:off x="4534300" y="4098975"/>
              <a:ext cx="7350" cy="6675"/>
            </a:xfrm>
            <a:custGeom>
              <a:avLst/>
              <a:gdLst/>
              <a:ahLst/>
              <a:cxnLst/>
              <a:rect l="l" t="t" r="r" b="b"/>
              <a:pathLst>
                <a:path w="294" h="267" extrusionOk="0">
                  <a:moveTo>
                    <a:pt x="148" y="0"/>
                  </a:moveTo>
                  <a:cubicBezTo>
                    <a:pt x="115" y="0"/>
                    <a:pt x="83" y="15"/>
                    <a:pt x="59" y="44"/>
                  </a:cubicBezTo>
                  <a:cubicBezTo>
                    <a:pt x="1" y="91"/>
                    <a:pt x="1" y="173"/>
                    <a:pt x="59" y="231"/>
                  </a:cubicBezTo>
                  <a:cubicBezTo>
                    <a:pt x="83" y="255"/>
                    <a:pt x="115" y="267"/>
                    <a:pt x="148" y="267"/>
                  </a:cubicBezTo>
                  <a:cubicBezTo>
                    <a:pt x="182" y="267"/>
                    <a:pt x="217" y="255"/>
                    <a:pt x="246" y="231"/>
                  </a:cubicBezTo>
                  <a:cubicBezTo>
                    <a:pt x="293" y="173"/>
                    <a:pt x="293" y="91"/>
                    <a:pt x="246" y="44"/>
                  </a:cubicBezTo>
                  <a:cubicBezTo>
                    <a:pt x="217" y="15"/>
                    <a:pt x="182" y="0"/>
                    <a:pt x="14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7" name="Google Shape;1067;p6"/>
            <p:cNvSpPr/>
            <p:nvPr/>
          </p:nvSpPr>
          <p:spPr>
            <a:xfrm>
              <a:off x="4648675" y="4148825"/>
              <a:ext cx="7825" cy="6575"/>
            </a:xfrm>
            <a:custGeom>
              <a:avLst/>
              <a:gdLst/>
              <a:ahLst/>
              <a:cxnLst/>
              <a:rect l="l" t="t" r="r" b="b"/>
              <a:pathLst>
                <a:path w="313" h="263" extrusionOk="0">
                  <a:moveTo>
                    <a:pt x="141" y="1"/>
                  </a:moveTo>
                  <a:cubicBezTo>
                    <a:pt x="70" y="1"/>
                    <a:pt x="0" y="53"/>
                    <a:pt x="0" y="133"/>
                  </a:cubicBezTo>
                  <a:cubicBezTo>
                    <a:pt x="0" y="203"/>
                    <a:pt x="59" y="261"/>
                    <a:pt x="129" y="261"/>
                  </a:cubicBezTo>
                  <a:cubicBezTo>
                    <a:pt x="134" y="262"/>
                    <a:pt x="138" y="262"/>
                    <a:pt x="143" y="262"/>
                  </a:cubicBezTo>
                  <a:cubicBezTo>
                    <a:pt x="262" y="262"/>
                    <a:pt x="313" y="118"/>
                    <a:pt x="234" y="39"/>
                  </a:cubicBezTo>
                  <a:cubicBezTo>
                    <a:pt x="208" y="13"/>
                    <a:pt x="174"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8" name="Google Shape;1068;p6"/>
            <p:cNvSpPr/>
            <p:nvPr/>
          </p:nvSpPr>
          <p:spPr>
            <a:xfrm>
              <a:off x="4764475" y="4103875"/>
              <a:ext cx="7925" cy="6425"/>
            </a:xfrm>
            <a:custGeom>
              <a:avLst/>
              <a:gdLst/>
              <a:ahLst/>
              <a:cxnLst/>
              <a:rect l="l" t="t" r="r" b="b"/>
              <a:pathLst>
                <a:path w="317" h="257" extrusionOk="0">
                  <a:moveTo>
                    <a:pt x="146" y="0"/>
                  </a:moveTo>
                  <a:cubicBezTo>
                    <a:pt x="112" y="0"/>
                    <a:pt x="77" y="12"/>
                    <a:pt x="48" y="35"/>
                  </a:cubicBezTo>
                  <a:cubicBezTo>
                    <a:pt x="1" y="82"/>
                    <a:pt x="1" y="176"/>
                    <a:pt x="48" y="223"/>
                  </a:cubicBezTo>
                  <a:cubicBezTo>
                    <a:pt x="74" y="246"/>
                    <a:pt x="103" y="256"/>
                    <a:pt x="131" y="256"/>
                  </a:cubicBezTo>
                  <a:cubicBezTo>
                    <a:pt x="229" y="256"/>
                    <a:pt x="317" y="135"/>
                    <a:pt x="235" y="35"/>
                  </a:cubicBezTo>
                  <a:cubicBezTo>
                    <a:pt x="212" y="12"/>
                    <a:pt x="179" y="0"/>
                    <a:pt x="1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69" name="Google Shape;1069;p6"/>
            <p:cNvSpPr/>
            <p:nvPr/>
          </p:nvSpPr>
          <p:spPr>
            <a:xfrm>
              <a:off x="4813125" y="3990075"/>
              <a:ext cx="9000" cy="6775"/>
            </a:xfrm>
            <a:custGeom>
              <a:avLst/>
              <a:gdLst/>
              <a:ahLst/>
              <a:cxnLst/>
              <a:rect l="l" t="t" r="r" b="b"/>
              <a:pathLst>
                <a:path w="360" h="271" extrusionOk="0">
                  <a:moveTo>
                    <a:pt x="175" y="0"/>
                  </a:moveTo>
                  <a:cubicBezTo>
                    <a:pt x="1" y="0"/>
                    <a:pt x="4" y="271"/>
                    <a:pt x="185" y="271"/>
                  </a:cubicBezTo>
                  <a:cubicBezTo>
                    <a:pt x="188" y="271"/>
                    <a:pt x="192" y="271"/>
                    <a:pt x="196" y="271"/>
                  </a:cubicBezTo>
                  <a:cubicBezTo>
                    <a:pt x="360" y="247"/>
                    <a:pt x="360" y="13"/>
                    <a:pt x="196" y="1"/>
                  </a:cubicBezTo>
                  <a:cubicBezTo>
                    <a:pt x="189" y="1"/>
                    <a:pt x="181" y="0"/>
                    <a:pt x="1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0" name="Google Shape;1070;p6"/>
            <p:cNvSpPr/>
            <p:nvPr/>
          </p:nvSpPr>
          <p:spPr>
            <a:xfrm>
              <a:off x="4768150" y="3874575"/>
              <a:ext cx="8350" cy="6625"/>
            </a:xfrm>
            <a:custGeom>
              <a:avLst/>
              <a:gdLst/>
              <a:ahLst/>
              <a:cxnLst/>
              <a:rect l="l" t="t" r="r" b="b"/>
              <a:pathLst>
                <a:path w="334" h="265" extrusionOk="0">
                  <a:moveTo>
                    <a:pt x="189" y="0"/>
                  </a:moveTo>
                  <a:cubicBezTo>
                    <a:pt x="155" y="0"/>
                    <a:pt x="123" y="12"/>
                    <a:pt x="100" y="35"/>
                  </a:cubicBezTo>
                  <a:cubicBezTo>
                    <a:pt x="0" y="126"/>
                    <a:pt x="89" y="264"/>
                    <a:pt x="194" y="264"/>
                  </a:cubicBezTo>
                  <a:cubicBezTo>
                    <a:pt x="225" y="264"/>
                    <a:pt x="257" y="252"/>
                    <a:pt x="287" y="223"/>
                  </a:cubicBezTo>
                  <a:cubicBezTo>
                    <a:pt x="334" y="176"/>
                    <a:pt x="334" y="82"/>
                    <a:pt x="287" y="35"/>
                  </a:cubicBezTo>
                  <a:cubicBezTo>
                    <a:pt x="258" y="12"/>
                    <a:pt x="222" y="0"/>
                    <a:pt x="18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1" name="Google Shape;1071;p6"/>
            <p:cNvSpPr/>
            <p:nvPr/>
          </p:nvSpPr>
          <p:spPr>
            <a:xfrm>
              <a:off x="4654225" y="3824550"/>
              <a:ext cx="7925" cy="6750"/>
            </a:xfrm>
            <a:custGeom>
              <a:avLst/>
              <a:gdLst/>
              <a:ahLst/>
              <a:cxnLst/>
              <a:rect l="l" t="t" r="r" b="b"/>
              <a:pathLst>
                <a:path w="317" h="270" extrusionOk="0">
                  <a:moveTo>
                    <a:pt x="188" y="1"/>
                  </a:moveTo>
                  <a:cubicBezTo>
                    <a:pt x="59" y="1"/>
                    <a:pt x="0" y="141"/>
                    <a:pt x="82" y="223"/>
                  </a:cubicBezTo>
                  <a:cubicBezTo>
                    <a:pt x="110" y="255"/>
                    <a:pt x="147" y="269"/>
                    <a:pt x="183" y="269"/>
                  </a:cubicBezTo>
                  <a:cubicBezTo>
                    <a:pt x="251" y="269"/>
                    <a:pt x="316" y="218"/>
                    <a:pt x="316" y="141"/>
                  </a:cubicBezTo>
                  <a:cubicBezTo>
                    <a:pt x="316" y="59"/>
                    <a:pt x="258" y="1"/>
                    <a:pt x="1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2" name="Google Shape;1072;p6"/>
            <p:cNvSpPr/>
            <p:nvPr/>
          </p:nvSpPr>
          <p:spPr>
            <a:xfrm>
              <a:off x="4538975" y="3869900"/>
              <a:ext cx="8000" cy="6425"/>
            </a:xfrm>
            <a:custGeom>
              <a:avLst/>
              <a:gdLst/>
              <a:ahLst/>
              <a:cxnLst/>
              <a:rect l="l" t="t" r="r" b="b"/>
              <a:pathLst>
                <a:path w="320" h="257" extrusionOk="0">
                  <a:moveTo>
                    <a:pt x="147" y="0"/>
                  </a:moveTo>
                  <a:cubicBezTo>
                    <a:pt x="112" y="0"/>
                    <a:pt x="77" y="12"/>
                    <a:pt x="48" y="35"/>
                  </a:cubicBezTo>
                  <a:cubicBezTo>
                    <a:pt x="1" y="82"/>
                    <a:pt x="1" y="176"/>
                    <a:pt x="48" y="222"/>
                  </a:cubicBezTo>
                  <a:cubicBezTo>
                    <a:pt x="77" y="246"/>
                    <a:pt x="107" y="256"/>
                    <a:pt x="136" y="256"/>
                  </a:cubicBezTo>
                  <a:cubicBezTo>
                    <a:pt x="237" y="256"/>
                    <a:pt x="319" y="135"/>
                    <a:pt x="247" y="35"/>
                  </a:cubicBezTo>
                  <a:cubicBezTo>
                    <a:pt x="217" y="12"/>
                    <a:pt x="182" y="0"/>
                    <a:pt x="1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3" name="Google Shape;1073;p6"/>
            <p:cNvSpPr/>
            <p:nvPr/>
          </p:nvSpPr>
          <p:spPr>
            <a:xfrm>
              <a:off x="4489275" y="3983375"/>
              <a:ext cx="7625" cy="6750"/>
            </a:xfrm>
            <a:custGeom>
              <a:avLst/>
              <a:gdLst/>
              <a:ahLst/>
              <a:cxnLst/>
              <a:rect l="l" t="t" r="r" b="b"/>
              <a:pathLst>
                <a:path w="305" h="270" extrusionOk="0">
                  <a:moveTo>
                    <a:pt x="141" y="0"/>
                  </a:moveTo>
                  <a:cubicBezTo>
                    <a:pt x="59" y="0"/>
                    <a:pt x="0" y="59"/>
                    <a:pt x="0" y="129"/>
                  </a:cubicBezTo>
                  <a:cubicBezTo>
                    <a:pt x="0" y="211"/>
                    <a:pt x="69" y="270"/>
                    <a:pt x="138" y="270"/>
                  </a:cubicBezTo>
                  <a:cubicBezTo>
                    <a:pt x="168" y="270"/>
                    <a:pt x="198" y="259"/>
                    <a:pt x="222" y="234"/>
                  </a:cubicBezTo>
                  <a:cubicBezTo>
                    <a:pt x="304" y="152"/>
                    <a:pt x="257" y="12"/>
                    <a:pt x="14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4" name="Google Shape;1074;p6"/>
            <p:cNvSpPr/>
            <p:nvPr/>
          </p:nvSpPr>
          <p:spPr>
            <a:xfrm>
              <a:off x="4568875" y="4161675"/>
              <a:ext cx="16050" cy="13150"/>
            </a:xfrm>
            <a:custGeom>
              <a:avLst/>
              <a:gdLst/>
              <a:ahLst/>
              <a:cxnLst/>
              <a:rect l="l" t="t" r="r" b="b"/>
              <a:pathLst>
                <a:path w="642" h="526" extrusionOk="0">
                  <a:moveTo>
                    <a:pt x="316" y="0"/>
                  </a:moveTo>
                  <a:cubicBezTo>
                    <a:pt x="215" y="0"/>
                    <a:pt x="123" y="63"/>
                    <a:pt x="80" y="157"/>
                  </a:cubicBezTo>
                  <a:cubicBezTo>
                    <a:pt x="0" y="337"/>
                    <a:pt x="142" y="525"/>
                    <a:pt x="324" y="525"/>
                  </a:cubicBezTo>
                  <a:cubicBezTo>
                    <a:pt x="355" y="525"/>
                    <a:pt x="387" y="520"/>
                    <a:pt x="419" y="508"/>
                  </a:cubicBezTo>
                  <a:cubicBezTo>
                    <a:pt x="630" y="426"/>
                    <a:pt x="642" y="122"/>
                    <a:pt x="431" y="28"/>
                  </a:cubicBezTo>
                  <a:cubicBezTo>
                    <a:pt x="393" y="9"/>
                    <a:pt x="354" y="0"/>
                    <a:pt x="31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5" name="Google Shape;1075;p6"/>
            <p:cNvSpPr/>
            <p:nvPr/>
          </p:nvSpPr>
          <p:spPr>
            <a:xfrm>
              <a:off x="4717900" y="4164275"/>
              <a:ext cx="16200" cy="13700"/>
            </a:xfrm>
            <a:custGeom>
              <a:avLst/>
              <a:gdLst/>
              <a:ahLst/>
              <a:cxnLst/>
              <a:rect l="l" t="t" r="r" b="b"/>
              <a:pathLst>
                <a:path w="648" h="548" extrusionOk="0">
                  <a:moveTo>
                    <a:pt x="351" y="1"/>
                  </a:moveTo>
                  <a:cubicBezTo>
                    <a:pt x="179" y="1"/>
                    <a:pt x="1" y="164"/>
                    <a:pt x="97" y="380"/>
                  </a:cubicBezTo>
                  <a:cubicBezTo>
                    <a:pt x="144" y="482"/>
                    <a:pt x="248" y="547"/>
                    <a:pt x="359" y="547"/>
                  </a:cubicBezTo>
                  <a:cubicBezTo>
                    <a:pt x="389" y="547"/>
                    <a:pt x="419" y="542"/>
                    <a:pt x="448" y="533"/>
                  </a:cubicBezTo>
                  <a:cubicBezTo>
                    <a:pt x="577" y="474"/>
                    <a:pt x="647" y="322"/>
                    <a:pt x="589" y="182"/>
                  </a:cubicBezTo>
                  <a:cubicBezTo>
                    <a:pt x="546" y="54"/>
                    <a:pt x="450" y="1"/>
                    <a:pt x="35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6" name="Google Shape;1076;p6"/>
            <p:cNvSpPr/>
            <p:nvPr/>
          </p:nvSpPr>
          <p:spPr>
            <a:xfrm>
              <a:off x="4826200" y="4061625"/>
              <a:ext cx="16050" cy="13250"/>
            </a:xfrm>
            <a:custGeom>
              <a:avLst/>
              <a:gdLst/>
              <a:ahLst/>
              <a:cxnLst/>
              <a:rect l="l" t="t" r="r" b="b"/>
              <a:pathLst>
                <a:path w="642" h="530" extrusionOk="0">
                  <a:moveTo>
                    <a:pt x="325" y="0"/>
                  </a:moveTo>
                  <a:cubicBezTo>
                    <a:pt x="296" y="0"/>
                    <a:pt x="265" y="5"/>
                    <a:pt x="234" y="17"/>
                  </a:cubicBezTo>
                  <a:cubicBezTo>
                    <a:pt x="12" y="99"/>
                    <a:pt x="0" y="415"/>
                    <a:pt x="223" y="509"/>
                  </a:cubicBezTo>
                  <a:cubicBezTo>
                    <a:pt x="254" y="523"/>
                    <a:pt x="287" y="530"/>
                    <a:pt x="319" y="530"/>
                  </a:cubicBezTo>
                  <a:cubicBezTo>
                    <a:pt x="420" y="530"/>
                    <a:pt x="518" y="466"/>
                    <a:pt x="562" y="368"/>
                  </a:cubicBezTo>
                  <a:cubicBezTo>
                    <a:pt x="642" y="188"/>
                    <a:pt x="500" y="0"/>
                    <a:pt x="3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7" name="Google Shape;1077;p6"/>
            <p:cNvSpPr/>
            <p:nvPr/>
          </p:nvSpPr>
          <p:spPr>
            <a:xfrm>
              <a:off x="4829200" y="3912775"/>
              <a:ext cx="15450" cy="13250"/>
            </a:xfrm>
            <a:custGeom>
              <a:avLst/>
              <a:gdLst/>
              <a:ahLst/>
              <a:cxnLst/>
              <a:rect l="l" t="t" r="r" b="b"/>
              <a:pathLst>
                <a:path w="618" h="530" extrusionOk="0">
                  <a:moveTo>
                    <a:pt x="321" y="0"/>
                  </a:moveTo>
                  <a:cubicBezTo>
                    <a:pt x="223" y="0"/>
                    <a:pt x="126" y="53"/>
                    <a:pt x="79" y="157"/>
                  </a:cubicBezTo>
                  <a:cubicBezTo>
                    <a:pt x="1" y="343"/>
                    <a:pt x="145" y="530"/>
                    <a:pt x="317" y="530"/>
                  </a:cubicBezTo>
                  <a:cubicBezTo>
                    <a:pt x="350" y="530"/>
                    <a:pt x="385" y="523"/>
                    <a:pt x="419" y="508"/>
                  </a:cubicBezTo>
                  <a:cubicBezTo>
                    <a:pt x="559" y="449"/>
                    <a:pt x="617" y="297"/>
                    <a:pt x="571" y="169"/>
                  </a:cubicBezTo>
                  <a:cubicBezTo>
                    <a:pt x="523" y="56"/>
                    <a:pt x="422" y="0"/>
                    <a:pt x="32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8" name="Google Shape;1078;p6"/>
            <p:cNvSpPr/>
            <p:nvPr/>
          </p:nvSpPr>
          <p:spPr>
            <a:xfrm>
              <a:off x="4725875" y="3805400"/>
              <a:ext cx="16075" cy="13150"/>
            </a:xfrm>
            <a:custGeom>
              <a:avLst/>
              <a:gdLst/>
              <a:ahLst/>
              <a:cxnLst/>
              <a:rect l="l" t="t" r="r" b="b"/>
              <a:pathLst>
                <a:path w="643" h="526" extrusionOk="0">
                  <a:moveTo>
                    <a:pt x="318" y="1"/>
                  </a:moveTo>
                  <a:cubicBezTo>
                    <a:pt x="287" y="1"/>
                    <a:pt x="255" y="6"/>
                    <a:pt x="223" y="18"/>
                  </a:cubicBezTo>
                  <a:cubicBezTo>
                    <a:pt x="1" y="100"/>
                    <a:pt x="1" y="404"/>
                    <a:pt x="211" y="509"/>
                  </a:cubicBezTo>
                  <a:cubicBezTo>
                    <a:pt x="244" y="520"/>
                    <a:pt x="277" y="525"/>
                    <a:pt x="309" y="525"/>
                  </a:cubicBezTo>
                  <a:cubicBezTo>
                    <a:pt x="417" y="525"/>
                    <a:pt x="517" y="468"/>
                    <a:pt x="562" y="369"/>
                  </a:cubicBezTo>
                  <a:cubicBezTo>
                    <a:pt x="642" y="189"/>
                    <a:pt x="500" y="1"/>
                    <a:pt x="31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79" name="Google Shape;1079;p6"/>
            <p:cNvSpPr/>
            <p:nvPr/>
          </p:nvSpPr>
          <p:spPr>
            <a:xfrm>
              <a:off x="4576425" y="3802400"/>
              <a:ext cx="16025" cy="13375"/>
            </a:xfrm>
            <a:custGeom>
              <a:avLst/>
              <a:gdLst/>
              <a:ahLst/>
              <a:cxnLst/>
              <a:rect l="l" t="t" r="r" b="b"/>
              <a:pathLst>
                <a:path w="641" h="535" extrusionOk="0">
                  <a:moveTo>
                    <a:pt x="319" y="0"/>
                  </a:moveTo>
                  <a:cubicBezTo>
                    <a:pt x="287" y="0"/>
                    <a:pt x="254" y="7"/>
                    <a:pt x="223" y="21"/>
                  </a:cubicBezTo>
                  <a:cubicBezTo>
                    <a:pt x="0" y="103"/>
                    <a:pt x="0" y="419"/>
                    <a:pt x="211" y="512"/>
                  </a:cubicBezTo>
                  <a:cubicBezTo>
                    <a:pt x="247" y="528"/>
                    <a:pt x="283" y="534"/>
                    <a:pt x="317" y="534"/>
                  </a:cubicBezTo>
                  <a:cubicBezTo>
                    <a:pt x="497" y="534"/>
                    <a:pt x="641" y="348"/>
                    <a:pt x="562" y="161"/>
                  </a:cubicBezTo>
                  <a:cubicBezTo>
                    <a:pt x="518" y="64"/>
                    <a:pt x="42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0" name="Google Shape;1080;p6"/>
            <p:cNvSpPr/>
            <p:nvPr/>
          </p:nvSpPr>
          <p:spPr>
            <a:xfrm>
              <a:off x="4468250" y="3905300"/>
              <a:ext cx="16075" cy="13300"/>
            </a:xfrm>
            <a:custGeom>
              <a:avLst/>
              <a:gdLst/>
              <a:ahLst/>
              <a:cxnLst/>
              <a:rect l="l" t="t" r="r" b="b"/>
              <a:pathLst>
                <a:path w="643" h="532" extrusionOk="0">
                  <a:moveTo>
                    <a:pt x="327" y="1"/>
                  </a:moveTo>
                  <a:cubicBezTo>
                    <a:pt x="225" y="1"/>
                    <a:pt x="124" y="60"/>
                    <a:pt x="81" y="164"/>
                  </a:cubicBezTo>
                  <a:cubicBezTo>
                    <a:pt x="1" y="343"/>
                    <a:pt x="143" y="532"/>
                    <a:pt x="324" y="532"/>
                  </a:cubicBezTo>
                  <a:cubicBezTo>
                    <a:pt x="355" y="532"/>
                    <a:pt x="388" y="526"/>
                    <a:pt x="420" y="514"/>
                  </a:cubicBezTo>
                  <a:cubicBezTo>
                    <a:pt x="642" y="433"/>
                    <a:pt x="642" y="117"/>
                    <a:pt x="432" y="23"/>
                  </a:cubicBezTo>
                  <a:cubicBezTo>
                    <a:pt x="398" y="8"/>
                    <a:pt x="362" y="1"/>
                    <a:pt x="3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1" name="Google Shape;1081;p6"/>
            <p:cNvSpPr/>
            <p:nvPr/>
          </p:nvSpPr>
          <p:spPr>
            <a:xfrm>
              <a:off x="4465875" y="4053875"/>
              <a:ext cx="17800" cy="13525"/>
            </a:xfrm>
            <a:custGeom>
              <a:avLst/>
              <a:gdLst/>
              <a:ahLst/>
              <a:cxnLst/>
              <a:rect l="l" t="t" r="r" b="b"/>
              <a:pathLst>
                <a:path w="712" h="541" extrusionOk="0">
                  <a:moveTo>
                    <a:pt x="341" y="1"/>
                  </a:moveTo>
                  <a:cubicBezTo>
                    <a:pt x="300" y="1"/>
                    <a:pt x="257" y="11"/>
                    <a:pt x="211" y="35"/>
                  </a:cubicBezTo>
                  <a:cubicBezTo>
                    <a:pt x="70" y="82"/>
                    <a:pt x="0" y="234"/>
                    <a:pt x="59" y="374"/>
                  </a:cubicBezTo>
                  <a:cubicBezTo>
                    <a:pt x="96" y="476"/>
                    <a:pt x="198" y="541"/>
                    <a:pt x="309" y="541"/>
                  </a:cubicBezTo>
                  <a:cubicBezTo>
                    <a:pt x="338" y="541"/>
                    <a:pt x="368" y="536"/>
                    <a:pt x="398" y="526"/>
                  </a:cubicBezTo>
                  <a:cubicBezTo>
                    <a:pt x="711" y="425"/>
                    <a:pt x="597" y="1"/>
                    <a:pt x="3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2" name="Google Shape;1082;p6"/>
            <p:cNvSpPr/>
            <p:nvPr/>
          </p:nvSpPr>
          <p:spPr>
            <a:xfrm>
              <a:off x="4486175" y="4143950"/>
              <a:ext cx="8375" cy="6500"/>
            </a:xfrm>
            <a:custGeom>
              <a:avLst/>
              <a:gdLst/>
              <a:ahLst/>
              <a:cxnLst/>
              <a:rect l="l" t="t" r="r" b="b"/>
              <a:pathLst>
                <a:path w="335" h="260" extrusionOk="0">
                  <a:moveTo>
                    <a:pt x="190" y="0"/>
                  </a:moveTo>
                  <a:cubicBezTo>
                    <a:pt x="156" y="0"/>
                    <a:pt x="124" y="12"/>
                    <a:pt x="101" y="35"/>
                  </a:cubicBezTo>
                  <a:cubicBezTo>
                    <a:pt x="1" y="126"/>
                    <a:pt x="91" y="259"/>
                    <a:pt x="197" y="259"/>
                  </a:cubicBezTo>
                  <a:cubicBezTo>
                    <a:pt x="228" y="259"/>
                    <a:pt x="259" y="248"/>
                    <a:pt x="288" y="222"/>
                  </a:cubicBezTo>
                  <a:cubicBezTo>
                    <a:pt x="335" y="176"/>
                    <a:pt x="335" y="82"/>
                    <a:pt x="288" y="35"/>
                  </a:cubicBezTo>
                  <a:cubicBezTo>
                    <a:pt x="259" y="12"/>
                    <a:pt x="224" y="0"/>
                    <a:pt x="19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3" name="Google Shape;1083;p6"/>
            <p:cNvSpPr/>
            <p:nvPr/>
          </p:nvSpPr>
          <p:spPr>
            <a:xfrm>
              <a:off x="4647500" y="4213575"/>
              <a:ext cx="7625" cy="6725"/>
            </a:xfrm>
            <a:custGeom>
              <a:avLst/>
              <a:gdLst/>
              <a:ahLst/>
              <a:cxnLst/>
              <a:rect l="l" t="t" r="r" b="b"/>
              <a:pathLst>
                <a:path w="305" h="269" extrusionOk="0">
                  <a:moveTo>
                    <a:pt x="127" y="0"/>
                  </a:moveTo>
                  <a:cubicBezTo>
                    <a:pt x="62" y="0"/>
                    <a:pt x="0" y="55"/>
                    <a:pt x="0" y="140"/>
                  </a:cubicBezTo>
                  <a:cubicBezTo>
                    <a:pt x="0" y="210"/>
                    <a:pt x="59" y="269"/>
                    <a:pt x="129" y="269"/>
                  </a:cubicBezTo>
                  <a:cubicBezTo>
                    <a:pt x="246" y="269"/>
                    <a:pt x="304" y="128"/>
                    <a:pt x="223" y="46"/>
                  </a:cubicBezTo>
                  <a:cubicBezTo>
                    <a:pt x="195" y="15"/>
                    <a:pt x="160" y="0"/>
                    <a:pt x="1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4" name="Google Shape;1084;p6"/>
            <p:cNvSpPr/>
            <p:nvPr/>
          </p:nvSpPr>
          <p:spPr>
            <a:xfrm>
              <a:off x="4809525" y="4150450"/>
              <a:ext cx="7925" cy="6350"/>
            </a:xfrm>
            <a:custGeom>
              <a:avLst/>
              <a:gdLst/>
              <a:ahLst/>
              <a:cxnLst/>
              <a:rect l="l" t="t" r="r" b="b"/>
              <a:pathLst>
                <a:path w="317" h="254" extrusionOk="0">
                  <a:moveTo>
                    <a:pt x="145" y="0"/>
                  </a:moveTo>
                  <a:cubicBezTo>
                    <a:pt x="112" y="0"/>
                    <a:pt x="77" y="15"/>
                    <a:pt x="47" y="44"/>
                  </a:cubicBezTo>
                  <a:cubicBezTo>
                    <a:pt x="1" y="91"/>
                    <a:pt x="1" y="173"/>
                    <a:pt x="47" y="231"/>
                  </a:cubicBezTo>
                  <a:lnTo>
                    <a:pt x="47" y="220"/>
                  </a:lnTo>
                  <a:cubicBezTo>
                    <a:pt x="74" y="244"/>
                    <a:pt x="103" y="254"/>
                    <a:pt x="132" y="254"/>
                  </a:cubicBezTo>
                  <a:cubicBezTo>
                    <a:pt x="229" y="254"/>
                    <a:pt x="316" y="135"/>
                    <a:pt x="235" y="44"/>
                  </a:cubicBezTo>
                  <a:cubicBezTo>
                    <a:pt x="211" y="15"/>
                    <a:pt x="179" y="0"/>
                    <a:pt x="14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5" name="Google Shape;1085;p6"/>
            <p:cNvSpPr/>
            <p:nvPr/>
          </p:nvSpPr>
          <p:spPr>
            <a:xfrm>
              <a:off x="4878850" y="3991475"/>
              <a:ext cx="7825" cy="6550"/>
            </a:xfrm>
            <a:custGeom>
              <a:avLst/>
              <a:gdLst/>
              <a:ahLst/>
              <a:cxnLst/>
              <a:rect l="l" t="t" r="r" b="b"/>
              <a:pathLst>
                <a:path w="313" h="262" extrusionOk="0">
                  <a:moveTo>
                    <a:pt x="180" y="1"/>
                  </a:moveTo>
                  <a:cubicBezTo>
                    <a:pt x="147" y="1"/>
                    <a:pt x="112" y="13"/>
                    <a:pt x="82" y="39"/>
                  </a:cubicBezTo>
                  <a:cubicBezTo>
                    <a:pt x="0" y="121"/>
                    <a:pt x="59" y="261"/>
                    <a:pt x="176" y="261"/>
                  </a:cubicBezTo>
                  <a:cubicBezTo>
                    <a:pt x="246" y="261"/>
                    <a:pt x="304" y="203"/>
                    <a:pt x="304" y="133"/>
                  </a:cubicBezTo>
                  <a:cubicBezTo>
                    <a:pt x="312" y="53"/>
                    <a:pt x="250" y="1"/>
                    <a:pt x="18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6" name="Google Shape;1086;p6"/>
            <p:cNvSpPr/>
            <p:nvPr/>
          </p:nvSpPr>
          <p:spPr>
            <a:xfrm>
              <a:off x="4816250" y="3829600"/>
              <a:ext cx="7050" cy="6675"/>
            </a:xfrm>
            <a:custGeom>
              <a:avLst/>
              <a:gdLst/>
              <a:ahLst/>
              <a:cxnLst/>
              <a:rect l="l" t="t" r="r" b="b"/>
              <a:pathLst>
                <a:path w="282" h="267" extrusionOk="0">
                  <a:moveTo>
                    <a:pt x="141" y="1"/>
                  </a:moveTo>
                  <a:cubicBezTo>
                    <a:pt x="106" y="1"/>
                    <a:pt x="71" y="15"/>
                    <a:pt x="47" y="44"/>
                  </a:cubicBezTo>
                  <a:cubicBezTo>
                    <a:pt x="1" y="91"/>
                    <a:pt x="1" y="173"/>
                    <a:pt x="47" y="232"/>
                  </a:cubicBezTo>
                  <a:cubicBezTo>
                    <a:pt x="71" y="255"/>
                    <a:pt x="106" y="267"/>
                    <a:pt x="141" y="267"/>
                  </a:cubicBezTo>
                  <a:cubicBezTo>
                    <a:pt x="176" y="267"/>
                    <a:pt x="211" y="255"/>
                    <a:pt x="235" y="232"/>
                  </a:cubicBezTo>
                  <a:cubicBezTo>
                    <a:pt x="281" y="173"/>
                    <a:pt x="281" y="91"/>
                    <a:pt x="235" y="44"/>
                  </a:cubicBezTo>
                  <a:cubicBezTo>
                    <a:pt x="211" y="15"/>
                    <a:pt x="176"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7" name="Google Shape;1087;p6"/>
            <p:cNvSpPr/>
            <p:nvPr/>
          </p:nvSpPr>
          <p:spPr>
            <a:xfrm>
              <a:off x="4656550" y="3760275"/>
              <a:ext cx="7050" cy="6625"/>
            </a:xfrm>
            <a:custGeom>
              <a:avLst/>
              <a:gdLst/>
              <a:ahLst/>
              <a:cxnLst/>
              <a:rect l="l" t="t" r="r" b="b"/>
              <a:pathLst>
                <a:path w="282" h="265" extrusionOk="0">
                  <a:moveTo>
                    <a:pt x="141" y="1"/>
                  </a:moveTo>
                  <a:cubicBezTo>
                    <a:pt x="80" y="1"/>
                    <a:pt x="19" y="39"/>
                    <a:pt x="13" y="115"/>
                  </a:cubicBezTo>
                  <a:cubicBezTo>
                    <a:pt x="1" y="214"/>
                    <a:pt x="71" y="264"/>
                    <a:pt x="141" y="264"/>
                  </a:cubicBezTo>
                  <a:cubicBezTo>
                    <a:pt x="212" y="264"/>
                    <a:pt x="282" y="214"/>
                    <a:pt x="270" y="115"/>
                  </a:cubicBezTo>
                  <a:cubicBezTo>
                    <a:pt x="264" y="39"/>
                    <a:pt x="203"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8" name="Google Shape;1088;p6"/>
            <p:cNvSpPr/>
            <p:nvPr/>
          </p:nvSpPr>
          <p:spPr>
            <a:xfrm>
              <a:off x="4494250" y="3823300"/>
              <a:ext cx="7025" cy="6625"/>
            </a:xfrm>
            <a:custGeom>
              <a:avLst/>
              <a:gdLst/>
              <a:ahLst/>
              <a:cxnLst/>
              <a:rect l="l" t="t" r="r" b="b"/>
              <a:pathLst>
                <a:path w="281" h="265" extrusionOk="0">
                  <a:moveTo>
                    <a:pt x="135" y="1"/>
                  </a:moveTo>
                  <a:cubicBezTo>
                    <a:pt x="65" y="1"/>
                    <a:pt x="0" y="53"/>
                    <a:pt x="0" y="133"/>
                  </a:cubicBezTo>
                  <a:cubicBezTo>
                    <a:pt x="0" y="212"/>
                    <a:pt x="65" y="264"/>
                    <a:pt x="135" y="264"/>
                  </a:cubicBezTo>
                  <a:cubicBezTo>
                    <a:pt x="169" y="264"/>
                    <a:pt x="204" y="253"/>
                    <a:pt x="234" y="226"/>
                  </a:cubicBezTo>
                  <a:cubicBezTo>
                    <a:pt x="281" y="168"/>
                    <a:pt x="281" y="86"/>
                    <a:pt x="234" y="39"/>
                  </a:cubicBezTo>
                  <a:cubicBezTo>
                    <a:pt x="204" y="13"/>
                    <a:pt x="169" y="1"/>
                    <a:pt x="13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89" name="Google Shape;1089;p6"/>
            <p:cNvSpPr/>
            <p:nvPr/>
          </p:nvSpPr>
          <p:spPr>
            <a:xfrm>
              <a:off x="4424050" y="3982200"/>
              <a:ext cx="6750" cy="6525"/>
            </a:xfrm>
            <a:custGeom>
              <a:avLst/>
              <a:gdLst/>
              <a:ahLst/>
              <a:cxnLst/>
              <a:rect l="l" t="t" r="r" b="b"/>
              <a:pathLst>
                <a:path w="270" h="261" extrusionOk="0">
                  <a:moveTo>
                    <a:pt x="141" y="1"/>
                  </a:moveTo>
                  <a:cubicBezTo>
                    <a:pt x="70" y="1"/>
                    <a:pt x="0" y="59"/>
                    <a:pt x="12" y="129"/>
                  </a:cubicBezTo>
                  <a:cubicBezTo>
                    <a:pt x="6" y="217"/>
                    <a:pt x="70" y="261"/>
                    <a:pt x="136" y="261"/>
                  </a:cubicBezTo>
                  <a:cubicBezTo>
                    <a:pt x="202" y="261"/>
                    <a:pt x="269" y="217"/>
                    <a:pt x="269" y="129"/>
                  </a:cubicBezTo>
                  <a:cubicBezTo>
                    <a:pt x="269" y="59"/>
                    <a:pt x="211"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0" name="Google Shape;1090;p6"/>
            <p:cNvSpPr/>
            <p:nvPr/>
          </p:nvSpPr>
          <p:spPr>
            <a:xfrm>
              <a:off x="4933475" y="1756875"/>
              <a:ext cx="26125" cy="20575"/>
            </a:xfrm>
            <a:custGeom>
              <a:avLst/>
              <a:gdLst/>
              <a:ahLst/>
              <a:cxnLst/>
              <a:rect l="l" t="t" r="r" b="b"/>
              <a:pathLst>
                <a:path w="1045" h="823" extrusionOk="0">
                  <a:moveTo>
                    <a:pt x="594" y="0"/>
                  </a:moveTo>
                  <a:cubicBezTo>
                    <a:pt x="490" y="0"/>
                    <a:pt x="388" y="38"/>
                    <a:pt x="307" y="113"/>
                  </a:cubicBezTo>
                  <a:cubicBezTo>
                    <a:pt x="0" y="402"/>
                    <a:pt x="271" y="823"/>
                    <a:pt x="594" y="823"/>
                  </a:cubicBezTo>
                  <a:cubicBezTo>
                    <a:pt x="690" y="823"/>
                    <a:pt x="790" y="786"/>
                    <a:pt x="880" y="698"/>
                  </a:cubicBezTo>
                  <a:cubicBezTo>
                    <a:pt x="1033" y="546"/>
                    <a:pt x="1044" y="288"/>
                    <a:pt x="892" y="124"/>
                  </a:cubicBezTo>
                  <a:cubicBezTo>
                    <a:pt x="809" y="41"/>
                    <a:pt x="701" y="0"/>
                    <a:pt x="59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1" name="Google Shape;1091;p6"/>
            <p:cNvSpPr/>
            <p:nvPr/>
          </p:nvSpPr>
          <p:spPr>
            <a:xfrm>
              <a:off x="4975950" y="1757625"/>
              <a:ext cx="22550" cy="20300"/>
            </a:xfrm>
            <a:custGeom>
              <a:avLst/>
              <a:gdLst/>
              <a:ahLst/>
              <a:cxnLst/>
              <a:rect l="l" t="t" r="r" b="b"/>
              <a:pathLst>
                <a:path w="902" h="812" extrusionOk="0">
                  <a:moveTo>
                    <a:pt x="447" y="1"/>
                  </a:moveTo>
                  <a:cubicBezTo>
                    <a:pt x="347" y="1"/>
                    <a:pt x="249" y="39"/>
                    <a:pt x="176" y="118"/>
                  </a:cubicBezTo>
                  <a:cubicBezTo>
                    <a:pt x="12" y="270"/>
                    <a:pt x="0" y="527"/>
                    <a:pt x="164" y="691"/>
                  </a:cubicBezTo>
                  <a:cubicBezTo>
                    <a:pt x="243" y="770"/>
                    <a:pt x="350" y="811"/>
                    <a:pt x="458" y="811"/>
                  </a:cubicBezTo>
                  <a:cubicBezTo>
                    <a:pt x="558" y="811"/>
                    <a:pt x="659" y="776"/>
                    <a:pt x="737" y="703"/>
                  </a:cubicBezTo>
                  <a:cubicBezTo>
                    <a:pt x="901" y="539"/>
                    <a:pt x="901" y="282"/>
                    <a:pt x="749" y="130"/>
                  </a:cubicBezTo>
                  <a:cubicBezTo>
                    <a:pt x="664" y="45"/>
                    <a:pt x="554" y="1"/>
                    <a:pt x="44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2" name="Google Shape;1092;p6"/>
            <p:cNvSpPr/>
            <p:nvPr/>
          </p:nvSpPr>
          <p:spPr>
            <a:xfrm>
              <a:off x="4977800" y="1718825"/>
              <a:ext cx="21575" cy="20400"/>
            </a:xfrm>
            <a:custGeom>
              <a:avLst/>
              <a:gdLst/>
              <a:ahLst/>
              <a:cxnLst/>
              <a:rect l="l" t="t" r="r" b="b"/>
              <a:pathLst>
                <a:path w="863" h="816" extrusionOk="0">
                  <a:moveTo>
                    <a:pt x="412" y="0"/>
                  </a:moveTo>
                  <a:cubicBezTo>
                    <a:pt x="205" y="0"/>
                    <a:pt x="8" y="154"/>
                    <a:pt x="8" y="395"/>
                  </a:cubicBezTo>
                  <a:cubicBezTo>
                    <a:pt x="0" y="644"/>
                    <a:pt x="202" y="815"/>
                    <a:pt x="416" y="815"/>
                  </a:cubicBezTo>
                  <a:cubicBezTo>
                    <a:pt x="514" y="815"/>
                    <a:pt x="614" y="780"/>
                    <a:pt x="699" y="699"/>
                  </a:cubicBezTo>
                  <a:cubicBezTo>
                    <a:pt x="851" y="547"/>
                    <a:pt x="862" y="289"/>
                    <a:pt x="710" y="126"/>
                  </a:cubicBezTo>
                  <a:cubicBezTo>
                    <a:pt x="624" y="39"/>
                    <a:pt x="517" y="0"/>
                    <a:pt x="4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3" name="Google Shape;1093;p6"/>
            <p:cNvSpPr/>
            <p:nvPr/>
          </p:nvSpPr>
          <p:spPr>
            <a:xfrm>
              <a:off x="4935575" y="1717975"/>
              <a:ext cx="27150" cy="20375"/>
            </a:xfrm>
            <a:custGeom>
              <a:avLst/>
              <a:gdLst/>
              <a:ahLst/>
              <a:cxnLst/>
              <a:rect l="l" t="t" r="r" b="b"/>
              <a:pathLst>
                <a:path w="1086" h="815" extrusionOk="0">
                  <a:moveTo>
                    <a:pt x="544" y="0"/>
                  </a:moveTo>
                  <a:cubicBezTo>
                    <a:pt x="442" y="0"/>
                    <a:pt x="339" y="38"/>
                    <a:pt x="258" y="113"/>
                  </a:cubicBezTo>
                  <a:cubicBezTo>
                    <a:pt x="1" y="370"/>
                    <a:pt x="176" y="803"/>
                    <a:pt x="539" y="815"/>
                  </a:cubicBezTo>
                  <a:cubicBezTo>
                    <a:pt x="544" y="815"/>
                    <a:pt x="548" y="815"/>
                    <a:pt x="553" y="815"/>
                  </a:cubicBezTo>
                  <a:cubicBezTo>
                    <a:pt x="895" y="815"/>
                    <a:pt x="1086" y="390"/>
                    <a:pt x="832" y="124"/>
                  </a:cubicBezTo>
                  <a:cubicBezTo>
                    <a:pt x="754" y="41"/>
                    <a:pt x="649" y="0"/>
                    <a:pt x="54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4" name="Google Shape;1094;p6"/>
            <p:cNvSpPr/>
            <p:nvPr/>
          </p:nvSpPr>
          <p:spPr>
            <a:xfrm>
              <a:off x="4932425" y="1787150"/>
              <a:ext cx="27175" cy="22275"/>
            </a:xfrm>
            <a:custGeom>
              <a:avLst/>
              <a:gdLst/>
              <a:ahLst/>
              <a:cxnLst/>
              <a:rect l="l" t="t" r="r" b="b"/>
              <a:pathLst>
                <a:path w="1087" h="891" extrusionOk="0">
                  <a:moveTo>
                    <a:pt x="541" y="1"/>
                  </a:moveTo>
                  <a:cubicBezTo>
                    <a:pt x="368" y="1"/>
                    <a:pt x="208" y="97"/>
                    <a:pt x="139" y="271"/>
                  </a:cubicBezTo>
                  <a:cubicBezTo>
                    <a:pt x="1" y="576"/>
                    <a:pt x="237" y="890"/>
                    <a:pt x="538" y="890"/>
                  </a:cubicBezTo>
                  <a:cubicBezTo>
                    <a:pt x="595" y="890"/>
                    <a:pt x="653" y="879"/>
                    <a:pt x="712" y="855"/>
                  </a:cubicBezTo>
                  <a:cubicBezTo>
                    <a:pt x="1075" y="715"/>
                    <a:pt x="1086" y="189"/>
                    <a:pt x="724" y="37"/>
                  </a:cubicBezTo>
                  <a:cubicBezTo>
                    <a:pt x="663" y="12"/>
                    <a:pt x="601" y="1"/>
                    <a:pt x="54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5" name="Google Shape;1095;p6"/>
            <p:cNvSpPr/>
            <p:nvPr/>
          </p:nvSpPr>
          <p:spPr>
            <a:xfrm>
              <a:off x="4975350" y="1787775"/>
              <a:ext cx="26600" cy="22050"/>
            </a:xfrm>
            <a:custGeom>
              <a:avLst/>
              <a:gdLst/>
              <a:ahLst/>
              <a:cxnLst/>
              <a:rect l="l" t="t" r="r" b="b"/>
              <a:pathLst>
                <a:path w="1064" h="882" extrusionOk="0">
                  <a:moveTo>
                    <a:pt x="526" y="1"/>
                  </a:moveTo>
                  <a:cubicBezTo>
                    <a:pt x="468" y="1"/>
                    <a:pt x="410" y="12"/>
                    <a:pt x="352" y="35"/>
                  </a:cubicBezTo>
                  <a:cubicBezTo>
                    <a:pt x="118" y="117"/>
                    <a:pt x="1" y="386"/>
                    <a:pt x="95" y="620"/>
                  </a:cubicBezTo>
                  <a:lnTo>
                    <a:pt x="106" y="608"/>
                  </a:lnTo>
                  <a:cubicBezTo>
                    <a:pt x="187" y="800"/>
                    <a:pt x="345" y="881"/>
                    <a:pt x="504" y="881"/>
                  </a:cubicBezTo>
                  <a:cubicBezTo>
                    <a:pt x="782" y="881"/>
                    <a:pt x="1064" y="631"/>
                    <a:pt x="937" y="281"/>
                  </a:cubicBezTo>
                  <a:cubicBezTo>
                    <a:pt x="866" y="104"/>
                    <a:pt x="703" y="1"/>
                    <a:pt x="52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6" name="Google Shape;1096;p6"/>
            <p:cNvSpPr/>
            <p:nvPr/>
          </p:nvSpPr>
          <p:spPr>
            <a:xfrm>
              <a:off x="5005775" y="1758775"/>
              <a:ext cx="26350" cy="22425"/>
            </a:xfrm>
            <a:custGeom>
              <a:avLst/>
              <a:gdLst/>
              <a:ahLst/>
              <a:cxnLst/>
              <a:rect l="l" t="t" r="r" b="b"/>
              <a:pathLst>
                <a:path w="1054" h="897" extrusionOk="0">
                  <a:moveTo>
                    <a:pt x="517" y="0"/>
                  </a:moveTo>
                  <a:cubicBezTo>
                    <a:pt x="349" y="0"/>
                    <a:pt x="181" y="91"/>
                    <a:pt x="106" y="271"/>
                  </a:cubicBezTo>
                  <a:cubicBezTo>
                    <a:pt x="1" y="493"/>
                    <a:pt x="106" y="762"/>
                    <a:pt x="340" y="856"/>
                  </a:cubicBezTo>
                  <a:cubicBezTo>
                    <a:pt x="401" y="883"/>
                    <a:pt x="463" y="896"/>
                    <a:pt x="523" y="896"/>
                  </a:cubicBezTo>
                  <a:cubicBezTo>
                    <a:pt x="815" y="896"/>
                    <a:pt x="1053" y="593"/>
                    <a:pt x="937" y="282"/>
                  </a:cubicBezTo>
                  <a:cubicBezTo>
                    <a:pt x="860" y="94"/>
                    <a:pt x="688" y="0"/>
                    <a:pt x="5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7" name="Google Shape;1097;p6"/>
            <p:cNvSpPr/>
            <p:nvPr/>
          </p:nvSpPr>
          <p:spPr>
            <a:xfrm>
              <a:off x="5006125" y="1716800"/>
              <a:ext cx="26300" cy="22400"/>
            </a:xfrm>
            <a:custGeom>
              <a:avLst/>
              <a:gdLst/>
              <a:ahLst/>
              <a:cxnLst/>
              <a:rect l="l" t="t" r="r" b="b"/>
              <a:pathLst>
                <a:path w="1052" h="896" extrusionOk="0">
                  <a:moveTo>
                    <a:pt x="545" y="0"/>
                  </a:moveTo>
                  <a:cubicBezTo>
                    <a:pt x="382" y="0"/>
                    <a:pt x="219" y="88"/>
                    <a:pt x="139" y="265"/>
                  </a:cubicBezTo>
                  <a:cubicBezTo>
                    <a:pt x="0" y="572"/>
                    <a:pt x="239" y="896"/>
                    <a:pt x="542" y="896"/>
                  </a:cubicBezTo>
                  <a:cubicBezTo>
                    <a:pt x="597" y="896"/>
                    <a:pt x="655" y="885"/>
                    <a:pt x="712" y="862"/>
                  </a:cubicBezTo>
                  <a:cubicBezTo>
                    <a:pt x="934" y="780"/>
                    <a:pt x="1051" y="522"/>
                    <a:pt x="958" y="288"/>
                  </a:cubicBezTo>
                  <a:cubicBezTo>
                    <a:pt x="886" y="97"/>
                    <a:pt x="716" y="0"/>
                    <a:pt x="54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8" name="Google Shape;1098;p6"/>
            <p:cNvSpPr/>
            <p:nvPr/>
          </p:nvSpPr>
          <p:spPr>
            <a:xfrm>
              <a:off x="4976825" y="1686425"/>
              <a:ext cx="26050" cy="22550"/>
            </a:xfrm>
            <a:custGeom>
              <a:avLst/>
              <a:gdLst/>
              <a:ahLst/>
              <a:cxnLst/>
              <a:rect l="l" t="t" r="r" b="b"/>
              <a:pathLst>
                <a:path w="1042" h="902" extrusionOk="0">
                  <a:moveTo>
                    <a:pt x="538" y="1"/>
                  </a:moveTo>
                  <a:cubicBezTo>
                    <a:pt x="239" y="1"/>
                    <a:pt x="1" y="303"/>
                    <a:pt x="117" y="614"/>
                  </a:cubicBezTo>
                  <a:cubicBezTo>
                    <a:pt x="195" y="804"/>
                    <a:pt x="368" y="901"/>
                    <a:pt x="541" y="901"/>
                  </a:cubicBezTo>
                  <a:cubicBezTo>
                    <a:pt x="708" y="901"/>
                    <a:pt x="873" y="810"/>
                    <a:pt x="948" y="626"/>
                  </a:cubicBezTo>
                  <a:cubicBezTo>
                    <a:pt x="1042" y="404"/>
                    <a:pt x="948" y="146"/>
                    <a:pt x="726" y="41"/>
                  </a:cubicBezTo>
                  <a:cubicBezTo>
                    <a:pt x="662" y="13"/>
                    <a:pt x="599" y="1"/>
                    <a:pt x="538"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099" name="Google Shape;1099;p6"/>
            <p:cNvSpPr/>
            <p:nvPr/>
          </p:nvSpPr>
          <p:spPr>
            <a:xfrm>
              <a:off x="4934700" y="1685750"/>
              <a:ext cx="26925" cy="22325"/>
            </a:xfrm>
            <a:custGeom>
              <a:avLst/>
              <a:gdLst/>
              <a:ahLst/>
              <a:cxnLst/>
              <a:rect l="l" t="t" r="r" b="b"/>
              <a:pathLst>
                <a:path w="1077" h="893" extrusionOk="0">
                  <a:moveTo>
                    <a:pt x="536" y="1"/>
                  </a:moveTo>
                  <a:cubicBezTo>
                    <a:pt x="482" y="1"/>
                    <a:pt x="427" y="11"/>
                    <a:pt x="375" y="33"/>
                  </a:cubicBezTo>
                  <a:cubicBezTo>
                    <a:pt x="1" y="185"/>
                    <a:pt x="1" y="700"/>
                    <a:pt x="363" y="852"/>
                  </a:cubicBezTo>
                  <a:cubicBezTo>
                    <a:pt x="425" y="880"/>
                    <a:pt x="487" y="892"/>
                    <a:pt x="547" y="892"/>
                  </a:cubicBezTo>
                  <a:cubicBezTo>
                    <a:pt x="839" y="892"/>
                    <a:pt x="1077" y="591"/>
                    <a:pt x="960" y="290"/>
                  </a:cubicBezTo>
                  <a:cubicBezTo>
                    <a:pt x="888" y="111"/>
                    <a:pt x="714" y="1"/>
                    <a:pt x="53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0" name="Google Shape;1100;p6"/>
            <p:cNvSpPr/>
            <p:nvPr/>
          </p:nvSpPr>
          <p:spPr>
            <a:xfrm>
              <a:off x="4904275" y="1714775"/>
              <a:ext cx="26650" cy="22025"/>
            </a:xfrm>
            <a:custGeom>
              <a:avLst/>
              <a:gdLst/>
              <a:ahLst/>
              <a:cxnLst/>
              <a:rect l="l" t="t" r="r" b="b"/>
              <a:pathLst>
                <a:path w="1066" h="881" extrusionOk="0">
                  <a:moveTo>
                    <a:pt x="532" y="1"/>
                  </a:moveTo>
                  <a:cubicBezTo>
                    <a:pt x="362" y="1"/>
                    <a:pt x="199" y="101"/>
                    <a:pt x="130" y="264"/>
                  </a:cubicBezTo>
                  <a:cubicBezTo>
                    <a:pt x="1" y="572"/>
                    <a:pt x="234" y="880"/>
                    <a:pt x="530" y="880"/>
                  </a:cubicBezTo>
                  <a:cubicBezTo>
                    <a:pt x="582" y="880"/>
                    <a:pt x="637" y="870"/>
                    <a:pt x="691" y="849"/>
                  </a:cubicBezTo>
                  <a:cubicBezTo>
                    <a:pt x="1054" y="709"/>
                    <a:pt x="1066" y="194"/>
                    <a:pt x="715" y="42"/>
                  </a:cubicBezTo>
                  <a:cubicBezTo>
                    <a:pt x="656" y="14"/>
                    <a:pt x="593" y="1"/>
                    <a:pt x="532"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1" name="Google Shape;1101;p6"/>
            <p:cNvSpPr/>
            <p:nvPr/>
          </p:nvSpPr>
          <p:spPr>
            <a:xfrm>
              <a:off x="4904300" y="1756775"/>
              <a:ext cx="26025" cy="22375"/>
            </a:xfrm>
            <a:custGeom>
              <a:avLst/>
              <a:gdLst/>
              <a:ahLst/>
              <a:cxnLst/>
              <a:rect l="l" t="t" r="r" b="b"/>
              <a:pathLst>
                <a:path w="1041" h="895" extrusionOk="0">
                  <a:moveTo>
                    <a:pt x="512" y="0"/>
                  </a:moveTo>
                  <a:cubicBezTo>
                    <a:pt x="456" y="0"/>
                    <a:pt x="398" y="11"/>
                    <a:pt x="339" y="35"/>
                  </a:cubicBezTo>
                  <a:cubicBezTo>
                    <a:pt x="117" y="117"/>
                    <a:pt x="0" y="374"/>
                    <a:pt x="82" y="608"/>
                  </a:cubicBezTo>
                  <a:cubicBezTo>
                    <a:pt x="159" y="798"/>
                    <a:pt x="330" y="895"/>
                    <a:pt x="501" y="895"/>
                  </a:cubicBezTo>
                  <a:cubicBezTo>
                    <a:pt x="666" y="895"/>
                    <a:pt x="832" y="804"/>
                    <a:pt x="913" y="620"/>
                  </a:cubicBezTo>
                  <a:cubicBezTo>
                    <a:pt x="1041" y="314"/>
                    <a:pt x="812" y="0"/>
                    <a:pt x="5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2" name="Google Shape;1102;p6"/>
            <p:cNvSpPr/>
            <p:nvPr/>
          </p:nvSpPr>
          <p:spPr>
            <a:xfrm>
              <a:off x="4900150" y="1799425"/>
              <a:ext cx="14700" cy="11525"/>
            </a:xfrm>
            <a:custGeom>
              <a:avLst/>
              <a:gdLst/>
              <a:ahLst/>
              <a:cxnLst/>
              <a:rect l="l" t="t" r="r" b="b"/>
              <a:pathLst>
                <a:path w="588" h="461" extrusionOk="0">
                  <a:moveTo>
                    <a:pt x="334" y="0"/>
                  </a:moveTo>
                  <a:cubicBezTo>
                    <a:pt x="279" y="0"/>
                    <a:pt x="223" y="21"/>
                    <a:pt x="178" y="60"/>
                  </a:cubicBezTo>
                  <a:lnTo>
                    <a:pt x="190" y="60"/>
                  </a:lnTo>
                  <a:cubicBezTo>
                    <a:pt x="0" y="222"/>
                    <a:pt x="158" y="461"/>
                    <a:pt x="336" y="461"/>
                  </a:cubicBezTo>
                  <a:cubicBezTo>
                    <a:pt x="390" y="461"/>
                    <a:pt x="445" y="439"/>
                    <a:pt x="494" y="388"/>
                  </a:cubicBezTo>
                  <a:cubicBezTo>
                    <a:pt x="587" y="294"/>
                    <a:pt x="587" y="154"/>
                    <a:pt x="494" y="72"/>
                  </a:cubicBezTo>
                  <a:cubicBezTo>
                    <a:pt x="451" y="24"/>
                    <a:pt x="393" y="0"/>
                    <a:pt x="33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3" name="Google Shape;1103;p6"/>
            <p:cNvSpPr/>
            <p:nvPr/>
          </p:nvSpPr>
          <p:spPr>
            <a:xfrm>
              <a:off x="4960750" y="1824550"/>
              <a:ext cx="13375" cy="11200"/>
            </a:xfrm>
            <a:custGeom>
              <a:avLst/>
              <a:gdLst/>
              <a:ahLst/>
              <a:cxnLst/>
              <a:rect l="l" t="t" r="r" b="b"/>
              <a:pathLst>
                <a:path w="535" h="448" extrusionOk="0">
                  <a:moveTo>
                    <a:pt x="237" y="1"/>
                  </a:moveTo>
                  <a:cubicBezTo>
                    <a:pt x="122" y="1"/>
                    <a:pt x="12" y="92"/>
                    <a:pt x="12" y="225"/>
                  </a:cubicBezTo>
                  <a:cubicBezTo>
                    <a:pt x="0" y="342"/>
                    <a:pt x="105" y="447"/>
                    <a:pt x="222" y="447"/>
                  </a:cubicBezTo>
                  <a:cubicBezTo>
                    <a:pt x="227" y="448"/>
                    <a:pt x="231" y="448"/>
                    <a:pt x="236" y="448"/>
                  </a:cubicBezTo>
                  <a:cubicBezTo>
                    <a:pt x="426" y="448"/>
                    <a:pt x="535" y="210"/>
                    <a:pt x="398" y="73"/>
                  </a:cubicBezTo>
                  <a:cubicBezTo>
                    <a:pt x="351" y="23"/>
                    <a:pt x="29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4" name="Google Shape;1104;p6"/>
            <p:cNvSpPr/>
            <p:nvPr/>
          </p:nvSpPr>
          <p:spPr>
            <a:xfrm>
              <a:off x="5019225" y="1801650"/>
              <a:ext cx="11725" cy="11200"/>
            </a:xfrm>
            <a:custGeom>
              <a:avLst/>
              <a:gdLst/>
              <a:ahLst/>
              <a:cxnLst/>
              <a:rect l="l" t="t" r="r" b="b"/>
              <a:pathLst>
                <a:path w="469" h="448" extrusionOk="0">
                  <a:moveTo>
                    <a:pt x="237" y="1"/>
                  </a:moveTo>
                  <a:cubicBezTo>
                    <a:pt x="182" y="1"/>
                    <a:pt x="127" y="20"/>
                    <a:pt x="83" y="65"/>
                  </a:cubicBezTo>
                  <a:cubicBezTo>
                    <a:pt x="1" y="158"/>
                    <a:pt x="1" y="299"/>
                    <a:pt x="83" y="381"/>
                  </a:cubicBezTo>
                  <a:cubicBezTo>
                    <a:pt x="129" y="427"/>
                    <a:pt x="187" y="448"/>
                    <a:pt x="243" y="448"/>
                  </a:cubicBezTo>
                  <a:cubicBezTo>
                    <a:pt x="359" y="448"/>
                    <a:pt x="469" y="362"/>
                    <a:pt x="469" y="229"/>
                  </a:cubicBezTo>
                  <a:cubicBezTo>
                    <a:pt x="469" y="93"/>
                    <a:pt x="35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5" name="Google Shape;1105;p6"/>
            <p:cNvSpPr/>
            <p:nvPr/>
          </p:nvSpPr>
          <p:spPr>
            <a:xfrm>
              <a:off x="5043225" y="1744025"/>
              <a:ext cx="13375" cy="11300"/>
            </a:xfrm>
            <a:custGeom>
              <a:avLst/>
              <a:gdLst/>
              <a:ahLst/>
              <a:cxnLst/>
              <a:rect l="l" t="t" r="r" b="b"/>
              <a:pathLst>
                <a:path w="535" h="452" extrusionOk="0">
                  <a:moveTo>
                    <a:pt x="306" y="1"/>
                  </a:moveTo>
                  <a:cubicBezTo>
                    <a:pt x="252" y="1"/>
                    <a:pt x="197" y="21"/>
                    <a:pt x="152" y="65"/>
                  </a:cubicBezTo>
                  <a:cubicBezTo>
                    <a:pt x="0" y="206"/>
                    <a:pt x="105" y="440"/>
                    <a:pt x="304" y="451"/>
                  </a:cubicBezTo>
                  <a:cubicBezTo>
                    <a:pt x="421" y="451"/>
                    <a:pt x="527" y="358"/>
                    <a:pt x="527" y="229"/>
                  </a:cubicBezTo>
                  <a:cubicBezTo>
                    <a:pt x="535" y="93"/>
                    <a:pt x="422" y="1"/>
                    <a:pt x="3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6" name="Google Shape;1106;p6"/>
            <p:cNvSpPr/>
            <p:nvPr/>
          </p:nvSpPr>
          <p:spPr>
            <a:xfrm>
              <a:off x="5020400" y="1685400"/>
              <a:ext cx="14950" cy="11200"/>
            </a:xfrm>
            <a:custGeom>
              <a:avLst/>
              <a:gdLst/>
              <a:ahLst/>
              <a:cxnLst/>
              <a:rect l="l" t="t" r="r" b="b"/>
              <a:pathLst>
                <a:path w="598" h="448" extrusionOk="0">
                  <a:moveTo>
                    <a:pt x="293" y="0"/>
                  </a:moveTo>
                  <a:cubicBezTo>
                    <a:pt x="94" y="0"/>
                    <a:pt x="1" y="246"/>
                    <a:pt x="141" y="386"/>
                  </a:cubicBezTo>
                  <a:cubicBezTo>
                    <a:pt x="182" y="427"/>
                    <a:pt x="238" y="448"/>
                    <a:pt x="295" y="448"/>
                  </a:cubicBezTo>
                  <a:cubicBezTo>
                    <a:pt x="352" y="448"/>
                    <a:pt x="410" y="427"/>
                    <a:pt x="457" y="386"/>
                  </a:cubicBezTo>
                  <a:cubicBezTo>
                    <a:pt x="597" y="246"/>
                    <a:pt x="492" y="0"/>
                    <a:pt x="293"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7" name="Google Shape;1107;p6"/>
            <p:cNvSpPr/>
            <p:nvPr/>
          </p:nvSpPr>
          <p:spPr>
            <a:xfrm>
              <a:off x="4964250" y="1660175"/>
              <a:ext cx="11275" cy="11100"/>
            </a:xfrm>
            <a:custGeom>
              <a:avLst/>
              <a:gdLst/>
              <a:ahLst/>
              <a:cxnLst/>
              <a:rect l="l" t="t" r="r" b="b"/>
              <a:pathLst>
                <a:path w="451" h="444" extrusionOk="0">
                  <a:moveTo>
                    <a:pt x="225" y="0"/>
                  </a:moveTo>
                  <a:cubicBezTo>
                    <a:pt x="116" y="0"/>
                    <a:pt x="6" y="70"/>
                    <a:pt x="0" y="214"/>
                  </a:cubicBezTo>
                  <a:cubicBezTo>
                    <a:pt x="0" y="367"/>
                    <a:pt x="114" y="443"/>
                    <a:pt x="226" y="443"/>
                  </a:cubicBezTo>
                  <a:cubicBezTo>
                    <a:pt x="336" y="443"/>
                    <a:pt x="445" y="370"/>
                    <a:pt x="445" y="225"/>
                  </a:cubicBezTo>
                  <a:cubicBezTo>
                    <a:pt x="451" y="76"/>
                    <a:pt x="338" y="0"/>
                    <a:pt x="22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8" name="Google Shape;1108;p6"/>
            <p:cNvSpPr/>
            <p:nvPr/>
          </p:nvSpPr>
          <p:spPr>
            <a:xfrm>
              <a:off x="4903700" y="1683050"/>
              <a:ext cx="14950" cy="11150"/>
            </a:xfrm>
            <a:custGeom>
              <a:avLst/>
              <a:gdLst/>
              <a:ahLst/>
              <a:cxnLst/>
              <a:rect l="l" t="t" r="r" b="b"/>
              <a:pathLst>
                <a:path w="598" h="446" extrusionOk="0">
                  <a:moveTo>
                    <a:pt x="295" y="1"/>
                  </a:moveTo>
                  <a:cubicBezTo>
                    <a:pt x="238" y="1"/>
                    <a:pt x="182" y="24"/>
                    <a:pt x="141" y="71"/>
                  </a:cubicBezTo>
                  <a:cubicBezTo>
                    <a:pt x="1" y="211"/>
                    <a:pt x="94" y="445"/>
                    <a:pt x="293" y="445"/>
                  </a:cubicBezTo>
                  <a:cubicBezTo>
                    <a:pt x="492" y="445"/>
                    <a:pt x="597" y="211"/>
                    <a:pt x="457" y="71"/>
                  </a:cubicBezTo>
                  <a:cubicBezTo>
                    <a:pt x="410" y="24"/>
                    <a:pt x="352" y="1"/>
                    <a:pt x="29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09" name="Google Shape;1109;p6"/>
            <p:cNvSpPr/>
            <p:nvPr/>
          </p:nvSpPr>
          <p:spPr>
            <a:xfrm>
              <a:off x="4877675" y="1740625"/>
              <a:ext cx="15825" cy="11225"/>
            </a:xfrm>
            <a:custGeom>
              <a:avLst/>
              <a:gdLst/>
              <a:ahLst/>
              <a:cxnLst/>
              <a:rect l="l" t="t" r="r" b="b"/>
              <a:pathLst>
                <a:path w="633" h="449" extrusionOk="0">
                  <a:moveTo>
                    <a:pt x="285" y="1"/>
                  </a:moveTo>
                  <a:cubicBezTo>
                    <a:pt x="7" y="1"/>
                    <a:pt x="0" y="448"/>
                    <a:pt x="295" y="448"/>
                  </a:cubicBezTo>
                  <a:cubicBezTo>
                    <a:pt x="302" y="448"/>
                    <a:pt x="309" y="447"/>
                    <a:pt x="316" y="447"/>
                  </a:cubicBezTo>
                  <a:cubicBezTo>
                    <a:pt x="327" y="448"/>
                    <a:pt x="338" y="449"/>
                    <a:pt x="348" y="449"/>
                  </a:cubicBezTo>
                  <a:cubicBezTo>
                    <a:pt x="629" y="449"/>
                    <a:pt x="633" y="2"/>
                    <a:pt x="328" y="2"/>
                  </a:cubicBezTo>
                  <a:cubicBezTo>
                    <a:pt x="324" y="2"/>
                    <a:pt x="320" y="2"/>
                    <a:pt x="316" y="2"/>
                  </a:cubicBezTo>
                  <a:cubicBezTo>
                    <a:pt x="306" y="1"/>
                    <a:pt x="295" y="1"/>
                    <a:pt x="28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0" name="Google Shape;1110;p6"/>
            <p:cNvSpPr/>
            <p:nvPr/>
          </p:nvSpPr>
          <p:spPr>
            <a:xfrm>
              <a:off x="4913800" y="1840075"/>
              <a:ext cx="19475" cy="16525"/>
            </a:xfrm>
            <a:custGeom>
              <a:avLst/>
              <a:gdLst/>
              <a:ahLst/>
              <a:cxnLst/>
              <a:rect l="l" t="t" r="r" b="b"/>
              <a:pathLst>
                <a:path w="779" h="661" extrusionOk="0">
                  <a:moveTo>
                    <a:pt x="409" y="0"/>
                  </a:moveTo>
                  <a:cubicBezTo>
                    <a:pt x="279" y="0"/>
                    <a:pt x="153" y="77"/>
                    <a:pt x="100" y="201"/>
                  </a:cubicBezTo>
                  <a:cubicBezTo>
                    <a:pt x="0" y="461"/>
                    <a:pt x="210" y="660"/>
                    <a:pt x="420" y="660"/>
                  </a:cubicBezTo>
                  <a:cubicBezTo>
                    <a:pt x="532" y="660"/>
                    <a:pt x="643" y="604"/>
                    <a:pt x="708" y="470"/>
                  </a:cubicBezTo>
                  <a:cubicBezTo>
                    <a:pt x="778" y="294"/>
                    <a:pt x="708" y="107"/>
                    <a:pt x="533" y="25"/>
                  </a:cubicBezTo>
                  <a:cubicBezTo>
                    <a:pt x="493" y="8"/>
                    <a:pt x="450" y="0"/>
                    <a:pt x="40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1" name="Google Shape;1111;p6"/>
            <p:cNvSpPr/>
            <p:nvPr/>
          </p:nvSpPr>
          <p:spPr>
            <a:xfrm>
              <a:off x="4998075" y="1841750"/>
              <a:ext cx="20300" cy="16850"/>
            </a:xfrm>
            <a:custGeom>
              <a:avLst/>
              <a:gdLst/>
              <a:ahLst/>
              <a:cxnLst/>
              <a:rect l="l" t="t" r="r" b="b"/>
              <a:pathLst>
                <a:path w="812" h="674" extrusionOk="0">
                  <a:moveTo>
                    <a:pt x="406" y="1"/>
                  </a:moveTo>
                  <a:cubicBezTo>
                    <a:pt x="180" y="1"/>
                    <a:pt x="0" y="227"/>
                    <a:pt x="98" y="461"/>
                  </a:cubicBezTo>
                  <a:cubicBezTo>
                    <a:pt x="151" y="594"/>
                    <a:pt x="272" y="674"/>
                    <a:pt x="403" y="674"/>
                  </a:cubicBezTo>
                  <a:cubicBezTo>
                    <a:pt x="445" y="674"/>
                    <a:pt x="489" y="666"/>
                    <a:pt x="531" y="649"/>
                  </a:cubicBezTo>
                  <a:cubicBezTo>
                    <a:pt x="812" y="532"/>
                    <a:pt x="812" y="146"/>
                    <a:pt x="543" y="29"/>
                  </a:cubicBezTo>
                  <a:cubicBezTo>
                    <a:pt x="496" y="9"/>
                    <a:pt x="450" y="1"/>
                    <a:pt x="4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2" name="Google Shape;1112;p6"/>
            <p:cNvSpPr/>
            <p:nvPr/>
          </p:nvSpPr>
          <p:spPr>
            <a:xfrm>
              <a:off x="5059000" y="1783575"/>
              <a:ext cx="20350" cy="16825"/>
            </a:xfrm>
            <a:custGeom>
              <a:avLst/>
              <a:gdLst/>
              <a:ahLst/>
              <a:cxnLst/>
              <a:rect l="l" t="t" r="r" b="b"/>
              <a:pathLst>
                <a:path w="814" h="673" extrusionOk="0">
                  <a:moveTo>
                    <a:pt x="411" y="1"/>
                  </a:moveTo>
                  <a:cubicBezTo>
                    <a:pt x="369" y="1"/>
                    <a:pt x="325" y="9"/>
                    <a:pt x="282" y="27"/>
                  </a:cubicBezTo>
                  <a:cubicBezTo>
                    <a:pt x="1" y="133"/>
                    <a:pt x="1" y="531"/>
                    <a:pt x="270" y="648"/>
                  </a:cubicBezTo>
                  <a:cubicBezTo>
                    <a:pt x="310" y="665"/>
                    <a:pt x="352" y="673"/>
                    <a:pt x="394" y="673"/>
                  </a:cubicBezTo>
                  <a:cubicBezTo>
                    <a:pt x="524" y="673"/>
                    <a:pt x="653" y="596"/>
                    <a:pt x="715" y="472"/>
                  </a:cubicBezTo>
                  <a:cubicBezTo>
                    <a:pt x="813" y="245"/>
                    <a:pt x="637"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3" name="Google Shape;1113;p6"/>
            <p:cNvSpPr/>
            <p:nvPr/>
          </p:nvSpPr>
          <p:spPr>
            <a:xfrm>
              <a:off x="5060600" y="1699675"/>
              <a:ext cx="19775" cy="16725"/>
            </a:xfrm>
            <a:custGeom>
              <a:avLst/>
              <a:gdLst/>
              <a:ahLst/>
              <a:cxnLst/>
              <a:rect l="l" t="t" r="r" b="b"/>
              <a:pathLst>
                <a:path w="791" h="669" extrusionOk="0">
                  <a:moveTo>
                    <a:pt x="411" y="1"/>
                  </a:moveTo>
                  <a:cubicBezTo>
                    <a:pt x="285" y="1"/>
                    <a:pt x="159" y="68"/>
                    <a:pt x="101" y="201"/>
                  </a:cubicBezTo>
                  <a:cubicBezTo>
                    <a:pt x="1" y="431"/>
                    <a:pt x="182" y="669"/>
                    <a:pt x="411" y="669"/>
                  </a:cubicBezTo>
                  <a:cubicBezTo>
                    <a:pt x="451" y="669"/>
                    <a:pt x="492" y="661"/>
                    <a:pt x="534" y="646"/>
                  </a:cubicBezTo>
                  <a:cubicBezTo>
                    <a:pt x="709" y="576"/>
                    <a:pt x="791" y="377"/>
                    <a:pt x="721" y="213"/>
                  </a:cubicBezTo>
                  <a:cubicBezTo>
                    <a:pt x="668" y="71"/>
                    <a:pt x="540"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4" name="Google Shape;1114;p6"/>
            <p:cNvSpPr/>
            <p:nvPr/>
          </p:nvSpPr>
          <p:spPr>
            <a:xfrm>
              <a:off x="5002175" y="1639075"/>
              <a:ext cx="19725" cy="16850"/>
            </a:xfrm>
            <a:custGeom>
              <a:avLst/>
              <a:gdLst/>
              <a:ahLst/>
              <a:cxnLst/>
              <a:rect l="l" t="t" r="r" b="b"/>
              <a:pathLst>
                <a:path w="789" h="674" extrusionOk="0">
                  <a:moveTo>
                    <a:pt x="410" y="0"/>
                  </a:moveTo>
                  <a:cubicBezTo>
                    <a:pt x="188" y="0"/>
                    <a:pt x="0" y="226"/>
                    <a:pt x="98" y="461"/>
                  </a:cubicBezTo>
                  <a:cubicBezTo>
                    <a:pt x="151" y="603"/>
                    <a:pt x="279" y="673"/>
                    <a:pt x="408" y="673"/>
                  </a:cubicBezTo>
                  <a:cubicBezTo>
                    <a:pt x="533" y="673"/>
                    <a:pt x="660" y="606"/>
                    <a:pt x="718" y="473"/>
                  </a:cubicBezTo>
                  <a:cubicBezTo>
                    <a:pt x="788" y="297"/>
                    <a:pt x="706" y="110"/>
                    <a:pt x="542" y="28"/>
                  </a:cubicBezTo>
                  <a:cubicBezTo>
                    <a:pt x="498" y="9"/>
                    <a:pt x="453" y="0"/>
                    <a:pt x="41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5" name="Google Shape;1115;p6"/>
            <p:cNvSpPr/>
            <p:nvPr/>
          </p:nvSpPr>
          <p:spPr>
            <a:xfrm>
              <a:off x="4918025" y="1637375"/>
              <a:ext cx="20375" cy="16875"/>
            </a:xfrm>
            <a:custGeom>
              <a:avLst/>
              <a:gdLst/>
              <a:ahLst/>
              <a:cxnLst/>
              <a:rect l="l" t="t" r="r" b="b"/>
              <a:pathLst>
                <a:path w="815" h="675" extrusionOk="0">
                  <a:moveTo>
                    <a:pt x="411" y="1"/>
                  </a:moveTo>
                  <a:cubicBezTo>
                    <a:pt x="368" y="1"/>
                    <a:pt x="324" y="9"/>
                    <a:pt x="282" y="26"/>
                  </a:cubicBezTo>
                  <a:cubicBezTo>
                    <a:pt x="1" y="131"/>
                    <a:pt x="1" y="529"/>
                    <a:pt x="282" y="646"/>
                  </a:cubicBezTo>
                  <a:cubicBezTo>
                    <a:pt x="326" y="665"/>
                    <a:pt x="371" y="674"/>
                    <a:pt x="414" y="674"/>
                  </a:cubicBezTo>
                  <a:cubicBezTo>
                    <a:pt x="633" y="674"/>
                    <a:pt x="814" y="448"/>
                    <a:pt x="726" y="213"/>
                  </a:cubicBezTo>
                  <a:cubicBezTo>
                    <a:pt x="673" y="80"/>
                    <a:pt x="546"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6" name="Google Shape;1116;p6"/>
            <p:cNvSpPr/>
            <p:nvPr/>
          </p:nvSpPr>
          <p:spPr>
            <a:xfrm>
              <a:off x="4854525" y="1695275"/>
              <a:ext cx="22300" cy="16850"/>
            </a:xfrm>
            <a:custGeom>
              <a:avLst/>
              <a:gdLst/>
              <a:ahLst/>
              <a:cxnLst/>
              <a:rect l="l" t="t" r="r" b="b"/>
              <a:pathLst>
                <a:path w="892" h="674" extrusionOk="0">
                  <a:moveTo>
                    <a:pt x="491" y="0"/>
                  </a:moveTo>
                  <a:cubicBezTo>
                    <a:pt x="172" y="0"/>
                    <a:pt x="1" y="504"/>
                    <a:pt x="377" y="646"/>
                  </a:cubicBezTo>
                  <a:cubicBezTo>
                    <a:pt x="423" y="665"/>
                    <a:pt x="469" y="674"/>
                    <a:pt x="515" y="674"/>
                  </a:cubicBezTo>
                  <a:cubicBezTo>
                    <a:pt x="643" y="674"/>
                    <a:pt x="761" y="604"/>
                    <a:pt x="821" y="483"/>
                  </a:cubicBezTo>
                  <a:cubicBezTo>
                    <a:pt x="891" y="307"/>
                    <a:pt x="810" y="108"/>
                    <a:pt x="646" y="38"/>
                  </a:cubicBezTo>
                  <a:cubicBezTo>
                    <a:pt x="592" y="12"/>
                    <a:pt x="540" y="0"/>
                    <a:pt x="49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7" name="Google Shape;1117;p6"/>
            <p:cNvSpPr/>
            <p:nvPr/>
          </p:nvSpPr>
          <p:spPr>
            <a:xfrm>
              <a:off x="4856025" y="1779575"/>
              <a:ext cx="19775" cy="16725"/>
            </a:xfrm>
            <a:custGeom>
              <a:avLst/>
              <a:gdLst/>
              <a:ahLst/>
              <a:cxnLst/>
              <a:rect l="l" t="t" r="r" b="b"/>
              <a:pathLst>
                <a:path w="791" h="669" extrusionOk="0">
                  <a:moveTo>
                    <a:pt x="380" y="1"/>
                  </a:moveTo>
                  <a:cubicBezTo>
                    <a:pt x="341" y="1"/>
                    <a:pt x="300" y="8"/>
                    <a:pt x="258" y="24"/>
                  </a:cubicBezTo>
                  <a:cubicBezTo>
                    <a:pt x="83" y="94"/>
                    <a:pt x="1" y="281"/>
                    <a:pt x="71" y="457"/>
                  </a:cubicBezTo>
                  <a:cubicBezTo>
                    <a:pt x="124" y="598"/>
                    <a:pt x="249" y="669"/>
                    <a:pt x="376" y="669"/>
                  </a:cubicBezTo>
                  <a:cubicBezTo>
                    <a:pt x="501" y="669"/>
                    <a:pt x="627" y="601"/>
                    <a:pt x="691" y="468"/>
                  </a:cubicBezTo>
                  <a:cubicBezTo>
                    <a:pt x="791" y="239"/>
                    <a:pt x="610" y="1"/>
                    <a:pt x="38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8" name="Google Shape;1118;p6"/>
            <p:cNvSpPr/>
            <p:nvPr/>
          </p:nvSpPr>
          <p:spPr>
            <a:xfrm>
              <a:off x="4865675" y="1840100"/>
              <a:ext cx="7075" cy="5600"/>
            </a:xfrm>
            <a:custGeom>
              <a:avLst/>
              <a:gdLst/>
              <a:ahLst/>
              <a:cxnLst/>
              <a:rect l="l" t="t" r="r" b="b"/>
              <a:pathLst>
                <a:path w="283" h="224" extrusionOk="0">
                  <a:moveTo>
                    <a:pt x="130" y="1"/>
                  </a:moveTo>
                  <a:cubicBezTo>
                    <a:pt x="100" y="1"/>
                    <a:pt x="71" y="13"/>
                    <a:pt x="48" y="36"/>
                  </a:cubicBezTo>
                  <a:cubicBezTo>
                    <a:pt x="13" y="71"/>
                    <a:pt x="1" y="141"/>
                    <a:pt x="48" y="188"/>
                  </a:cubicBezTo>
                  <a:cubicBezTo>
                    <a:pt x="70" y="213"/>
                    <a:pt x="96" y="224"/>
                    <a:pt x="122" y="224"/>
                  </a:cubicBezTo>
                  <a:cubicBezTo>
                    <a:pt x="205" y="224"/>
                    <a:pt x="283" y="116"/>
                    <a:pt x="211" y="36"/>
                  </a:cubicBezTo>
                  <a:cubicBezTo>
                    <a:pt x="188" y="13"/>
                    <a:pt x="159" y="1"/>
                    <a:pt x="13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19" name="Google Shape;1119;p6"/>
            <p:cNvSpPr/>
            <p:nvPr/>
          </p:nvSpPr>
          <p:spPr>
            <a:xfrm>
              <a:off x="4962500" y="1882275"/>
              <a:ext cx="6675" cy="5550"/>
            </a:xfrm>
            <a:custGeom>
              <a:avLst/>
              <a:gdLst/>
              <a:ahLst/>
              <a:cxnLst/>
              <a:rect l="l" t="t" r="r" b="b"/>
              <a:pathLst>
                <a:path w="267" h="222" extrusionOk="0">
                  <a:moveTo>
                    <a:pt x="118" y="0"/>
                  </a:moveTo>
                  <a:cubicBezTo>
                    <a:pt x="59" y="0"/>
                    <a:pt x="0" y="45"/>
                    <a:pt x="0" y="116"/>
                  </a:cubicBezTo>
                  <a:cubicBezTo>
                    <a:pt x="0" y="174"/>
                    <a:pt x="47" y="221"/>
                    <a:pt x="117" y="221"/>
                  </a:cubicBezTo>
                  <a:cubicBezTo>
                    <a:pt x="121" y="221"/>
                    <a:pt x="125" y="222"/>
                    <a:pt x="129" y="222"/>
                  </a:cubicBezTo>
                  <a:cubicBezTo>
                    <a:pt x="216" y="222"/>
                    <a:pt x="266" y="101"/>
                    <a:pt x="199" y="34"/>
                  </a:cubicBezTo>
                  <a:cubicBezTo>
                    <a:pt x="176" y="11"/>
                    <a:pt x="147"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0" name="Google Shape;1120;p6"/>
            <p:cNvSpPr/>
            <p:nvPr/>
          </p:nvSpPr>
          <p:spPr>
            <a:xfrm>
              <a:off x="5060475" y="1844025"/>
              <a:ext cx="5875" cy="5725"/>
            </a:xfrm>
            <a:custGeom>
              <a:avLst/>
              <a:gdLst/>
              <a:ahLst/>
              <a:cxnLst/>
              <a:rect l="l" t="t" r="r" b="b"/>
              <a:pathLst>
                <a:path w="235" h="229" extrusionOk="0">
                  <a:moveTo>
                    <a:pt x="120" y="0"/>
                  </a:moveTo>
                  <a:cubicBezTo>
                    <a:pt x="95" y="0"/>
                    <a:pt x="69" y="10"/>
                    <a:pt x="47" y="31"/>
                  </a:cubicBezTo>
                  <a:cubicBezTo>
                    <a:pt x="0" y="78"/>
                    <a:pt x="0" y="148"/>
                    <a:pt x="47" y="195"/>
                  </a:cubicBezTo>
                  <a:cubicBezTo>
                    <a:pt x="70" y="218"/>
                    <a:pt x="98" y="228"/>
                    <a:pt x="125" y="228"/>
                  </a:cubicBezTo>
                  <a:cubicBezTo>
                    <a:pt x="181" y="228"/>
                    <a:pt x="234" y="184"/>
                    <a:pt x="234" y="113"/>
                  </a:cubicBezTo>
                  <a:cubicBezTo>
                    <a:pt x="234" y="48"/>
                    <a:pt x="178" y="0"/>
                    <a:pt x="12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1" name="Google Shape;1121;p6"/>
            <p:cNvSpPr/>
            <p:nvPr/>
          </p:nvSpPr>
          <p:spPr>
            <a:xfrm>
              <a:off x="5102000" y="1748025"/>
              <a:ext cx="6750" cy="5550"/>
            </a:xfrm>
            <a:custGeom>
              <a:avLst/>
              <a:gdLst/>
              <a:ahLst/>
              <a:cxnLst/>
              <a:rect l="l" t="t" r="r" b="b"/>
              <a:pathLst>
                <a:path w="270" h="222" extrusionOk="0">
                  <a:moveTo>
                    <a:pt x="161" y="0"/>
                  </a:moveTo>
                  <a:cubicBezTo>
                    <a:pt x="133" y="0"/>
                    <a:pt x="106" y="11"/>
                    <a:pt x="83" y="34"/>
                  </a:cubicBezTo>
                  <a:cubicBezTo>
                    <a:pt x="1" y="104"/>
                    <a:pt x="59" y="221"/>
                    <a:pt x="153" y="221"/>
                  </a:cubicBezTo>
                  <a:cubicBezTo>
                    <a:pt x="211" y="221"/>
                    <a:pt x="270" y="174"/>
                    <a:pt x="270" y="116"/>
                  </a:cubicBezTo>
                  <a:cubicBezTo>
                    <a:pt x="270" y="45"/>
                    <a:pt x="217" y="0"/>
                    <a:pt x="16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2" name="Google Shape;1122;p6"/>
            <p:cNvSpPr/>
            <p:nvPr/>
          </p:nvSpPr>
          <p:spPr>
            <a:xfrm>
              <a:off x="5064575" y="1650300"/>
              <a:ext cx="6150" cy="5575"/>
            </a:xfrm>
            <a:custGeom>
              <a:avLst/>
              <a:gdLst/>
              <a:ahLst/>
              <a:cxnLst/>
              <a:rect l="l" t="t" r="r" b="b"/>
              <a:pathLst>
                <a:path w="246" h="223" extrusionOk="0">
                  <a:moveTo>
                    <a:pt x="117" y="0"/>
                  </a:moveTo>
                  <a:cubicBezTo>
                    <a:pt x="88" y="0"/>
                    <a:pt x="59" y="12"/>
                    <a:pt x="35" y="35"/>
                  </a:cubicBezTo>
                  <a:cubicBezTo>
                    <a:pt x="0" y="70"/>
                    <a:pt x="0" y="141"/>
                    <a:pt x="35" y="187"/>
                  </a:cubicBezTo>
                  <a:cubicBezTo>
                    <a:pt x="59" y="211"/>
                    <a:pt x="88" y="223"/>
                    <a:pt x="117" y="223"/>
                  </a:cubicBezTo>
                  <a:cubicBezTo>
                    <a:pt x="146" y="223"/>
                    <a:pt x="176" y="211"/>
                    <a:pt x="199" y="187"/>
                  </a:cubicBezTo>
                  <a:cubicBezTo>
                    <a:pt x="246" y="141"/>
                    <a:pt x="246" y="70"/>
                    <a:pt x="199" y="35"/>
                  </a:cubicBezTo>
                  <a:cubicBezTo>
                    <a:pt x="176" y="12"/>
                    <a:pt x="146"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3" name="Google Shape;1123;p6"/>
            <p:cNvSpPr/>
            <p:nvPr/>
          </p:nvSpPr>
          <p:spPr>
            <a:xfrm>
              <a:off x="4966975" y="1608150"/>
              <a:ext cx="6950" cy="5625"/>
            </a:xfrm>
            <a:custGeom>
              <a:avLst/>
              <a:gdLst/>
              <a:ahLst/>
              <a:cxnLst/>
              <a:rect l="l" t="t" r="r" b="b"/>
              <a:pathLst>
                <a:path w="278" h="225" extrusionOk="0">
                  <a:moveTo>
                    <a:pt x="176" y="0"/>
                  </a:moveTo>
                  <a:cubicBezTo>
                    <a:pt x="171" y="0"/>
                    <a:pt x="166" y="1"/>
                    <a:pt x="161" y="2"/>
                  </a:cubicBezTo>
                  <a:cubicBezTo>
                    <a:pt x="153" y="1"/>
                    <a:pt x="147" y="0"/>
                    <a:pt x="140" y="0"/>
                  </a:cubicBezTo>
                  <a:cubicBezTo>
                    <a:pt x="0" y="0"/>
                    <a:pt x="4" y="224"/>
                    <a:pt x="150" y="224"/>
                  </a:cubicBezTo>
                  <a:cubicBezTo>
                    <a:pt x="153" y="224"/>
                    <a:pt x="157" y="224"/>
                    <a:pt x="161" y="224"/>
                  </a:cubicBezTo>
                  <a:cubicBezTo>
                    <a:pt x="219" y="224"/>
                    <a:pt x="277" y="177"/>
                    <a:pt x="277" y="107"/>
                  </a:cubicBezTo>
                  <a:cubicBezTo>
                    <a:pt x="277" y="54"/>
                    <a:pt x="229" y="0"/>
                    <a:pt x="17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4" name="Google Shape;1124;p6"/>
            <p:cNvSpPr/>
            <p:nvPr/>
          </p:nvSpPr>
          <p:spPr>
            <a:xfrm>
              <a:off x="4869775" y="1646200"/>
              <a:ext cx="6175" cy="5650"/>
            </a:xfrm>
            <a:custGeom>
              <a:avLst/>
              <a:gdLst/>
              <a:ahLst/>
              <a:cxnLst/>
              <a:rect l="l" t="t" r="r" b="b"/>
              <a:pathLst>
                <a:path w="247" h="226" extrusionOk="0">
                  <a:moveTo>
                    <a:pt x="119" y="1"/>
                  </a:moveTo>
                  <a:cubicBezTo>
                    <a:pt x="91" y="1"/>
                    <a:pt x="65" y="12"/>
                    <a:pt x="47" y="36"/>
                  </a:cubicBezTo>
                  <a:cubicBezTo>
                    <a:pt x="1" y="82"/>
                    <a:pt x="1" y="153"/>
                    <a:pt x="47" y="199"/>
                  </a:cubicBezTo>
                  <a:cubicBezTo>
                    <a:pt x="65" y="217"/>
                    <a:pt x="91" y="226"/>
                    <a:pt x="119" y="226"/>
                  </a:cubicBezTo>
                  <a:cubicBezTo>
                    <a:pt x="147" y="226"/>
                    <a:pt x="176" y="217"/>
                    <a:pt x="200" y="199"/>
                  </a:cubicBezTo>
                  <a:cubicBezTo>
                    <a:pt x="246" y="153"/>
                    <a:pt x="246" y="82"/>
                    <a:pt x="200" y="36"/>
                  </a:cubicBezTo>
                  <a:cubicBezTo>
                    <a:pt x="176" y="12"/>
                    <a:pt x="147" y="1"/>
                    <a:pt x="119"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5" name="Google Shape;1125;p6"/>
            <p:cNvSpPr/>
            <p:nvPr/>
          </p:nvSpPr>
          <p:spPr>
            <a:xfrm>
              <a:off x="4827650" y="1742425"/>
              <a:ext cx="6475" cy="5550"/>
            </a:xfrm>
            <a:custGeom>
              <a:avLst/>
              <a:gdLst/>
              <a:ahLst/>
              <a:cxnLst/>
              <a:rect l="l" t="t" r="r" b="b"/>
              <a:pathLst>
                <a:path w="259" h="222" extrusionOk="0">
                  <a:moveTo>
                    <a:pt x="118" y="0"/>
                  </a:moveTo>
                  <a:cubicBezTo>
                    <a:pt x="59" y="0"/>
                    <a:pt x="1" y="47"/>
                    <a:pt x="1" y="106"/>
                  </a:cubicBezTo>
                  <a:cubicBezTo>
                    <a:pt x="1" y="177"/>
                    <a:pt x="54" y="221"/>
                    <a:pt x="110" y="221"/>
                  </a:cubicBezTo>
                  <a:cubicBezTo>
                    <a:pt x="137" y="221"/>
                    <a:pt x="165" y="211"/>
                    <a:pt x="188" y="188"/>
                  </a:cubicBezTo>
                  <a:cubicBezTo>
                    <a:pt x="258" y="117"/>
                    <a:pt x="212"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6" name="Google Shape;1126;p6"/>
            <p:cNvSpPr/>
            <p:nvPr/>
          </p:nvSpPr>
          <p:spPr>
            <a:xfrm>
              <a:off x="4895525" y="1893050"/>
              <a:ext cx="13125" cy="11350"/>
            </a:xfrm>
            <a:custGeom>
              <a:avLst/>
              <a:gdLst/>
              <a:ahLst/>
              <a:cxnLst/>
              <a:rect l="l" t="t" r="r" b="b"/>
              <a:pathLst>
                <a:path w="525" h="454" extrusionOk="0">
                  <a:moveTo>
                    <a:pt x="256" y="0"/>
                  </a:moveTo>
                  <a:cubicBezTo>
                    <a:pt x="173" y="0"/>
                    <a:pt x="88" y="47"/>
                    <a:pt x="47" y="141"/>
                  </a:cubicBezTo>
                  <a:cubicBezTo>
                    <a:pt x="0" y="246"/>
                    <a:pt x="47" y="387"/>
                    <a:pt x="164" y="433"/>
                  </a:cubicBezTo>
                  <a:cubicBezTo>
                    <a:pt x="195" y="447"/>
                    <a:pt x="226" y="453"/>
                    <a:pt x="256" y="453"/>
                  </a:cubicBezTo>
                  <a:cubicBezTo>
                    <a:pt x="406" y="453"/>
                    <a:pt x="525" y="297"/>
                    <a:pt x="456" y="141"/>
                  </a:cubicBezTo>
                  <a:cubicBezTo>
                    <a:pt x="421" y="47"/>
                    <a:pt x="339" y="0"/>
                    <a:pt x="25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7" name="Google Shape;1127;p6"/>
            <p:cNvSpPr/>
            <p:nvPr/>
          </p:nvSpPr>
          <p:spPr>
            <a:xfrm>
              <a:off x="5021375" y="1895550"/>
              <a:ext cx="13375" cy="11375"/>
            </a:xfrm>
            <a:custGeom>
              <a:avLst/>
              <a:gdLst/>
              <a:ahLst/>
              <a:cxnLst/>
              <a:rect l="l" t="t" r="r" b="b"/>
              <a:pathLst>
                <a:path w="535" h="455" extrusionOk="0">
                  <a:moveTo>
                    <a:pt x="288" y="0"/>
                  </a:moveTo>
                  <a:cubicBezTo>
                    <a:pt x="146" y="0"/>
                    <a:pt x="0" y="132"/>
                    <a:pt x="67" y="310"/>
                  </a:cubicBezTo>
                  <a:cubicBezTo>
                    <a:pt x="103" y="400"/>
                    <a:pt x="187" y="455"/>
                    <a:pt x="276" y="455"/>
                  </a:cubicBezTo>
                  <a:cubicBezTo>
                    <a:pt x="304" y="455"/>
                    <a:pt x="332" y="450"/>
                    <a:pt x="359" y="439"/>
                  </a:cubicBezTo>
                  <a:cubicBezTo>
                    <a:pt x="476" y="404"/>
                    <a:pt x="535" y="263"/>
                    <a:pt x="488" y="146"/>
                  </a:cubicBezTo>
                  <a:cubicBezTo>
                    <a:pt x="450" y="44"/>
                    <a:pt x="369" y="0"/>
                    <a:pt x="28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8" name="Google Shape;1128;p6"/>
            <p:cNvSpPr/>
            <p:nvPr/>
          </p:nvSpPr>
          <p:spPr>
            <a:xfrm>
              <a:off x="5111375" y="1808500"/>
              <a:ext cx="14625" cy="11150"/>
            </a:xfrm>
            <a:custGeom>
              <a:avLst/>
              <a:gdLst/>
              <a:ahLst/>
              <a:cxnLst/>
              <a:rect l="l" t="t" r="r" b="b"/>
              <a:pathLst>
                <a:path w="585" h="446" extrusionOk="0">
                  <a:moveTo>
                    <a:pt x="319" y="0"/>
                  </a:moveTo>
                  <a:cubicBezTo>
                    <a:pt x="110" y="0"/>
                    <a:pt x="1" y="321"/>
                    <a:pt x="234" y="423"/>
                  </a:cubicBezTo>
                  <a:cubicBezTo>
                    <a:pt x="266" y="439"/>
                    <a:pt x="299" y="446"/>
                    <a:pt x="331" y="446"/>
                  </a:cubicBezTo>
                  <a:cubicBezTo>
                    <a:pt x="416" y="446"/>
                    <a:pt x="496" y="394"/>
                    <a:pt x="538" y="317"/>
                  </a:cubicBezTo>
                  <a:cubicBezTo>
                    <a:pt x="585" y="200"/>
                    <a:pt x="527" y="72"/>
                    <a:pt x="421" y="25"/>
                  </a:cubicBezTo>
                  <a:cubicBezTo>
                    <a:pt x="385" y="8"/>
                    <a:pt x="351" y="0"/>
                    <a:pt x="31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29" name="Google Shape;1129;p6"/>
            <p:cNvSpPr/>
            <p:nvPr/>
          </p:nvSpPr>
          <p:spPr>
            <a:xfrm>
              <a:off x="5115475" y="1682475"/>
              <a:ext cx="13175" cy="11225"/>
            </a:xfrm>
            <a:custGeom>
              <a:avLst/>
              <a:gdLst/>
              <a:ahLst/>
              <a:cxnLst/>
              <a:rect l="l" t="t" r="r" b="b"/>
              <a:pathLst>
                <a:path w="527" h="449" extrusionOk="0">
                  <a:moveTo>
                    <a:pt x="270" y="0"/>
                  </a:moveTo>
                  <a:cubicBezTo>
                    <a:pt x="187" y="0"/>
                    <a:pt x="105" y="47"/>
                    <a:pt x="70" y="141"/>
                  </a:cubicBezTo>
                  <a:cubicBezTo>
                    <a:pt x="0" y="290"/>
                    <a:pt x="117" y="448"/>
                    <a:pt x="269" y="448"/>
                  </a:cubicBezTo>
                  <a:cubicBezTo>
                    <a:pt x="296" y="448"/>
                    <a:pt x="323" y="443"/>
                    <a:pt x="351" y="433"/>
                  </a:cubicBezTo>
                  <a:cubicBezTo>
                    <a:pt x="468" y="386"/>
                    <a:pt x="526" y="258"/>
                    <a:pt x="480" y="141"/>
                  </a:cubicBezTo>
                  <a:cubicBezTo>
                    <a:pt x="439" y="47"/>
                    <a:pt x="354" y="0"/>
                    <a:pt x="27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0" name="Google Shape;1130;p6"/>
            <p:cNvSpPr/>
            <p:nvPr/>
          </p:nvSpPr>
          <p:spPr>
            <a:xfrm>
              <a:off x="5027725" y="1591600"/>
              <a:ext cx="13175" cy="11225"/>
            </a:xfrm>
            <a:custGeom>
              <a:avLst/>
              <a:gdLst/>
              <a:ahLst/>
              <a:cxnLst/>
              <a:rect l="l" t="t" r="r" b="b"/>
              <a:pathLst>
                <a:path w="527" h="449" extrusionOk="0">
                  <a:moveTo>
                    <a:pt x="275" y="0"/>
                  </a:moveTo>
                  <a:cubicBezTo>
                    <a:pt x="129" y="0"/>
                    <a:pt x="0" y="157"/>
                    <a:pt x="59" y="313"/>
                  </a:cubicBezTo>
                  <a:cubicBezTo>
                    <a:pt x="100" y="402"/>
                    <a:pt x="187" y="449"/>
                    <a:pt x="273" y="449"/>
                  </a:cubicBezTo>
                  <a:cubicBezTo>
                    <a:pt x="357" y="449"/>
                    <a:pt x="439" y="405"/>
                    <a:pt x="480" y="313"/>
                  </a:cubicBezTo>
                  <a:cubicBezTo>
                    <a:pt x="527" y="207"/>
                    <a:pt x="480" y="67"/>
                    <a:pt x="363" y="20"/>
                  </a:cubicBezTo>
                  <a:cubicBezTo>
                    <a:pt x="334" y="7"/>
                    <a:pt x="304" y="0"/>
                    <a:pt x="27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1" name="Google Shape;1131;p6"/>
            <p:cNvSpPr/>
            <p:nvPr/>
          </p:nvSpPr>
          <p:spPr>
            <a:xfrm>
              <a:off x="4901325" y="1589250"/>
              <a:ext cx="13225" cy="11175"/>
            </a:xfrm>
            <a:custGeom>
              <a:avLst/>
              <a:gdLst/>
              <a:ahLst/>
              <a:cxnLst/>
              <a:rect l="l" t="t" r="r" b="b"/>
              <a:pathLst>
                <a:path w="529" h="447" extrusionOk="0">
                  <a:moveTo>
                    <a:pt x="282" y="0"/>
                  </a:moveTo>
                  <a:cubicBezTo>
                    <a:pt x="142" y="0"/>
                    <a:pt x="1" y="129"/>
                    <a:pt x="61" y="301"/>
                  </a:cubicBezTo>
                  <a:cubicBezTo>
                    <a:pt x="96" y="391"/>
                    <a:pt x="180" y="446"/>
                    <a:pt x="270" y="446"/>
                  </a:cubicBezTo>
                  <a:cubicBezTo>
                    <a:pt x="298" y="446"/>
                    <a:pt x="326" y="441"/>
                    <a:pt x="353" y="430"/>
                  </a:cubicBezTo>
                  <a:cubicBezTo>
                    <a:pt x="470" y="383"/>
                    <a:pt x="529" y="255"/>
                    <a:pt x="482" y="138"/>
                  </a:cubicBezTo>
                  <a:cubicBezTo>
                    <a:pt x="440" y="41"/>
                    <a:pt x="361" y="0"/>
                    <a:pt x="28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2" name="Google Shape;1132;p6"/>
            <p:cNvSpPr/>
            <p:nvPr/>
          </p:nvSpPr>
          <p:spPr>
            <a:xfrm>
              <a:off x="4810125" y="1676325"/>
              <a:ext cx="13475" cy="11225"/>
            </a:xfrm>
            <a:custGeom>
              <a:avLst/>
              <a:gdLst/>
              <a:ahLst/>
              <a:cxnLst/>
              <a:rect l="l" t="t" r="r" b="b"/>
              <a:pathLst>
                <a:path w="539" h="449" extrusionOk="0">
                  <a:moveTo>
                    <a:pt x="266" y="1"/>
                  </a:moveTo>
                  <a:cubicBezTo>
                    <a:pt x="182" y="1"/>
                    <a:pt x="104" y="53"/>
                    <a:pt x="70" y="129"/>
                  </a:cubicBezTo>
                  <a:cubicBezTo>
                    <a:pt x="0" y="289"/>
                    <a:pt x="118" y="448"/>
                    <a:pt x="270" y="448"/>
                  </a:cubicBezTo>
                  <a:cubicBezTo>
                    <a:pt x="296" y="448"/>
                    <a:pt x="323" y="444"/>
                    <a:pt x="351" y="433"/>
                  </a:cubicBezTo>
                  <a:cubicBezTo>
                    <a:pt x="538" y="351"/>
                    <a:pt x="538" y="94"/>
                    <a:pt x="363" y="24"/>
                  </a:cubicBezTo>
                  <a:cubicBezTo>
                    <a:pt x="331" y="8"/>
                    <a:pt x="298" y="1"/>
                    <a:pt x="26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3" name="Google Shape;1133;p6"/>
            <p:cNvSpPr/>
            <p:nvPr/>
          </p:nvSpPr>
          <p:spPr>
            <a:xfrm>
              <a:off x="4807775" y="1802175"/>
              <a:ext cx="13175" cy="11125"/>
            </a:xfrm>
            <a:custGeom>
              <a:avLst/>
              <a:gdLst/>
              <a:ahLst/>
              <a:cxnLst/>
              <a:rect l="l" t="t" r="r" b="b"/>
              <a:pathLst>
                <a:path w="527" h="445" extrusionOk="0">
                  <a:moveTo>
                    <a:pt x="267" y="1"/>
                  </a:moveTo>
                  <a:cubicBezTo>
                    <a:pt x="238" y="1"/>
                    <a:pt x="207" y="7"/>
                    <a:pt x="176" y="20"/>
                  </a:cubicBezTo>
                  <a:cubicBezTo>
                    <a:pt x="59" y="56"/>
                    <a:pt x="0" y="196"/>
                    <a:pt x="47" y="313"/>
                  </a:cubicBezTo>
                  <a:cubicBezTo>
                    <a:pt x="88" y="401"/>
                    <a:pt x="173" y="445"/>
                    <a:pt x="258" y="445"/>
                  </a:cubicBezTo>
                  <a:cubicBezTo>
                    <a:pt x="343" y="445"/>
                    <a:pt x="427" y="401"/>
                    <a:pt x="468" y="313"/>
                  </a:cubicBezTo>
                  <a:cubicBezTo>
                    <a:pt x="527" y="157"/>
                    <a:pt x="415" y="1"/>
                    <a:pt x="26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4" name="Google Shape;1134;p6"/>
            <p:cNvSpPr/>
            <p:nvPr/>
          </p:nvSpPr>
          <p:spPr>
            <a:xfrm>
              <a:off x="4825900" y="1878175"/>
              <a:ext cx="5875" cy="5500"/>
            </a:xfrm>
            <a:custGeom>
              <a:avLst/>
              <a:gdLst/>
              <a:ahLst/>
              <a:cxnLst/>
              <a:rect l="l" t="t" r="r" b="b"/>
              <a:pathLst>
                <a:path w="235" h="220" extrusionOk="0">
                  <a:moveTo>
                    <a:pt x="127" y="0"/>
                  </a:moveTo>
                  <a:cubicBezTo>
                    <a:pt x="100" y="0"/>
                    <a:pt x="71" y="11"/>
                    <a:pt x="48" y="34"/>
                  </a:cubicBezTo>
                  <a:cubicBezTo>
                    <a:pt x="1" y="69"/>
                    <a:pt x="1" y="139"/>
                    <a:pt x="48" y="186"/>
                  </a:cubicBezTo>
                  <a:cubicBezTo>
                    <a:pt x="70" y="209"/>
                    <a:pt x="98" y="219"/>
                    <a:pt x="126" y="219"/>
                  </a:cubicBezTo>
                  <a:cubicBezTo>
                    <a:pt x="182" y="219"/>
                    <a:pt x="235" y="175"/>
                    <a:pt x="235" y="104"/>
                  </a:cubicBezTo>
                  <a:cubicBezTo>
                    <a:pt x="235" y="42"/>
                    <a:pt x="183" y="0"/>
                    <a:pt x="12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5" name="Google Shape;1135;p6"/>
            <p:cNvSpPr/>
            <p:nvPr/>
          </p:nvSpPr>
          <p:spPr>
            <a:xfrm>
              <a:off x="4961325" y="1937425"/>
              <a:ext cx="6175" cy="5525"/>
            </a:xfrm>
            <a:custGeom>
              <a:avLst/>
              <a:gdLst/>
              <a:ahLst/>
              <a:cxnLst/>
              <a:rect l="l" t="t" r="r" b="b"/>
              <a:pathLst>
                <a:path w="247" h="221" extrusionOk="0">
                  <a:moveTo>
                    <a:pt x="123" y="1"/>
                  </a:moveTo>
                  <a:cubicBezTo>
                    <a:pt x="71" y="1"/>
                    <a:pt x="18" y="33"/>
                    <a:pt x="12" y="97"/>
                  </a:cubicBezTo>
                  <a:cubicBezTo>
                    <a:pt x="0" y="179"/>
                    <a:pt x="62" y="220"/>
                    <a:pt x="123" y="220"/>
                  </a:cubicBezTo>
                  <a:cubicBezTo>
                    <a:pt x="185" y="220"/>
                    <a:pt x="246" y="179"/>
                    <a:pt x="234" y="97"/>
                  </a:cubicBezTo>
                  <a:cubicBezTo>
                    <a:pt x="229" y="33"/>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6" name="Google Shape;1136;p6"/>
            <p:cNvSpPr/>
            <p:nvPr/>
          </p:nvSpPr>
          <p:spPr>
            <a:xfrm>
              <a:off x="5098500" y="1883700"/>
              <a:ext cx="6450" cy="5575"/>
            </a:xfrm>
            <a:custGeom>
              <a:avLst/>
              <a:gdLst/>
              <a:ahLst/>
              <a:cxnLst/>
              <a:rect l="l" t="t" r="r" b="b"/>
              <a:pathLst>
                <a:path w="258" h="223" extrusionOk="0">
                  <a:moveTo>
                    <a:pt x="129" y="0"/>
                  </a:moveTo>
                  <a:cubicBezTo>
                    <a:pt x="100" y="0"/>
                    <a:pt x="70" y="12"/>
                    <a:pt x="47" y="35"/>
                  </a:cubicBezTo>
                  <a:cubicBezTo>
                    <a:pt x="0" y="70"/>
                    <a:pt x="0" y="152"/>
                    <a:pt x="47" y="187"/>
                  </a:cubicBezTo>
                  <a:cubicBezTo>
                    <a:pt x="70" y="211"/>
                    <a:pt x="100" y="222"/>
                    <a:pt x="129" y="222"/>
                  </a:cubicBezTo>
                  <a:cubicBezTo>
                    <a:pt x="158" y="222"/>
                    <a:pt x="187" y="211"/>
                    <a:pt x="211" y="187"/>
                  </a:cubicBezTo>
                  <a:cubicBezTo>
                    <a:pt x="258" y="152"/>
                    <a:pt x="258" y="70"/>
                    <a:pt x="211" y="35"/>
                  </a:cubicBezTo>
                  <a:cubicBezTo>
                    <a:pt x="187" y="12"/>
                    <a:pt x="158" y="0"/>
                    <a:pt x="12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7" name="Google Shape;1137;p6"/>
            <p:cNvSpPr/>
            <p:nvPr/>
          </p:nvSpPr>
          <p:spPr>
            <a:xfrm>
              <a:off x="5157275" y="1749100"/>
              <a:ext cx="6475" cy="5625"/>
            </a:xfrm>
            <a:custGeom>
              <a:avLst/>
              <a:gdLst/>
              <a:ahLst/>
              <a:cxnLst/>
              <a:rect l="l" t="t" r="r" b="b"/>
              <a:pathLst>
                <a:path w="259" h="225" extrusionOk="0">
                  <a:moveTo>
                    <a:pt x="142" y="0"/>
                  </a:moveTo>
                  <a:cubicBezTo>
                    <a:pt x="117" y="0"/>
                    <a:pt x="92" y="9"/>
                    <a:pt x="71" y="26"/>
                  </a:cubicBezTo>
                  <a:cubicBezTo>
                    <a:pt x="1" y="96"/>
                    <a:pt x="48" y="225"/>
                    <a:pt x="153" y="225"/>
                  </a:cubicBezTo>
                  <a:cubicBezTo>
                    <a:pt x="211" y="225"/>
                    <a:pt x="258" y="178"/>
                    <a:pt x="258" y="120"/>
                  </a:cubicBezTo>
                  <a:cubicBezTo>
                    <a:pt x="258" y="46"/>
                    <a:pt x="200" y="0"/>
                    <a:pt x="14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8" name="Google Shape;1138;p6"/>
            <p:cNvSpPr/>
            <p:nvPr/>
          </p:nvSpPr>
          <p:spPr>
            <a:xfrm>
              <a:off x="5104350" y="1612275"/>
              <a:ext cx="6150" cy="5575"/>
            </a:xfrm>
            <a:custGeom>
              <a:avLst/>
              <a:gdLst/>
              <a:ahLst/>
              <a:cxnLst/>
              <a:rect l="l" t="t" r="r" b="b"/>
              <a:pathLst>
                <a:path w="246" h="223" extrusionOk="0">
                  <a:moveTo>
                    <a:pt x="117" y="0"/>
                  </a:moveTo>
                  <a:cubicBezTo>
                    <a:pt x="88" y="0"/>
                    <a:pt x="59" y="12"/>
                    <a:pt x="35" y="36"/>
                  </a:cubicBezTo>
                  <a:cubicBezTo>
                    <a:pt x="0" y="71"/>
                    <a:pt x="0" y="141"/>
                    <a:pt x="35" y="188"/>
                  </a:cubicBezTo>
                  <a:cubicBezTo>
                    <a:pt x="59" y="211"/>
                    <a:pt x="88" y="223"/>
                    <a:pt x="117" y="223"/>
                  </a:cubicBezTo>
                  <a:cubicBezTo>
                    <a:pt x="147" y="223"/>
                    <a:pt x="176" y="211"/>
                    <a:pt x="199" y="188"/>
                  </a:cubicBezTo>
                  <a:cubicBezTo>
                    <a:pt x="246" y="141"/>
                    <a:pt x="246" y="71"/>
                    <a:pt x="199" y="36"/>
                  </a:cubicBezTo>
                  <a:cubicBezTo>
                    <a:pt x="176" y="12"/>
                    <a:pt x="147"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39" name="Google Shape;1139;p6"/>
            <p:cNvSpPr/>
            <p:nvPr/>
          </p:nvSpPr>
          <p:spPr>
            <a:xfrm>
              <a:off x="4969075" y="1553475"/>
              <a:ext cx="6175" cy="5750"/>
            </a:xfrm>
            <a:custGeom>
              <a:avLst/>
              <a:gdLst/>
              <a:ahLst/>
              <a:cxnLst/>
              <a:rect l="l" t="t" r="r" b="b"/>
              <a:pathLst>
                <a:path w="247" h="230" extrusionOk="0">
                  <a:moveTo>
                    <a:pt x="123" y="1"/>
                  </a:moveTo>
                  <a:cubicBezTo>
                    <a:pt x="71" y="1"/>
                    <a:pt x="18" y="36"/>
                    <a:pt x="6" y="106"/>
                  </a:cubicBezTo>
                  <a:cubicBezTo>
                    <a:pt x="0" y="188"/>
                    <a:pt x="62" y="229"/>
                    <a:pt x="123" y="229"/>
                  </a:cubicBezTo>
                  <a:cubicBezTo>
                    <a:pt x="185" y="229"/>
                    <a:pt x="246" y="188"/>
                    <a:pt x="240" y="106"/>
                  </a:cubicBezTo>
                  <a:cubicBezTo>
                    <a:pt x="229" y="36"/>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0" name="Google Shape;1140;p6"/>
            <p:cNvSpPr/>
            <p:nvPr/>
          </p:nvSpPr>
          <p:spPr>
            <a:xfrm>
              <a:off x="4832050" y="1606750"/>
              <a:ext cx="5875" cy="5500"/>
            </a:xfrm>
            <a:custGeom>
              <a:avLst/>
              <a:gdLst/>
              <a:ahLst/>
              <a:cxnLst/>
              <a:rect l="l" t="t" r="r" b="b"/>
              <a:pathLst>
                <a:path w="235" h="220" extrusionOk="0">
                  <a:moveTo>
                    <a:pt x="108" y="0"/>
                  </a:moveTo>
                  <a:cubicBezTo>
                    <a:pt x="52" y="0"/>
                    <a:pt x="0" y="42"/>
                    <a:pt x="0" y="104"/>
                  </a:cubicBezTo>
                  <a:cubicBezTo>
                    <a:pt x="0" y="175"/>
                    <a:pt x="53" y="220"/>
                    <a:pt x="110" y="220"/>
                  </a:cubicBezTo>
                  <a:cubicBezTo>
                    <a:pt x="137" y="220"/>
                    <a:pt x="165" y="209"/>
                    <a:pt x="188" y="186"/>
                  </a:cubicBezTo>
                  <a:cubicBezTo>
                    <a:pt x="234" y="140"/>
                    <a:pt x="234" y="69"/>
                    <a:pt x="188" y="34"/>
                  </a:cubicBezTo>
                  <a:cubicBezTo>
                    <a:pt x="164" y="11"/>
                    <a:pt x="136" y="0"/>
                    <a:pt x="10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1" name="Google Shape;1141;p6"/>
            <p:cNvSpPr/>
            <p:nvPr/>
          </p:nvSpPr>
          <p:spPr>
            <a:xfrm>
              <a:off x="4771800" y="1741250"/>
              <a:ext cx="7325" cy="5575"/>
            </a:xfrm>
            <a:custGeom>
              <a:avLst/>
              <a:gdLst/>
              <a:ahLst/>
              <a:cxnLst/>
              <a:rect l="l" t="t" r="r" b="b"/>
              <a:pathLst>
                <a:path w="293" h="223" extrusionOk="0">
                  <a:moveTo>
                    <a:pt x="153" y="1"/>
                  </a:moveTo>
                  <a:cubicBezTo>
                    <a:pt x="0" y="1"/>
                    <a:pt x="0" y="223"/>
                    <a:pt x="153" y="223"/>
                  </a:cubicBezTo>
                  <a:cubicBezTo>
                    <a:pt x="293" y="223"/>
                    <a:pt x="293" y="1"/>
                    <a:pt x="15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2" name="Google Shape;1142;p6"/>
            <p:cNvSpPr/>
            <p:nvPr/>
          </p:nvSpPr>
          <p:spPr>
            <a:xfrm>
              <a:off x="4147350" y="3221875"/>
              <a:ext cx="22550" cy="20275"/>
            </a:xfrm>
            <a:custGeom>
              <a:avLst/>
              <a:gdLst/>
              <a:ahLst/>
              <a:cxnLst/>
              <a:rect l="l" t="t" r="r" b="b"/>
              <a:pathLst>
                <a:path w="902" h="811" extrusionOk="0">
                  <a:moveTo>
                    <a:pt x="450" y="0"/>
                  </a:moveTo>
                  <a:cubicBezTo>
                    <a:pt x="348" y="0"/>
                    <a:pt x="245" y="38"/>
                    <a:pt x="165" y="113"/>
                  </a:cubicBezTo>
                  <a:cubicBezTo>
                    <a:pt x="1" y="265"/>
                    <a:pt x="1" y="523"/>
                    <a:pt x="153" y="686"/>
                  </a:cubicBezTo>
                  <a:cubicBezTo>
                    <a:pt x="230" y="770"/>
                    <a:pt x="335" y="811"/>
                    <a:pt x="441" y="811"/>
                  </a:cubicBezTo>
                  <a:cubicBezTo>
                    <a:pt x="543" y="811"/>
                    <a:pt x="646" y="773"/>
                    <a:pt x="726" y="698"/>
                  </a:cubicBezTo>
                  <a:cubicBezTo>
                    <a:pt x="890" y="546"/>
                    <a:pt x="902" y="289"/>
                    <a:pt x="738" y="125"/>
                  </a:cubicBezTo>
                  <a:cubicBezTo>
                    <a:pt x="660"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3" name="Google Shape;1143;p6"/>
            <p:cNvSpPr/>
            <p:nvPr/>
          </p:nvSpPr>
          <p:spPr>
            <a:xfrm>
              <a:off x="4186250" y="3222750"/>
              <a:ext cx="22550" cy="20275"/>
            </a:xfrm>
            <a:custGeom>
              <a:avLst/>
              <a:gdLst/>
              <a:ahLst/>
              <a:cxnLst/>
              <a:rect l="l" t="t" r="r" b="b"/>
              <a:pathLst>
                <a:path w="902" h="811" extrusionOk="0">
                  <a:moveTo>
                    <a:pt x="453" y="1"/>
                  </a:moveTo>
                  <a:cubicBezTo>
                    <a:pt x="351" y="1"/>
                    <a:pt x="251" y="39"/>
                    <a:pt x="176" y="113"/>
                  </a:cubicBezTo>
                  <a:cubicBezTo>
                    <a:pt x="13" y="265"/>
                    <a:pt x="1" y="523"/>
                    <a:pt x="165" y="686"/>
                  </a:cubicBezTo>
                  <a:cubicBezTo>
                    <a:pt x="242" y="770"/>
                    <a:pt x="347" y="811"/>
                    <a:pt x="453" y="811"/>
                  </a:cubicBezTo>
                  <a:cubicBezTo>
                    <a:pt x="555" y="811"/>
                    <a:pt x="658" y="773"/>
                    <a:pt x="738" y="698"/>
                  </a:cubicBezTo>
                  <a:cubicBezTo>
                    <a:pt x="902" y="546"/>
                    <a:pt x="902" y="289"/>
                    <a:pt x="750" y="125"/>
                  </a:cubicBezTo>
                  <a:cubicBezTo>
                    <a:pt x="666" y="42"/>
                    <a:pt x="559" y="1"/>
                    <a:pt x="45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4" name="Google Shape;1144;p6"/>
            <p:cNvSpPr/>
            <p:nvPr/>
          </p:nvSpPr>
          <p:spPr>
            <a:xfrm>
              <a:off x="4188100" y="3184000"/>
              <a:ext cx="21575" cy="20400"/>
            </a:xfrm>
            <a:custGeom>
              <a:avLst/>
              <a:gdLst/>
              <a:ahLst/>
              <a:cxnLst/>
              <a:rect l="l" t="t" r="r" b="b"/>
              <a:pathLst>
                <a:path w="863" h="816" extrusionOk="0">
                  <a:moveTo>
                    <a:pt x="409" y="0"/>
                  </a:moveTo>
                  <a:cubicBezTo>
                    <a:pt x="205" y="0"/>
                    <a:pt x="9" y="159"/>
                    <a:pt x="9" y="400"/>
                  </a:cubicBezTo>
                  <a:cubicBezTo>
                    <a:pt x="1" y="649"/>
                    <a:pt x="203" y="815"/>
                    <a:pt x="413" y="815"/>
                  </a:cubicBezTo>
                  <a:cubicBezTo>
                    <a:pt x="509" y="815"/>
                    <a:pt x="607" y="781"/>
                    <a:pt x="687" y="704"/>
                  </a:cubicBezTo>
                  <a:cubicBezTo>
                    <a:pt x="851" y="540"/>
                    <a:pt x="863" y="283"/>
                    <a:pt x="699" y="131"/>
                  </a:cubicBezTo>
                  <a:cubicBezTo>
                    <a:pt x="617" y="40"/>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5" name="Google Shape;1145;p6"/>
            <p:cNvSpPr/>
            <p:nvPr/>
          </p:nvSpPr>
          <p:spPr>
            <a:xfrm>
              <a:off x="4148225" y="3183275"/>
              <a:ext cx="22275" cy="20275"/>
            </a:xfrm>
            <a:custGeom>
              <a:avLst/>
              <a:gdLst/>
              <a:ahLst/>
              <a:cxnLst/>
              <a:rect l="l" t="t" r="r" b="b"/>
              <a:pathLst>
                <a:path w="891" h="811" extrusionOk="0">
                  <a:moveTo>
                    <a:pt x="450" y="0"/>
                  </a:moveTo>
                  <a:cubicBezTo>
                    <a:pt x="348" y="0"/>
                    <a:pt x="245" y="38"/>
                    <a:pt x="165" y="113"/>
                  </a:cubicBezTo>
                  <a:cubicBezTo>
                    <a:pt x="1" y="265"/>
                    <a:pt x="1" y="522"/>
                    <a:pt x="153" y="686"/>
                  </a:cubicBezTo>
                  <a:cubicBezTo>
                    <a:pt x="231" y="770"/>
                    <a:pt x="335" y="810"/>
                    <a:pt x="441" y="810"/>
                  </a:cubicBezTo>
                  <a:cubicBezTo>
                    <a:pt x="543" y="810"/>
                    <a:pt x="646" y="772"/>
                    <a:pt x="726" y="698"/>
                  </a:cubicBezTo>
                  <a:cubicBezTo>
                    <a:pt x="890" y="546"/>
                    <a:pt x="890" y="288"/>
                    <a:pt x="738" y="125"/>
                  </a:cubicBezTo>
                  <a:cubicBezTo>
                    <a:pt x="661"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6" name="Google Shape;1146;p6"/>
            <p:cNvSpPr/>
            <p:nvPr/>
          </p:nvSpPr>
          <p:spPr>
            <a:xfrm>
              <a:off x="4142700" y="3252200"/>
              <a:ext cx="27200" cy="22400"/>
            </a:xfrm>
            <a:custGeom>
              <a:avLst/>
              <a:gdLst/>
              <a:ahLst/>
              <a:cxnLst/>
              <a:rect l="l" t="t" r="r" b="b"/>
              <a:pathLst>
                <a:path w="1088" h="896" extrusionOk="0">
                  <a:moveTo>
                    <a:pt x="550" y="1"/>
                  </a:moveTo>
                  <a:cubicBezTo>
                    <a:pt x="374" y="1"/>
                    <a:pt x="210" y="102"/>
                    <a:pt x="140" y="269"/>
                  </a:cubicBezTo>
                  <a:cubicBezTo>
                    <a:pt x="0" y="578"/>
                    <a:pt x="243" y="896"/>
                    <a:pt x="543" y="896"/>
                  </a:cubicBezTo>
                  <a:cubicBezTo>
                    <a:pt x="595" y="896"/>
                    <a:pt x="648" y="886"/>
                    <a:pt x="702" y="866"/>
                  </a:cubicBezTo>
                  <a:cubicBezTo>
                    <a:pt x="1076" y="713"/>
                    <a:pt x="1088" y="199"/>
                    <a:pt x="725" y="35"/>
                  </a:cubicBezTo>
                  <a:cubicBezTo>
                    <a:pt x="667" y="12"/>
                    <a:pt x="608" y="1"/>
                    <a:pt x="55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7" name="Google Shape;1147;p6"/>
            <p:cNvSpPr/>
            <p:nvPr/>
          </p:nvSpPr>
          <p:spPr>
            <a:xfrm>
              <a:off x="4185075" y="3253025"/>
              <a:ext cx="26950" cy="22500"/>
            </a:xfrm>
            <a:custGeom>
              <a:avLst/>
              <a:gdLst/>
              <a:ahLst/>
              <a:cxnLst/>
              <a:rect l="l" t="t" r="r" b="b"/>
              <a:pathLst>
                <a:path w="1078" h="900" extrusionOk="0">
                  <a:moveTo>
                    <a:pt x="538" y="1"/>
                  </a:moveTo>
                  <a:cubicBezTo>
                    <a:pt x="243" y="1"/>
                    <a:pt x="1" y="297"/>
                    <a:pt x="118" y="610"/>
                  </a:cubicBezTo>
                  <a:cubicBezTo>
                    <a:pt x="190" y="789"/>
                    <a:pt x="357" y="900"/>
                    <a:pt x="537" y="900"/>
                  </a:cubicBezTo>
                  <a:cubicBezTo>
                    <a:pt x="592" y="900"/>
                    <a:pt x="648" y="890"/>
                    <a:pt x="703" y="868"/>
                  </a:cubicBezTo>
                  <a:cubicBezTo>
                    <a:pt x="1066" y="716"/>
                    <a:pt x="1077" y="201"/>
                    <a:pt x="715" y="37"/>
                  </a:cubicBezTo>
                  <a:cubicBezTo>
                    <a:pt x="655" y="12"/>
                    <a:pt x="595" y="1"/>
                    <a:pt x="53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8" name="Google Shape;1148;p6"/>
            <p:cNvSpPr/>
            <p:nvPr/>
          </p:nvSpPr>
          <p:spPr>
            <a:xfrm>
              <a:off x="4215225" y="3223925"/>
              <a:ext cx="27200" cy="22400"/>
            </a:xfrm>
            <a:custGeom>
              <a:avLst/>
              <a:gdLst/>
              <a:ahLst/>
              <a:cxnLst/>
              <a:rect l="l" t="t" r="r" b="b"/>
              <a:pathLst>
                <a:path w="1088" h="896" extrusionOk="0">
                  <a:moveTo>
                    <a:pt x="545" y="1"/>
                  </a:moveTo>
                  <a:cubicBezTo>
                    <a:pt x="493" y="1"/>
                    <a:pt x="440" y="10"/>
                    <a:pt x="386" y="31"/>
                  </a:cubicBezTo>
                  <a:cubicBezTo>
                    <a:pt x="12" y="183"/>
                    <a:pt x="0" y="698"/>
                    <a:pt x="363" y="862"/>
                  </a:cubicBezTo>
                  <a:cubicBezTo>
                    <a:pt x="421" y="885"/>
                    <a:pt x="480" y="896"/>
                    <a:pt x="538" y="896"/>
                  </a:cubicBezTo>
                  <a:cubicBezTo>
                    <a:pt x="714" y="896"/>
                    <a:pt x="877" y="795"/>
                    <a:pt x="948" y="628"/>
                  </a:cubicBezTo>
                  <a:cubicBezTo>
                    <a:pt x="1087" y="319"/>
                    <a:pt x="844" y="1"/>
                    <a:pt x="5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49" name="Google Shape;1149;p6"/>
            <p:cNvSpPr/>
            <p:nvPr/>
          </p:nvSpPr>
          <p:spPr>
            <a:xfrm>
              <a:off x="4216100" y="3182100"/>
              <a:ext cx="26350" cy="22300"/>
            </a:xfrm>
            <a:custGeom>
              <a:avLst/>
              <a:gdLst/>
              <a:ahLst/>
              <a:cxnLst/>
              <a:rect l="l" t="t" r="r" b="b"/>
              <a:pathLst>
                <a:path w="1054" h="892" extrusionOk="0">
                  <a:moveTo>
                    <a:pt x="547" y="0"/>
                  </a:moveTo>
                  <a:cubicBezTo>
                    <a:pt x="384" y="0"/>
                    <a:pt x="221" y="88"/>
                    <a:pt x="141" y="265"/>
                  </a:cubicBezTo>
                  <a:cubicBezTo>
                    <a:pt x="1" y="574"/>
                    <a:pt x="244" y="892"/>
                    <a:pt x="551" y="892"/>
                  </a:cubicBezTo>
                  <a:cubicBezTo>
                    <a:pt x="604" y="892"/>
                    <a:pt x="659" y="882"/>
                    <a:pt x="714" y="862"/>
                  </a:cubicBezTo>
                  <a:cubicBezTo>
                    <a:pt x="936" y="768"/>
                    <a:pt x="1053" y="511"/>
                    <a:pt x="960" y="289"/>
                  </a:cubicBezTo>
                  <a:cubicBezTo>
                    <a:pt x="888" y="97"/>
                    <a:pt x="718" y="0"/>
                    <a:pt x="54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0" name="Google Shape;1150;p6"/>
            <p:cNvSpPr/>
            <p:nvPr/>
          </p:nvSpPr>
          <p:spPr>
            <a:xfrm>
              <a:off x="4187150" y="3151725"/>
              <a:ext cx="26325" cy="22425"/>
            </a:xfrm>
            <a:custGeom>
              <a:avLst/>
              <a:gdLst/>
              <a:ahLst/>
              <a:cxnLst/>
              <a:rect l="l" t="t" r="r" b="b"/>
              <a:pathLst>
                <a:path w="1053" h="897" extrusionOk="0">
                  <a:moveTo>
                    <a:pt x="531" y="1"/>
                  </a:moveTo>
                  <a:cubicBezTo>
                    <a:pt x="239" y="1"/>
                    <a:pt x="0" y="304"/>
                    <a:pt x="117" y="614"/>
                  </a:cubicBezTo>
                  <a:cubicBezTo>
                    <a:pt x="194" y="803"/>
                    <a:pt x="362" y="897"/>
                    <a:pt x="532" y="897"/>
                  </a:cubicBezTo>
                  <a:cubicBezTo>
                    <a:pt x="699" y="897"/>
                    <a:pt x="866" y="806"/>
                    <a:pt x="948" y="626"/>
                  </a:cubicBezTo>
                  <a:cubicBezTo>
                    <a:pt x="1053" y="404"/>
                    <a:pt x="948" y="135"/>
                    <a:pt x="714" y="41"/>
                  </a:cubicBezTo>
                  <a:cubicBezTo>
                    <a:pt x="652" y="13"/>
                    <a:pt x="590" y="1"/>
                    <a:pt x="5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1" name="Google Shape;1151;p6"/>
            <p:cNvSpPr/>
            <p:nvPr/>
          </p:nvSpPr>
          <p:spPr>
            <a:xfrm>
              <a:off x="4145000" y="3151050"/>
              <a:ext cx="26375" cy="22350"/>
            </a:xfrm>
            <a:custGeom>
              <a:avLst/>
              <a:gdLst/>
              <a:ahLst/>
              <a:cxnLst/>
              <a:rect l="l" t="t" r="r" b="b"/>
              <a:pathLst>
                <a:path w="1055" h="894" extrusionOk="0">
                  <a:moveTo>
                    <a:pt x="540" y="1"/>
                  </a:moveTo>
                  <a:cubicBezTo>
                    <a:pt x="376" y="1"/>
                    <a:pt x="211" y="89"/>
                    <a:pt x="130" y="267"/>
                  </a:cubicBezTo>
                  <a:cubicBezTo>
                    <a:pt x="0" y="576"/>
                    <a:pt x="236" y="894"/>
                    <a:pt x="541" y="894"/>
                  </a:cubicBezTo>
                  <a:cubicBezTo>
                    <a:pt x="593" y="894"/>
                    <a:pt x="648" y="884"/>
                    <a:pt x="703" y="864"/>
                  </a:cubicBezTo>
                  <a:cubicBezTo>
                    <a:pt x="937" y="782"/>
                    <a:pt x="1054" y="513"/>
                    <a:pt x="949" y="279"/>
                  </a:cubicBezTo>
                  <a:cubicBezTo>
                    <a:pt x="878" y="94"/>
                    <a:pt x="710" y="1"/>
                    <a:pt x="54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2" name="Google Shape;1152;p6"/>
            <p:cNvSpPr/>
            <p:nvPr/>
          </p:nvSpPr>
          <p:spPr>
            <a:xfrm>
              <a:off x="4114375" y="3179925"/>
              <a:ext cx="27150" cy="22250"/>
            </a:xfrm>
            <a:custGeom>
              <a:avLst/>
              <a:gdLst/>
              <a:ahLst/>
              <a:cxnLst/>
              <a:rect l="l" t="t" r="r" b="b"/>
              <a:pathLst>
                <a:path w="1086" h="890" extrusionOk="0">
                  <a:moveTo>
                    <a:pt x="545" y="0"/>
                  </a:moveTo>
                  <a:cubicBezTo>
                    <a:pt x="374" y="0"/>
                    <a:pt x="208" y="97"/>
                    <a:pt x="138" y="270"/>
                  </a:cubicBezTo>
                  <a:cubicBezTo>
                    <a:pt x="0" y="576"/>
                    <a:pt x="236" y="890"/>
                    <a:pt x="538" y="890"/>
                  </a:cubicBezTo>
                  <a:cubicBezTo>
                    <a:pt x="594" y="890"/>
                    <a:pt x="653" y="879"/>
                    <a:pt x="712" y="855"/>
                  </a:cubicBezTo>
                  <a:cubicBezTo>
                    <a:pt x="1074" y="715"/>
                    <a:pt x="1086" y="188"/>
                    <a:pt x="723" y="36"/>
                  </a:cubicBezTo>
                  <a:cubicBezTo>
                    <a:pt x="666" y="12"/>
                    <a:pt x="605" y="0"/>
                    <a:pt x="5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3" name="Google Shape;1153;p6"/>
            <p:cNvSpPr/>
            <p:nvPr/>
          </p:nvSpPr>
          <p:spPr>
            <a:xfrm>
              <a:off x="4114600" y="3221900"/>
              <a:ext cx="26075" cy="22350"/>
            </a:xfrm>
            <a:custGeom>
              <a:avLst/>
              <a:gdLst/>
              <a:ahLst/>
              <a:cxnLst/>
              <a:rect l="l" t="t" r="r" b="b"/>
              <a:pathLst>
                <a:path w="1043" h="894" extrusionOk="0">
                  <a:moveTo>
                    <a:pt x="499" y="0"/>
                  </a:moveTo>
                  <a:cubicBezTo>
                    <a:pt x="447" y="0"/>
                    <a:pt x="393" y="10"/>
                    <a:pt x="340" y="30"/>
                  </a:cubicBezTo>
                  <a:cubicBezTo>
                    <a:pt x="106" y="124"/>
                    <a:pt x="1" y="381"/>
                    <a:pt x="82" y="615"/>
                  </a:cubicBezTo>
                  <a:cubicBezTo>
                    <a:pt x="154" y="799"/>
                    <a:pt x="325" y="893"/>
                    <a:pt x="497" y="893"/>
                  </a:cubicBezTo>
                  <a:cubicBezTo>
                    <a:pt x="664" y="893"/>
                    <a:pt x="833" y="805"/>
                    <a:pt x="913" y="627"/>
                  </a:cubicBezTo>
                  <a:cubicBezTo>
                    <a:pt x="1043" y="318"/>
                    <a:pt x="798" y="0"/>
                    <a:pt x="49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4" name="Google Shape;1154;p6"/>
            <p:cNvSpPr/>
            <p:nvPr/>
          </p:nvSpPr>
          <p:spPr>
            <a:xfrm>
              <a:off x="4112850" y="3264475"/>
              <a:ext cx="12300" cy="11200"/>
            </a:xfrm>
            <a:custGeom>
              <a:avLst/>
              <a:gdLst/>
              <a:ahLst/>
              <a:cxnLst/>
              <a:rect l="l" t="t" r="r" b="b"/>
              <a:pathLst>
                <a:path w="492" h="448" extrusionOk="0">
                  <a:moveTo>
                    <a:pt x="245" y="0"/>
                  </a:moveTo>
                  <a:cubicBezTo>
                    <a:pt x="188" y="0"/>
                    <a:pt x="129" y="24"/>
                    <a:pt x="82" y="70"/>
                  </a:cubicBezTo>
                  <a:cubicBezTo>
                    <a:pt x="0" y="152"/>
                    <a:pt x="0" y="293"/>
                    <a:pt x="82" y="386"/>
                  </a:cubicBezTo>
                  <a:cubicBezTo>
                    <a:pt x="129" y="427"/>
                    <a:pt x="188" y="448"/>
                    <a:pt x="245" y="448"/>
                  </a:cubicBezTo>
                  <a:cubicBezTo>
                    <a:pt x="302" y="448"/>
                    <a:pt x="357" y="427"/>
                    <a:pt x="398" y="386"/>
                  </a:cubicBezTo>
                  <a:cubicBezTo>
                    <a:pt x="492" y="293"/>
                    <a:pt x="492" y="152"/>
                    <a:pt x="398" y="70"/>
                  </a:cubicBezTo>
                  <a:cubicBezTo>
                    <a:pt x="357" y="24"/>
                    <a:pt x="302" y="0"/>
                    <a:pt x="2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5" name="Google Shape;1155;p6"/>
            <p:cNvSpPr/>
            <p:nvPr/>
          </p:nvSpPr>
          <p:spPr>
            <a:xfrm>
              <a:off x="4171050" y="3289875"/>
              <a:ext cx="11275" cy="11175"/>
            </a:xfrm>
            <a:custGeom>
              <a:avLst/>
              <a:gdLst/>
              <a:ahLst/>
              <a:cxnLst/>
              <a:rect l="l" t="t" r="r" b="b"/>
              <a:pathLst>
                <a:path w="451" h="447" extrusionOk="0">
                  <a:moveTo>
                    <a:pt x="228" y="1"/>
                  </a:moveTo>
                  <a:cubicBezTo>
                    <a:pt x="118" y="1"/>
                    <a:pt x="6" y="74"/>
                    <a:pt x="1" y="224"/>
                  </a:cubicBezTo>
                  <a:cubicBezTo>
                    <a:pt x="1" y="341"/>
                    <a:pt x="94" y="447"/>
                    <a:pt x="223" y="447"/>
                  </a:cubicBezTo>
                  <a:cubicBezTo>
                    <a:pt x="351" y="447"/>
                    <a:pt x="445" y="353"/>
                    <a:pt x="445" y="224"/>
                  </a:cubicBezTo>
                  <a:cubicBezTo>
                    <a:pt x="451" y="77"/>
                    <a:pt x="341" y="1"/>
                    <a:pt x="2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6" name="Google Shape;1156;p6"/>
            <p:cNvSpPr/>
            <p:nvPr/>
          </p:nvSpPr>
          <p:spPr>
            <a:xfrm>
              <a:off x="4229550" y="3266800"/>
              <a:ext cx="13550" cy="11050"/>
            </a:xfrm>
            <a:custGeom>
              <a:avLst/>
              <a:gdLst/>
              <a:ahLst/>
              <a:cxnLst/>
              <a:rect l="l" t="t" r="r" b="b"/>
              <a:pathLst>
                <a:path w="542" h="442" extrusionOk="0">
                  <a:moveTo>
                    <a:pt x="245" y="1"/>
                  </a:moveTo>
                  <a:cubicBezTo>
                    <a:pt x="188" y="1"/>
                    <a:pt x="129" y="24"/>
                    <a:pt x="82" y="71"/>
                  </a:cubicBezTo>
                  <a:cubicBezTo>
                    <a:pt x="0" y="153"/>
                    <a:pt x="0" y="293"/>
                    <a:pt x="82" y="387"/>
                  </a:cubicBezTo>
                  <a:lnTo>
                    <a:pt x="82" y="375"/>
                  </a:lnTo>
                  <a:cubicBezTo>
                    <a:pt x="129" y="422"/>
                    <a:pt x="181" y="441"/>
                    <a:pt x="232" y="441"/>
                  </a:cubicBezTo>
                  <a:cubicBezTo>
                    <a:pt x="397" y="441"/>
                    <a:pt x="541" y="232"/>
                    <a:pt x="398" y="71"/>
                  </a:cubicBezTo>
                  <a:cubicBezTo>
                    <a:pt x="357" y="24"/>
                    <a:pt x="302" y="1"/>
                    <a:pt x="2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7" name="Google Shape;1157;p6"/>
            <p:cNvSpPr/>
            <p:nvPr/>
          </p:nvSpPr>
          <p:spPr>
            <a:xfrm>
              <a:off x="4253525" y="3209250"/>
              <a:ext cx="13200" cy="11100"/>
            </a:xfrm>
            <a:custGeom>
              <a:avLst/>
              <a:gdLst/>
              <a:ahLst/>
              <a:cxnLst/>
              <a:rect l="l" t="t" r="r" b="b"/>
              <a:pathLst>
                <a:path w="528" h="444" extrusionOk="0">
                  <a:moveTo>
                    <a:pt x="293" y="0"/>
                  </a:moveTo>
                  <a:cubicBezTo>
                    <a:pt x="241" y="0"/>
                    <a:pt x="187" y="18"/>
                    <a:pt x="141" y="57"/>
                  </a:cubicBezTo>
                  <a:cubicBezTo>
                    <a:pt x="1" y="197"/>
                    <a:pt x="94" y="443"/>
                    <a:pt x="293" y="443"/>
                  </a:cubicBezTo>
                  <a:cubicBezTo>
                    <a:pt x="300" y="443"/>
                    <a:pt x="306" y="444"/>
                    <a:pt x="313" y="444"/>
                  </a:cubicBezTo>
                  <a:cubicBezTo>
                    <a:pt x="432" y="444"/>
                    <a:pt x="527" y="343"/>
                    <a:pt x="527" y="232"/>
                  </a:cubicBezTo>
                  <a:cubicBezTo>
                    <a:pt x="527" y="93"/>
                    <a:pt x="413" y="0"/>
                    <a:pt x="29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8" name="Google Shape;1158;p6"/>
            <p:cNvSpPr/>
            <p:nvPr/>
          </p:nvSpPr>
          <p:spPr>
            <a:xfrm>
              <a:off x="4232475" y="3150650"/>
              <a:ext cx="11725" cy="11225"/>
            </a:xfrm>
            <a:custGeom>
              <a:avLst/>
              <a:gdLst/>
              <a:ahLst/>
              <a:cxnLst/>
              <a:rect l="l" t="t" r="r" b="b"/>
              <a:pathLst>
                <a:path w="469" h="449" extrusionOk="0">
                  <a:moveTo>
                    <a:pt x="217" y="0"/>
                  </a:moveTo>
                  <a:cubicBezTo>
                    <a:pt x="105" y="0"/>
                    <a:pt x="0" y="91"/>
                    <a:pt x="0" y="225"/>
                  </a:cubicBezTo>
                  <a:cubicBezTo>
                    <a:pt x="0" y="358"/>
                    <a:pt x="105" y="449"/>
                    <a:pt x="217" y="449"/>
                  </a:cubicBezTo>
                  <a:cubicBezTo>
                    <a:pt x="272" y="449"/>
                    <a:pt x="328" y="427"/>
                    <a:pt x="375" y="377"/>
                  </a:cubicBezTo>
                  <a:cubicBezTo>
                    <a:pt x="468" y="295"/>
                    <a:pt x="468" y="154"/>
                    <a:pt x="375" y="72"/>
                  </a:cubicBezTo>
                  <a:cubicBezTo>
                    <a:pt x="328" y="22"/>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59" name="Google Shape;1159;p6"/>
            <p:cNvSpPr/>
            <p:nvPr/>
          </p:nvSpPr>
          <p:spPr>
            <a:xfrm>
              <a:off x="4172525" y="3125250"/>
              <a:ext cx="13175" cy="11350"/>
            </a:xfrm>
            <a:custGeom>
              <a:avLst/>
              <a:gdLst/>
              <a:ahLst/>
              <a:cxnLst/>
              <a:rect l="l" t="t" r="r" b="b"/>
              <a:pathLst>
                <a:path w="527" h="454" extrusionOk="0">
                  <a:moveTo>
                    <a:pt x="304" y="0"/>
                  </a:moveTo>
                  <a:cubicBezTo>
                    <a:pt x="105" y="0"/>
                    <a:pt x="0" y="234"/>
                    <a:pt x="140" y="387"/>
                  </a:cubicBezTo>
                  <a:cubicBezTo>
                    <a:pt x="187" y="433"/>
                    <a:pt x="245" y="454"/>
                    <a:pt x="301" y="454"/>
                  </a:cubicBezTo>
                  <a:cubicBezTo>
                    <a:pt x="416" y="454"/>
                    <a:pt x="526" y="368"/>
                    <a:pt x="526" y="234"/>
                  </a:cubicBezTo>
                  <a:cubicBezTo>
                    <a:pt x="526" y="106"/>
                    <a:pt x="433" y="0"/>
                    <a:pt x="30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0" name="Google Shape;1160;p6"/>
            <p:cNvSpPr/>
            <p:nvPr/>
          </p:nvSpPr>
          <p:spPr>
            <a:xfrm>
              <a:off x="4113725" y="3148275"/>
              <a:ext cx="14950" cy="11225"/>
            </a:xfrm>
            <a:custGeom>
              <a:avLst/>
              <a:gdLst/>
              <a:ahLst/>
              <a:cxnLst/>
              <a:rect l="l" t="t" r="r" b="b"/>
              <a:pathLst>
                <a:path w="598" h="449" extrusionOk="0">
                  <a:moveTo>
                    <a:pt x="303" y="1"/>
                  </a:moveTo>
                  <a:cubicBezTo>
                    <a:pt x="246" y="1"/>
                    <a:pt x="188" y="21"/>
                    <a:pt x="141" y="62"/>
                  </a:cubicBezTo>
                  <a:cubicBezTo>
                    <a:pt x="1" y="203"/>
                    <a:pt x="106" y="448"/>
                    <a:pt x="305" y="448"/>
                  </a:cubicBezTo>
                  <a:cubicBezTo>
                    <a:pt x="504" y="448"/>
                    <a:pt x="597" y="203"/>
                    <a:pt x="457" y="62"/>
                  </a:cubicBezTo>
                  <a:cubicBezTo>
                    <a:pt x="416" y="21"/>
                    <a:pt x="360" y="1"/>
                    <a:pt x="3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1" name="Google Shape;1161;p6"/>
            <p:cNvSpPr/>
            <p:nvPr/>
          </p:nvSpPr>
          <p:spPr>
            <a:xfrm>
              <a:off x="4088350" y="3205950"/>
              <a:ext cx="13125" cy="11075"/>
            </a:xfrm>
            <a:custGeom>
              <a:avLst/>
              <a:gdLst/>
              <a:ahLst/>
              <a:cxnLst/>
              <a:rect l="l" t="t" r="r" b="b"/>
              <a:pathLst>
                <a:path w="525" h="443" extrusionOk="0">
                  <a:moveTo>
                    <a:pt x="288" y="1"/>
                  </a:moveTo>
                  <a:cubicBezTo>
                    <a:pt x="98" y="1"/>
                    <a:pt x="1" y="239"/>
                    <a:pt x="138" y="376"/>
                  </a:cubicBezTo>
                  <a:cubicBezTo>
                    <a:pt x="184" y="422"/>
                    <a:pt x="242" y="443"/>
                    <a:pt x="299" y="443"/>
                  </a:cubicBezTo>
                  <a:cubicBezTo>
                    <a:pt x="414" y="443"/>
                    <a:pt x="524" y="357"/>
                    <a:pt x="524" y="224"/>
                  </a:cubicBezTo>
                  <a:cubicBezTo>
                    <a:pt x="524" y="107"/>
                    <a:pt x="431" y="1"/>
                    <a:pt x="302" y="1"/>
                  </a:cubicBezTo>
                  <a:cubicBezTo>
                    <a:pt x="297" y="1"/>
                    <a:pt x="293" y="1"/>
                    <a:pt x="28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2" name="Google Shape;1162;p6"/>
            <p:cNvSpPr/>
            <p:nvPr/>
          </p:nvSpPr>
          <p:spPr>
            <a:xfrm>
              <a:off x="4124550" y="3305125"/>
              <a:ext cx="19750" cy="16900"/>
            </a:xfrm>
            <a:custGeom>
              <a:avLst/>
              <a:gdLst/>
              <a:ahLst/>
              <a:cxnLst/>
              <a:rect l="l" t="t" r="r" b="b"/>
              <a:pathLst>
                <a:path w="790" h="676" extrusionOk="0">
                  <a:moveTo>
                    <a:pt x="392" y="0"/>
                  </a:moveTo>
                  <a:cubicBezTo>
                    <a:pt x="267" y="0"/>
                    <a:pt x="141" y="71"/>
                    <a:pt x="82" y="211"/>
                  </a:cubicBezTo>
                  <a:cubicBezTo>
                    <a:pt x="0" y="375"/>
                    <a:pt x="82" y="574"/>
                    <a:pt x="246" y="644"/>
                  </a:cubicBezTo>
                  <a:cubicBezTo>
                    <a:pt x="294" y="666"/>
                    <a:pt x="343" y="676"/>
                    <a:pt x="389" y="676"/>
                  </a:cubicBezTo>
                  <a:cubicBezTo>
                    <a:pt x="612" y="676"/>
                    <a:pt x="790" y="443"/>
                    <a:pt x="702" y="211"/>
                  </a:cubicBezTo>
                  <a:cubicBezTo>
                    <a:pt x="644" y="71"/>
                    <a:pt x="518" y="0"/>
                    <a:pt x="39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3" name="Google Shape;1163;p6"/>
            <p:cNvSpPr/>
            <p:nvPr/>
          </p:nvSpPr>
          <p:spPr>
            <a:xfrm>
              <a:off x="4208350" y="3306950"/>
              <a:ext cx="20350" cy="16925"/>
            </a:xfrm>
            <a:custGeom>
              <a:avLst/>
              <a:gdLst/>
              <a:ahLst/>
              <a:cxnLst/>
              <a:rect l="l" t="t" r="r" b="b"/>
              <a:pathLst>
                <a:path w="814" h="677" extrusionOk="0">
                  <a:moveTo>
                    <a:pt x="401" y="0"/>
                  </a:moveTo>
                  <a:cubicBezTo>
                    <a:pt x="178" y="0"/>
                    <a:pt x="1" y="231"/>
                    <a:pt x="88" y="454"/>
                  </a:cubicBezTo>
                  <a:cubicBezTo>
                    <a:pt x="142" y="589"/>
                    <a:pt x="273" y="676"/>
                    <a:pt x="411" y="676"/>
                  </a:cubicBezTo>
                  <a:cubicBezTo>
                    <a:pt x="452" y="676"/>
                    <a:pt x="493" y="669"/>
                    <a:pt x="532" y="653"/>
                  </a:cubicBezTo>
                  <a:cubicBezTo>
                    <a:pt x="813" y="536"/>
                    <a:pt x="813" y="150"/>
                    <a:pt x="544" y="33"/>
                  </a:cubicBezTo>
                  <a:cubicBezTo>
                    <a:pt x="496" y="10"/>
                    <a:pt x="447"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4" name="Google Shape;1164;p6"/>
            <p:cNvSpPr/>
            <p:nvPr/>
          </p:nvSpPr>
          <p:spPr>
            <a:xfrm>
              <a:off x="4269025" y="3248875"/>
              <a:ext cx="20575" cy="16825"/>
            </a:xfrm>
            <a:custGeom>
              <a:avLst/>
              <a:gdLst/>
              <a:ahLst/>
              <a:cxnLst/>
              <a:rect l="l" t="t" r="r" b="b"/>
              <a:pathLst>
                <a:path w="823" h="673" extrusionOk="0">
                  <a:moveTo>
                    <a:pt x="421" y="0"/>
                  </a:moveTo>
                  <a:cubicBezTo>
                    <a:pt x="380" y="0"/>
                    <a:pt x="336" y="9"/>
                    <a:pt x="293" y="28"/>
                  </a:cubicBezTo>
                  <a:cubicBezTo>
                    <a:pt x="12" y="133"/>
                    <a:pt x="1" y="519"/>
                    <a:pt x="281" y="648"/>
                  </a:cubicBezTo>
                  <a:cubicBezTo>
                    <a:pt x="322" y="665"/>
                    <a:pt x="364" y="673"/>
                    <a:pt x="406" y="673"/>
                  </a:cubicBezTo>
                  <a:cubicBezTo>
                    <a:pt x="535" y="673"/>
                    <a:pt x="661" y="596"/>
                    <a:pt x="714" y="472"/>
                  </a:cubicBezTo>
                  <a:cubicBezTo>
                    <a:pt x="822" y="236"/>
                    <a:pt x="642" y="0"/>
                    <a:pt x="4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5" name="Google Shape;1165;p6"/>
            <p:cNvSpPr/>
            <p:nvPr/>
          </p:nvSpPr>
          <p:spPr>
            <a:xfrm>
              <a:off x="4270925" y="3164850"/>
              <a:ext cx="19775" cy="16850"/>
            </a:xfrm>
            <a:custGeom>
              <a:avLst/>
              <a:gdLst/>
              <a:ahLst/>
              <a:cxnLst/>
              <a:rect l="l" t="t" r="r" b="b"/>
              <a:pathLst>
                <a:path w="791" h="674" extrusionOk="0">
                  <a:moveTo>
                    <a:pt x="406" y="0"/>
                  </a:moveTo>
                  <a:cubicBezTo>
                    <a:pt x="282" y="0"/>
                    <a:pt x="158" y="68"/>
                    <a:pt x="100" y="206"/>
                  </a:cubicBezTo>
                  <a:cubicBezTo>
                    <a:pt x="0" y="436"/>
                    <a:pt x="181" y="674"/>
                    <a:pt x="411" y="674"/>
                  </a:cubicBezTo>
                  <a:cubicBezTo>
                    <a:pt x="450" y="674"/>
                    <a:pt x="492" y="667"/>
                    <a:pt x="533" y="651"/>
                  </a:cubicBezTo>
                  <a:cubicBezTo>
                    <a:pt x="709" y="581"/>
                    <a:pt x="790" y="382"/>
                    <a:pt x="720" y="206"/>
                  </a:cubicBezTo>
                  <a:cubicBezTo>
                    <a:pt x="661" y="70"/>
                    <a:pt x="533"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6" name="Google Shape;1166;p6"/>
            <p:cNvSpPr/>
            <p:nvPr/>
          </p:nvSpPr>
          <p:spPr>
            <a:xfrm>
              <a:off x="4212725" y="3104375"/>
              <a:ext cx="19475" cy="16700"/>
            </a:xfrm>
            <a:custGeom>
              <a:avLst/>
              <a:gdLst/>
              <a:ahLst/>
              <a:cxnLst/>
              <a:rect l="l" t="t" r="r" b="b"/>
              <a:pathLst>
                <a:path w="779" h="668" extrusionOk="0">
                  <a:moveTo>
                    <a:pt x="401" y="0"/>
                  </a:moveTo>
                  <a:cubicBezTo>
                    <a:pt x="182" y="0"/>
                    <a:pt x="0" y="227"/>
                    <a:pt x="88" y="461"/>
                  </a:cubicBezTo>
                  <a:cubicBezTo>
                    <a:pt x="142" y="597"/>
                    <a:pt x="269" y="667"/>
                    <a:pt x="398" y="667"/>
                  </a:cubicBezTo>
                  <a:cubicBezTo>
                    <a:pt x="524" y="667"/>
                    <a:pt x="651" y="600"/>
                    <a:pt x="708" y="461"/>
                  </a:cubicBezTo>
                  <a:cubicBezTo>
                    <a:pt x="779" y="297"/>
                    <a:pt x="708" y="98"/>
                    <a:pt x="533" y="28"/>
                  </a:cubicBezTo>
                  <a:cubicBezTo>
                    <a:pt x="489" y="9"/>
                    <a:pt x="444"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7" name="Google Shape;1167;p6"/>
            <p:cNvSpPr/>
            <p:nvPr/>
          </p:nvSpPr>
          <p:spPr>
            <a:xfrm>
              <a:off x="4128350" y="3102425"/>
              <a:ext cx="20350" cy="16825"/>
            </a:xfrm>
            <a:custGeom>
              <a:avLst/>
              <a:gdLst/>
              <a:ahLst/>
              <a:cxnLst/>
              <a:rect l="l" t="t" r="r" b="b"/>
              <a:pathLst>
                <a:path w="814" h="673" extrusionOk="0">
                  <a:moveTo>
                    <a:pt x="403" y="1"/>
                  </a:moveTo>
                  <a:cubicBezTo>
                    <a:pt x="362" y="1"/>
                    <a:pt x="321" y="8"/>
                    <a:pt x="281" y="24"/>
                  </a:cubicBezTo>
                  <a:cubicBezTo>
                    <a:pt x="0" y="141"/>
                    <a:pt x="0" y="527"/>
                    <a:pt x="270" y="644"/>
                  </a:cubicBezTo>
                  <a:cubicBezTo>
                    <a:pt x="316" y="664"/>
                    <a:pt x="362" y="672"/>
                    <a:pt x="407" y="672"/>
                  </a:cubicBezTo>
                  <a:cubicBezTo>
                    <a:pt x="633" y="672"/>
                    <a:pt x="814" y="448"/>
                    <a:pt x="726" y="223"/>
                  </a:cubicBezTo>
                  <a:cubicBezTo>
                    <a:pt x="672" y="88"/>
                    <a:pt x="540" y="1"/>
                    <a:pt x="4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8" name="Google Shape;1168;p6"/>
            <p:cNvSpPr/>
            <p:nvPr/>
          </p:nvSpPr>
          <p:spPr>
            <a:xfrm>
              <a:off x="4068100" y="3160725"/>
              <a:ext cx="22300" cy="16975"/>
            </a:xfrm>
            <a:custGeom>
              <a:avLst/>
              <a:gdLst/>
              <a:ahLst/>
              <a:cxnLst/>
              <a:rect l="l" t="t" r="r" b="b"/>
              <a:pathLst>
                <a:path w="892" h="679" extrusionOk="0">
                  <a:moveTo>
                    <a:pt x="374" y="0"/>
                  </a:moveTo>
                  <a:cubicBezTo>
                    <a:pt x="243" y="0"/>
                    <a:pt x="122" y="79"/>
                    <a:pt x="71" y="208"/>
                  </a:cubicBezTo>
                  <a:cubicBezTo>
                    <a:pt x="0" y="371"/>
                    <a:pt x="71" y="570"/>
                    <a:pt x="246" y="640"/>
                  </a:cubicBezTo>
                  <a:cubicBezTo>
                    <a:pt x="300" y="667"/>
                    <a:pt x="352" y="678"/>
                    <a:pt x="400" y="678"/>
                  </a:cubicBezTo>
                  <a:cubicBezTo>
                    <a:pt x="720" y="678"/>
                    <a:pt x="891" y="174"/>
                    <a:pt x="515" y="32"/>
                  </a:cubicBezTo>
                  <a:cubicBezTo>
                    <a:pt x="469" y="10"/>
                    <a:pt x="421" y="0"/>
                    <a:pt x="37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69" name="Google Shape;1169;p6"/>
            <p:cNvSpPr/>
            <p:nvPr/>
          </p:nvSpPr>
          <p:spPr>
            <a:xfrm>
              <a:off x="4066050" y="3244600"/>
              <a:ext cx="19775" cy="16850"/>
            </a:xfrm>
            <a:custGeom>
              <a:avLst/>
              <a:gdLst/>
              <a:ahLst/>
              <a:cxnLst/>
              <a:rect l="l" t="t" r="r" b="b"/>
              <a:pathLst>
                <a:path w="791" h="674" extrusionOk="0">
                  <a:moveTo>
                    <a:pt x="388" y="0"/>
                  </a:moveTo>
                  <a:cubicBezTo>
                    <a:pt x="349" y="0"/>
                    <a:pt x="309" y="8"/>
                    <a:pt x="270" y="23"/>
                  </a:cubicBezTo>
                  <a:cubicBezTo>
                    <a:pt x="94" y="93"/>
                    <a:pt x="1" y="292"/>
                    <a:pt x="82" y="468"/>
                  </a:cubicBezTo>
                  <a:cubicBezTo>
                    <a:pt x="136" y="604"/>
                    <a:pt x="261" y="674"/>
                    <a:pt x="386" y="674"/>
                  </a:cubicBezTo>
                  <a:cubicBezTo>
                    <a:pt x="509" y="674"/>
                    <a:pt x="633" y="607"/>
                    <a:pt x="691" y="468"/>
                  </a:cubicBezTo>
                  <a:cubicBezTo>
                    <a:pt x="791" y="238"/>
                    <a:pt x="610" y="0"/>
                    <a:pt x="3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0" name="Google Shape;1170;p6"/>
            <p:cNvSpPr/>
            <p:nvPr/>
          </p:nvSpPr>
          <p:spPr>
            <a:xfrm>
              <a:off x="4075125" y="3305350"/>
              <a:ext cx="7025" cy="5625"/>
            </a:xfrm>
            <a:custGeom>
              <a:avLst/>
              <a:gdLst/>
              <a:ahLst/>
              <a:cxnLst/>
              <a:rect l="l" t="t" r="r" b="b"/>
              <a:pathLst>
                <a:path w="281" h="225" extrusionOk="0">
                  <a:moveTo>
                    <a:pt x="163" y="0"/>
                  </a:moveTo>
                  <a:cubicBezTo>
                    <a:pt x="135" y="0"/>
                    <a:pt x="106" y="9"/>
                    <a:pt x="82" y="26"/>
                  </a:cubicBezTo>
                  <a:cubicBezTo>
                    <a:pt x="1" y="108"/>
                    <a:pt x="73" y="224"/>
                    <a:pt x="159" y="224"/>
                  </a:cubicBezTo>
                  <a:cubicBezTo>
                    <a:pt x="184" y="224"/>
                    <a:pt x="210" y="214"/>
                    <a:pt x="234" y="190"/>
                  </a:cubicBezTo>
                  <a:cubicBezTo>
                    <a:pt x="281" y="143"/>
                    <a:pt x="281" y="73"/>
                    <a:pt x="234" y="26"/>
                  </a:cubicBezTo>
                  <a:cubicBezTo>
                    <a:pt x="217" y="9"/>
                    <a:pt x="190" y="0"/>
                    <a:pt x="16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1" name="Google Shape;1171;p6"/>
            <p:cNvSpPr/>
            <p:nvPr/>
          </p:nvSpPr>
          <p:spPr>
            <a:xfrm>
              <a:off x="4172800" y="3347425"/>
              <a:ext cx="6750" cy="5675"/>
            </a:xfrm>
            <a:custGeom>
              <a:avLst/>
              <a:gdLst/>
              <a:ahLst/>
              <a:cxnLst/>
              <a:rect l="l" t="t" r="r" b="b"/>
              <a:pathLst>
                <a:path w="270" h="227" extrusionOk="0">
                  <a:moveTo>
                    <a:pt x="112" y="1"/>
                  </a:moveTo>
                  <a:cubicBezTo>
                    <a:pt x="53" y="1"/>
                    <a:pt x="1" y="48"/>
                    <a:pt x="1" y="110"/>
                  </a:cubicBezTo>
                  <a:cubicBezTo>
                    <a:pt x="1" y="180"/>
                    <a:pt x="48" y="227"/>
                    <a:pt x="106" y="227"/>
                  </a:cubicBezTo>
                  <a:cubicBezTo>
                    <a:pt x="211" y="227"/>
                    <a:pt x="270" y="110"/>
                    <a:pt x="200" y="40"/>
                  </a:cubicBezTo>
                  <a:cubicBezTo>
                    <a:pt x="172" y="13"/>
                    <a:pt x="141" y="1"/>
                    <a:pt x="1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2" name="Google Shape;1172;p6"/>
            <p:cNvSpPr/>
            <p:nvPr/>
          </p:nvSpPr>
          <p:spPr>
            <a:xfrm>
              <a:off x="4270775" y="3309250"/>
              <a:ext cx="7050" cy="5625"/>
            </a:xfrm>
            <a:custGeom>
              <a:avLst/>
              <a:gdLst/>
              <a:ahLst/>
              <a:cxnLst/>
              <a:rect l="l" t="t" r="r" b="b"/>
              <a:pathLst>
                <a:path w="282" h="225" extrusionOk="0">
                  <a:moveTo>
                    <a:pt x="118" y="0"/>
                  </a:moveTo>
                  <a:cubicBezTo>
                    <a:pt x="91" y="0"/>
                    <a:pt x="63" y="10"/>
                    <a:pt x="36" y="34"/>
                  </a:cubicBezTo>
                  <a:cubicBezTo>
                    <a:pt x="1" y="81"/>
                    <a:pt x="1" y="151"/>
                    <a:pt x="36" y="198"/>
                  </a:cubicBezTo>
                  <a:cubicBezTo>
                    <a:pt x="59" y="216"/>
                    <a:pt x="89" y="224"/>
                    <a:pt x="118" y="224"/>
                  </a:cubicBezTo>
                  <a:cubicBezTo>
                    <a:pt x="147" y="224"/>
                    <a:pt x="176" y="216"/>
                    <a:pt x="200" y="198"/>
                  </a:cubicBezTo>
                  <a:cubicBezTo>
                    <a:pt x="281" y="117"/>
                    <a:pt x="209" y="0"/>
                    <a:pt x="11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3" name="Google Shape;1173;p6"/>
            <p:cNvSpPr/>
            <p:nvPr/>
          </p:nvSpPr>
          <p:spPr>
            <a:xfrm>
              <a:off x="4313200" y="3213025"/>
              <a:ext cx="6750" cy="5850"/>
            </a:xfrm>
            <a:custGeom>
              <a:avLst/>
              <a:gdLst/>
              <a:ahLst/>
              <a:cxnLst/>
              <a:rect l="l" t="t" r="r" b="b"/>
              <a:pathLst>
                <a:path w="270" h="234" extrusionOk="0">
                  <a:moveTo>
                    <a:pt x="121" y="1"/>
                  </a:moveTo>
                  <a:cubicBezTo>
                    <a:pt x="65" y="1"/>
                    <a:pt x="12" y="45"/>
                    <a:pt x="12" y="116"/>
                  </a:cubicBezTo>
                  <a:cubicBezTo>
                    <a:pt x="0" y="175"/>
                    <a:pt x="59" y="221"/>
                    <a:pt x="117" y="233"/>
                  </a:cubicBezTo>
                  <a:cubicBezTo>
                    <a:pt x="211" y="233"/>
                    <a:pt x="269" y="116"/>
                    <a:pt x="199" y="34"/>
                  </a:cubicBezTo>
                  <a:cubicBezTo>
                    <a:pt x="176" y="11"/>
                    <a:pt x="148" y="1"/>
                    <a:pt x="12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4" name="Google Shape;1174;p6"/>
            <p:cNvSpPr/>
            <p:nvPr/>
          </p:nvSpPr>
          <p:spPr>
            <a:xfrm>
              <a:off x="4274575" y="3115325"/>
              <a:ext cx="7275" cy="5625"/>
            </a:xfrm>
            <a:custGeom>
              <a:avLst/>
              <a:gdLst/>
              <a:ahLst/>
              <a:cxnLst/>
              <a:rect l="l" t="t" r="r" b="b"/>
              <a:pathLst>
                <a:path w="291" h="225" extrusionOk="0">
                  <a:moveTo>
                    <a:pt x="125" y="1"/>
                  </a:moveTo>
                  <a:cubicBezTo>
                    <a:pt x="99" y="1"/>
                    <a:pt x="72" y="11"/>
                    <a:pt x="48" y="35"/>
                  </a:cubicBezTo>
                  <a:cubicBezTo>
                    <a:pt x="1" y="82"/>
                    <a:pt x="1" y="152"/>
                    <a:pt x="48" y="199"/>
                  </a:cubicBezTo>
                  <a:cubicBezTo>
                    <a:pt x="71" y="216"/>
                    <a:pt x="100" y="225"/>
                    <a:pt x="130" y="225"/>
                  </a:cubicBezTo>
                  <a:cubicBezTo>
                    <a:pt x="159" y="225"/>
                    <a:pt x="188" y="216"/>
                    <a:pt x="212" y="199"/>
                  </a:cubicBezTo>
                  <a:lnTo>
                    <a:pt x="200" y="199"/>
                  </a:lnTo>
                  <a:cubicBezTo>
                    <a:pt x="290" y="117"/>
                    <a:pt x="213" y="1"/>
                    <a:pt x="12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5" name="Google Shape;1175;p6"/>
            <p:cNvSpPr/>
            <p:nvPr/>
          </p:nvSpPr>
          <p:spPr>
            <a:xfrm>
              <a:off x="4178225" y="3073050"/>
              <a:ext cx="6000" cy="5500"/>
            </a:xfrm>
            <a:custGeom>
              <a:avLst/>
              <a:gdLst/>
              <a:ahLst/>
              <a:cxnLst/>
              <a:rect l="l" t="t" r="r" b="b"/>
              <a:pathLst>
                <a:path w="240" h="220" extrusionOk="0">
                  <a:moveTo>
                    <a:pt x="122" y="0"/>
                  </a:moveTo>
                  <a:cubicBezTo>
                    <a:pt x="62" y="0"/>
                    <a:pt x="0" y="41"/>
                    <a:pt x="6" y="123"/>
                  </a:cubicBezTo>
                  <a:cubicBezTo>
                    <a:pt x="18" y="187"/>
                    <a:pt x="70" y="220"/>
                    <a:pt x="122" y="220"/>
                  </a:cubicBezTo>
                  <a:cubicBezTo>
                    <a:pt x="173" y="220"/>
                    <a:pt x="222" y="187"/>
                    <a:pt x="228" y="123"/>
                  </a:cubicBezTo>
                  <a:cubicBezTo>
                    <a:pt x="240" y="41"/>
                    <a:pt x="181" y="0"/>
                    <a:pt x="12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6" name="Google Shape;1176;p6"/>
            <p:cNvSpPr/>
            <p:nvPr/>
          </p:nvSpPr>
          <p:spPr>
            <a:xfrm>
              <a:off x="4079800" y="3111250"/>
              <a:ext cx="7325" cy="5600"/>
            </a:xfrm>
            <a:custGeom>
              <a:avLst/>
              <a:gdLst/>
              <a:ahLst/>
              <a:cxnLst/>
              <a:rect l="l" t="t" r="r" b="b"/>
              <a:pathLst>
                <a:path w="293" h="224" extrusionOk="0">
                  <a:moveTo>
                    <a:pt x="124" y="0"/>
                  </a:moveTo>
                  <a:cubicBezTo>
                    <a:pt x="97" y="0"/>
                    <a:pt x="69" y="12"/>
                    <a:pt x="47" y="34"/>
                  </a:cubicBezTo>
                  <a:cubicBezTo>
                    <a:pt x="0" y="69"/>
                    <a:pt x="0" y="139"/>
                    <a:pt x="47" y="186"/>
                  </a:cubicBezTo>
                  <a:cubicBezTo>
                    <a:pt x="63" y="213"/>
                    <a:pt x="86" y="224"/>
                    <a:pt x="110" y="224"/>
                  </a:cubicBezTo>
                  <a:cubicBezTo>
                    <a:pt x="192" y="224"/>
                    <a:pt x="292" y="100"/>
                    <a:pt x="211" y="46"/>
                  </a:cubicBezTo>
                  <a:cubicBezTo>
                    <a:pt x="186" y="15"/>
                    <a:pt x="155" y="0"/>
                    <a:pt x="12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7" name="Google Shape;1177;p6"/>
            <p:cNvSpPr/>
            <p:nvPr/>
          </p:nvSpPr>
          <p:spPr>
            <a:xfrm>
              <a:off x="4037975" y="3207425"/>
              <a:ext cx="6450" cy="5775"/>
            </a:xfrm>
            <a:custGeom>
              <a:avLst/>
              <a:gdLst/>
              <a:ahLst/>
              <a:cxnLst/>
              <a:rect l="l" t="t" r="r" b="b"/>
              <a:pathLst>
                <a:path w="258" h="231" extrusionOk="0">
                  <a:moveTo>
                    <a:pt x="106" y="1"/>
                  </a:moveTo>
                  <a:cubicBezTo>
                    <a:pt x="47" y="1"/>
                    <a:pt x="0" y="48"/>
                    <a:pt x="0" y="118"/>
                  </a:cubicBezTo>
                  <a:cubicBezTo>
                    <a:pt x="0" y="183"/>
                    <a:pt x="57" y="231"/>
                    <a:pt x="114" y="231"/>
                  </a:cubicBezTo>
                  <a:cubicBezTo>
                    <a:pt x="140" y="231"/>
                    <a:pt x="166" y="221"/>
                    <a:pt x="188" y="200"/>
                  </a:cubicBezTo>
                  <a:cubicBezTo>
                    <a:pt x="258" y="130"/>
                    <a:pt x="211" y="1"/>
                    <a:pt x="1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8" name="Google Shape;1178;p6"/>
            <p:cNvSpPr/>
            <p:nvPr/>
          </p:nvSpPr>
          <p:spPr>
            <a:xfrm>
              <a:off x="4105250" y="3358350"/>
              <a:ext cx="13475" cy="11225"/>
            </a:xfrm>
            <a:custGeom>
              <a:avLst/>
              <a:gdLst/>
              <a:ahLst/>
              <a:cxnLst/>
              <a:rect l="l" t="t" r="r" b="b"/>
              <a:pathLst>
                <a:path w="539" h="449" extrusionOk="0">
                  <a:moveTo>
                    <a:pt x="267" y="1"/>
                  </a:moveTo>
                  <a:cubicBezTo>
                    <a:pt x="182" y="1"/>
                    <a:pt x="104" y="53"/>
                    <a:pt x="70" y="129"/>
                  </a:cubicBezTo>
                  <a:cubicBezTo>
                    <a:pt x="1" y="289"/>
                    <a:pt x="118" y="449"/>
                    <a:pt x="270" y="449"/>
                  </a:cubicBezTo>
                  <a:cubicBezTo>
                    <a:pt x="296" y="449"/>
                    <a:pt x="324" y="444"/>
                    <a:pt x="351" y="433"/>
                  </a:cubicBezTo>
                  <a:cubicBezTo>
                    <a:pt x="538" y="352"/>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79" name="Google Shape;1179;p6"/>
            <p:cNvSpPr/>
            <p:nvPr/>
          </p:nvSpPr>
          <p:spPr>
            <a:xfrm>
              <a:off x="4232050" y="3361175"/>
              <a:ext cx="13025" cy="11050"/>
            </a:xfrm>
            <a:custGeom>
              <a:avLst/>
              <a:gdLst/>
              <a:ahLst/>
              <a:cxnLst/>
              <a:rect l="l" t="t" r="r" b="b"/>
              <a:pathLst>
                <a:path w="521" h="442" extrusionOk="0">
                  <a:moveTo>
                    <a:pt x="273" y="1"/>
                  </a:moveTo>
                  <a:cubicBezTo>
                    <a:pt x="139" y="1"/>
                    <a:pt x="0" y="125"/>
                    <a:pt x="52" y="297"/>
                  </a:cubicBezTo>
                  <a:cubicBezTo>
                    <a:pt x="88" y="387"/>
                    <a:pt x="172" y="442"/>
                    <a:pt x="262" y="442"/>
                  </a:cubicBezTo>
                  <a:cubicBezTo>
                    <a:pt x="289" y="442"/>
                    <a:pt x="317" y="437"/>
                    <a:pt x="345" y="426"/>
                  </a:cubicBezTo>
                  <a:cubicBezTo>
                    <a:pt x="462" y="379"/>
                    <a:pt x="520" y="250"/>
                    <a:pt x="462" y="133"/>
                  </a:cubicBezTo>
                  <a:cubicBezTo>
                    <a:pt x="424" y="40"/>
                    <a:pt x="349" y="1"/>
                    <a:pt x="2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0" name="Google Shape;1180;p6"/>
            <p:cNvSpPr/>
            <p:nvPr/>
          </p:nvSpPr>
          <p:spPr>
            <a:xfrm>
              <a:off x="4322850" y="3273625"/>
              <a:ext cx="13725" cy="11200"/>
            </a:xfrm>
            <a:custGeom>
              <a:avLst/>
              <a:gdLst/>
              <a:ahLst/>
              <a:cxnLst/>
              <a:rect l="l" t="t" r="r" b="b"/>
              <a:pathLst>
                <a:path w="549" h="448" extrusionOk="0">
                  <a:moveTo>
                    <a:pt x="286" y="0"/>
                  </a:moveTo>
                  <a:cubicBezTo>
                    <a:pt x="258" y="0"/>
                    <a:pt x="228" y="7"/>
                    <a:pt x="199" y="20"/>
                  </a:cubicBezTo>
                  <a:cubicBezTo>
                    <a:pt x="12" y="90"/>
                    <a:pt x="0" y="348"/>
                    <a:pt x="188" y="430"/>
                  </a:cubicBezTo>
                  <a:cubicBezTo>
                    <a:pt x="218" y="442"/>
                    <a:pt x="249" y="448"/>
                    <a:pt x="279" y="448"/>
                  </a:cubicBezTo>
                  <a:cubicBezTo>
                    <a:pt x="366" y="448"/>
                    <a:pt x="445" y="400"/>
                    <a:pt x="480" y="313"/>
                  </a:cubicBezTo>
                  <a:cubicBezTo>
                    <a:pt x="548" y="157"/>
                    <a:pt x="429"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1" name="Google Shape;1181;p6"/>
            <p:cNvSpPr/>
            <p:nvPr/>
          </p:nvSpPr>
          <p:spPr>
            <a:xfrm>
              <a:off x="4325775" y="3147725"/>
              <a:ext cx="13175" cy="11275"/>
            </a:xfrm>
            <a:custGeom>
              <a:avLst/>
              <a:gdLst/>
              <a:ahLst/>
              <a:cxnLst/>
              <a:rect l="l" t="t" r="r" b="b"/>
              <a:pathLst>
                <a:path w="527" h="451" extrusionOk="0">
                  <a:moveTo>
                    <a:pt x="267" y="1"/>
                  </a:moveTo>
                  <a:cubicBezTo>
                    <a:pt x="185" y="1"/>
                    <a:pt x="105" y="45"/>
                    <a:pt x="71" y="131"/>
                  </a:cubicBezTo>
                  <a:cubicBezTo>
                    <a:pt x="1" y="291"/>
                    <a:pt x="118" y="450"/>
                    <a:pt x="270" y="450"/>
                  </a:cubicBezTo>
                  <a:cubicBezTo>
                    <a:pt x="296" y="450"/>
                    <a:pt x="324" y="445"/>
                    <a:pt x="351" y="435"/>
                  </a:cubicBezTo>
                  <a:cubicBezTo>
                    <a:pt x="468" y="388"/>
                    <a:pt x="527" y="260"/>
                    <a:pt x="480" y="143"/>
                  </a:cubicBezTo>
                  <a:cubicBezTo>
                    <a:pt x="438" y="48"/>
                    <a:pt x="351"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2" name="Google Shape;1182;p6"/>
            <p:cNvSpPr/>
            <p:nvPr/>
          </p:nvSpPr>
          <p:spPr>
            <a:xfrm>
              <a:off x="4238050" y="3056875"/>
              <a:ext cx="13175" cy="11100"/>
            </a:xfrm>
            <a:custGeom>
              <a:avLst/>
              <a:gdLst/>
              <a:ahLst/>
              <a:cxnLst/>
              <a:rect l="l" t="t" r="r" b="b"/>
              <a:pathLst>
                <a:path w="527" h="444" extrusionOk="0">
                  <a:moveTo>
                    <a:pt x="266" y="1"/>
                  </a:moveTo>
                  <a:cubicBezTo>
                    <a:pt x="118" y="1"/>
                    <a:pt x="0" y="147"/>
                    <a:pt x="58" y="302"/>
                  </a:cubicBezTo>
                  <a:cubicBezTo>
                    <a:pt x="94" y="397"/>
                    <a:pt x="181" y="444"/>
                    <a:pt x="268" y="444"/>
                  </a:cubicBezTo>
                  <a:cubicBezTo>
                    <a:pt x="353" y="444"/>
                    <a:pt x="439" y="400"/>
                    <a:pt x="479" y="314"/>
                  </a:cubicBezTo>
                  <a:cubicBezTo>
                    <a:pt x="526" y="197"/>
                    <a:pt x="468" y="68"/>
                    <a:pt x="362" y="21"/>
                  </a:cubicBezTo>
                  <a:cubicBezTo>
                    <a:pt x="330" y="7"/>
                    <a:pt x="297" y="1"/>
                    <a:pt x="26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3" name="Google Shape;1183;p6"/>
            <p:cNvSpPr/>
            <p:nvPr/>
          </p:nvSpPr>
          <p:spPr>
            <a:xfrm>
              <a:off x="4111375" y="3054325"/>
              <a:ext cx="13775" cy="11200"/>
            </a:xfrm>
            <a:custGeom>
              <a:avLst/>
              <a:gdLst/>
              <a:ahLst/>
              <a:cxnLst/>
              <a:rect l="l" t="t" r="r" b="b"/>
              <a:pathLst>
                <a:path w="551" h="448" extrusionOk="0">
                  <a:moveTo>
                    <a:pt x="286" y="0"/>
                  </a:moveTo>
                  <a:cubicBezTo>
                    <a:pt x="257" y="0"/>
                    <a:pt x="227" y="6"/>
                    <a:pt x="200" y="18"/>
                  </a:cubicBezTo>
                  <a:cubicBezTo>
                    <a:pt x="13" y="88"/>
                    <a:pt x="1" y="346"/>
                    <a:pt x="188" y="427"/>
                  </a:cubicBezTo>
                  <a:cubicBezTo>
                    <a:pt x="219" y="441"/>
                    <a:pt x="250" y="447"/>
                    <a:pt x="280" y="447"/>
                  </a:cubicBezTo>
                  <a:cubicBezTo>
                    <a:pt x="430" y="447"/>
                    <a:pt x="551" y="291"/>
                    <a:pt x="492" y="135"/>
                  </a:cubicBezTo>
                  <a:cubicBezTo>
                    <a:pt x="458" y="48"/>
                    <a:pt x="371"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4" name="Google Shape;1184;p6"/>
            <p:cNvSpPr/>
            <p:nvPr/>
          </p:nvSpPr>
          <p:spPr>
            <a:xfrm>
              <a:off x="4020425" y="3141475"/>
              <a:ext cx="13475" cy="11075"/>
            </a:xfrm>
            <a:custGeom>
              <a:avLst/>
              <a:gdLst/>
              <a:ahLst/>
              <a:cxnLst/>
              <a:rect l="l" t="t" r="r" b="b"/>
              <a:pathLst>
                <a:path w="539" h="443" extrusionOk="0">
                  <a:moveTo>
                    <a:pt x="272" y="0"/>
                  </a:moveTo>
                  <a:cubicBezTo>
                    <a:pt x="185" y="0"/>
                    <a:pt x="105" y="49"/>
                    <a:pt x="71" y="135"/>
                  </a:cubicBezTo>
                  <a:cubicBezTo>
                    <a:pt x="1" y="285"/>
                    <a:pt x="118" y="443"/>
                    <a:pt x="270" y="443"/>
                  </a:cubicBezTo>
                  <a:cubicBezTo>
                    <a:pt x="296" y="443"/>
                    <a:pt x="324" y="438"/>
                    <a:pt x="351" y="428"/>
                  </a:cubicBezTo>
                  <a:cubicBezTo>
                    <a:pt x="539" y="358"/>
                    <a:pt x="539" y="100"/>
                    <a:pt x="363" y="18"/>
                  </a:cubicBezTo>
                  <a:cubicBezTo>
                    <a:pt x="333" y="6"/>
                    <a:pt x="302" y="0"/>
                    <a:pt x="27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5" name="Google Shape;1185;p6"/>
            <p:cNvSpPr/>
            <p:nvPr/>
          </p:nvSpPr>
          <p:spPr>
            <a:xfrm>
              <a:off x="4015875" y="3267275"/>
              <a:ext cx="15100" cy="11625"/>
            </a:xfrm>
            <a:custGeom>
              <a:avLst/>
              <a:gdLst/>
              <a:ahLst/>
              <a:cxnLst/>
              <a:rect l="l" t="t" r="r" b="b"/>
              <a:pathLst>
                <a:path w="604" h="465" extrusionOk="0">
                  <a:moveTo>
                    <a:pt x="347" y="1"/>
                  </a:moveTo>
                  <a:cubicBezTo>
                    <a:pt x="320" y="1"/>
                    <a:pt x="292" y="6"/>
                    <a:pt x="264" y="17"/>
                  </a:cubicBezTo>
                  <a:lnTo>
                    <a:pt x="264" y="29"/>
                  </a:lnTo>
                  <a:cubicBezTo>
                    <a:pt x="0" y="110"/>
                    <a:pt x="98" y="465"/>
                    <a:pt x="320" y="465"/>
                  </a:cubicBezTo>
                  <a:cubicBezTo>
                    <a:pt x="353" y="465"/>
                    <a:pt x="390" y="457"/>
                    <a:pt x="428" y="438"/>
                  </a:cubicBezTo>
                  <a:cubicBezTo>
                    <a:pt x="545" y="391"/>
                    <a:pt x="604" y="263"/>
                    <a:pt x="557" y="146"/>
                  </a:cubicBezTo>
                  <a:cubicBezTo>
                    <a:pt x="521" y="56"/>
                    <a:pt x="437"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6" name="Google Shape;1186;p6"/>
            <p:cNvSpPr/>
            <p:nvPr/>
          </p:nvSpPr>
          <p:spPr>
            <a:xfrm>
              <a:off x="4036225" y="3343150"/>
              <a:ext cx="6150" cy="5650"/>
            </a:xfrm>
            <a:custGeom>
              <a:avLst/>
              <a:gdLst/>
              <a:ahLst/>
              <a:cxnLst/>
              <a:rect l="l" t="t" r="r" b="b"/>
              <a:pathLst>
                <a:path w="246" h="226" extrusionOk="0">
                  <a:moveTo>
                    <a:pt x="127" y="0"/>
                  </a:moveTo>
                  <a:cubicBezTo>
                    <a:pt x="100" y="0"/>
                    <a:pt x="70" y="12"/>
                    <a:pt x="47" y="35"/>
                  </a:cubicBezTo>
                  <a:cubicBezTo>
                    <a:pt x="0" y="82"/>
                    <a:pt x="0" y="152"/>
                    <a:pt x="47" y="199"/>
                  </a:cubicBezTo>
                  <a:cubicBezTo>
                    <a:pt x="70" y="217"/>
                    <a:pt x="100" y="225"/>
                    <a:pt x="127" y="225"/>
                  </a:cubicBezTo>
                  <a:cubicBezTo>
                    <a:pt x="155" y="225"/>
                    <a:pt x="182" y="217"/>
                    <a:pt x="199" y="199"/>
                  </a:cubicBezTo>
                  <a:cubicBezTo>
                    <a:pt x="246" y="152"/>
                    <a:pt x="246" y="82"/>
                    <a:pt x="199" y="35"/>
                  </a:cubicBezTo>
                  <a:cubicBezTo>
                    <a:pt x="182" y="12"/>
                    <a:pt x="155" y="0"/>
                    <a:pt x="12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7" name="Google Shape;1187;p6"/>
            <p:cNvSpPr/>
            <p:nvPr/>
          </p:nvSpPr>
          <p:spPr>
            <a:xfrm>
              <a:off x="4171625" y="3402275"/>
              <a:ext cx="6750" cy="5825"/>
            </a:xfrm>
            <a:custGeom>
              <a:avLst/>
              <a:gdLst/>
              <a:ahLst/>
              <a:cxnLst/>
              <a:rect l="l" t="t" r="r" b="b"/>
              <a:pathLst>
                <a:path w="270" h="233" extrusionOk="0">
                  <a:moveTo>
                    <a:pt x="119" y="0"/>
                  </a:moveTo>
                  <a:cubicBezTo>
                    <a:pt x="59" y="0"/>
                    <a:pt x="1" y="45"/>
                    <a:pt x="1" y="115"/>
                  </a:cubicBezTo>
                  <a:cubicBezTo>
                    <a:pt x="1" y="174"/>
                    <a:pt x="48" y="221"/>
                    <a:pt x="118" y="232"/>
                  </a:cubicBezTo>
                  <a:cubicBezTo>
                    <a:pt x="212" y="232"/>
                    <a:pt x="270" y="104"/>
                    <a:pt x="200" y="34"/>
                  </a:cubicBezTo>
                  <a:cubicBezTo>
                    <a:pt x="177" y="11"/>
                    <a:pt x="148" y="0"/>
                    <a:pt x="1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8" name="Google Shape;1188;p6"/>
            <p:cNvSpPr/>
            <p:nvPr/>
          </p:nvSpPr>
          <p:spPr>
            <a:xfrm>
              <a:off x="4307925" y="3349050"/>
              <a:ext cx="7325" cy="5175"/>
            </a:xfrm>
            <a:custGeom>
              <a:avLst/>
              <a:gdLst/>
              <a:ahLst/>
              <a:cxnLst/>
              <a:rect l="l" t="t" r="r" b="b"/>
              <a:pathLst>
                <a:path w="293" h="207" extrusionOk="0">
                  <a:moveTo>
                    <a:pt x="186" y="1"/>
                  </a:moveTo>
                  <a:cubicBezTo>
                    <a:pt x="103" y="1"/>
                    <a:pt x="0" y="121"/>
                    <a:pt x="83" y="185"/>
                  </a:cubicBezTo>
                  <a:cubicBezTo>
                    <a:pt x="102" y="200"/>
                    <a:pt x="124" y="207"/>
                    <a:pt x="144" y="207"/>
                  </a:cubicBezTo>
                  <a:cubicBezTo>
                    <a:pt x="222" y="207"/>
                    <a:pt x="293" y="116"/>
                    <a:pt x="246" y="33"/>
                  </a:cubicBezTo>
                  <a:cubicBezTo>
                    <a:pt x="231" y="10"/>
                    <a:pt x="209" y="1"/>
                    <a:pt x="18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89" name="Google Shape;1189;p6"/>
            <p:cNvSpPr/>
            <p:nvPr/>
          </p:nvSpPr>
          <p:spPr>
            <a:xfrm>
              <a:off x="4368475" y="3214200"/>
              <a:ext cx="6450" cy="5825"/>
            </a:xfrm>
            <a:custGeom>
              <a:avLst/>
              <a:gdLst/>
              <a:ahLst/>
              <a:cxnLst/>
              <a:rect l="l" t="t" r="r" b="b"/>
              <a:pathLst>
                <a:path w="258" h="233" extrusionOk="0">
                  <a:moveTo>
                    <a:pt x="110" y="1"/>
                  </a:moveTo>
                  <a:cubicBezTo>
                    <a:pt x="53" y="1"/>
                    <a:pt x="0" y="45"/>
                    <a:pt x="0" y="116"/>
                  </a:cubicBezTo>
                  <a:cubicBezTo>
                    <a:pt x="0" y="174"/>
                    <a:pt x="47" y="221"/>
                    <a:pt x="106" y="233"/>
                  </a:cubicBezTo>
                  <a:cubicBezTo>
                    <a:pt x="211" y="233"/>
                    <a:pt x="258" y="104"/>
                    <a:pt x="188" y="34"/>
                  </a:cubicBezTo>
                  <a:cubicBezTo>
                    <a:pt x="165" y="11"/>
                    <a:pt x="137" y="1"/>
                    <a:pt x="1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0" name="Google Shape;1190;p6"/>
            <p:cNvSpPr/>
            <p:nvPr/>
          </p:nvSpPr>
          <p:spPr>
            <a:xfrm>
              <a:off x="4314650" y="3077325"/>
              <a:ext cx="5875" cy="5600"/>
            </a:xfrm>
            <a:custGeom>
              <a:avLst/>
              <a:gdLst/>
              <a:ahLst/>
              <a:cxnLst/>
              <a:rect l="l" t="t" r="r" b="b"/>
              <a:pathLst>
                <a:path w="235" h="224" extrusionOk="0">
                  <a:moveTo>
                    <a:pt x="115" y="1"/>
                  </a:moveTo>
                  <a:cubicBezTo>
                    <a:pt x="59" y="1"/>
                    <a:pt x="1" y="45"/>
                    <a:pt x="1" y="116"/>
                  </a:cubicBezTo>
                  <a:cubicBezTo>
                    <a:pt x="1" y="181"/>
                    <a:pt x="63" y="223"/>
                    <a:pt x="121" y="223"/>
                  </a:cubicBezTo>
                  <a:cubicBezTo>
                    <a:pt x="146" y="223"/>
                    <a:pt x="170" y="215"/>
                    <a:pt x="188" y="198"/>
                  </a:cubicBezTo>
                  <a:cubicBezTo>
                    <a:pt x="235" y="151"/>
                    <a:pt x="235" y="81"/>
                    <a:pt x="188" y="34"/>
                  </a:cubicBezTo>
                  <a:cubicBezTo>
                    <a:pt x="169" y="11"/>
                    <a:pt x="142" y="1"/>
                    <a:pt x="1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1" name="Google Shape;1191;p6"/>
            <p:cNvSpPr/>
            <p:nvPr/>
          </p:nvSpPr>
          <p:spPr>
            <a:xfrm>
              <a:off x="4178725" y="3018475"/>
              <a:ext cx="6400" cy="5550"/>
            </a:xfrm>
            <a:custGeom>
              <a:avLst/>
              <a:gdLst/>
              <a:ahLst/>
              <a:cxnLst/>
              <a:rect l="l" t="t" r="r" b="b"/>
              <a:pathLst>
                <a:path w="256" h="222" extrusionOk="0">
                  <a:moveTo>
                    <a:pt x="137" y="1"/>
                  </a:moveTo>
                  <a:cubicBezTo>
                    <a:pt x="41" y="1"/>
                    <a:pt x="1" y="121"/>
                    <a:pt x="68" y="188"/>
                  </a:cubicBezTo>
                  <a:cubicBezTo>
                    <a:pt x="91" y="211"/>
                    <a:pt x="119" y="222"/>
                    <a:pt x="146" y="222"/>
                  </a:cubicBezTo>
                  <a:cubicBezTo>
                    <a:pt x="202" y="222"/>
                    <a:pt x="255" y="177"/>
                    <a:pt x="255" y="107"/>
                  </a:cubicBezTo>
                  <a:cubicBezTo>
                    <a:pt x="255" y="48"/>
                    <a:pt x="208" y="1"/>
                    <a:pt x="150" y="1"/>
                  </a:cubicBezTo>
                  <a:cubicBezTo>
                    <a:pt x="145" y="1"/>
                    <a:pt x="141" y="1"/>
                    <a:pt x="13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2" name="Google Shape;1192;p6"/>
            <p:cNvSpPr/>
            <p:nvPr/>
          </p:nvSpPr>
          <p:spPr>
            <a:xfrm>
              <a:off x="4041775" y="3071725"/>
              <a:ext cx="7050" cy="5725"/>
            </a:xfrm>
            <a:custGeom>
              <a:avLst/>
              <a:gdLst/>
              <a:ahLst/>
              <a:cxnLst/>
              <a:rect l="l" t="t" r="r" b="b"/>
              <a:pathLst>
                <a:path w="282" h="229" extrusionOk="0">
                  <a:moveTo>
                    <a:pt x="129" y="1"/>
                  </a:moveTo>
                  <a:cubicBezTo>
                    <a:pt x="100" y="1"/>
                    <a:pt x="71" y="12"/>
                    <a:pt x="47" y="36"/>
                  </a:cubicBezTo>
                  <a:cubicBezTo>
                    <a:pt x="1" y="82"/>
                    <a:pt x="1" y="153"/>
                    <a:pt x="47" y="188"/>
                  </a:cubicBezTo>
                  <a:cubicBezTo>
                    <a:pt x="73" y="216"/>
                    <a:pt x="102" y="228"/>
                    <a:pt x="129" y="228"/>
                  </a:cubicBezTo>
                  <a:cubicBezTo>
                    <a:pt x="212" y="228"/>
                    <a:pt x="282" y="115"/>
                    <a:pt x="211" y="36"/>
                  </a:cubicBezTo>
                  <a:cubicBezTo>
                    <a:pt x="188" y="12"/>
                    <a:pt x="158" y="1"/>
                    <a:pt x="12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3" name="Google Shape;1193;p6"/>
            <p:cNvSpPr/>
            <p:nvPr/>
          </p:nvSpPr>
          <p:spPr>
            <a:xfrm>
              <a:off x="3981625" y="3206525"/>
              <a:ext cx="8025" cy="5625"/>
            </a:xfrm>
            <a:custGeom>
              <a:avLst/>
              <a:gdLst/>
              <a:ahLst/>
              <a:cxnLst/>
              <a:rect l="l" t="t" r="r" b="b"/>
              <a:pathLst>
                <a:path w="321" h="225" extrusionOk="0">
                  <a:moveTo>
                    <a:pt x="140" y="0"/>
                  </a:moveTo>
                  <a:cubicBezTo>
                    <a:pt x="0" y="0"/>
                    <a:pt x="3" y="224"/>
                    <a:pt x="150" y="224"/>
                  </a:cubicBezTo>
                  <a:cubicBezTo>
                    <a:pt x="153" y="224"/>
                    <a:pt x="157" y="224"/>
                    <a:pt x="160" y="224"/>
                  </a:cubicBezTo>
                  <a:cubicBezTo>
                    <a:pt x="164" y="224"/>
                    <a:pt x="168" y="224"/>
                    <a:pt x="171" y="224"/>
                  </a:cubicBezTo>
                  <a:cubicBezTo>
                    <a:pt x="317" y="224"/>
                    <a:pt x="320" y="0"/>
                    <a:pt x="181" y="0"/>
                  </a:cubicBezTo>
                  <a:cubicBezTo>
                    <a:pt x="174" y="0"/>
                    <a:pt x="167" y="1"/>
                    <a:pt x="160" y="2"/>
                  </a:cubicBezTo>
                  <a:cubicBezTo>
                    <a:pt x="153" y="1"/>
                    <a:pt x="146" y="0"/>
                    <a:pt x="14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4" name="Google Shape;1194;p6"/>
            <p:cNvSpPr/>
            <p:nvPr/>
          </p:nvSpPr>
          <p:spPr>
            <a:xfrm>
              <a:off x="6443300" y="3861700"/>
              <a:ext cx="22550" cy="20275"/>
            </a:xfrm>
            <a:custGeom>
              <a:avLst/>
              <a:gdLst/>
              <a:ahLst/>
              <a:cxnLst/>
              <a:rect l="l" t="t" r="r" b="b"/>
              <a:pathLst>
                <a:path w="902" h="811" extrusionOk="0">
                  <a:moveTo>
                    <a:pt x="444" y="0"/>
                  </a:moveTo>
                  <a:cubicBezTo>
                    <a:pt x="344" y="0"/>
                    <a:pt x="243" y="39"/>
                    <a:pt x="164" y="118"/>
                  </a:cubicBezTo>
                  <a:cubicBezTo>
                    <a:pt x="1" y="270"/>
                    <a:pt x="1" y="527"/>
                    <a:pt x="153" y="691"/>
                  </a:cubicBezTo>
                  <a:cubicBezTo>
                    <a:pt x="232" y="770"/>
                    <a:pt x="339" y="811"/>
                    <a:pt x="447" y="811"/>
                  </a:cubicBezTo>
                  <a:cubicBezTo>
                    <a:pt x="547" y="811"/>
                    <a:pt x="647" y="776"/>
                    <a:pt x="726" y="703"/>
                  </a:cubicBezTo>
                  <a:cubicBezTo>
                    <a:pt x="890" y="539"/>
                    <a:pt x="901" y="281"/>
                    <a:pt x="738" y="129"/>
                  </a:cubicBezTo>
                  <a:cubicBezTo>
                    <a:pt x="659" y="44"/>
                    <a:pt x="552"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5" name="Google Shape;1195;p6"/>
            <p:cNvSpPr/>
            <p:nvPr/>
          </p:nvSpPr>
          <p:spPr>
            <a:xfrm>
              <a:off x="6482200" y="3862575"/>
              <a:ext cx="22550" cy="20275"/>
            </a:xfrm>
            <a:custGeom>
              <a:avLst/>
              <a:gdLst/>
              <a:ahLst/>
              <a:cxnLst/>
              <a:rect l="l" t="t" r="r" b="b"/>
              <a:pathLst>
                <a:path w="902" h="811" extrusionOk="0">
                  <a:moveTo>
                    <a:pt x="447" y="1"/>
                  </a:moveTo>
                  <a:cubicBezTo>
                    <a:pt x="347" y="1"/>
                    <a:pt x="249" y="39"/>
                    <a:pt x="176" y="118"/>
                  </a:cubicBezTo>
                  <a:cubicBezTo>
                    <a:pt x="12" y="270"/>
                    <a:pt x="1" y="527"/>
                    <a:pt x="164" y="691"/>
                  </a:cubicBezTo>
                  <a:cubicBezTo>
                    <a:pt x="243" y="770"/>
                    <a:pt x="351" y="811"/>
                    <a:pt x="459" y="811"/>
                  </a:cubicBezTo>
                  <a:cubicBezTo>
                    <a:pt x="559" y="811"/>
                    <a:pt x="659" y="776"/>
                    <a:pt x="738" y="703"/>
                  </a:cubicBezTo>
                  <a:cubicBezTo>
                    <a:pt x="901" y="539"/>
                    <a:pt x="901" y="281"/>
                    <a:pt x="749" y="129"/>
                  </a:cubicBezTo>
                  <a:cubicBezTo>
                    <a:pt x="665" y="45"/>
                    <a:pt x="555" y="1"/>
                    <a:pt x="4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6" name="Google Shape;1196;p6"/>
            <p:cNvSpPr/>
            <p:nvPr/>
          </p:nvSpPr>
          <p:spPr>
            <a:xfrm>
              <a:off x="6484050" y="3823775"/>
              <a:ext cx="21575" cy="20275"/>
            </a:xfrm>
            <a:custGeom>
              <a:avLst/>
              <a:gdLst/>
              <a:ahLst/>
              <a:cxnLst/>
              <a:rect l="l" t="t" r="r" b="b"/>
              <a:pathLst>
                <a:path w="863" h="811" extrusionOk="0">
                  <a:moveTo>
                    <a:pt x="409" y="0"/>
                  </a:moveTo>
                  <a:cubicBezTo>
                    <a:pt x="205" y="0"/>
                    <a:pt x="9" y="153"/>
                    <a:pt x="9" y="394"/>
                  </a:cubicBezTo>
                  <a:cubicBezTo>
                    <a:pt x="0" y="644"/>
                    <a:pt x="202" y="810"/>
                    <a:pt x="413" y="810"/>
                  </a:cubicBezTo>
                  <a:cubicBezTo>
                    <a:pt x="509" y="810"/>
                    <a:pt x="607" y="776"/>
                    <a:pt x="687" y="699"/>
                  </a:cubicBezTo>
                  <a:cubicBezTo>
                    <a:pt x="851" y="547"/>
                    <a:pt x="863" y="289"/>
                    <a:pt x="699" y="125"/>
                  </a:cubicBezTo>
                  <a:cubicBezTo>
                    <a:pt x="616" y="39"/>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7" name="Google Shape;1197;p6"/>
            <p:cNvSpPr/>
            <p:nvPr/>
          </p:nvSpPr>
          <p:spPr>
            <a:xfrm>
              <a:off x="6444175" y="3823025"/>
              <a:ext cx="22250" cy="20275"/>
            </a:xfrm>
            <a:custGeom>
              <a:avLst/>
              <a:gdLst/>
              <a:ahLst/>
              <a:cxnLst/>
              <a:rect l="l" t="t" r="r" b="b"/>
              <a:pathLst>
                <a:path w="890" h="811" extrusionOk="0">
                  <a:moveTo>
                    <a:pt x="444" y="0"/>
                  </a:moveTo>
                  <a:cubicBezTo>
                    <a:pt x="344" y="0"/>
                    <a:pt x="243" y="35"/>
                    <a:pt x="165" y="109"/>
                  </a:cubicBezTo>
                  <a:cubicBezTo>
                    <a:pt x="1" y="272"/>
                    <a:pt x="1" y="530"/>
                    <a:pt x="153" y="682"/>
                  </a:cubicBezTo>
                  <a:cubicBezTo>
                    <a:pt x="232" y="767"/>
                    <a:pt x="339" y="811"/>
                    <a:pt x="446" y="811"/>
                  </a:cubicBezTo>
                  <a:cubicBezTo>
                    <a:pt x="546" y="811"/>
                    <a:pt x="647" y="773"/>
                    <a:pt x="726" y="694"/>
                  </a:cubicBezTo>
                  <a:cubicBezTo>
                    <a:pt x="890" y="541"/>
                    <a:pt x="890" y="284"/>
                    <a:pt x="738" y="120"/>
                  </a:cubicBezTo>
                  <a:cubicBezTo>
                    <a:pt x="659" y="41"/>
                    <a:pt x="551"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8" name="Google Shape;1198;p6"/>
            <p:cNvSpPr/>
            <p:nvPr/>
          </p:nvSpPr>
          <p:spPr>
            <a:xfrm>
              <a:off x="6438675" y="3892100"/>
              <a:ext cx="27175" cy="22275"/>
            </a:xfrm>
            <a:custGeom>
              <a:avLst/>
              <a:gdLst/>
              <a:ahLst/>
              <a:cxnLst/>
              <a:rect l="l" t="t" r="r" b="b"/>
              <a:pathLst>
                <a:path w="1087" h="891" extrusionOk="0">
                  <a:moveTo>
                    <a:pt x="541" y="1"/>
                  </a:moveTo>
                  <a:cubicBezTo>
                    <a:pt x="368" y="1"/>
                    <a:pt x="208" y="97"/>
                    <a:pt x="139" y="270"/>
                  </a:cubicBezTo>
                  <a:cubicBezTo>
                    <a:pt x="1" y="576"/>
                    <a:pt x="237" y="890"/>
                    <a:pt x="532" y="890"/>
                  </a:cubicBezTo>
                  <a:cubicBezTo>
                    <a:pt x="587" y="890"/>
                    <a:pt x="643" y="879"/>
                    <a:pt x="700" y="855"/>
                  </a:cubicBezTo>
                  <a:cubicBezTo>
                    <a:pt x="1075" y="715"/>
                    <a:pt x="1086" y="188"/>
                    <a:pt x="724" y="36"/>
                  </a:cubicBezTo>
                  <a:cubicBezTo>
                    <a:pt x="663" y="12"/>
                    <a:pt x="601" y="1"/>
                    <a:pt x="54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199" name="Google Shape;1199;p6"/>
            <p:cNvSpPr/>
            <p:nvPr/>
          </p:nvSpPr>
          <p:spPr>
            <a:xfrm>
              <a:off x="6481050" y="3892875"/>
              <a:ext cx="26925" cy="22350"/>
            </a:xfrm>
            <a:custGeom>
              <a:avLst/>
              <a:gdLst/>
              <a:ahLst/>
              <a:cxnLst/>
              <a:rect l="l" t="t" r="r" b="b"/>
              <a:pathLst>
                <a:path w="1077" h="894" extrusionOk="0">
                  <a:moveTo>
                    <a:pt x="530" y="0"/>
                  </a:moveTo>
                  <a:cubicBezTo>
                    <a:pt x="239" y="0"/>
                    <a:pt x="0" y="303"/>
                    <a:pt x="117" y="614"/>
                  </a:cubicBezTo>
                  <a:cubicBezTo>
                    <a:pt x="187" y="790"/>
                    <a:pt x="351" y="893"/>
                    <a:pt x="528" y="893"/>
                  </a:cubicBezTo>
                  <a:cubicBezTo>
                    <a:pt x="585" y="893"/>
                    <a:pt x="644" y="882"/>
                    <a:pt x="702" y="859"/>
                  </a:cubicBezTo>
                  <a:cubicBezTo>
                    <a:pt x="1064" y="719"/>
                    <a:pt x="1076" y="193"/>
                    <a:pt x="713" y="40"/>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0" name="Google Shape;1200;p6"/>
            <p:cNvSpPr/>
            <p:nvPr/>
          </p:nvSpPr>
          <p:spPr>
            <a:xfrm>
              <a:off x="6511150" y="3863750"/>
              <a:ext cx="27175" cy="22275"/>
            </a:xfrm>
            <a:custGeom>
              <a:avLst/>
              <a:gdLst/>
              <a:ahLst/>
              <a:cxnLst/>
              <a:rect l="l" t="t" r="r" b="b"/>
              <a:pathLst>
                <a:path w="1087" h="891" extrusionOk="0">
                  <a:moveTo>
                    <a:pt x="555" y="1"/>
                  </a:moveTo>
                  <a:cubicBezTo>
                    <a:pt x="501" y="1"/>
                    <a:pt x="444" y="12"/>
                    <a:pt x="387" y="36"/>
                  </a:cubicBezTo>
                  <a:cubicBezTo>
                    <a:pt x="13" y="176"/>
                    <a:pt x="1" y="702"/>
                    <a:pt x="364" y="855"/>
                  </a:cubicBezTo>
                  <a:cubicBezTo>
                    <a:pt x="425" y="879"/>
                    <a:pt x="487" y="891"/>
                    <a:pt x="548" y="891"/>
                  </a:cubicBezTo>
                  <a:cubicBezTo>
                    <a:pt x="721" y="891"/>
                    <a:pt x="879" y="797"/>
                    <a:pt x="948" y="632"/>
                  </a:cubicBezTo>
                  <a:cubicBezTo>
                    <a:pt x="1087" y="317"/>
                    <a:pt x="850" y="1"/>
                    <a:pt x="5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1" name="Google Shape;1201;p6"/>
            <p:cNvSpPr/>
            <p:nvPr/>
          </p:nvSpPr>
          <p:spPr>
            <a:xfrm>
              <a:off x="6512075" y="3821750"/>
              <a:ext cx="26300" cy="22400"/>
            </a:xfrm>
            <a:custGeom>
              <a:avLst/>
              <a:gdLst/>
              <a:ahLst/>
              <a:cxnLst/>
              <a:rect l="l" t="t" r="r" b="b"/>
              <a:pathLst>
                <a:path w="1052" h="896" extrusionOk="0">
                  <a:moveTo>
                    <a:pt x="546" y="0"/>
                  </a:moveTo>
                  <a:cubicBezTo>
                    <a:pt x="383" y="0"/>
                    <a:pt x="219" y="88"/>
                    <a:pt x="139" y="265"/>
                  </a:cubicBezTo>
                  <a:cubicBezTo>
                    <a:pt x="1" y="572"/>
                    <a:pt x="239" y="896"/>
                    <a:pt x="543" y="896"/>
                  </a:cubicBezTo>
                  <a:cubicBezTo>
                    <a:pt x="598" y="896"/>
                    <a:pt x="655" y="885"/>
                    <a:pt x="713" y="862"/>
                  </a:cubicBezTo>
                  <a:cubicBezTo>
                    <a:pt x="935" y="780"/>
                    <a:pt x="1052" y="522"/>
                    <a:pt x="958" y="288"/>
                  </a:cubicBezTo>
                  <a:cubicBezTo>
                    <a:pt x="886" y="97"/>
                    <a:pt x="716" y="0"/>
                    <a:pt x="54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2" name="Google Shape;1202;p6"/>
            <p:cNvSpPr/>
            <p:nvPr/>
          </p:nvSpPr>
          <p:spPr>
            <a:xfrm>
              <a:off x="6483100" y="3791675"/>
              <a:ext cx="26325" cy="22275"/>
            </a:xfrm>
            <a:custGeom>
              <a:avLst/>
              <a:gdLst/>
              <a:ahLst/>
              <a:cxnLst/>
              <a:rect l="l" t="t" r="r" b="b"/>
              <a:pathLst>
                <a:path w="1053" h="891" extrusionOk="0">
                  <a:moveTo>
                    <a:pt x="530" y="0"/>
                  </a:moveTo>
                  <a:cubicBezTo>
                    <a:pt x="238" y="0"/>
                    <a:pt x="0" y="301"/>
                    <a:pt x="117" y="602"/>
                  </a:cubicBezTo>
                  <a:cubicBezTo>
                    <a:pt x="195" y="794"/>
                    <a:pt x="367" y="890"/>
                    <a:pt x="540" y="890"/>
                  </a:cubicBezTo>
                  <a:cubicBezTo>
                    <a:pt x="704" y="890"/>
                    <a:pt x="867" y="803"/>
                    <a:pt x="947" y="626"/>
                  </a:cubicBezTo>
                  <a:cubicBezTo>
                    <a:pt x="1053" y="392"/>
                    <a:pt x="947" y="134"/>
                    <a:pt x="713" y="41"/>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3" name="Google Shape;1203;p6"/>
            <p:cNvSpPr/>
            <p:nvPr/>
          </p:nvSpPr>
          <p:spPr>
            <a:xfrm>
              <a:off x="6440950" y="3790850"/>
              <a:ext cx="26350" cy="22200"/>
            </a:xfrm>
            <a:custGeom>
              <a:avLst/>
              <a:gdLst/>
              <a:ahLst/>
              <a:cxnLst/>
              <a:rect l="l" t="t" r="r" b="b"/>
              <a:pathLst>
                <a:path w="1054" h="888" extrusionOk="0">
                  <a:moveTo>
                    <a:pt x="548" y="1"/>
                  </a:moveTo>
                  <a:cubicBezTo>
                    <a:pt x="381" y="1"/>
                    <a:pt x="212" y="91"/>
                    <a:pt x="130" y="273"/>
                  </a:cubicBezTo>
                  <a:cubicBezTo>
                    <a:pt x="0" y="572"/>
                    <a:pt x="236" y="888"/>
                    <a:pt x="540" y="888"/>
                  </a:cubicBezTo>
                  <a:cubicBezTo>
                    <a:pt x="593" y="888"/>
                    <a:pt x="648" y="878"/>
                    <a:pt x="703" y="857"/>
                  </a:cubicBezTo>
                  <a:cubicBezTo>
                    <a:pt x="937" y="776"/>
                    <a:pt x="1054" y="506"/>
                    <a:pt x="949" y="273"/>
                  </a:cubicBezTo>
                  <a:cubicBezTo>
                    <a:pt x="879" y="91"/>
                    <a:pt x="715" y="1"/>
                    <a:pt x="5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4" name="Google Shape;1204;p6"/>
            <p:cNvSpPr/>
            <p:nvPr/>
          </p:nvSpPr>
          <p:spPr>
            <a:xfrm>
              <a:off x="6410275" y="3819725"/>
              <a:ext cx="27200" cy="22275"/>
            </a:xfrm>
            <a:custGeom>
              <a:avLst/>
              <a:gdLst/>
              <a:ahLst/>
              <a:cxnLst/>
              <a:rect l="l" t="t" r="r" b="b"/>
              <a:pathLst>
                <a:path w="1088" h="891" extrusionOk="0">
                  <a:moveTo>
                    <a:pt x="542" y="1"/>
                  </a:moveTo>
                  <a:cubicBezTo>
                    <a:pt x="372" y="1"/>
                    <a:pt x="209" y="101"/>
                    <a:pt x="140" y="264"/>
                  </a:cubicBezTo>
                  <a:cubicBezTo>
                    <a:pt x="0" y="573"/>
                    <a:pt x="243" y="891"/>
                    <a:pt x="550" y="891"/>
                  </a:cubicBezTo>
                  <a:cubicBezTo>
                    <a:pt x="603" y="891"/>
                    <a:pt x="658" y="881"/>
                    <a:pt x="713" y="861"/>
                  </a:cubicBezTo>
                  <a:cubicBezTo>
                    <a:pt x="1076" y="720"/>
                    <a:pt x="1088" y="194"/>
                    <a:pt x="725" y="42"/>
                  </a:cubicBezTo>
                  <a:cubicBezTo>
                    <a:pt x="666" y="14"/>
                    <a:pt x="604" y="1"/>
                    <a:pt x="54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5" name="Google Shape;1205;p6"/>
            <p:cNvSpPr/>
            <p:nvPr/>
          </p:nvSpPr>
          <p:spPr>
            <a:xfrm>
              <a:off x="6410550" y="3861700"/>
              <a:ext cx="26050" cy="22450"/>
            </a:xfrm>
            <a:custGeom>
              <a:avLst/>
              <a:gdLst/>
              <a:ahLst/>
              <a:cxnLst/>
              <a:rect l="l" t="t" r="r" b="b"/>
              <a:pathLst>
                <a:path w="1042" h="898" extrusionOk="0">
                  <a:moveTo>
                    <a:pt x="508" y="1"/>
                  </a:moveTo>
                  <a:cubicBezTo>
                    <a:pt x="453" y="1"/>
                    <a:pt x="396" y="12"/>
                    <a:pt x="340" y="36"/>
                  </a:cubicBezTo>
                  <a:cubicBezTo>
                    <a:pt x="106" y="118"/>
                    <a:pt x="0" y="387"/>
                    <a:pt x="82" y="609"/>
                  </a:cubicBezTo>
                  <a:cubicBezTo>
                    <a:pt x="154" y="801"/>
                    <a:pt x="327" y="897"/>
                    <a:pt x="501" y="897"/>
                  </a:cubicBezTo>
                  <a:cubicBezTo>
                    <a:pt x="667" y="897"/>
                    <a:pt x="833" y="809"/>
                    <a:pt x="913" y="632"/>
                  </a:cubicBezTo>
                  <a:cubicBezTo>
                    <a:pt x="1041" y="317"/>
                    <a:pt x="803" y="1"/>
                    <a:pt x="5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6" name="Google Shape;1206;p6"/>
            <p:cNvSpPr/>
            <p:nvPr/>
          </p:nvSpPr>
          <p:spPr>
            <a:xfrm>
              <a:off x="6408800" y="3904325"/>
              <a:ext cx="12300" cy="11225"/>
            </a:xfrm>
            <a:custGeom>
              <a:avLst/>
              <a:gdLst/>
              <a:ahLst/>
              <a:cxnLst/>
              <a:rect l="l" t="t" r="r" b="b"/>
              <a:pathLst>
                <a:path w="492" h="449" extrusionOk="0">
                  <a:moveTo>
                    <a:pt x="244" y="1"/>
                  </a:moveTo>
                  <a:cubicBezTo>
                    <a:pt x="187" y="1"/>
                    <a:pt x="129" y="21"/>
                    <a:pt x="82" y="62"/>
                  </a:cubicBezTo>
                  <a:cubicBezTo>
                    <a:pt x="0" y="156"/>
                    <a:pt x="0" y="296"/>
                    <a:pt x="82" y="378"/>
                  </a:cubicBezTo>
                  <a:cubicBezTo>
                    <a:pt x="129" y="425"/>
                    <a:pt x="187" y="448"/>
                    <a:pt x="244" y="448"/>
                  </a:cubicBezTo>
                  <a:cubicBezTo>
                    <a:pt x="301" y="448"/>
                    <a:pt x="357" y="425"/>
                    <a:pt x="398" y="378"/>
                  </a:cubicBezTo>
                  <a:cubicBezTo>
                    <a:pt x="492" y="296"/>
                    <a:pt x="492" y="156"/>
                    <a:pt x="398" y="62"/>
                  </a:cubicBezTo>
                  <a:cubicBezTo>
                    <a:pt x="357" y="21"/>
                    <a:pt x="301" y="1"/>
                    <a:pt x="24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7" name="Google Shape;1207;p6"/>
            <p:cNvSpPr/>
            <p:nvPr/>
          </p:nvSpPr>
          <p:spPr>
            <a:xfrm>
              <a:off x="6467000" y="3929675"/>
              <a:ext cx="11425" cy="11050"/>
            </a:xfrm>
            <a:custGeom>
              <a:avLst/>
              <a:gdLst/>
              <a:ahLst/>
              <a:cxnLst/>
              <a:rect l="l" t="t" r="r" b="b"/>
              <a:pathLst>
                <a:path w="457" h="442" extrusionOk="0">
                  <a:moveTo>
                    <a:pt x="229" y="0"/>
                  </a:moveTo>
                  <a:cubicBezTo>
                    <a:pt x="118" y="0"/>
                    <a:pt x="6" y="73"/>
                    <a:pt x="0" y="218"/>
                  </a:cubicBezTo>
                  <a:cubicBezTo>
                    <a:pt x="0" y="347"/>
                    <a:pt x="94" y="440"/>
                    <a:pt x="223" y="440"/>
                  </a:cubicBezTo>
                  <a:cubicBezTo>
                    <a:pt x="229" y="441"/>
                    <a:pt x="236" y="441"/>
                    <a:pt x="242" y="441"/>
                  </a:cubicBezTo>
                  <a:cubicBezTo>
                    <a:pt x="361" y="441"/>
                    <a:pt x="445" y="341"/>
                    <a:pt x="457" y="230"/>
                  </a:cubicBezTo>
                  <a:cubicBezTo>
                    <a:pt x="457" y="76"/>
                    <a:pt x="343" y="0"/>
                    <a:pt x="22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8" name="Google Shape;1208;p6"/>
            <p:cNvSpPr/>
            <p:nvPr/>
          </p:nvSpPr>
          <p:spPr>
            <a:xfrm>
              <a:off x="6525500" y="3906675"/>
              <a:ext cx="13575" cy="10975"/>
            </a:xfrm>
            <a:custGeom>
              <a:avLst/>
              <a:gdLst/>
              <a:ahLst/>
              <a:cxnLst/>
              <a:rect l="l" t="t" r="r" b="b"/>
              <a:pathLst>
                <a:path w="543" h="439" extrusionOk="0">
                  <a:moveTo>
                    <a:pt x="244" y="0"/>
                  </a:moveTo>
                  <a:cubicBezTo>
                    <a:pt x="187" y="0"/>
                    <a:pt x="129" y="21"/>
                    <a:pt x="82" y="62"/>
                  </a:cubicBezTo>
                  <a:cubicBezTo>
                    <a:pt x="0" y="155"/>
                    <a:pt x="0" y="296"/>
                    <a:pt x="82" y="378"/>
                  </a:cubicBezTo>
                  <a:cubicBezTo>
                    <a:pt x="128" y="421"/>
                    <a:pt x="179" y="439"/>
                    <a:pt x="228" y="439"/>
                  </a:cubicBezTo>
                  <a:cubicBezTo>
                    <a:pt x="395" y="439"/>
                    <a:pt x="542" y="233"/>
                    <a:pt x="398" y="62"/>
                  </a:cubicBezTo>
                  <a:cubicBezTo>
                    <a:pt x="357" y="21"/>
                    <a:pt x="301" y="0"/>
                    <a:pt x="2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09" name="Google Shape;1209;p6"/>
            <p:cNvSpPr/>
            <p:nvPr/>
          </p:nvSpPr>
          <p:spPr>
            <a:xfrm>
              <a:off x="6549475" y="3848975"/>
              <a:ext cx="13175" cy="11300"/>
            </a:xfrm>
            <a:custGeom>
              <a:avLst/>
              <a:gdLst/>
              <a:ahLst/>
              <a:cxnLst/>
              <a:rect l="l" t="t" r="r" b="b"/>
              <a:pathLst>
                <a:path w="527" h="452" extrusionOk="0">
                  <a:moveTo>
                    <a:pt x="300" y="1"/>
                  </a:moveTo>
                  <a:cubicBezTo>
                    <a:pt x="245" y="1"/>
                    <a:pt x="189" y="21"/>
                    <a:pt x="141" y="65"/>
                  </a:cubicBezTo>
                  <a:cubicBezTo>
                    <a:pt x="0" y="205"/>
                    <a:pt x="94" y="451"/>
                    <a:pt x="293" y="451"/>
                  </a:cubicBezTo>
                  <a:cubicBezTo>
                    <a:pt x="422" y="451"/>
                    <a:pt x="527" y="358"/>
                    <a:pt x="527" y="229"/>
                  </a:cubicBezTo>
                  <a:cubicBezTo>
                    <a:pt x="527" y="93"/>
                    <a:pt x="418" y="1"/>
                    <a:pt x="30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0" name="Google Shape;1210;p6"/>
            <p:cNvSpPr/>
            <p:nvPr/>
          </p:nvSpPr>
          <p:spPr>
            <a:xfrm>
              <a:off x="6528425" y="3790425"/>
              <a:ext cx="11725" cy="11250"/>
            </a:xfrm>
            <a:custGeom>
              <a:avLst/>
              <a:gdLst/>
              <a:ahLst/>
              <a:cxnLst/>
              <a:rect l="l" t="t" r="r" b="b"/>
              <a:pathLst>
                <a:path w="469" h="450" extrusionOk="0">
                  <a:moveTo>
                    <a:pt x="217" y="0"/>
                  </a:moveTo>
                  <a:cubicBezTo>
                    <a:pt x="105" y="0"/>
                    <a:pt x="0" y="86"/>
                    <a:pt x="0" y="219"/>
                  </a:cubicBezTo>
                  <a:cubicBezTo>
                    <a:pt x="0" y="361"/>
                    <a:pt x="106" y="450"/>
                    <a:pt x="218" y="450"/>
                  </a:cubicBezTo>
                  <a:cubicBezTo>
                    <a:pt x="273" y="450"/>
                    <a:pt x="329" y="429"/>
                    <a:pt x="374" y="383"/>
                  </a:cubicBezTo>
                  <a:cubicBezTo>
                    <a:pt x="468" y="290"/>
                    <a:pt x="468" y="149"/>
                    <a:pt x="374" y="67"/>
                  </a:cubicBezTo>
                  <a:cubicBezTo>
                    <a:pt x="328" y="21"/>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1" name="Google Shape;1211;p6"/>
            <p:cNvSpPr/>
            <p:nvPr/>
          </p:nvSpPr>
          <p:spPr>
            <a:xfrm>
              <a:off x="6468550" y="3765175"/>
              <a:ext cx="13100" cy="11075"/>
            </a:xfrm>
            <a:custGeom>
              <a:avLst/>
              <a:gdLst/>
              <a:ahLst/>
              <a:cxnLst/>
              <a:rect l="l" t="t" r="r" b="b"/>
              <a:pathLst>
                <a:path w="524" h="443" extrusionOk="0">
                  <a:moveTo>
                    <a:pt x="287" y="1"/>
                  </a:moveTo>
                  <a:cubicBezTo>
                    <a:pt x="97" y="1"/>
                    <a:pt x="0" y="238"/>
                    <a:pt x="137" y="375"/>
                  </a:cubicBezTo>
                  <a:cubicBezTo>
                    <a:pt x="183" y="422"/>
                    <a:pt x="241" y="442"/>
                    <a:pt x="298" y="442"/>
                  </a:cubicBezTo>
                  <a:cubicBezTo>
                    <a:pt x="413" y="442"/>
                    <a:pt x="523" y="356"/>
                    <a:pt x="523" y="223"/>
                  </a:cubicBezTo>
                  <a:cubicBezTo>
                    <a:pt x="523" y="106"/>
                    <a:pt x="430" y="1"/>
                    <a:pt x="301" y="1"/>
                  </a:cubicBezTo>
                  <a:cubicBezTo>
                    <a:pt x="296" y="1"/>
                    <a:pt x="292" y="1"/>
                    <a:pt x="2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2" name="Google Shape;1212;p6"/>
            <p:cNvSpPr/>
            <p:nvPr/>
          </p:nvSpPr>
          <p:spPr>
            <a:xfrm>
              <a:off x="6409675" y="3788000"/>
              <a:ext cx="14925" cy="11125"/>
            </a:xfrm>
            <a:custGeom>
              <a:avLst/>
              <a:gdLst/>
              <a:ahLst/>
              <a:cxnLst/>
              <a:rect l="l" t="t" r="r" b="b"/>
              <a:pathLst>
                <a:path w="597" h="445" extrusionOk="0">
                  <a:moveTo>
                    <a:pt x="303" y="0"/>
                  </a:moveTo>
                  <a:cubicBezTo>
                    <a:pt x="246" y="0"/>
                    <a:pt x="187" y="24"/>
                    <a:pt x="141" y="71"/>
                  </a:cubicBezTo>
                  <a:cubicBezTo>
                    <a:pt x="0" y="211"/>
                    <a:pt x="106" y="445"/>
                    <a:pt x="304" y="445"/>
                  </a:cubicBezTo>
                  <a:cubicBezTo>
                    <a:pt x="503" y="445"/>
                    <a:pt x="597" y="211"/>
                    <a:pt x="457" y="71"/>
                  </a:cubicBezTo>
                  <a:cubicBezTo>
                    <a:pt x="416" y="24"/>
                    <a:pt x="360" y="0"/>
                    <a:pt x="30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3" name="Google Shape;1213;p6"/>
            <p:cNvSpPr/>
            <p:nvPr/>
          </p:nvSpPr>
          <p:spPr>
            <a:xfrm>
              <a:off x="6384225" y="3845625"/>
              <a:ext cx="13175" cy="11350"/>
            </a:xfrm>
            <a:custGeom>
              <a:avLst/>
              <a:gdLst/>
              <a:ahLst/>
              <a:cxnLst/>
              <a:rect l="l" t="t" r="r" b="b"/>
              <a:pathLst>
                <a:path w="527" h="454" extrusionOk="0">
                  <a:moveTo>
                    <a:pt x="305" y="0"/>
                  </a:moveTo>
                  <a:cubicBezTo>
                    <a:pt x="106" y="0"/>
                    <a:pt x="0" y="234"/>
                    <a:pt x="141" y="386"/>
                  </a:cubicBezTo>
                  <a:cubicBezTo>
                    <a:pt x="187" y="433"/>
                    <a:pt x="245" y="453"/>
                    <a:pt x="302" y="453"/>
                  </a:cubicBezTo>
                  <a:cubicBezTo>
                    <a:pt x="417" y="453"/>
                    <a:pt x="527" y="367"/>
                    <a:pt x="527" y="234"/>
                  </a:cubicBezTo>
                  <a:cubicBezTo>
                    <a:pt x="527" y="105"/>
                    <a:pt x="433" y="0"/>
                    <a:pt x="30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4" name="Google Shape;1214;p6"/>
            <p:cNvSpPr/>
            <p:nvPr/>
          </p:nvSpPr>
          <p:spPr>
            <a:xfrm>
              <a:off x="6420500" y="3944900"/>
              <a:ext cx="19775" cy="16975"/>
            </a:xfrm>
            <a:custGeom>
              <a:avLst/>
              <a:gdLst/>
              <a:ahLst/>
              <a:cxnLst/>
              <a:rect l="l" t="t" r="r" b="b"/>
              <a:pathLst>
                <a:path w="791" h="679" extrusionOk="0">
                  <a:moveTo>
                    <a:pt x="384" y="1"/>
                  </a:moveTo>
                  <a:cubicBezTo>
                    <a:pt x="261" y="1"/>
                    <a:pt x="139" y="68"/>
                    <a:pt x="82" y="206"/>
                  </a:cubicBezTo>
                  <a:cubicBezTo>
                    <a:pt x="0" y="381"/>
                    <a:pt x="82" y="568"/>
                    <a:pt x="246" y="650"/>
                  </a:cubicBezTo>
                  <a:cubicBezTo>
                    <a:pt x="292" y="670"/>
                    <a:pt x="338" y="678"/>
                    <a:pt x="383" y="678"/>
                  </a:cubicBezTo>
                  <a:cubicBezTo>
                    <a:pt x="609" y="678"/>
                    <a:pt x="790" y="452"/>
                    <a:pt x="702" y="217"/>
                  </a:cubicBezTo>
                  <a:cubicBezTo>
                    <a:pt x="642" y="74"/>
                    <a:pt x="513"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5" name="Google Shape;1215;p6"/>
            <p:cNvSpPr/>
            <p:nvPr/>
          </p:nvSpPr>
          <p:spPr>
            <a:xfrm>
              <a:off x="6504325" y="3946700"/>
              <a:ext cx="20300" cy="16850"/>
            </a:xfrm>
            <a:custGeom>
              <a:avLst/>
              <a:gdLst/>
              <a:ahLst/>
              <a:cxnLst/>
              <a:rect l="l" t="t" r="r" b="b"/>
              <a:pathLst>
                <a:path w="812" h="674" extrusionOk="0">
                  <a:moveTo>
                    <a:pt x="406" y="0"/>
                  </a:moveTo>
                  <a:cubicBezTo>
                    <a:pt x="180" y="0"/>
                    <a:pt x="1" y="227"/>
                    <a:pt x="98" y="461"/>
                  </a:cubicBezTo>
                  <a:cubicBezTo>
                    <a:pt x="143" y="594"/>
                    <a:pt x="268" y="674"/>
                    <a:pt x="402" y="674"/>
                  </a:cubicBezTo>
                  <a:cubicBezTo>
                    <a:pt x="445" y="674"/>
                    <a:pt x="489" y="665"/>
                    <a:pt x="531" y="648"/>
                  </a:cubicBezTo>
                  <a:cubicBezTo>
                    <a:pt x="812" y="543"/>
                    <a:pt x="812" y="145"/>
                    <a:pt x="543" y="28"/>
                  </a:cubicBezTo>
                  <a:cubicBezTo>
                    <a:pt x="497" y="9"/>
                    <a:pt x="450"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6" name="Google Shape;1216;p6"/>
            <p:cNvSpPr/>
            <p:nvPr/>
          </p:nvSpPr>
          <p:spPr>
            <a:xfrm>
              <a:off x="6564975" y="3888625"/>
              <a:ext cx="20600" cy="16775"/>
            </a:xfrm>
            <a:custGeom>
              <a:avLst/>
              <a:gdLst/>
              <a:ahLst/>
              <a:cxnLst/>
              <a:rect l="l" t="t" r="r" b="b"/>
              <a:pathLst>
                <a:path w="824" h="671" extrusionOk="0">
                  <a:moveTo>
                    <a:pt x="412" y="1"/>
                  </a:moveTo>
                  <a:cubicBezTo>
                    <a:pt x="373" y="1"/>
                    <a:pt x="333" y="8"/>
                    <a:pt x="293" y="23"/>
                  </a:cubicBezTo>
                  <a:cubicBezTo>
                    <a:pt x="12" y="129"/>
                    <a:pt x="0" y="526"/>
                    <a:pt x="281" y="643"/>
                  </a:cubicBezTo>
                  <a:cubicBezTo>
                    <a:pt x="324" y="661"/>
                    <a:pt x="368" y="670"/>
                    <a:pt x="412" y="670"/>
                  </a:cubicBezTo>
                  <a:cubicBezTo>
                    <a:pt x="539" y="670"/>
                    <a:pt x="662" y="598"/>
                    <a:pt x="714" y="468"/>
                  </a:cubicBezTo>
                  <a:cubicBezTo>
                    <a:pt x="824" y="238"/>
                    <a:pt x="636" y="1"/>
                    <a:pt x="4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7" name="Google Shape;1217;p6"/>
            <p:cNvSpPr/>
            <p:nvPr/>
          </p:nvSpPr>
          <p:spPr>
            <a:xfrm>
              <a:off x="6566875" y="3804625"/>
              <a:ext cx="19775" cy="16725"/>
            </a:xfrm>
            <a:custGeom>
              <a:avLst/>
              <a:gdLst/>
              <a:ahLst/>
              <a:cxnLst/>
              <a:rect l="l" t="t" r="r" b="b"/>
              <a:pathLst>
                <a:path w="791" h="669" extrusionOk="0">
                  <a:moveTo>
                    <a:pt x="406" y="1"/>
                  </a:moveTo>
                  <a:cubicBezTo>
                    <a:pt x="282" y="1"/>
                    <a:pt x="158" y="68"/>
                    <a:pt x="100" y="201"/>
                  </a:cubicBezTo>
                  <a:cubicBezTo>
                    <a:pt x="0" y="431"/>
                    <a:pt x="181" y="668"/>
                    <a:pt x="410" y="668"/>
                  </a:cubicBezTo>
                  <a:cubicBezTo>
                    <a:pt x="450" y="668"/>
                    <a:pt x="491" y="661"/>
                    <a:pt x="533" y="646"/>
                  </a:cubicBezTo>
                  <a:cubicBezTo>
                    <a:pt x="708" y="576"/>
                    <a:pt x="790" y="388"/>
                    <a:pt x="720" y="213"/>
                  </a:cubicBezTo>
                  <a:cubicBezTo>
                    <a:pt x="661" y="71"/>
                    <a:pt x="533" y="1"/>
                    <a:pt x="4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8" name="Google Shape;1218;p6"/>
            <p:cNvSpPr/>
            <p:nvPr/>
          </p:nvSpPr>
          <p:spPr>
            <a:xfrm>
              <a:off x="6508675" y="3744000"/>
              <a:ext cx="19475" cy="16850"/>
            </a:xfrm>
            <a:custGeom>
              <a:avLst/>
              <a:gdLst/>
              <a:ahLst/>
              <a:cxnLst/>
              <a:rect l="l" t="t" r="r" b="b"/>
              <a:pathLst>
                <a:path w="779" h="674" extrusionOk="0">
                  <a:moveTo>
                    <a:pt x="401" y="1"/>
                  </a:moveTo>
                  <a:cubicBezTo>
                    <a:pt x="182" y="1"/>
                    <a:pt x="0" y="227"/>
                    <a:pt x="88" y="462"/>
                  </a:cubicBezTo>
                  <a:cubicBezTo>
                    <a:pt x="141" y="604"/>
                    <a:pt x="269" y="674"/>
                    <a:pt x="398" y="674"/>
                  </a:cubicBezTo>
                  <a:cubicBezTo>
                    <a:pt x="524" y="674"/>
                    <a:pt x="650" y="607"/>
                    <a:pt x="708" y="474"/>
                  </a:cubicBezTo>
                  <a:cubicBezTo>
                    <a:pt x="778" y="298"/>
                    <a:pt x="708" y="111"/>
                    <a:pt x="533" y="29"/>
                  </a:cubicBezTo>
                  <a:cubicBezTo>
                    <a:pt x="488" y="10"/>
                    <a:pt x="444" y="1"/>
                    <a:pt x="40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19" name="Google Shape;1219;p6"/>
            <p:cNvSpPr/>
            <p:nvPr/>
          </p:nvSpPr>
          <p:spPr>
            <a:xfrm>
              <a:off x="6424300" y="3742325"/>
              <a:ext cx="20350" cy="16850"/>
            </a:xfrm>
            <a:custGeom>
              <a:avLst/>
              <a:gdLst/>
              <a:ahLst/>
              <a:cxnLst/>
              <a:rect l="l" t="t" r="r" b="b"/>
              <a:pathLst>
                <a:path w="814" h="674" extrusionOk="0">
                  <a:moveTo>
                    <a:pt x="410" y="1"/>
                  </a:moveTo>
                  <a:cubicBezTo>
                    <a:pt x="367" y="1"/>
                    <a:pt x="323" y="9"/>
                    <a:pt x="281" y="26"/>
                  </a:cubicBezTo>
                  <a:cubicBezTo>
                    <a:pt x="0" y="131"/>
                    <a:pt x="0" y="529"/>
                    <a:pt x="269" y="646"/>
                  </a:cubicBezTo>
                  <a:cubicBezTo>
                    <a:pt x="316" y="665"/>
                    <a:pt x="362" y="674"/>
                    <a:pt x="406" y="674"/>
                  </a:cubicBezTo>
                  <a:cubicBezTo>
                    <a:pt x="632" y="674"/>
                    <a:pt x="814" y="448"/>
                    <a:pt x="726" y="213"/>
                  </a:cubicBezTo>
                  <a:cubicBezTo>
                    <a:pt x="672" y="80"/>
                    <a:pt x="545" y="1"/>
                    <a:pt x="4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0" name="Google Shape;1220;p6"/>
            <p:cNvSpPr/>
            <p:nvPr/>
          </p:nvSpPr>
          <p:spPr>
            <a:xfrm>
              <a:off x="6364050" y="3800525"/>
              <a:ext cx="22275" cy="17100"/>
            </a:xfrm>
            <a:custGeom>
              <a:avLst/>
              <a:gdLst/>
              <a:ahLst/>
              <a:cxnLst/>
              <a:rect l="l" t="t" r="r" b="b"/>
              <a:pathLst>
                <a:path w="891" h="684" extrusionOk="0">
                  <a:moveTo>
                    <a:pt x="384" y="1"/>
                  </a:moveTo>
                  <a:cubicBezTo>
                    <a:pt x="250" y="1"/>
                    <a:pt x="123" y="78"/>
                    <a:pt x="70" y="201"/>
                  </a:cubicBezTo>
                  <a:cubicBezTo>
                    <a:pt x="0" y="365"/>
                    <a:pt x="70" y="564"/>
                    <a:pt x="246" y="646"/>
                  </a:cubicBezTo>
                  <a:cubicBezTo>
                    <a:pt x="300" y="672"/>
                    <a:pt x="352" y="684"/>
                    <a:pt x="400" y="684"/>
                  </a:cubicBezTo>
                  <a:cubicBezTo>
                    <a:pt x="720" y="684"/>
                    <a:pt x="891" y="178"/>
                    <a:pt x="515" y="26"/>
                  </a:cubicBezTo>
                  <a:cubicBezTo>
                    <a:pt x="472" y="9"/>
                    <a:pt x="428"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1" name="Google Shape;1221;p6"/>
            <p:cNvSpPr/>
            <p:nvPr/>
          </p:nvSpPr>
          <p:spPr>
            <a:xfrm>
              <a:off x="6362000" y="3884525"/>
              <a:ext cx="19775" cy="16725"/>
            </a:xfrm>
            <a:custGeom>
              <a:avLst/>
              <a:gdLst/>
              <a:ahLst/>
              <a:cxnLst/>
              <a:rect l="l" t="t" r="r" b="b"/>
              <a:pathLst>
                <a:path w="791" h="669" extrusionOk="0">
                  <a:moveTo>
                    <a:pt x="387" y="1"/>
                  </a:moveTo>
                  <a:cubicBezTo>
                    <a:pt x="349" y="1"/>
                    <a:pt x="309" y="8"/>
                    <a:pt x="269" y="24"/>
                  </a:cubicBezTo>
                  <a:cubicBezTo>
                    <a:pt x="94" y="94"/>
                    <a:pt x="0" y="293"/>
                    <a:pt x="82" y="456"/>
                  </a:cubicBezTo>
                  <a:cubicBezTo>
                    <a:pt x="135" y="598"/>
                    <a:pt x="260" y="668"/>
                    <a:pt x="386" y="668"/>
                  </a:cubicBezTo>
                  <a:cubicBezTo>
                    <a:pt x="509" y="668"/>
                    <a:pt x="633" y="601"/>
                    <a:pt x="691" y="468"/>
                  </a:cubicBezTo>
                  <a:cubicBezTo>
                    <a:pt x="790" y="239"/>
                    <a:pt x="609"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2" name="Google Shape;1222;p6"/>
            <p:cNvSpPr/>
            <p:nvPr/>
          </p:nvSpPr>
          <p:spPr>
            <a:xfrm>
              <a:off x="6371075" y="3945050"/>
              <a:ext cx="7025" cy="5575"/>
            </a:xfrm>
            <a:custGeom>
              <a:avLst/>
              <a:gdLst/>
              <a:ahLst/>
              <a:cxnLst/>
              <a:rect l="l" t="t" r="r" b="b"/>
              <a:pathLst>
                <a:path w="281" h="223" extrusionOk="0">
                  <a:moveTo>
                    <a:pt x="162" y="1"/>
                  </a:moveTo>
                  <a:cubicBezTo>
                    <a:pt x="135" y="1"/>
                    <a:pt x="105" y="13"/>
                    <a:pt x="82" y="36"/>
                  </a:cubicBezTo>
                  <a:cubicBezTo>
                    <a:pt x="1" y="108"/>
                    <a:pt x="73" y="222"/>
                    <a:pt x="158" y="222"/>
                  </a:cubicBezTo>
                  <a:cubicBezTo>
                    <a:pt x="183" y="222"/>
                    <a:pt x="210" y="212"/>
                    <a:pt x="234" y="188"/>
                  </a:cubicBezTo>
                  <a:cubicBezTo>
                    <a:pt x="281" y="153"/>
                    <a:pt x="281" y="83"/>
                    <a:pt x="234" y="36"/>
                  </a:cubicBezTo>
                  <a:cubicBezTo>
                    <a:pt x="216" y="13"/>
                    <a:pt x="190" y="1"/>
                    <a:pt x="16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3" name="Google Shape;1223;p6"/>
            <p:cNvSpPr/>
            <p:nvPr/>
          </p:nvSpPr>
          <p:spPr>
            <a:xfrm>
              <a:off x="6468750" y="3987225"/>
              <a:ext cx="6675" cy="5550"/>
            </a:xfrm>
            <a:custGeom>
              <a:avLst/>
              <a:gdLst/>
              <a:ahLst/>
              <a:cxnLst/>
              <a:rect l="l" t="t" r="r" b="b"/>
              <a:pathLst>
                <a:path w="267" h="222" extrusionOk="0">
                  <a:moveTo>
                    <a:pt x="113" y="0"/>
                  </a:moveTo>
                  <a:cubicBezTo>
                    <a:pt x="54" y="0"/>
                    <a:pt x="0" y="45"/>
                    <a:pt x="0" y="115"/>
                  </a:cubicBezTo>
                  <a:cubicBezTo>
                    <a:pt x="0" y="174"/>
                    <a:pt x="47" y="221"/>
                    <a:pt x="106" y="221"/>
                  </a:cubicBezTo>
                  <a:cubicBezTo>
                    <a:pt x="110" y="221"/>
                    <a:pt x="115" y="221"/>
                    <a:pt x="119" y="221"/>
                  </a:cubicBezTo>
                  <a:cubicBezTo>
                    <a:pt x="216" y="221"/>
                    <a:pt x="267" y="101"/>
                    <a:pt x="199" y="34"/>
                  </a:cubicBezTo>
                  <a:cubicBezTo>
                    <a:pt x="173" y="11"/>
                    <a:pt x="142" y="0"/>
                    <a:pt x="11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4" name="Google Shape;1224;p6"/>
            <p:cNvSpPr/>
            <p:nvPr/>
          </p:nvSpPr>
          <p:spPr>
            <a:xfrm>
              <a:off x="6566725" y="3949150"/>
              <a:ext cx="7000" cy="5575"/>
            </a:xfrm>
            <a:custGeom>
              <a:avLst/>
              <a:gdLst/>
              <a:ahLst/>
              <a:cxnLst/>
              <a:rect l="l" t="t" r="r" b="b"/>
              <a:pathLst>
                <a:path w="280" h="223" extrusionOk="0">
                  <a:moveTo>
                    <a:pt x="121" y="0"/>
                  </a:moveTo>
                  <a:cubicBezTo>
                    <a:pt x="93" y="0"/>
                    <a:pt x="64" y="11"/>
                    <a:pt x="36" y="36"/>
                  </a:cubicBezTo>
                  <a:cubicBezTo>
                    <a:pt x="1" y="71"/>
                    <a:pt x="1" y="141"/>
                    <a:pt x="36" y="188"/>
                  </a:cubicBezTo>
                  <a:cubicBezTo>
                    <a:pt x="59" y="211"/>
                    <a:pt x="88" y="223"/>
                    <a:pt x="118" y="223"/>
                  </a:cubicBezTo>
                  <a:cubicBezTo>
                    <a:pt x="147" y="223"/>
                    <a:pt x="176" y="211"/>
                    <a:pt x="200" y="188"/>
                  </a:cubicBezTo>
                  <a:cubicBezTo>
                    <a:pt x="280" y="108"/>
                    <a:pt x="211" y="0"/>
                    <a:pt x="1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5" name="Google Shape;1225;p6"/>
            <p:cNvSpPr/>
            <p:nvPr/>
          </p:nvSpPr>
          <p:spPr>
            <a:xfrm>
              <a:off x="6609150" y="3852950"/>
              <a:ext cx="6750" cy="5550"/>
            </a:xfrm>
            <a:custGeom>
              <a:avLst/>
              <a:gdLst/>
              <a:ahLst/>
              <a:cxnLst/>
              <a:rect l="l" t="t" r="r" b="b"/>
              <a:pathLst>
                <a:path w="270" h="222" extrusionOk="0">
                  <a:moveTo>
                    <a:pt x="119" y="1"/>
                  </a:moveTo>
                  <a:cubicBezTo>
                    <a:pt x="64" y="1"/>
                    <a:pt x="12" y="43"/>
                    <a:pt x="12" y="105"/>
                  </a:cubicBezTo>
                  <a:cubicBezTo>
                    <a:pt x="0" y="175"/>
                    <a:pt x="59" y="222"/>
                    <a:pt x="117" y="222"/>
                  </a:cubicBezTo>
                  <a:cubicBezTo>
                    <a:pt x="211" y="222"/>
                    <a:pt x="269" y="105"/>
                    <a:pt x="199" y="35"/>
                  </a:cubicBezTo>
                  <a:cubicBezTo>
                    <a:pt x="176" y="11"/>
                    <a:pt x="147" y="1"/>
                    <a:pt x="11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6" name="Google Shape;1226;p6"/>
            <p:cNvSpPr/>
            <p:nvPr/>
          </p:nvSpPr>
          <p:spPr>
            <a:xfrm>
              <a:off x="6570525" y="3755275"/>
              <a:ext cx="7250" cy="5550"/>
            </a:xfrm>
            <a:custGeom>
              <a:avLst/>
              <a:gdLst/>
              <a:ahLst/>
              <a:cxnLst/>
              <a:rect l="l" t="t" r="r" b="b"/>
              <a:pathLst>
                <a:path w="290" h="222" extrusionOk="0">
                  <a:moveTo>
                    <a:pt x="125" y="0"/>
                  </a:moveTo>
                  <a:cubicBezTo>
                    <a:pt x="99" y="0"/>
                    <a:pt x="72" y="10"/>
                    <a:pt x="48" y="34"/>
                  </a:cubicBezTo>
                  <a:cubicBezTo>
                    <a:pt x="1" y="69"/>
                    <a:pt x="1" y="140"/>
                    <a:pt x="48" y="186"/>
                  </a:cubicBezTo>
                  <a:cubicBezTo>
                    <a:pt x="71" y="210"/>
                    <a:pt x="100" y="221"/>
                    <a:pt x="129" y="221"/>
                  </a:cubicBezTo>
                  <a:cubicBezTo>
                    <a:pt x="159" y="221"/>
                    <a:pt x="188" y="210"/>
                    <a:pt x="211" y="186"/>
                  </a:cubicBezTo>
                  <a:lnTo>
                    <a:pt x="200" y="186"/>
                  </a:lnTo>
                  <a:cubicBezTo>
                    <a:pt x="290" y="114"/>
                    <a:pt x="213" y="0"/>
                    <a:pt x="1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7" name="Google Shape;1227;p6"/>
            <p:cNvSpPr/>
            <p:nvPr/>
          </p:nvSpPr>
          <p:spPr>
            <a:xfrm>
              <a:off x="6474150" y="3712675"/>
              <a:ext cx="6025" cy="5750"/>
            </a:xfrm>
            <a:custGeom>
              <a:avLst/>
              <a:gdLst/>
              <a:ahLst/>
              <a:cxnLst/>
              <a:rect l="l" t="t" r="r" b="b"/>
              <a:pathLst>
                <a:path w="241" h="230" extrusionOk="0">
                  <a:moveTo>
                    <a:pt x="122" y="1"/>
                  </a:moveTo>
                  <a:cubicBezTo>
                    <a:pt x="62" y="1"/>
                    <a:pt x="1" y="42"/>
                    <a:pt x="7" y="124"/>
                  </a:cubicBezTo>
                  <a:cubicBezTo>
                    <a:pt x="18" y="194"/>
                    <a:pt x="71" y="229"/>
                    <a:pt x="122" y="229"/>
                  </a:cubicBezTo>
                  <a:cubicBezTo>
                    <a:pt x="173" y="229"/>
                    <a:pt x="223" y="194"/>
                    <a:pt x="229" y="124"/>
                  </a:cubicBezTo>
                  <a:cubicBezTo>
                    <a:pt x="241" y="42"/>
                    <a:pt x="182" y="1"/>
                    <a:pt x="12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8" name="Google Shape;1228;p6"/>
            <p:cNvSpPr/>
            <p:nvPr/>
          </p:nvSpPr>
          <p:spPr>
            <a:xfrm>
              <a:off x="6375750" y="3751100"/>
              <a:ext cx="7325" cy="5575"/>
            </a:xfrm>
            <a:custGeom>
              <a:avLst/>
              <a:gdLst/>
              <a:ahLst/>
              <a:cxnLst/>
              <a:rect l="l" t="t" r="r" b="b"/>
              <a:pathLst>
                <a:path w="293" h="223" extrusionOk="0">
                  <a:moveTo>
                    <a:pt x="123" y="1"/>
                  </a:moveTo>
                  <a:cubicBezTo>
                    <a:pt x="95" y="1"/>
                    <a:pt x="69" y="9"/>
                    <a:pt x="47" y="26"/>
                  </a:cubicBezTo>
                  <a:cubicBezTo>
                    <a:pt x="0" y="73"/>
                    <a:pt x="0" y="143"/>
                    <a:pt x="47" y="190"/>
                  </a:cubicBezTo>
                  <a:cubicBezTo>
                    <a:pt x="62" y="213"/>
                    <a:pt x="84" y="222"/>
                    <a:pt x="107" y="222"/>
                  </a:cubicBezTo>
                  <a:cubicBezTo>
                    <a:pt x="190" y="222"/>
                    <a:pt x="293" y="101"/>
                    <a:pt x="211" y="37"/>
                  </a:cubicBezTo>
                  <a:cubicBezTo>
                    <a:pt x="186" y="12"/>
                    <a:pt x="154" y="1"/>
                    <a:pt x="12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29" name="Google Shape;1229;p6"/>
            <p:cNvSpPr/>
            <p:nvPr/>
          </p:nvSpPr>
          <p:spPr>
            <a:xfrm>
              <a:off x="6333925" y="3847375"/>
              <a:ext cx="6450" cy="5525"/>
            </a:xfrm>
            <a:custGeom>
              <a:avLst/>
              <a:gdLst/>
              <a:ahLst/>
              <a:cxnLst/>
              <a:rect l="l" t="t" r="r" b="b"/>
              <a:pathLst>
                <a:path w="258" h="221" extrusionOk="0">
                  <a:moveTo>
                    <a:pt x="117" y="0"/>
                  </a:moveTo>
                  <a:cubicBezTo>
                    <a:pt x="47" y="0"/>
                    <a:pt x="0" y="47"/>
                    <a:pt x="0" y="106"/>
                  </a:cubicBezTo>
                  <a:cubicBezTo>
                    <a:pt x="0" y="177"/>
                    <a:pt x="53" y="221"/>
                    <a:pt x="109" y="221"/>
                  </a:cubicBezTo>
                  <a:cubicBezTo>
                    <a:pt x="137" y="221"/>
                    <a:pt x="164" y="210"/>
                    <a:pt x="187" y="188"/>
                  </a:cubicBezTo>
                  <a:cubicBezTo>
                    <a:pt x="258" y="117"/>
                    <a:pt x="211"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0" name="Google Shape;1230;p6"/>
            <p:cNvSpPr/>
            <p:nvPr/>
          </p:nvSpPr>
          <p:spPr>
            <a:xfrm>
              <a:off x="6401200" y="3998125"/>
              <a:ext cx="13475" cy="11100"/>
            </a:xfrm>
            <a:custGeom>
              <a:avLst/>
              <a:gdLst/>
              <a:ahLst/>
              <a:cxnLst/>
              <a:rect l="l" t="t" r="r" b="b"/>
              <a:pathLst>
                <a:path w="539" h="444" extrusionOk="0">
                  <a:moveTo>
                    <a:pt x="271" y="1"/>
                  </a:moveTo>
                  <a:cubicBezTo>
                    <a:pt x="185" y="1"/>
                    <a:pt x="105" y="49"/>
                    <a:pt x="70" y="136"/>
                  </a:cubicBezTo>
                  <a:cubicBezTo>
                    <a:pt x="0" y="285"/>
                    <a:pt x="118" y="443"/>
                    <a:pt x="270" y="443"/>
                  </a:cubicBezTo>
                  <a:cubicBezTo>
                    <a:pt x="296" y="443"/>
                    <a:pt x="323" y="439"/>
                    <a:pt x="351" y="428"/>
                  </a:cubicBezTo>
                  <a:cubicBezTo>
                    <a:pt x="538" y="358"/>
                    <a:pt x="538" y="101"/>
                    <a:pt x="363" y="19"/>
                  </a:cubicBezTo>
                  <a:cubicBezTo>
                    <a:pt x="332" y="7"/>
                    <a:pt x="301" y="1"/>
                    <a:pt x="27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1" name="Google Shape;1231;p6"/>
            <p:cNvSpPr/>
            <p:nvPr/>
          </p:nvSpPr>
          <p:spPr>
            <a:xfrm>
              <a:off x="6527975" y="4000825"/>
              <a:ext cx="13050" cy="11050"/>
            </a:xfrm>
            <a:custGeom>
              <a:avLst/>
              <a:gdLst/>
              <a:ahLst/>
              <a:cxnLst/>
              <a:rect l="l" t="t" r="r" b="b"/>
              <a:pathLst>
                <a:path w="522" h="442" extrusionOk="0">
                  <a:moveTo>
                    <a:pt x="277" y="1"/>
                  </a:moveTo>
                  <a:cubicBezTo>
                    <a:pt x="140" y="1"/>
                    <a:pt x="1" y="125"/>
                    <a:pt x="53" y="297"/>
                  </a:cubicBezTo>
                  <a:cubicBezTo>
                    <a:pt x="89" y="386"/>
                    <a:pt x="173" y="442"/>
                    <a:pt x="263" y="442"/>
                  </a:cubicBezTo>
                  <a:cubicBezTo>
                    <a:pt x="290" y="442"/>
                    <a:pt x="318" y="436"/>
                    <a:pt x="346" y="425"/>
                  </a:cubicBezTo>
                  <a:cubicBezTo>
                    <a:pt x="463" y="390"/>
                    <a:pt x="521" y="250"/>
                    <a:pt x="474" y="133"/>
                  </a:cubicBezTo>
                  <a:cubicBezTo>
                    <a:pt x="432" y="40"/>
                    <a:pt x="355" y="1"/>
                    <a:pt x="27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2" name="Google Shape;1232;p6"/>
            <p:cNvSpPr/>
            <p:nvPr/>
          </p:nvSpPr>
          <p:spPr>
            <a:xfrm>
              <a:off x="6618800" y="3913375"/>
              <a:ext cx="13750" cy="11225"/>
            </a:xfrm>
            <a:custGeom>
              <a:avLst/>
              <a:gdLst/>
              <a:ahLst/>
              <a:cxnLst/>
              <a:rect l="l" t="t" r="r" b="b"/>
              <a:pathLst>
                <a:path w="550" h="449" extrusionOk="0">
                  <a:moveTo>
                    <a:pt x="276" y="1"/>
                  </a:moveTo>
                  <a:cubicBezTo>
                    <a:pt x="251" y="1"/>
                    <a:pt x="225" y="6"/>
                    <a:pt x="199" y="16"/>
                  </a:cubicBezTo>
                  <a:cubicBezTo>
                    <a:pt x="12" y="86"/>
                    <a:pt x="0" y="355"/>
                    <a:pt x="187" y="437"/>
                  </a:cubicBezTo>
                  <a:cubicBezTo>
                    <a:pt x="213" y="445"/>
                    <a:pt x="240" y="449"/>
                    <a:pt x="266" y="449"/>
                  </a:cubicBezTo>
                  <a:cubicBezTo>
                    <a:pt x="357" y="449"/>
                    <a:pt x="443" y="402"/>
                    <a:pt x="480" y="320"/>
                  </a:cubicBezTo>
                  <a:cubicBezTo>
                    <a:pt x="550" y="161"/>
                    <a:pt x="424" y="1"/>
                    <a:pt x="27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3" name="Google Shape;1233;p6"/>
            <p:cNvSpPr/>
            <p:nvPr/>
          </p:nvSpPr>
          <p:spPr>
            <a:xfrm>
              <a:off x="6621725" y="3787525"/>
              <a:ext cx="13175" cy="11125"/>
            </a:xfrm>
            <a:custGeom>
              <a:avLst/>
              <a:gdLst/>
              <a:ahLst/>
              <a:cxnLst/>
              <a:rect l="l" t="t" r="r" b="b"/>
              <a:pathLst>
                <a:path w="527" h="445" extrusionOk="0">
                  <a:moveTo>
                    <a:pt x="267" y="0"/>
                  </a:moveTo>
                  <a:cubicBezTo>
                    <a:pt x="185" y="0"/>
                    <a:pt x="105" y="44"/>
                    <a:pt x="70" y="136"/>
                  </a:cubicBezTo>
                  <a:cubicBezTo>
                    <a:pt x="1" y="286"/>
                    <a:pt x="118" y="444"/>
                    <a:pt x="270" y="444"/>
                  </a:cubicBezTo>
                  <a:cubicBezTo>
                    <a:pt x="296" y="444"/>
                    <a:pt x="323" y="439"/>
                    <a:pt x="351" y="429"/>
                  </a:cubicBezTo>
                  <a:cubicBezTo>
                    <a:pt x="468" y="382"/>
                    <a:pt x="527" y="253"/>
                    <a:pt x="480" y="136"/>
                  </a:cubicBezTo>
                  <a:cubicBezTo>
                    <a:pt x="438" y="47"/>
                    <a:pt x="351" y="0"/>
                    <a:pt x="26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4" name="Google Shape;1234;p6"/>
            <p:cNvSpPr/>
            <p:nvPr/>
          </p:nvSpPr>
          <p:spPr>
            <a:xfrm>
              <a:off x="6533975" y="3696550"/>
              <a:ext cx="13175" cy="11325"/>
            </a:xfrm>
            <a:custGeom>
              <a:avLst/>
              <a:gdLst/>
              <a:ahLst/>
              <a:cxnLst/>
              <a:rect l="l" t="t" r="r" b="b"/>
              <a:pathLst>
                <a:path w="527" h="453" extrusionOk="0">
                  <a:moveTo>
                    <a:pt x="271" y="0"/>
                  </a:moveTo>
                  <a:cubicBezTo>
                    <a:pt x="121" y="0"/>
                    <a:pt x="0" y="156"/>
                    <a:pt x="59" y="313"/>
                  </a:cubicBezTo>
                  <a:cubicBezTo>
                    <a:pt x="94" y="406"/>
                    <a:pt x="179" y="453"/>
                    <a:pt x="265" y="453"/>
                  </a:cubicBezTo>
                  <a:cubicBezTo>
                    <a:pt x="351" y="453"/>
                    <a:pt x="439" y="406"/>
                    <a:pt x="480" y="313"/>
                  </a:cubicBezTo>
                  <a:cubicBezTo>
                    <a:pt x="527" y="207"/>
                    <a:pt x="468" y="79"/>
                    <a:pt x="363" y="20"/>
                  </a:cubicBezTo>
                  <a:cubicBezTo>
                    <a:pt x="332" y="6"/>
                    <a:pt x="301" y="0"/>
                    <a:pt x="27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5" name="Google Shape;1235;p6"/>
            <p:cNvSpPr/>
            <p:nvPr/>
          </p:nvSpPr>
          <p:spPr>
            <a:xfrm>
              <a:off x="6407325" y="3694000"/>
              <a:ext cx="13775" cy="11175"/>
            </a:xfrm>
            <a:custGeom>
              <a:avLst/>
              <a:gdLst/>
              <a:ahLst/>
              <a:cxnLst/>
              <a:rect l="l" t="t" r="r" b="b"/>
              <a:pathLst>
                <a:path w="551" h="447" extrusionOk="0">
                  <a:moveTo>
                    <a:pt x="278" y="1"/>
                  </a:moveTo>
                  <a:cubicBezTo>
                    <a:pt x="251" y="1"/>
                    <a:pt x="224" y="6"/>
                    <a:pt x="200" y="17"/>
                  </a:cubicBezTo>
                  <a:cubicBezTo>
                    <a:pt x="12" y="87"/>
                    <a:pt x="1" y="356"/>
                    <a:pt x="188" y="426"/>
                  </a:cubicBezTo>
                  <a:cubicBezTo>
                    <a:pt x="220" y="440"/>
                    <a:pt x="253" y="447"/>
                    <a:pt x="284" y="447"/>
                  </a:cubicBezTo>
                  <a:cubicBezTo>
                    <a:pt x="432" y="447"/>
                    <a:pt x="550" y="300"/>
                    <a:pt x="492" y="145"/>
                  </a:cubicBezTo>
                  <a:cubicBezTo>
                    <a:pt x="456" y="56"/>
                    <a:pt x="366" y="1"/>
                    <a:pt x="2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6" name="Google Shape;1236;p6"/>
            <p:cNvSpPr/>
            <p:nvPr/>
          </p:nvSpPr>
          <p:spPr>
            <a:xfrm>
              <a:off x="6316375" y="3781275"/>
              <a:ext cx="13475" cy="11225"/>
            </a:xfrm>
            <a:custGeom>
              <a:avLst/>
              <a:gdLst/>
              <a:ahLst/>
              <a:cxnLst/>
              <a:rect l="l" t="t" r="r" b="b"/>
              <a:pathLst>
                <a:path w="539" h="449" extrusionOk="0">
                  <a:moveTo>
                    <a:pt x="267" y="1"/>
                  </a:moveTo>
                  <a:cubicBezTo>
                    <a:pt x="182" y="1"/>
                    <a:pt x="105" y="52"/>
                    <a:pt x="70" y="129"/>
                  </a:cubicBezTo>
                  <a:cubicBezTo>
                    <a:pt x="1" y="289"/>
                    <a:pt x="118" y="448"/>
                    <a:pt x="270" y="448"/>
                  </a:cubicBezTo>
                  <a:cubicBezTo>
                    <a:pt x="296" y="448"/>
                    <a:pt x="324" y="444"/>
                    <a:pt x="351" y="433"/>
                  </a:cubicBezTo>
                  <a:cubicBezTo>
                    <a:pt x="538" y="363"/>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7" name="Google Shape;1237;p6"/>
            <p:cNvSpPr/>
            <p:nvPr/>
          </p:nvSpPr>
          <p:spPr>
            <a:xfrm>
              <a:off x="6311750" y="3907225"/>
              <a:ext cx="15175" cy="11525"/>
            </a:xfrm>
            <a:custGeom>
              <a:avLst/>
              <a:gdLst/>
              <a:ahLst/>
              <a:cxnLst/>
              <a:rect l="l" t="t" r="r" b="b"/>
              <a:pathLst>
                <a:path w="607" h="461" extrusionOk="0">
                  <a:moveTo>
                    <a:pt x="350" y="0"/>
                  </a:moveTo>
                  <a:cubicBezTo>
                    <a:pt x="323" y="0"/>
                    <a:pt x="295" y="5"/>
                    <a:pt x="267" y="16"/>
                  </a:cubicBezTo>
                  <a:cubicBezTo>
                    <a:pt x="1" y="109"/>
                    <a:pt x="102" y="461"/>
                    <a:pt x="328" y="461"/>
                  </a:cubicBezTo>
                  <a:cubicBezTo>
                    <a:pt x="360" y="461"/>
                    <a:pt x="395" y="454"/>
                    <a:pt x="431" y="437"/>
                  </a:cubicBezTo>
                  <a:cubicBezTo>
                    <a:pt x="548" y="391"/>
                    <a:pt x="606" y="262"/>
                    <a:pt x="560" y="145"/>
                  </a:cubicBezTo>
                  <a:cubicBezTo>
                    <a:pt x="524" y="55"/>
                    <a:pt x="440" y="0"/>
                    <a:pt x="3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8" name="Google Shape;1238;p6"/>
            <p:cNvSpPr/>
            <p:nvPr/>
          </p:nvSpPr>
          <p:spPr>
            <a:xfrm>
              <a:off x="6332175" y="3983075"/>
              <a:ext cx="6150" cy="5575"/>
            </a:xfrm>
            <a:custGeom>
              <a:avLst/>
              <a:gdLst/>
              <a:ahLst/>
              <a:cxnLst/>
              <a:rect l="l" t="t" r="r" b="b"/>
              <a:pathLst>
                <a:path w="246" h="223" extrusionOk="0">
                  <a:moveTo>
                    <a:pt x="127" y="1"/>
                  </a:moveTo>
                  <a:cubicBezTo>
                    <a:pt x="99" y="1"/>
                    <a:pt x="70" y="12"/>
                    <a:pt x="47" y="36"/>
                  </a:cubicBezTo>
                  <a:cubicBezTo>
                    <a:pt x="0" y="71"/>
                    <a:pt x="0" y="141"/>
                    <a:pt x="47" y="188"/>
                  </a:cubicBezTo>
                  <a:cubicBezTo>
                    <a:pt x="70" y="211"/>
                    <a:pt x="99" y="223"/>
                    <a:pt x="127" y="223"/>
                  </a:cubicBezTo>
                  <a:cubicBezTo>
                    <a:pt x="155" y="223"/>
                    <a:pt x="181" y="211"/>
                    <a:pt x="199" y="188"/>
                  </a:cubicBezTo>
                  <a:cubicBezTo>
                    <a:pt x="246" y="141"/>
                    <a:pt x="246" y="71"/>
                    <a:pt x="199" y="36"/>
                  </a:cubicBezTo>
                  <a:cubicBezTo>
                    <a:pt x="181" y="12"/>
                    <a:pt x="155" y="1"/>
                    <a:pt x="12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39" name="Google Shape;1239;p6"/>
            <p:cNvSpPr/>
            <p:nvPr/>
          </p:nvSpPr>
          <p:spPr>
            <a:xfrm>
              <a:off x="6467575" y="4042200"/>
              <a:ext cx="6750" cy="5550"/>
            </a:xfrm>
            <a:custGeom>
              <a:avLst/>
              <a:gdLst/>
              <a:ahLst/>
              <a:cxnLst/>
              <a:rect l="l" t="t" r="r" b="b"/>
              <a:pathLst>
                <a:path w="270" h="222" extrusionOk="0">
                  <a:moveTo>
                    <a:pt x="117" y="0"/>
                  </a:moveTo>
                  <a:cubicBezTo>
                    <a:pt x="58" y="0"/>
                    <a:pt x="1" y="42"/>
                    <a:pt x="1" y="104"/>
                  </a:cubicBezTo>
                  <a:cubicBezTo>
                    <a:pt x="1" y="174"/>
                    <a:pt x="47" y="221"/>
                    <a:pt x="118" y="221"/>
                  </a:cubicBezTo>
                  <a:cubicBezTo>
                    <a:pt x="211" y="221"/>
                    <a:pt x="270" y="104"/>
                    <a:pt x="200" y="34"/>
                  </a:cubicBezTo>
                  <a:cubicBezTo>
                    <a:pt x="176" y="11"/>
                    <a:pt x="146"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0" name="Google Shape;1240;p6"/>
            <p:cNvSpPr/>
            <p:nvPr/>
          </p:nvSpPr>
          <p:spPr>
            <a:xfrm>
              <a:off x="6603925" y="3988825"/>
              <a:ext cx="7225" cy="5200"/>
            </a:xfrm>
            <a:custGeom>
              <a:avLst/>
              <a:gdLst/>
              <a:ahLst/>
              <a:cxnLst/>
              <a:rect l="l" t="t" r="r" b="b"/>
              <a:pathLst>
                <a:path w="289" h="208" extrusionOk="0">
                  <a:moveTo>
                    <a:pt x="178" y="1"/>
                  </a:moveTo>
                  <a:cubicBezTo>
                    <a:pt x="97" y="1"/>
                    <a:pt x="0" y="118"/>
                    <a:pt x="80" y="180"/>
                  </a:cubicBezTo>
                  <a:cubicBezTo>
                    <a:pt x="102" y="199"/>
                    <a:pt x="126" y="208"/>
                    <a:pt x="149" y="208"/>
                  </a:cubicBezTo>
                  <a:cubicBezTo>
                    <a:pt x="224" y="208"/>
                    <a:pt x="289" y="120"/>
                    <a:pt x="244" y="40"/>
                  </a:cubicBezTo>
                  <a:cubicBezTo>
                    <a:pt x="228" y="12"/>
                    <a:pt x="204" y="1"/>
                    <a:pt x="1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1" name="Google Shape;1241;p6"/>
            <p:cNvSpPr/>
            <p:nvPr/>
          </p:nvSpPr>
          <p:spPr>
            <a:xfrm>
              <a:off x="6664425" y="3854125"/>
              <a:ext cx="6450" cy="5550"/>
            </a:xfrm>
            <a:custGeom>
              <a:avLst/>
              <a:gdLst/>
              <a:ahLst/>
              <a:cxnLst/>
              <a:rect l="l" t="t" r="r" b="b"/>
              <a:pathLst>
                <a:path w="258" h="222" extrusionOk="0">
                  <a:moveTo>
                    <a:pt x="108" y="1"/>
                  </a:moveTo>
                  <a:cubicBezTo>
                    <a:pt x="52" y="1"/>
                    <a:pt x="0" y="42"/>
                    <a:pt x="0" y="105"/>
                  </a:cubicBezTo>
                  <a:cubicBezTo>
                    <a:pt x="0" y="175"/>
                    <a:pt x="47" y="222"/>
                    <a:pt x="105" y="222"/>
                  </a:cubicBezTo>
                  <a:cubicBezTo>
                    <a:pt x="211" y="222"/>
                    <a:pt x="258" y="105"/>
                    <a:pt x="187" y="35"/>
                  </a:cubicBezTo>
                  <a:cubicBezTo>
                    <a:pt x="164" y="11"/>
                    <a:pt x="135" y="1"/>
                    <a:pt x="1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2" name="Google Shape;1242;p6"/>
            <p:cNvSpPr/>
            <p:nvPr/>
          </p:nvSpPr>
          <p:spPr>
            <a:xfrm>
              <a:off x="6610600" y="3717250"/>
              <a:ext cx="5875" cy="5500"/>
            </a:xfrm>
            <a:custGeom>
              <a:avLst/>
              <a:gdLst/>
              <a:ahLst/>
              <a:cxnLst/>
              <a:rect l="l" t="t" r="r" b="b"/>
              <a:pathLst>
                <a:path w="235" h="220" extrusionOk="0">
                  <a:moveTo>
                    <a:pt x="117" y="1"/>
                  </a:moveTo>
                  <a:cubicBezTo>
                    <a:pt x="58" y="1"/>
                    <a:pt x="1" y="42"/>
                    <a:pt x="1" y="105"/>
                  </a:cubicBezTo>
                  <a:cubicBezTo>
                    <a:pt x="1" y="175"/>
                    <a:pt x="59" y="220"/>
                    <a:pt x="118" y="220"/>
                  </a:cubicBezTo>
                  <a:cubicBezTo>
                    <a:pt x="147" y="220"/>
                    <a:pt x="176" y="209"/>
                    <a:pt x="199" y="186"/>
                  </a:cubicBezTo>
                  <a:cubicBezTo>
                    <a:pt x="235" y="140"/>
                    <a:pt x="235" y="69"/>
                    <a:pt x="199" y="34"/>
                  </a:cubicBezTo>
                  <a:cubicBezTo>
                    <a:pt x="176" y="11"/>
                    <a:pt x="146" y="1"/>
                    <a:pt x="11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3" name="Google Shape;1243;p6"/>
            <p:cNvSpPr/>
            <p:nvPr/>
          </p:nvSpPr>
          <p:spPr>
            <a:xfrm>
              <a:off x="6474600" y="3658150"/>
              <a:ext cx="6450" cy="5675"/>
            </a:xfrm>
            <a:custGeom>
              <a:avLst/>
              <a:gdLst/>
              <a:ahLst/>
              <a:cxnLst/>
              <a:rect l="l" t="t" r="r" b="b"/>
              <a:pathLst>
                <a:path w="258" h="227" extrusionOk="0">
                  <a:moveTo>
                    <a:pt x="153" y="0"/>
                  </a:moveTo>
                  <a:cubicBezTo>
                    <a:pt x="47" y="0"/>
                    <a:pt x="0" y="117"/>
                    <a:pt x="71" y="187"/>
                  </a:cubicBezTo>
                  <a:cubicBezTo>
                    <a:pt x="94" y="215"/>
                    <a:pt x="123" y="226"/>
                    <a:pt x="150" y="226"/>
                  </a:cubicBezTo>
                  <a:cubicBezTo>
                    <a:pt x="206" y="226"/>
                    <a:pt x="258" y="179"/>
                    <a:pt x="258" y="117"/>
                  </a:cubicBezTo>
                  <a:cubicBezTo>
                    <a:pt x="258" y="59"/>
                    <a:pt x="211" y="0"/>
                    <a:pt x="15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4" name="Google Shape;1244;p6"/>
            <p:cNvSpPr/>
            <p:nvPr/>
          </p:nvSpPr>
          <p:spPr>
            <a:xfrm>
              <a:off x="6337725" y="3711625"/>
              <a:ext cx="7075" cy="5625"/>
            </a:xfrm>
            <a:custGeom>
              <a:avLst/>
              <a:gdLst/>
              <a:ahLst/>
              <a:cxnLst/>
              <a:rect l="l" t="t" r="r" b="b"/>
              <a:pathLst>
                <a:path w="283" h="225" extrusionOk="0">
                  <a:moveTo>
                    <a:pt x="123" y="0"/>
                  </a:moveTo>
                  <a:cubicBezTo>
                    <a:pt x="96" y="0"/>
                    <a:pt x="69" y="9"/>
                    <a:pt x="47" y="25"/>
                  </a:cubicBezTo>
                  <a:cubicBezTo>
                    <a:pt x="0" y="72"/>
                    <a:pt x="0" y="142"/>
                    <a:pt x="47" y="189"/>
                  </a:cubicBezTo>
                  <a:cubicBezTo>
                    <a:pt x="72" y="214"/>
                    <a:pt x="100" y="225"/>
                    <a:pt x="126" y="225"/>
                  </a:cubicBezTo>
                  <a:cubicBezTo>
                    <a:pt x="211" y="225"/>
                    <a:pt x="282" y="117"/>
                    <a:pt x="211" y="37"/>
                  </a:cubicBezTo>
                  <a:cubicBezTo>
                    <a:pt x="186" y="12"/>
                    <a:pt x="154" y="0"/>
                    <a:pt x="12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5" name="Google Shape;1245;p6"/>
            <p:cNvSpPr/>
            <p:nvPr/>
          </p:nvSpPr>
          <p:spPr>
            <a:xfrm>
              <a:off x="6277625" y="3846175"/>
              <a:ext cx="7900" cy="5650"/>
            </a:xfrm>
            <a:custGeom>
              <a:avLst/>
              <a:gdLst/>
              <a:ahLst/>
              <a:cxnLst/>
              <a:rect l="l" t="t" r="r" b="b"/>
              <a:pathLst>
                <a:path w="316" h="226" extrusionOk="0">
                  <a:moveTo>
                    <a:pt x="138" y="0"/>
                  </a:moveTo>
                  <a:cubicBezTo>
                    <a:pt x="1" y="0"/>
                    <a:pt x="1" y="225"/>
                    <a:pt x="138" y="225"/>
                  </a:cubicBezTo>
                  <a:cubicBezTo>
                    <a:pt x="145" y="225"/>
                    <a:pt x="151" y="225"/>
                    <a:pt x="158" y="224"/>
                  </a:cubicBezTo>
                  <a:cubicBezTo>
                    <a:pt x="165" y="225"/>
                    <a:pt x="171" y="225"/>
                    <a:pt x="178" y="225"/>
                  </a:cubicBezTo>
                  <a:cubicBezTo>
                    <a:pt x="315" y="225"/>
                    <a:pt x="315" y="0"/>
                    <a:pt x="178" y="0"/>
                  </a:cubicBezTo>
                  <a:cubicBezTo>
                    <a:pt x="171" y="0"/>
                    <a:pt x="165" y="1"/>
                    <a:pt x="158" y="2"/>
                  </a:cubicBezTo>
                  <a:cubicBezTo>
                    <a:pt x="151" y="1"/>
                    <a:pt x="145" y="0"/>
                    <a:pt x="1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6" name="Google Shape;1246;p6"/>
            <p:cNvSpPr/>
            <p:nvPr/>
          </p:nvSpPr>
          <p:spPr>
            <a:xfrm>
              <a:off x="1698450" y="4582475"/>
              <a:ext cx="34175" cy="25650"/>
            </a:xfrm>
            <a:custGeom>
              <a:avLst/>
              <a:gdLst/>
              <a:ahLst/>
              <a:cxnLst/>
              <a:rect l="l" t="t" r="r" b="b"/>
              <a:pathLst>
                <a:path w="1367" h="1026" extrusionOk="0">
                  <a:moveTo>
                    <a:pt x="695" y="0"/>
                  </a:moveTo>
                  <a:cubicBezTo>
                    <a:pt x="564" y="0"/>
                    <a:pt x="432" y="50"/>
                    <a:pt x="328" y="148"/>
                  </a:cubicBezTo>
                  <a:cubicBezTo>
                    <a:pt x="1" y="464"/>
                    <a:pt x="223" y="1014"/>
                    <a:pt x="679" y="1025"/>
                  </a:cubicBezTo>
                  <a:cubicBezTo>
                    <a:pt x="684" y="1026"/>
                    <a:pt x="689" y="1026"/>
                    <a:pt x="693" y="1026"/>
                  </a:cubicBezTo>
                  <a:cubicBezTo>
                    <a:pt x="1140" y="1026"/>
                    <a:pt x="1366" y="484"/>
                    <a:pt x="1065" y="160"/>
                  </a:cubicBezTo>
                  <a:cubicBezTo>
                    <a:pt x="964" y="53"/>
                    <a:pt x="830" y="0"/>
                    <a:pt x="69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7" name="Google Shape;1247;p6"/>
            <p:cNvSpPr/>
            <p:nvPr/>
          </p:nvSpPr>
          <p:spPr>
            <a:xfrm>
              <a:off x="1747675" y="4583525"/>
              <a:ext cx="34450" cy="25550"/>
            </a:xfrm>
            <a:custGeom>
              <a:avLst/>
              <a:gdLst/>
              <a:ahLst/>
              <a:cxnLst/>
              <a:rect l="l" t="t" r="r" b="b"/>
              <a:pathLst>
                <a:path w="1378" h="1022" extrusionOk="0">
                  <a:moveTo>
                    <a:pt x="685" y="1"/>
                  </a:moveTo>
                  <a:cubicBezTo>
                    <a:pt x="238" y="1"/>
                    <a:pt x="0" y="542"/>
                    <a:pt x="313" y="866"/>
                  </a:cubicBezTo>
                  <a:cubicBezTo>
                    <a:pt x="415" y="969"/>
                    <a:pt x="552" y="1022"/>
                    <a:pt x="689" y="1022"/>
                  </a:cubicBezTo>
                  <a:cubicBezTo>
                    <a:pt x="818" y="1022"/>
                    <a:pt x="948" y="975"/>
                    <a:pt x="1050" y="878"/>
                  </a:cubicBezTo>
                  <a:cubicBezTo>
                    <a:pt x="1377" y="562"/>
                    <a:pt x="1155" y="12"/>
                    <a:pt x="699" y="1"/>
                  </a:cubicBezTo>
                  <a:cubicBezTo>
                    <a:pt x="694" y="1"/>
                    <a:pt x="689" y="1"/>
                    <a:pt x="6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8" name="Google Shape;1248;p6"/>
            <p:cNvSpPr/>
            <p:nvPr/>
          </p:nvSpPr>
          <p:spPr>
            <a:xfrm>
              <a:off x="1752950" y="4534300"/>
              <a:ext cx="27125" cy="25775"/>
            </a:xfrm>
            <a:custGeom>
              <a:avLst/>
              <a:gdLst/>
              <a:ahLst/>
              <a:cxnLst/>
              <a:rect l="l" t="t" r="r" b="b"/>
              <a:pathLst>
                <a:path w="1085" h="1031" extrusionOk="0">
                  <a:moveTo>
                    <a:pt x="525" y="0"/>
                  </a:moveTo>
                  <a:cubicBezTo>
                    <a:pt x="266" y="0"/>
                    <a:pt x="16" y="201"/>
                    <a:pt x="8" y="507"/>
                  </a:cubicBezTo>
                  <a:cubicBezTo>
                    <a:pt x="0" y="822"/>
                    <a:pt x="253" y="1031"/>
                    <a:pt x="522" y="1031"/>
                  </a:cubicBezTo>
                  <a:cubicBezTo>
                    <a:pt x="644" y="1031"/>
                    <a:pt x="768" y="988"/>
                    <a:pt x="874" y="893"/>
                  </a:cubicBezTo>
                  <a:cubicBezTo>
                    <a:pt x="1073" y="695"/>
                    <a:pt x="1085" y="367"/>
                    <a:pt x="886" y="156"/>
                  </a:cubicBezTo>
                  <a:cubicBezTo>
                    <a:pt x="782" y="49"/>
                    <a:pt x="653" y="0"/>
                    <a:pt x="5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49" name="Google Shape;1249;p6"/>
            <p:cNvSpPr/>
            <p:nvPr/>
          </p:nvSpPr>
          <p:spPr>
            <a:xfrm>
              <a:off x="1699325" y="4533450"/>
              <a:ext cx="34450" cy="25550"/>
            </a:xfrm>
            <a:custGeom>
              <a:avLst/>
              <a:gdLst/>
              <a:ahLst/>
              <a:cxnLst/>
              <a:rect l="l" t="t" r="r" b="b"/>
              <a:pathLst>
                <a:path w="1378" h="1022" extrusionOk="0">
                  <a:moveTo>
                    <a:pt x="689" y="0"/>
                  </a:moveTo>
                  <a:cubicBezTo>
                    <a:pt x="560" y="0"/>
                    <a:pt x="430" y="47"/>
                    <a:pt x="328" y="144"/>
                  </a:cubicBezTo>
                  <a:cubicBezTo>
                    <a:pt x="1" y="459"/>
                    <a:pt x="223" y="1009"/>
                    <a:pt x="679" y="1021"/>
                  </a:cubicBezTo>
                  <a:cubicBezTo>
                    <a:pt x="684" y="1021"/>
                    <a:pt x="689" y="1021"/>
                    <a:pt x="694" y="1021"/>
                  </a:cubicBezTo>
                  <a:cubicBezTo>
                    <a:pt x="1141" y="1021"/>
                    <a:pt x="1378" y="491"/>
                    <a:pt x="1065" y="155"/>
                  </a:cubicBezTo>
                  <a:cubicBezTo>
                    <a:pt x="963" y="53"/>
                    <a:pt x="826" y="0"/>
                    <a:pt x="68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0" name="Google Shape;1250;p6"/>
            <p:cNvSpPr/>
            <p:nvPr/>
          </p:nvSpPr>
          <p:spPr>
            <a:xfrm>
              <a:off x="1696700" y="4620525"/>
              <a:ext cx="33150" cy="28375"/>
            </a:xfrm>
            <a:custGeom>
              <a:avLst/>
              <a:gdLst/>
              <a:ahLst/>
              <a:cxnLst/>
              <a:rect l="l" t="t" r="r" b="b"/>
              <a:pathLst>
                <a:path w="1326" h="1135" extrusionOk="0">
                  <a:moveTo>
                    <a:pt x="646" y="1"/>
                  </a:moveTo>
                  <a:cubicBezTo>
                    <a:pt x="437" y="1"/>
                    <a:pt x="227" y="115"/>
                    <a:pt x="129" y="346"/>
                  </a:cubicBezTo>
                  <a:cubicBezTo>
                    <a:pt x="0" y="627"/>
                    <a:pt x="129" y="966"/>
                    <a:pt x="421" y="1083"/>
                  </a:cubicBezTo>
                  <a:cubicBezTo>
                    <a:pt x="499" y="1119"/>
                    <a:pt x="577" y="1135"/>
                    <a:pt x="652" y="1135"/>
                  </a:cubicBezTo>
                  <a:cubicBezTo>
                    <a:pt x="1021" y="1135"/>
                    <a:pt x="1326" y="746"/>
                    <a:pt x="1170" y="358"/>
                  </a:cubicBezTo>
                  <a:cubicBezTo>
                    <a:pt x="1075" y="121"/>
                    <a:pt x="861" y="1"/>
                    <a:pt x="64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1" name="Google Shape;1251;p6"/>
            <p:cNvSpPr/>
            <p:nvPr/>
          </p:nvSpPr>
          <p:spPr>
            <a:xfrm>
              <a:off x="1748950" y="4621525"/>
              <a:ext cx="34350" cy="28550"/>
            </a:xfrm>
            <a:custGeom>
              <a:avLst/>
              <a:gdLst/>
              <a:ahLst/>
              <a:cxnLst/>
              <a:rect l="l" t="t" r="r" b="b"/>
              <a:pathLst>
                <a:path w="1374" h="1142" extrusionOk="0">
                  <a:moveTo>
                    <a:pt x="681" y="1"/>
                  </a:moveTo>
                  <a:cubicBezTo>
                    <a:pt x="309" y="1"/>
                    <a:pt x="0" y="385"/>
                    <a:pt x="157" y="785"/>
                  </a:cubicBezTo>
                  <a:cubicBezTo>
                    <a:pt x="246" y="1001"/>
                    <a:pt x="461" y="1141"/>
                    <a:pt x="688" y="1141"/>
                  </a:cubicBezTo>
                  <a:cubicBezTo>
                    <a:pt x="756" y="1141"/>
                    <a:pt x="826" y="1128"/>
                    <a:pt x="894" y="1101"/>
                  </a:cubicBezTo>
                  <a:cubicBezTo>
                    <a:pt x="1362" y="914"/>
                    <a:pt x="1373" y="259"/>
                    <a:pt x="905" y="48"/>
                  </a:cubicBezTo>
                  <a:cubicBezTo>
                    <a:pt x="830" y="16"/>
                    <a:pt x="754" y="1"/>
                    <a:pt x="6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2" name="Google Shape;1252;p6"/>
            <p:cNvSpPr/>
            <p:nvPr/>
          </p:nvSpPr>
          <p:spPr>
            <a:xfrm>
              <a:off x="1787375" y="4584925"/>
              <a:ext cx="34375" cy="28250"/>
            </a:xfrm>
            <a:custGeom>
              <a:avLst/>
              <a:gdLst/>
              <a:ahLst/>
              <a:cxnLst/>
              <a:rect l="l" t="t" r="r" b="b"/>
              <a:pathLst>
                <a:path w="1375" h="1130" extrusionOk="0">
                  <a:moveTo>
                    <a:pt x="684" y="1"/>
                  </a:moveTo>
                  <a:cubicBezTo>
                    <a:pt x="617" y="1"/>
                    <a:pt x="549" y="12"/>
                    <a:pt x="480" y="38"/>
                  </a:cubicBezTo>
                  <a:cubicBezTo>
                    <a:pt x="12" y="226"/>
                    <a:pt x="0" y="881"/>
                    <a:pt x="456" y="1080"/>
                  </a:cubicBezTo>
                  <a:cubicBezTo>
                    <a:pt x="533" y="1113"/>
                    <a:pt x="612" y="1129"/>
                    <a:pt x="690" y="1129"/>
                  </a:cubicBezTo>
                  <a:cubicBezTo>
                    <a:pt x="907" y="1129"/>
                    <a:pt x="1110" y="1003"/>
                    <a:pt x="1205" y="787"/>
                  </a:cubicBezTo>
                  <a:cubicBezTo>
                    <a:pt x="1375" y="398"/>
                    <a:pt x="1068" y="1"/>
                    <a:pt x="6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3" name="Google Shape;1253;p6"/>
            <p:cNvSpPr/>
            <p:nvPr/>
          </p:nvSpPr>
          <p:spPr>
            <a:xfrm>
              <a:off x="1788375" y="4531875"/>
              <a:ext cx="33225" cy="28350"/>
            </a:xfrm>
            <a:custGeom>
              <a:avLst/>
              <a:gdLst/>
              <a:ahLst/>
              <a:cxnLst/>
              <a:rect l="l" t="t" r="r" b="b"/>
              <a:pathLst>
                <a:path w="1329" h="1134" extrusionOk="0">
                  <a:moveTo>
                    <a:pt x="688" y="0"/>
                  </a:moveTo>
                  <a:cubicBezTo>
                    <a:pt x="478" y="0"/>
                    <a:pt x="268" y="112"/>
                    <a:pt x="171" y="335"/>
                  </a:cubicBezTo>
                  <a:cubicBezTo>
                    <a:pt x="1" y="734"/>
                    <a:pt x="308" y="1133"/>
                    <a:pt x="692" y="1133"/>
                  </a:cubicBezTo>
                  <a:cubicBezTo>
                    <a:pt x="758" y="1133"/>
                    <a:pt x="827" y="1122"/>
                    <a:pt x="896" y="1096"/>
                  </a:cubicBezTo>
                  <a:cubicBezTo>
                    <a:pt x="1188" y="979"/>
                    <a:pt x="1329" y="651"/>
                    <a:pt x="1212" y="359"/>
                  </a:cubicBezTo>
                  <a:cubicBezTo>
                    <a:pt x="1122" y="120"/>
                    <a:pt x="905" y="0"/>
                    <a:pt x="6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4" name="Google Shape;1254;p6"/>
            <p:cNvSpPr/>
            <p:nvPr/>
          </p:nvSpPr>
          <p:spPr>
            <a:xfrm>
              <a:off x="1752550" y="4494125"/>
              <a:ext cx="33375" cy="27800"/>
            </a:xfrm>
            <a:custGeom>
              <a:avLst/>
              <a:gdLst/>
              <a:ahLst/>
              <a:cxnLst/>
              <a:rect l="l" t="t" r="r" b="b"/>
              <a:pathLst>
                <a:path w="1335" h="1112" extrusionOk="0">
                  <a:moveTo>
                    <a:pt x="621" y="0"/>
                  </a:moveTo>
                  <a:cubicBezTo>
                    <a:pt x="430" y="0"/>
                    <a:pt x="239" y="96"/>
                    <a:pt x="130" y="324"/>
                  </a:cubicBezTo>
                  <a:cubicBezTo>
                    <a:pt x="1" y="605"/>
                    <a:pt x="130" y="944"/>
                    <a:pt x="422" y="1061"/>
                  </a:cubicBezTo>
                  <a:cubicBezTo>
                    <a:pt x="496" y="1095"/>
                    <a:pt x="573" y="1111"/>
                    <a:pt x="650" y="1111"/>
                  </a:cubicBezTo>
                  <a:cubicBezTo>
                    <a:pt x="866" y="1111"/>
                    <a:pt x="1073" y="985"/>
                    <a:pt x="1159" y="769"/>
                  </a:cubicBezTo>
                  <a:lnTo>
                    <a:pt x="1159" y="781"/>
                  </a:lnTo>
                  <a:cubicBezTo>
                    <a:pt x="1334" y="338"/>
                    <a:pt x="978" y="0"/>
                    <a:pt x="6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5" name="Google Shape;1255;p6"/>
            <p:cNvSpPr/>
            <p:nvPr/>
          </p:nvSpPr>
          <p:spPr>
            <a:xfrm>
              <a:off x="1698150" y="4492575"/>
              <a:ext cx="34350" cy="28425"/>
            </a:xfrm>
            <a:custGeom>
              <a:avLst/>
              <a:gdLst/>
              <a:ahLst/>
              <a:cxnLst/>
              <a:rect l="l" t="t" r="r" b="b"/>
              <a:pathLst>
                <a:path w="1374" h="1137" extrusionOk="0">
                  <a:moveTo>
                    <a:pt x="679" y="1"/>
                  </a:moveTo>
                  <a:cubicBezTo>
                    <a:pt x="613" y="1"/>
                    <a:pt x="546" y="12"/>
                    <a:pt x="480" y="35"/>
                  </a:cubicBezTo>
                  <a:cubicBezTo>
                    <a:pt x="13" y="223"/>
                    <a:pt x="1" y="878"/>
                    <a:pt x="469" y="1088"/>
                  </a:cubicBezTo>
                  <a:cubicBezTo>
                    <a:pt x="544" y="1121"/>
                    <a:pt x="620" y="1136"/>
                    <a:pt x="694" y="1136"/>
                  </a:cubicBezTo>
                  <a:cubicBezTo>
                    <a:pt x="1065" y="1136"/>
                    <a:pt x="1374" y="754"/>
                    <a:pt x="1218" y="363"/>
                  </a:cubicBezTo>
                  <a:cubicBezTo>
                    <a:pt x="1127" y="136"/>
                    <a:pt x="909" y="1"/>
                    <a:pt x="67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6" name="Google Shape;1256;p6"/>
            <p:cNvSpPr/>
            <p:nvPr/>
          </p:nvSpPr>
          <p:spPr>
            <a:xfrm>
              <a:off x="1659750" y="4529400"/>
              <a:ext cx="33175" cy="28275"/>
            </a:xfrm>
            <a:custGeom>
              <a:avLst/>
              <a:gdLst/>
              <a:ahLst/>
              <a:cxnLst/>
              <a:rect l="l" t="t" r="r" b="b"/>
              <a:pathLst>
                <a:path w="1327" h="1131" extrusionOk="0">
                  <a:moveTo>
                    <a:pt x="687" y="0"/>
                  </a:moveTo>
                  <a:cubicBezTo>
                    <a:pt x="309" y="0"/>
                    <a:pt x="0" y="383"/>
                    <a:pt x="156" y="774"/>
                  </a:cubicBezTo>
                  <a:cubicBezTo>
                    <a:pt x="251" y="1010"/>
                    <a:pt x="469" y="1130"/>
                    <a:pt x="686" y="1130"/>
                  </a:cubicBezTo>
                  <a:cubicBezTo>
                    <a:pt x="899" y="1130"/>
                    <a:pt x="1111" y="1016"/>
                    <a:pt x="1209" y="785"/>
                  </a:cubicBezTo>
                  <a:cubicBezTo>
                    <a:pt x="1326" y="505"/>
                    <a:pt x="1198" y="165"/>
                    <a:pt x="917" y="48"/>
                  </a:cubicBezTo>
                  <a:cubicBezTo>
                    <a:pt x="839" y="15"/>
                    <a:pt x="762" y="0"/>
                    <a:pt x="6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7" name="Google Shape;1257;p6"/>
            <p:cNvSpPr/>
            <p:nvPr/>
          </p:nvSpPr>
          <p:spPr>
            <a:xfrm>
              <a:off x="1659850" y="4582475"/>
              <a:ext cx="33125" cy="28175"/>
            </a:xfrm>
            <a:custGeom>
              <a:avLst/>
              <a:gdLst/>
              <a:ahLst/>
              <a:cxnLst/>
              <a:rect l="l" t="t" r="r" b="b"/>
              <a:pathLst>
                <a:path w="1325" h="1127" extrusionOk="0">
                  <a:moveTo>
                    <a:pt x="647" y="1"/>
                  </a:moveTo>
                  <a:cubicBezTo>
                    <a:pt x="578" y="1"/>
                    <a:pt x="506" y="14"/>
                    <a:pt x="433" y="43"/>
                  </a:cubicBezTo>
                  <a:cubicBezTo>
                    <a:pt x="141" y="148"/>
                    <a:pt x="0" y="476"/>
                    <a:pt x="117" y="768"/>
                  </a:cubicBezTo>
                  <a:cubicBezTo>
                    <a:pt x="207" y="1007"/>
                    <a:pt x="421" y="1127"/>
                    <a:pt x="635" y="1127"/>
                  </a:cubicBezTo>
                  <a:cubicBezTo>
                    <a:pt x="842" y="1127"/>
                    <a:pt x="1049" y="1015"/>
                    <a:pt x="1147" y="792"/>
                  </a:cubicBezTo>
                  <a:cubicBezTo>
                    <a:pt x="1325" y="396"/>
                    <a:pt x="1026" y="1"/>
                    <a:pt x="6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8" name="Google Shape;1258;p6"/>
            <p:cNvSpPr/>
            <p:nvPr/>
          </p:nvSpPr>
          <p:spPr>
            <a:xfrm>
              <a:off x="1657500" y="4636200"/>
              <a:ext cx="14950" cy="14225"/>
            </a:xfrm>
            <a:custGeom>
              <a:avLst/>
              <a:gdLst/>
              <a:ahLst/>
              <a:cxnLst/>
              <a:rect l="l" t="t" r="r" b="b"/>
              <a:pathLst>
                <a:path w="598" h="569" extrusionOk="0">
                  <a:moveTo>
                    <a:pt x="315" y="1"/>
                  </a:moveTo>
                  <a:cubicBezTo>
                    <a:pt x="247" y="1"/>
                    <a:pt x="177" y="26"/>
                    <a:pt x="118" y="81"/>
                  </a:cubicBezTo>
                  <a:cubicBezTo>
                    <a:pt x="12" y="187"/>
                    <a:pt x="1" y="362"/>
                    <a:pt x="106" y="479"/>
                  </a:cubicBezTo>
                  <a:cubicBezTo>
                    <a:pt x="164" y="541"/>
                    <a:pt x="237" y="569"/>
                    <a:pt x="310" y="569"/>
                  </a:cubicBezTo>
                  <a:cubicBezTo>
                    <a:pt x="456" y="569"/>
                    <a:pt x="597" y="456"/>
                    <a:pt x="597" y="292"/>
                  </a:cubicBezTo>
                  <a:cubicBezTo>
                    <a:pt x="597" y="116"/>
                    <a:pt x="461" y="1"/>
                    <a:pt x="3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59" name="Google Shape;1259;p6"/>
            <p:cNvSpPr/>
            <p:nvPr/>
          </p:nvSpPr>
          <p:spPr>
            <a:xfrm>
              <a:off x="1731500" y="4668300"/>
              <a:ext cx="16625" cy="14125"/>
            </a:xfrm>
            <a:custGeom>
              <a:avLst/>
              <a:gdLst/>
              <a:ahLst/>
              <a:cxnLst/>
              <a:rect l="l" t="t" r="r" b="b"/>
              <a:pathLst>
                <a:path w="665" h="565" extrusionOk="0">
                  <a:moveTo>
                    <a:pt x="291" y="0"/>
                  </a:moveTo>
                  <a:cubicBezTo>
                    <a:pt x="147" y="0"/>
                    <a:pt x="8" y="107"/>
                    <a:pt x="1" y="272"/>
                  </a:cubicBezTo>
                  <a:cubicBezTo>
                    <a:pt x="1" y="435"/>
                    <a:pt x="117" y="564"/>
                    <a:pt x="281" y="564"/>
                  </a:cubicBezTo>
                  <a:cubicBezTo>
                    <a:pt x="286" y="564"/>
                    <a:pt x="290" y="564"/>
                    <a:pt x="295" y="564"/>
                  </a:cubicBezTo>
                  <a:cubicBezTo>
                    <a:pt x="532" y="564"/>
                    <a:pt x="664" y="268"/>
                    <a:pt x="492" y="84"/>
                  </a:cubicBezTo>
                  <a:cubicBezTo>
                    <a:pt x="434" y="26"/>
                    <a:pt x="362" y="0"/>
                    <a:pt x="29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0" name="Google Shape;1260;p6"/>
            <p:cNvSpPr/>
            <p:nvPr/>
          </p:nvSpPr>
          <p:spPr>
            <a:xfrm>
              <a:off x="1803450" y="4639100"/>
              <a:ext cx="19025" cy="14000"/>
            </a:xfrm>
            <a:custGeom>
              <a:avLst/>
              <a:gdLst/>
              <a:ahLst/>
              <a:cxnLst/>
              <a:rect l="l" t="t" r="r" b="b"/>
              <a:pathLst>
                <a:path w="761" h="560" extrusionOk="0">
                  <a:moveTo>
                    <a:pt x="375" y="1"/>
                  </a:moveTo>
                  <a:cubicBezTo>
                    <a:pt x="129" y="1"/>
                    <a:pt x="0" y="305"/>
                    <a:pt x="176" y="480"/>
                  </a:cubicBezTo>
                  <a:cubicBezTo>
                    <a:pt x="234" y="533"/>
                    <a:pt x="308" y="559"/>
                    <a:pt x="381" y="559"/>
                  </a:cubicBezTo>
                  <a:cubicBezTo>
                    <a:pt x="454" y="559"/>
                    <a:pt x="527" y="533"/>
                    <a:pt x="585" y="480"/>
                  </a:cubicBezTo>
                  <a:cubicBezTo>
                    <a:pt x="761" y="305"/>
                    <a:pt x="632" y="1"/>
                    <a:pt x="37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1" name="Google Shape;1261;p6"/>
            <p:cNvSpPr/>
            <p:nvPr/>
          </p:nvSpPr>
          <p:spPr>
            <a:xfrm>
              <a:off x="1835925" y="4566300"/>
              <a:ext cx="16400" cy="14050"/>
            </a:xfrm>
            <a:custGeom>
              <a:avLst/>
              <a:gdLst/>
              <a:ahLst/>
              <a:cxnLst/>
              <a:rect l="l" t="t" r="r" b="b"/>
              <a:pathLst>
                <a:path w="656" h="562" extrusionOk="0">
                  <a:moveTo>
                    <a:pt x="373" y="1"/>
                  </a:moveTo>
                  <a:cubicBezTo>
                    <a:pt x="305" y="1"/>
                    <a:pt x="235" y="26"/>
                    <a:pt x="176" y="81"/>
                  </a:cubicBezTo>
                  <a:cubicBezTo>
                    <a:pt x="0" y="257"/>
                    <a:pt x="117" y="561"/>
                    <a:pt x="363" y="561"/>
                  </a:cubicBezTo>
                  <a:cubicBezTo>
                    <a:pt x="369" y="562"/>
                    <a:pt x="376" y="562"/>
                    <a:pt x="382" y="562"/>
                  </a:cubicBezTo>
                  <a:cubicBezTo>
                    <a:pt x="526" y="562"/>
                    <a:pt x="655" y="438"/>
                    <a:pt x="655" y="292"/>
                  </a:cubicBezTo>
                  <a:cubicBezTo>
                    <a:pt x="655" y="116"/>
                    <a:pt x="519" y="1"/>
                    <a:pt x="3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2" name="Google Shape;1262;p6"/>
            <p:cNvSpPr/>
            <p:nvPr/>
          </p:nvSpPr>
          <p:spPr>
            <a:xfrm>
              <a:off x="1809100" y="4492100"/>
              <a:ext cx="14850" cy="14225"/>
            </a:xfrm>
            <a:custGeom>
              <a:avLst/>
              <a:gdLst/>
              <a:ahLst/>
              <a:cxnLst/>
              <a:rect l="l" t="t" r="r" b="b"/>
              <a:pathLst>
                <a:path w="594" h="569" extrusionOk="0">
                  <a:moveTo>
                    <a:pt x="287" y="0"/>
                  </a:moveTo>
                  <a:cubicBezTo>
                    <a:pt x="145" y="0"/>
                    <a:pt x="8" y="112"/>
                    <a:pt x="8" y="277"/>
                  </a:cubicBezTo>
                  <a:cubicBezTo>
                    <a:pt x="0" y="452"/>
                    <a:pt x="140" y="568"/>
                    <a:pt x="288" y="568"/>
                  </a:cubicBezTo>
                  <a:cubicBezTo>
                    <a:pt x="357" y="568"/>
                    <a:pt x="429" y="543"/>
                    <a:pt x="488" y="487"/>
                  </a:cubicBezTo>
                  <a:cubicBezTo>
                    <a:pt x="593" y="382"/>
                    <a:pt x="593" y="207"/>
                    <a:pt x="488" y="90"/>
                  </a:cubicBezTo>
                  <a:cubicBezTo>
                    <a:pt x="430" y="28"/>
                    <a:pt x="358" y="0"/>
                    <a:pt x="2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3" name="Google Shape;1263;p6"/>
            <p:cNvSpPr/>
            <p:nvPr/>
          </p:nvSpPr>
          <p:spPr>
            <a:xfrm>
              <a:off x="1733250" y="4460100"/>
              <a:ext cx="16700" cy="14325"/>
            </a:xfrm>
            <a:custGeom>
              <a:avLst/>
              <a:gdLst/>
              <a:ahLst/>
              <a:cxnLst/>
              <a:rect l="l" t="t" r="r" b="b"/>
              <a:pathLst>
                <a:path w="668" h="573" extrusionOk="0">
                  <a:moveTo>
                    <a:pt x="387" y="1"/>
                  </a:moveTo>
                  <a:cubicBezTo>
                    <a:pt x="141" y="1"/>
                    <a:pt x="1" y="293"/>
                    <a:pt x="176" y="480"/>
                  </a:cubicBezTo>
                  <a:cubicBezTo>
                    <a:pt x="236" y="544"/>
                    <a:pt x="310" y="572"/>
                    <a:pt x="382" y="572"/>
                  </a:cubicBezTo>
                  <a:cubicBezTo>
                    <a:pt x="524" y="572"/>
                    <a:pt x="660" y="463"/>
                    <a:pt x="668" y="293"/>
                  </a:cubicBezTo>
                  <a:cubicBezTo>
                    <a:pt x="668" y="141"/>
                    <a:pt x="551"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4" name="Google Shape;1264;p6"/>
            <p:cNvSpPr/>
            <p:nvPr/>
          </p:nvSpPr>
          <p:spPr>
            <a:xfrm>
              <a:off x="1658975" y="4489425"/>
              <a:ext cx="19025" cy="14000"/>
            </a:xfrm>
            <a:custGeom>
              <a:avLst/>
              <a:gdLst/>
              <a:ahLst/>
              <a:cxnLst/>
              <a:rect l="l" t="t" r="r" b="b"/>
              <a:pathLst>
                <a:path w="761" h="560" extrusionOk="0">
                  <a:moveTo>
                    <a:pt x="380" y="1"/>
                  </a:moveTo>
                  <a:cubicBezTo>
                    <a:pt x="307" y="1"/>
                    <a:pt x="234" y="27"/>
                    <a:pt x="176" y="80"/>
                  </a:cubicBezTo>
                  <a:cubicBezTo>
                    <a:pt x="0" y="255"/>
                    <a:pt x="129" y="559"/>
                    <a:pt x="386" y="559"/>
                  </a:cubicBezTo>
                  <a:cubicBezTo>
                    <a:pt x="632" y="559"/>
                    <a:pt x="761" y="255"/>
                    <a:pt x="585" y="80"/>
                  </a:cubicBezTo>
                  <a:cubicBezTo>
                    <a:pt x="527" y="27"/>
                    <a:pt x="453" y="1"/>
                    <a:pt x="38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5" name="Google Shape;1265;p6"/>
            <p:cNvSpPr/>
            <p:nvPr/>
          </p:nvSpPr>
          <p:spPr>
            <a:xfrm>
              <a:off x="1628925" y="4562150"/>
              <a:ext cx="16600" cy="14075"/>
            </a:xfrm>
            <a:custGeom>
              <a:avLst/>
              <a:gdLst/>
              <a:ahLst/>
              <a:cxnLst/>
              <a:rect l="l" t="t" r="r" b="b"/>
              <a:pathLst>
                <a:path w="664" h="563" extrusionOk="0">
                  <a:moveTo>
                    <a:pt x="281" y="1"/>
                  </a:moveTo>
                  <a:cubicBezTo>
                    <a:pt x="127" y="1"/>
                    <a:pt x="9" y="125"/>
                    <a:pt x="9" y="271"/>
                  </a:cubicBezTo>
                  <a:cubicBezTo>
                    <a:pt x="1" y="446"/>
                    <a:pt x="140" y="562"/>
                    <a:pt x="289" y="562"/>
                  </a:cubicBezTo>
                  <a:cubicBezTo>
                    <a:pt x="358" y="562"/>
                    <a:pt x="429" y="537"/>
                    <a:pt x="488" y="481"/>
                  </a:cubicBezTo>
                  <a:cubicBezTo>
                    <a:pt x="664" y="318"/>
                    <a:pt x="547" y="13"/>
                    <a:pt x="301" y="2"/>
                  </a:cubicBezTo>
                  <a:cubicBezTo>
                    <a:pt x="294" y="1"/>
                    <a:pt x="287" y="1"/>
                    <a:pt x="2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6" name="Google Shape;1266;p6"/>
            <p:cNvSpPr/>
            <p:nvPr/>
          </p:nvSpPr>
          <p:spPr>
            <a:xfrm>
              <a:off x="1672700" y="4687650"/>
              <a:ext cx="24900" cy="21150"/>
            </a:xfrm>
            <a:custGeom>
              <a:avLst/>
              <a:gdLst/>
              <a:ahLst/>
              <a:cxnLst/>
              <a:rect l="l" t="t" r="r" b="b"/>
              <a:pathLst>
                <a:path w="996" h="846" extrusionOk="0">
                  <a:moveTo>
                    <a:pt x="483" y="1"/>
                  </a:moveTo>
                  <a:cubicBezTo>
                    <a:pt x="326" y="1"/>
                    <a:pt x="169" y="85"/>
                    <a:pt x="95" y="258"/>
                  </a:cubicBezTo>
                  <a:cubicBezTo>
                    <a:pt x="1" y="469"/>
                    <a:pt x="106" y="714"/>
                    <a:pt x="317" y="808"/>
                  </a:cubicBezTo>
                  <a:cubicBezTo>
                    <a:pt x="374" y="833"/>
                    <a:pt x="432" y="845"/>
                    <a:pt x="488" y="845"/>
                  </a:cubicBezTo>
                  <a:cubicBezTo>
                    <a:pt x="764" y="845"/>
                    <a:pt x="995" y="561"/>
                    <a:pt x="878" y="270"/>
                  </a:cubicBezTo>
                  <a:cubicBezTo>
                    <a:pt x="807" y="91"/>
                    <a:pt x="645" y="1"/>
                    <a:pt x="48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7" name="Google Shape;1267;p6"/>
            <p:cNvSpPr/>
            <p:nvPr/>
          </p:nvSpPr>
          <p:spPr>
            <a:xfrm>
              <a:off x="1778550" y="4689775"/>
              <a:ext cx="25800" cy="21275"/>
            </a:xfrm>
            <a:custGeom>
              <a:avLst/>
              <a:gdLst/>
              <a:ahLst/>
              <a:cxnLst/>
              <a:rect l="l" t="t" r="r" b="b"/>
              <a:pathLst>
                <a:path w="1032" h="851" extrusionOk="0">
                  <a:moveTo>
                    <a:pt x="519" y="0"/>
                  </a:moveTo>
                  <a:cubicBezTo>
                    <a:pt x="239" y="0"/>
                    <a:pt x="1" y="287"/>
                    <a:pt x="119" y="582"/>
                  </a:cubicBezTo>
                  <a:cubicBezTo>
                    <a:pt x="181" y="750"/>
                    <a:pt x="335" y="851"/>
                    <a:pt x="502" y="851"/>
                  </a:cubicBezTo>
                  <a:cubicBezTo>
                    <a:pt x="557" y="851"/>
                    <a:pt x="614" y="840"/>
                    <a:pt x="669" y="816"/>
                  </a:cubicBezTo>
                  <a:cubicBezTo>
                    <a:pt x="1020" y="688"/>
                    <a:pt x="1032" y="185"/>
                    <a:pt x="681" y="33"/>
                  </a:cubicBezTo>
                  <a:cubicBezTo>
                    <a:pt x="627" y="10"/>
                    <a:pt x="572" y="0"/>
                    <a:pt x="5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8" name="Google Shape;1268;p6"/>
            <p:cNvSpPr/>
            <p:nvPr/>
          </p:nvSpPr>
          <p:spPr>
            <a:xfrm>
              <a:off x="1855500" y="4616400"/>
              <a:ext cx="25775" cy="21250"/>
            </a:xfrm>
            <a:custGeom>
              <a:avLst/>
              <a:gdLst/>
              <a:ahLst/>
              <a:cxnLst/>
              <a:rect l="l" t="t" r="r" b="b"/>
              <a:pathLst>
                <a:path w="1031" h="850" extrusionOk="0">
                  <a:moveTo>
                    <a:pt x="510" y="0"/>
                  </a:moveTo>
                  <a:cubicBezTo>
                    <a:pt x="458" y="0"/>
                    <a:pt x="405" y="10"/>
                    <a:pt x="352" y="31"/>
                  </a:cubicBezTo>
                  <a:cubicBezTo>
                    <a:pt x="13" y="172"/>
                    <a:pt x="1" y="663"/>
                    <a:pt x="340" y="815"/>
                  </a:cubicBezTo>
                  <a:cubicBezTo>
                    <a:pt x="393" y="838"/>
                    <a:pt x="448" y="849"/>
                    <a:pt x="504" y="849"/>
                  </a:cubicBezTo>
                  <a:cubicBezTo>
                    <a:pt x="669" y="849"/>
                    <a:pt x="832" y="751"/>
                    <a:pt x="902" y="593"/>
                  </a:cubicBezTo>
                  <a:cubicBezTo>
                    <a:pt x="1031" y="305"/>
                    <a:pt x="798" y="0"/>
                    <a:pt x="51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69" name="Google Shape;1269;p6"/>
            <p:cNvSpPr/>
            <p:nvPr/>
          </p:nvSpPr>
          <p:spPr>
            <a:xfrm>
              <a:off x="1857550" y="4510375"/>
              <a:ext cx="24900" cy="21025"/>
            </a:xfrm>
            <a:custGeom>
              <a:avLst/>
              <a:gdLst/>
              <a:ahLst/>
              <a:cxnLst/>
              <a:rect l="l" t="t" r="r" b="b"/>
              <a:pathLst>
                <a:path w="996" h="841" extrusionOk="0">
                  <a:moveTo>
                    <a:pt x="514" y="0"/>
                  </a:moveTo>
                  <a:cubicBezTo>
                    <a:pt x="358" y="0"/>
                    <a:pt x="204" y="82"/>
                    <a:pt x="129" y="248"/>
                  </a:cubicBezTo>
                  <a:cubicBezTo>
                    <a:pt x="1" y="544"/>
                    <a:pt x="223" y="841"/>
                    <a:pt x="507" y="841"/>
                  </a:cubicBezTo>
                  <a:cubicBezTo>
                    <a:pt x="559" y="841"/>
                    <a:pt x="613" y="831"/>
                    <a:pt x="668" y="809"/>
                  </a:cubicBezTo>
                  <a:cubicBezTo>
                    <a:pt x="890" y="727"/>
                    <a:pt x="995" y="482"/>
                    <a:pt x="913" y="271"/>
                  </a:cubicBezTo>
                  <a:cubicBezTo>
                    <a:pt x="841" y="91"/>
                    <a:pt x="677" y="0"/>
                    <a:pt x="51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0" name="Google Shape;1270;p6"/>
            <p:cNvSpPr/>
            <p:nvPr/>
          </p:nvSpPr>
          <p:spPr>
            <a:xfrm>
              <a:off x="1784100" y="4433725"/>
              <a:ext cx="24650" cy="21150"/>
            </a:xfrm>
            <a:custGeom>
              <a:avLst/>
              <a:gdLst/>
              <a:ahLst/>
              <a:cxnLst/>
              <a:rect l="l" t="t" r="r" b="b"/>
              <a:pathLst>
                <a:path w="986" h="846" extrusionOk="0">
                  <a:moveTo>
                    <a:pt x="506" y="1"/>
                  </a:moveTo>
                  <a:cubicBezTo>
                    <a:pt x="225" y="1"/>
                    <a:pt x="1" y="284"/>
                    <a:pt x="108" y="576"/>
                  </a:cubicBezTo>
                  <a:cubicBezTo>
                    <a:pt x="179" y="755"/>
                    <a:pt x="344" y="845"/>
                    <a:pt x="509" y="845"/>
                  </a:cubicBezTo>
                  <a:cubicBezTo>
                    <a:pt x="669" y="845"/>
                    <a:pt x="828" y="760"/>
                    <a:pt x="903" y="588"/>
                  </a:cubicBezTo>
                  <a:cubicBezTo>
                    <a:pt x="985" y="377"/>
                    <a:pt x="891" y="132"/>
                    <a:pt x="681" y="38"/>
                  </a:cubicBezTo>
                  <a:cubicBezTo>
                    <a:pt x="622" y="12"/>
                    <a:pt x="563" y="1"/>
                    <a:pt x="5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1" name="Google Shape;1271;p6"/>
            <p:cNvSpPr/>
            <p:nvPr/>
          </p:nvSpPr>
          <p:spPr>
            <a:xfrm>
              <a:off x="1677100" y="4431625"/>
              <a:ext cx="25775" cy="21225"/>
            </a:xfrm>
            <a:custGeom>
              <a:avLst/>
              <a:gdLst/>
              <a:ahLst/>
              <a:cxnLst/>
              <a:rect l="l" t="t" r="r" b="b"/>
              <a:pathLst>
                <a:path w="1031" h="849" extrusionOk="0">
                  <a:moveTo>
                    <a:pt x="518" y="1"/>
                  </a:moveTo>
                  <a:cubicBezTo>
                    <a:pt x="467" y="1"/>
                    <a:pt x="414" y="10"/>
                    <a:pt x="363" y="28"/>
                  </a:cubicBezTo>
                  <a:cubicBezTo>
                    <a:pt x="12" y="169"/>
                    <a:pt x="0" y="660"/>
                    <a:pt x="351" y="812"/>
                  </a:cubicBezTo>
                  <a:cubicBezTo>
                    <a:pt x="409" y="837"/>
                    <a:pt x="467" y="849"/>
                    <a:pt x="523" y="849"/>
                  </a:cubicBezTo>
                  <a:cubicBezTo>
                    <a:pt x="805" y="849"/>
                    <a:pt x="1030" y="556"/>
                    <a:pt x="913" y="262"/>
                  </a:cubicBezTo>
                  <a:cubicBezTo>
                    <a:pt x="850" y="100"/>
                    <a:pt x="690" y="1"/>
                    <a:pt x="51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2" name="Google Shape;1272;p6"/>
            <p:cNvSpPr/>
            <p:nvPr/>
          </p:nvSpPr>
          <p:spPr>
            <a:xfrm>
              <a:off x="1600175" y="4505000"/>
              <a:ext cx="25775" cy="21150"/>
            </a:xfrm>
            <a:custGeom>
              <a:avLst/>
              <a:gdLst/>
              <a:ahLst/>
              <a:cxnLst/>
              <a:rect l="l" t="t" r="r" b="b"/>
              <a:pathLst>
                <a:path w="1031" h="846" extrusionOk="0">
                  <a:moveTo>
                    <a:pt x="516" y="0"/>
                  </a:moveTo>
                  <a:cubicBezTo>
                    <a:pt x="354" y="0"/>
                    <a:pt x="198" y="98"/>
                    <a:pt x="129" y="252"/>
                  </a:cubicBezTo>
                  <a:cubicBezTo>
                    <a:pt x="1" y="549"/>
                    <a:pt x="232" y="845"/>
                    <a:pt x="518" y="845"/>
                  </a:cubicBezTo>
                  <a:cubicBezTo>
                    <a:pt x="570" y="845"/>
                    <a:pt x="625" y="835"/>
                    <a:pt x="679" y="814"/>
                  </a:cubicBezTo>
                  <a:cubicBezTo>
                    <a:pt x="1018" y="685"/>
                    <a:pt x="1030" y="194"/>
                    <a:pt x="691" y="42"/>
                  </a:cubicBezTo>
                  <a:cubicBezTo>
                    <a:pt x="634" y="13"/>
                    <a:pt x="575" y="0"/>
                    <a:pt x="51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3" name="Google Shape;1273;p6"/>
            <p:cNvSpPr/>
            <p:nvPr/>
          </p:nvSpPr>
          <p:spPr>
            <a:xfrm>
              <a:off x="1599000" y="4611125"/>
              <a:ext cx="24900" cy="21275"/>
            </a:xfrm>
            <a:custGeom>
              <a:avLst/>
              <a:gdLst/>
              <a:ahLst/>
              <a:cxnLst/>
              <a:rect l="l" t="t" r="r" b="b"/>
              <a:pathLst>
                <a:path w="996" h="851" extrusionOk="0">
                  <a:moveTo>
                    <a:pt x="485" y="1"/>
                  </a:moveTo>
                  <a:cubicBezTo>
                    <a:pt x="435" y="1"/>
                    <a:pt x="382" y="10"/>
                    <a:pt x="328" y="32"/>
                  </a:cubicBezTo>
                  <a:cubicBezTo>
                    <a:pt x="106" y="113"/>
                    <a:pt x="1" y="359"/>
                    <a:pt x="83" y="581"/>
                  </a:cubicBezTo>
                  <a:cubicBezTo>
                    <a:pt x="154" y="760"/>
                    <a:pt x="316" y="851"/>
                    <a:pt x="478" y="851"/>
                  </a:cubicBezTo>
                  <a:cubicBezTo>
                    <a:pt x="635" y="851"/>
                    <a:pt x="792" y="766"/>
                    <a:pt x="867" y="593"/>
                  </a:cubicBezTo>
                  <a:cubicBezTo>
                    <a:pt x="996" y="305"/>
                    <a:pt x="771" y="1"/>
                    <a:pt x="4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4" name="Google Shape;1274;p6"/>
            <p:cNvSpPr/>
            <p:nvPr/>
          </p:nvSpPr>
          <p:spPr>
            <a:xfrm>
              <a:off x="1611300" y="4687675"/>
              <a:ext cx="7925" cy="7275"/>
            </a:xfrm>
            <a:custGeom>
              <a:avLst/>
              <a:gdLst/>
              <a:ahLst/>
              <a:cxnLst/>
              <a:rect l="l" t="t" r="r" b="b"/>
              <a:pathLst>
                <a:path w="317" h="291" extrusionOk="0">
                  <a:moveTo>
                    <a:pt x="169" y="0"/>
                  </a:moveTo>
                  <a:cubicBezTo>
                    <a:pt x="130" y="0"/>
                    <a:pt x="90" y="15"/>
                    <a:pt x="59" y="46"/>
                  </a:cubicBezTo>
                  <a:cubicBezTo>
                    <a:pt x="0" y="105"/>
                    <a:pt x="0" y="187"/>
                    <a:pt x="59" y="245"/>
                  </a:cubicBezTo>
                  <a:cubicBezTo>
                    <a:pt x="90" y="276"/>
                    <a:pt x="129" y="291"/>
                    <a:pt x="167" y="291"/>
                  </a:cubicBezTo>
                  <a:cubicBezTo>
                    <a:pt x="243" y="291"/>
                    <a:pt x="316" y="234"/>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5" name="Google Shape;1275;p6"/>
            <p:cNvSpPr/>
            <p:nvPr/>
          </p:nvSpPr>
          <p:spPr>
            <a:xfrm>
              <a:off x="1733550" y="4740900"/>
              <a:ext cx="8500" cy="7325"/>
            </a:xfrm>
            <a:custGeom>
              <a:avLst/>
              <a:gdLst/>
              <a:ahLst/>
              <a:cxnLst/>
              <a:rect l="l" t="t" r="r" b="b"/>
              <a:pathLst>
                <a:path w="340" h="293" extrusionOk="0">
                  <a:moveTo>
                    <a:pt x="148" y="1"/>
                  </a:moveTo>
                  <a:cubicBezTo>
                    <a:pt x="72" y="1"/>
                    <a:pt x="0" y="55"/>
                    <a:pt x="0" y="140"/>
                  </a:cubicBezTo>
                  <a:cubicBezTo>
                    <a:pt x="0" y="222"/>
                    <a:pt x="59" y="292"/>
                    <a:pt x="141" y="292"/>
                  </a:cubicBezTo>
                  <a:cubicBezTo>
                    <a:pt x="269" y="292"/>
                    <a:pt x="340" y="140"/>
                    <a:pt x="258" y="47"/>
                  </a:cubicBezTo>
                  <a:cubicBezTo>
                    <a:pt x="226" y="15"/>
                    <a:pt x="186" y="1"/>
                    <a:pt x="1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6" name="Google Shape;1276;p6"/>
            <p:cNvSpPr/>
            <p:nvPr/>
          </p:nvSpPr>
          <p:spPr>
            <a:xfrm>
              <a:off x="1857275" y="4692650"/>
              <a:ext cx="7900" cy="7275"/>
            </a:xfrm>
            <a:custGeom>
              <a:avLst/>
              <a:gdLst/>
              <a:ahLst/>
              <a:cxnLst/>
              <a:rect l="l" t="t" r="r" b="b"/>
              <a:pathLst>
                <a:path w="316" h="291" extrusionOk="0">
                  <a:moveTo>
                    <a:pt x="169" y="0"/>
                  </a:moveTo>
                  <a:cubicBezTo>
                    <a:pt x="130" y="0"/>
                    <a:pt x="90" y="15"/>
                    <a:pt x="59" y="46"/>
                  </a:cubicBezTo>
                  <a:cubicBezTo>
                    <a:pt x="0" y="105"/>
                    <a:pt x="0" y="187"/>
                    <a:pt x="59" y="245"/>
                  </a:cubicBezTo>
                  <a:cubicBezTo>
                    <a:pt x="90" y="276"/>
                    <a:pt x="129" y="291"/>
                    <a:pt x="167" y="291"/>
                  </a:cubicBezTo>
                  <a:cubicBezTo>
                    <a:pt x="243" y="291"/>
                    <a:pt x="316" y="233"/>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7" name="Google Shape;1277;p6"/>
            <p:cNvSpPr/>
            <p:nvPr/>
          </p:nvSpPr>
          <p:spPr>
            <a:xfrm>
              <a:off x="1909625" y="4571050"/>
              <a:ext cx="8800" cy="7250"/>
            </a:xfrm>
            <a:custGeom>
              <a:avLst/>
              <a:gdLst/>
              <a:ahLst/>
              <a:cxnLst/>
              <a:rect l="l" t="t" r="r" b="b"/>
              <a:pathLst>
                <a:path w="352" h="290" extrusionOk="0">
                  <a:moveTo>
                    <a:pt x="204" y="1"/>
                  </a:moveTo>
                  <a:cubicBezTo>
                    <a:pt x="170" y="1"/>
                    <a:pt x="135" y="14"/>
                    <a:pt x="106" y="44"/>
                  </a:cubicBezTo>
                  <a:cubicBezTo>
                    <a:pt x="0" y="125"/>
                    <a:pt x="70" y="289"/>
                    <a:pt x="199" y="289"/>
                  </a:cubicBezTo>
                  <a:cubicBezTo>
                    <a:pt x="281" y="289"/>
                    <a:pt x="340" y="231"/>
                    <a:pt x="351" y="160"/>
                  </a:cubicBezTo>
                  <a:cubicBezTo>
                    <a:pt x="351" y="64"/>
                    <a:pt x="280" y="1"/>
                    <a:pt x="20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8" name="Google Shape;1278;p6"/>
            <p:cNvSpPr/>
            <p:nvPr/>
          </p:nvSpPr>
          <p:spPr>
            <a:xfrm>
              <a:off x="1862225" y="4447625"/>
              <a:ext cx="7650" cy="7350"/>
            </a:xfrm>
            <a:custGeom>
              <a:avLst/>
              <a:gdLst/>
              <a:ahLst/>
              <a:cxnLst/>
              <a:rect l="l" t="t" r="r" b="b"/>
              <a:pathLst>
                <a:path w="306" h="294" extrusionOk="0">
                  <a:moveTo>
                    <a:pt x="155" y="1"/>
                  </a:moveTo>
                  <a:cubicBezTo>
                    <a:pt x="77" y="1"/>
                    <a:pt x="1" y="61"/>
                    <a:pt x="1" y="149"/>
                  </a:cubicBezTo>
                  <a:cubicBezTo>
                    <a:pt x="1" y="234"/>
                    <a:pt x="73" y="294"/>
                    <a:pt x="148" y="294"/>
                  </a:cubicBezTo>
                  <a:cubicBezTo>
                    <a:pt x="187" y="294"/>
                    <a:pt x="227" y="278"/>
                    <a:pt x="258" y="242"/>
                  </a:cubicBezTo>
                  <a:cubicBezTo>
                    <a:pt x="305" y="196"/>
                    <a:pt x="305" y="102"/>
                    <a:pt x="258" y="44"/>
                  </a:cubicBezTo>
                  <a:cubicBezTo>
                    <a:pt x="229" y="14"/>
                    <a:pt x="192" y="1"/>
                    <a:pt x="1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79" name="Google Shape;1279;p6"/>
            <p:cNvSpPr/>
            <p:nvPr/>
          </p:nvSpPr>
          <p:spPr>
            <a:xfrm>
              <a:off x="1739100" y="4394400"/>
              <a:ext cx="8800" cy="7225"/>
            </a:xfrm>
            <a:custGeom>
              <a:avLst/>
              <a:gdLst/>
              <a:ahLst/>
              <a:cxnLst/>
              <a:rect l="l" t="t" r="r" b="b"/>
              <a:pathLst>
                <a:path w="352" h="289" extrusionOk="0">
                  <a:moveTo>
                    <a:pt x="205" y="1"/>
                  </a:moveTo>
                  <a:cubicBezTo>
                    <a:pt x="170" y="1"/>
                    <a:pt x="135" y="14"/>
                    <a:pt x="106" y="43"/>
                  </a:cubicBezTo>
                  <a:cubicBezTo>
                    <a:pt x="1" y="125"/>
                    <a:pt x="71" y="289"/>
                    <a:pt x="200" y="289"/>
                  </a:cubicBezTo>
                  <a:cubicBezTo>
                    <a:pt x="281" y="289"/>
                    <a:pt x="340" y="230"/>
                    <a:pt x="352" y="160"/>
                  </a:cubicBezTo>
                  <a:cubicBezTo>
                    <a:pt x="352" y="64"/>
                    <a:pt x="280" y="1"/>
                    <a:pt x="20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0" name="Google Shape;1280;p6"/>
            <p:cNvSpPr/>
            <p:nvPr/>
          </p:nvSpPr>
          <p:spPr>
            <a:xfrm>
              <a:off x="1616275" y="4442625"/>
              <a:ext cx="7850" cy="6675"/>
            </a:xfrm>
            <a:custGeom>
              <a:avLst/>
              <a:gdLst/>
              <a:ahLst/>
              <a:cxnLst/>
              <a:rect l="l" t="t" r="r" b="b"/>
              <a:pathLst>
                <a:path w="314" h="267" extrusionOk="0">
                  <a:moveTo>
                    <a:pt x="158" y="1"/>
                  </a:moveTo>
                  <a:cubicBezTo>
                    <a:pt x="123" y="1"/>
                    <a:pt x="88" y="15"/>
                    <a:pt x="59" y="45"/>
                  </a:cubicBezTo>
                  <a:cubicBezTo>
                    <a:pt x="0" y="103"/>
                    <a:pt x="0" y="185"/>
                    <a:pt x="59" y="244"/>
                  </a:cubicBezTo>
                  <a:cubicBezTo>
                    <a:pt x="84" y="260"/>
                    <a:pt x="109" y="267"/>
                    <a:pt x="134" y="267"/>
                  </a:cubicBezTo>
                  <a:cubicBezTo>
                    <a:pt x="234" y="267"/>
                    <a:pt x="314" y="148"/>
                    <a:pt x="257" y="45"/>
                  </a:cubicBezTo>
                  <a:cubicBezTo>
                    <a:pt x="228" y="15"/>
                    <a:pt x="193" y="1"/>
                    <a:pt x="15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1" name="Google Shape;1281;p6"/>
            <p:cNvSpPr/>
            <p:nvPr/>
          </p:nvSpPr>
          <p:spPr>
            <a:xfrm>
              <a:off x="1562825" y="4564225"/>
              <a:ext cx="8725" cy="7350"/>
            </a:xfrm>
            <a:custGeom>
              <a:avLst/>
              <a:gdLst/>
              <a:ahLst/>
              <a:cxnLst/>
              <a:rect l="l" t="t" r="r" b="b"/>
              <a:pathLst>
                <a:path w="349" h="294" extrusionOk="0">
                  <a:moveTo>
                    <a:pt x="161" y="1"/>
                  </a:moveTo>
                  <a:cubicBezTo>
                    <a:pt x="79" y="1"/>
                    <a:pt x="21" y="59"/>
                    <a:pt x="9" y="141"/>
                  </a:cubicBezTo>
                  <a:cubicBezTo>
                    <a:pt x="1" y="232"/>
                    <a:pt x="79" y="293"/>
                    <a:pt x="159" y="293"/>
                  </a:cubicBezTo>
                  <a:cubicBezTo>
                    <a:pt x="193" y="293"/>
                    <a:pt x="227" y="282"/>
                    <a:pt x="255" y="258"/>
                  </a:cubicBezTo>
                  <a:cubicBezTo>
                    <a:pt x="348" y="164"/>
                    <a:pt x="290" y="1"/>
                    <a:pt x="16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2" name="Google Shape;1282;p6"/>
            <p:cNvSpPr/>
            <p:nvPr/>
          </p:nvSpPr>
          <p:spPr>
            <a:xfrm>
              <a:off x="1648725" y="4754625"/>
              <a:ext cx="16625" cy="14325"/>
            </a:xfrm>
            <a:custGeom>
              <a:avLst/>
              <a:gdLst/>
              <a:ahLst/>
              <a:cxnLst/>
              <a:rect l="l" t="t" r="r" b="b"/>
              <a:pathLst>
                <a:path w="665" h="573" extrusionOk="0">
                  <a:moveTo>
                    <a:pt x="328" y="1"/>
                  </a:moveTo>
                  <a:cubicBezTo>
                    <a:pt x="223" y="1"/>
                    <a:pt x="118" y="59"/>
                    <a:pt x="71" y="176"/>
                  </a:cubicBezTo>
                  <a:cubicBezTo>
                    <a:pt x="1" y="317"/>
                    <a:pt x="71" y="480"/>
                    <a:pt x="211" y="551"/>
                  </a:cubicBezTo>
                  <a:cubicBezTo>
                    <a:pt x="249" y="566"/>
                    <a:pt x="286" y="572"/>
                    <a:pt x="322" y="572"/>
                  </a:cubicBezTo>
                  <a:cubicBezTo>
                    <a:pt x="512" y="572"/>
                    <a:pt x="664" y="383"/>
                    <a:pt x="586" y="176"/>
                  </a:cubicBezTo>
                  <a:cubicBezTo>
                    <a:pt x="539" y="59"/>
                    <a:pt x="434" y="1"/>
                    <a:pt x="3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3" name="Google Shape;1283;p6"/>
            <p:cNvSpPr/>
            <p:nvPr/>
          </p:nvSpPr>
          <p:spPr>
            <a:xfrm>
              <a:off x="1808200" y="4757875"/>
              <a:ext cx="17200" cy="14250"/>
            </a:xfrm>
            <a:custGeom>
              <a:avLst/>
              <a:gdLst/>
              <a:ahLst/>
              <a:cxnLst/>
              <a:rect l="l" t="t" r="r" b="b"/>
              <a:pathLst>
                <a:path w="688" h="570" extrusionOk="0">
                  <a:moveTo>
                    <a:pt x="347" y="1"/>
                  </a:moveTo>
                  <a:cubicBezTo>
                    <a:pt x="161" y="1"/>
                    <a:pt x="1" y="189"/>
                    <a:pt x="80" y="385"/>
                  </a:cubicBezTo>
                  <a:cubicBezTo>
                    <a:pt x="124" y="501"/>
                    <a:pt x="230" y="570"/>
                    <a:pt x="340" y="570"/>
                  </a:cubicBezTo>
                  <a:cubicBezTo>
                    <a:pt x="374" y="570"/>
                    <a:pt x="409" y="563"/>
                    <a:pt x="442" y="549"/>
                  </a:cubicBezTo>
                  <a:cubicBezTo>
                    <a:pt x="676" y="456"/>
                    <a:pt x="688" y="128"/>
                    <a:pt x="454" y="23"/>
                  </a:cubicBezTo>
                  <a:cubicBezTo>
                    <a:pt x="418" y="8"/>
                    <a:pt x="382"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4" name="Google Shape;1284;p6"/>
            <p:cNvSpPr/>
            <p:nvPr/>
          </p:nvSpPr>
          <p:spPr>
            <a:xfrm>
              <a:off x="1923375" y="4647650"/>
              <a:ext cx="17200" cy="14225"/>
            </a:xfrm>
            <a:custGeom>
              <a:avLst/>
              <a:gdLst/>
              <a:ahLst/>
              <a:cxnLst/>
              <a:rect l="l" t="t" r="r" b="b"/>
              <a:pathLst>
                <a:path w="688" h="569" extrusionOk="0">
                  <a:moveTo>
                    <a:pt x="349" y="1"/>
                  </a:moveTo>
                  <a:cubicBezTo>
                    <a:pt x="316" y="1"/>
                    <a:pt x="281" y="7"/>
                    <a:pt x="246" y="21"/>
                  </a:cubicBezTo>
                  <a:cubicBezTo>
                    <a:pt x="12" y="115"/>
                    <a:pt x="0" y="442"/>
                    <a:pt x="234" y="548"/>
                  </a:cubicBezTo>
                  <a:cubicBezTo>
                    <a:pt x="268" y="562"/>
                    <a:pt x="303" y="568"/>
                    <a:pt x="338" y="568"/>
                  </a:cubicBezTo>
                  <a:cubicBezTo>
                    <a:pt x="448" y="568"/>
                    <a:pt x="555" y="502"/>
                    <a:pt x="608" y="396"/>
                  </a:cubicBezTo>
                  <a:cubicBezTo>
                    <a:pt x="688" y="207"/>
                    <a:pt x="539" y="1"/>
                    <a:pt x="3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5" name="Google Shape;1285;p6"/>
            <p:cNvSpPr/>
            <p:nvPr/>
          </p:nvSpPr>
          <p:spPr>
            <a:xfrm>
              <a:off x="1926675" y="4488625"/>
              <a:ext cx="16600" cy="14125"/>
            </a:xfrm>
            <a:custGeom>
              <a:avLst/>
              <a:gdLst/>
              <a:ahLst/>
              <a:cxnLst/>
              <a:rect l="l" t="t" r="r" b="b"/>
              <a:pathLst>
                <a:path w="664" h="565" extrusionOk="0">
                  <a:moveTo>
                    <a:pt x="344" y="0"/>
                  </a:moveTo>
                  <a:cubicBezTo>
                    <a:pt x="240" y="0"/>
                    <a:pt x="136" y="56"/>
                    <a:pt x="90" y="170"/>
                  </a:cubicBezTo>
                  <a:cubicBezTo>
                    <a:pt x="1" y="359"/>
                    <a:pt x="148" y="565"/>
                    <a:pt x="345" y="565"/>
                  </a:cubicBezTo>
                  <a:cubicBezTo>
                    <a:pt x="380" y="565"/>
                    <a:pt x="416" y="558"/>
                    <a:pt x="453" y="544"/>
                  </a:cubicBezTo>
                  <a:cubicBezTo>
                    <a:pt x="593" y="486"/>
                    <a:pt x="664" y="322"/>
                    <a:pt x="605" y="182"/>
                  </a:cubicBezTo>
                  <a:cubicBezTo>
                    <a:pt x="563" y="62"/>
                    <a:pt x="454" y="0"/>
                    <a:pt x="3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6" name="Google Shape;1286;p6"/>
            <p:cNvSpPr/>
            <p:nvPr/>
          </p:nvSpPr>
          <p:spPr>
            <a:xfrm>
              <a:off x="1816025" y="4373700"/>
              <a:ext cx="17200" cy="14175"/>
            </a:xfrm>
            <a:custGeom>
              <a:avLst/>
              <a:gdLst/>
              <a:ahLst/>
              <a:cxnLst/>
              <a:rect l="l" t="t" r="r" b="b"/>
              <a:pathLst>
                <a:path w="688" h="567" extrusionOk="0">
                  <a:moveTo>
                    <a:pt x="331" y="1"/>
                  </a:moveTo>
                  <a:cubicBezTo>
                    <a:pt x="300" y="1"/>
                    <a:pt x="267" y="6"/>
                    <a:pt x="235" y="17"/>
                  </a:cubicBezTo>
                  <a:cubicBezTo>
                    <a:pt x="1" y="111"/>
                    <a:pt x="1" y="438"/>
                    <a:pt x="235" y="544"/>
                  </a:cubicBezTo>
                  <a:cubicBezTo>
                    <a:pt x="271" y="559"/>
                    <a:pt x="309" y="566"/>
                    <a:pt x="347" y="566"/>
                  </a:cubicBezTo>
                  <a:cubicBezTo>
                    <a:pt x="453" y="566"/>
                    <a:pt x="554" y="507"/>
                    <a:pt x="597" y="403"/>
                  </a:cubicBezTo>
                  <a:cubicBezTo>
                    <a:pt x="688" y="202"/>
                    <a:pt x="527" y="1"/>
                    <a:pt x="3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7" name="Google Shape;1287;p6"/>
            <p:cNvSpPr/>
            <p:nvPr/>
          </p:nvSpPr>
          <p:spPr>
            <a:xfrm>
              <a:off x="1656050" y="4370400"/>
              <a:ext cx="17200" cy="14225"/>
            </a:xfrm>
            <a:custGeom>
              <a:avLst/>
              <a:gdLst/>
              <a:ahLst/>
              <a:cxnLst/>
              <a:rect l="l" t="t" r="r" b="b"/>
              <a:pathLst>
                <a:path w="688" h="569" extrusionOk="0">
                  <a:moveTo>
                    <a:pt x="348" y="0"/>
                  </a:moveTo>
                  <a:cubicBezTo>
                    <a:pt x="314" y="0"/>
                    <a:pt x="279" y="7"/>
                    <a:pt x="246" y="21"/>
                  </a:cubicBezTo>
                  <a:cubicBezTo>
                    <a:pt x="12" y="114"/>
                    <a:pt x="0" y="442"/>
                    <a:pt x="234" y="547"/>
                  </a:cubicBezTo>
                  <a:cubicBezTo>
                    <a:pt x="272" y="562"/>
                    <a:pt x="309" y="569"/>
                    <a:pt x="345" y="569"/>
                  </a:cubicBezTo>
                  <a:cubicBezTo>
                    <a:pt x="535" y="569"/>
                    <a:pt x="687" y="381"/>
                    <a:pt x="608" y="184"/>
                  </a:cubicBezTo>
                  <a:cubicBezTo>
                    <a:pt x="564" y="68"/>
                    <a:pt x="458" y="0"/>
                    <a:pt x="3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8" name="Google Shape;1288;p6"/>
            <p:cNvSpPr/>
            <p:nvPr/>
          </p:nvSpPr>
          <p:spPr>
            <a:xfrm>
              <a:off x="1540875" y="4480775"/>
              <a:ext cx="17200" cy="14100"/>
            </a:xfrm>
            <a:custGeom>
              <a:avLst/>
              <a:gdLst/>
              <a:ahLst/>
              <a:cxnLst/>
              <a:rect l="l" t="t" r="r" b="b"/>
              <a:pathLst>
                <a:path w="688" h="564" extrusionOk="0">
                  <a:moveTo>
                    <a:pt x="338" y="0"/>
                  </a:moveTo>
                  <a:cubicBezTo>
                    <a:pt x="233" y="0"/>
                    <a:pt x="131" y="65"/>
                    <a:pt x="80" y="168"/>
                  </a:cubicBezTo>
                  <a:cubicBezTo>
                    <a:pt x="0" y="366"/>
                    <a:pt x="147" y="564"/>
                    <a:pt x="336" y="564"/>
                  </a:cubicBezTo>
                  <a:cubicBezTo>
                    <a:pt x="370" y="564"/>
                    <a:pt x="406" y="557"/>
                    <a:pt x="442" y="543"/>
                  </a:cubicBezTo>
                  <a:cubicBezTo>
                    <a:pt x="676" y="449"/>
                    <a:pt x="688" y="121"/>
                    <a:pt x="454" y="28"/>
                  </a:cubicBezTo>
                  <a:cubicBezTo>
                    <a:pt x="416" y="9"/>
                    <a:pt x="377" y="0"/>
                    <a:pt x="3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89" name="Google Shape;1289;p6"/>
            <p:cNvSpPr/>
            <p:nvPr/>
          </p:nvSpPr>
          <p:spPr>
            <a:xfrm>
              <a:off x="1537600" y="4639900"/>
              <a:ext cx="17175" cy="14200"/>
            </a:xfrm>
            <a:custGeom>
              <a:avLst/>
              <a:gdLst/>
              <a:ahLst/>
              <a:cxnLst/>
              <a:rect l="l" t="t" r="r" b="b"/>
              <a:pathLst>
                <a:path w="687" h="568" extrusionOk="0">
                  <a:moveTo>
                    <a:pt x="330" y="1"/>
                  </a:moveTo>
                  <a:cubicBezTo>
                    <a:pt x="298" y="1"/>
                    <a:pt x="266" y="6"/>
                    <a:pt x="234" y="15"/>
                  </a:cubicBezTo>
                  <a:cubicBezTo>
                    <a:pt x="0" y="109"/>
                    <a:pt x="0" y="437"/>
                    <a:pt x="222" y="542"/>
                  </a:cubicBezTo>
                  <a:cubicBezTo>
                    <a:pt x="262" y="560"/>
                    <a:pt x="302" y="568"/>
                    <a:pt x="341" y="568"/>
                  </a:cubicBezTo>
                  <a:cubicBezTo>
                    <a:pt x="530" y="568"/>
                    <a:pt x="686" y="373"/>
                    <a:pt x="608" y="179"/>
                  </a:cubicBezTo>
                  <a:cubicBezTo>
                    <a:pt x="562" y="68"/>
                    <a:pt x="450" y="1"/>
                    <a:pt x="33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90" name="Google Shape;1290;p6"/>
            <p:cNvSpPr/>
            <p:nvPr/>
          </p:nvSpPr>
          <p:spPr>
            <a:xfrm>
              <a:off x="1561275" y="4735650"/>
              <a:ext cx="7625" cy="7275"/>
            </a:xfrm>
            <a:custGeom>
              <a:avLst/>
              <a:gdLst/>
              <a:ahLst/>
              <a:cxnLst/>
              <a:rect l="l" t="t" r="r" b="b"/>
              <a:pathLst>
                <a:path w="305" h="291" extrusionOk="0">
                  <a:moveTo>
                    <a:pt x="158" y="0"/>
                  </a:moveTo>
                  <a:cubicBezTo>
                    <a:pt x="119" y="0"/>
                    <a:pt x="79" y="14"/>
                    <a:pt x="47" y="46"/>
                  </a:cubicBezTo>
                  <a:cubicBezTo>
                    <a:pt x="1" y="105"/>
                    <a:pt x="1" y="186"/>
                    <a:pt x="47" y="245"/>
                  </a:cubicBezTo>
                  <a:cubicBezTo>
                    <a:pt x="79" y="276"/>
                    <a:pt x="118" y="290"/>
                    <a:pt x="156" y="290"/>
                  </a:cubicBezTo>
                  <a:cubicBezTo>
                    <a:pt x="232" y="290"/>
                    <a:pt x="305" y="233"/>
                    <a:pt x="305" y="140"/>
                  </a:cubicBezTo>
                  <a:cubicBezTo>
                    <a:pt x="305" y="55"/>
                    <a:pt x="233" y="0"/>
                    <a:pt x="15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91" name="Google Shape;1291;p6"/>
            <p:cNvSpPr/>
            <p:nvPr/>
          </p:nvSpPr>
          <p:spPr>
            <a:xfrm>
              <a:off x="1732075" y="4810225"/>
              <a:ext cx="8800" cy="7300"/>
            </a:xfrm>
            <a:custGeom>
              <a:avLst/>
              <a:gdLst/>
              <a:ahLst/>
              <a:cxnLst/>
              <a:rect l="l" t="t" r="r" b="b"/>
              <a:pathLst>
                <a:path w="352" h="292" extrusionOk="0">
                  <a:moveTo>
                    <a:pt x="148" y="0"/>
                  </a:moveTo>
                  <a:cubicBezTo>
                    <a:pt x="73" y="0"/>
                    <a:pt x="1" y="55"/>
                    <a:pt x="1" y="140"/>
                  </a:cubicBezTo>
                  <a:cubicBezTo>
                    <a:pt x="1" y="222"/>
                    <a:pt x="59" y="292"/>
                    <a:pt x="141" y="292"/>
                  </a:cubicBezTo>
                  <a:cubicBezTo>
                    <a:pt x="270" y="292"/>
                    <a:pt x="352" y="140"/>
                    <a:pt x="258" y="46"/>
                  </a:cubicBezTo>
                  <a:cubicBezTo>
                    <a:pt x="227" y="15"/>
                    <a:pt x="187" y="0"/>
                    <a:pt x="1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92" name="Google Shape;1292;p6"/>
            <p:cNvSpPr/>
            <p:nvPr/>
          </p:nvSpPr>
          <p:spPr>
            <a:xfrm>
              <a:off x="1904350" y="4742350"/>
              <a:ext cx="9975" cy="7325"/>
            </a:xfrm>
            <a:custGeom>
              <a:avLst/>
              <a:gdLst/>
              <a:ahLst/>
              <a:cxnLst/>
              <a:rect l="l" t="t" r="r" b="b"/>
              <a:pathLst>
                <a:path w="399" h="293" extrusionOk="0">
                  <a:moveTo>
                    <a:pt x="200" y="0"/>
                  </a:moveTo>
                  <a:cubicBezTo>
                    <a:pt x="71" y="0"/>
                    <a:pt x="1" y="164"/>
                    <a:pt x="106" y="258"/>
                  </a:cubicBezTo>
                  <a:cubicBezTo>
                    <a:pt x="135" y="281"/>
                    <a:pt x="170" y="293"/>
                    <a:pt x="205" y="293"/>
                  </a:cubicBezTo>
                  <a:cubicBezTo>
                    <a:pt x="240" y="293"/>
                    <a:pt x="276" y="281"/>
                    <a:pt x="305" y="258"/>
                  </a:cubicBezTo>
                  <a:cubicBezTo>
                    <a:pt x="398" y="164"/>
                    <a:pt x="340" y="0"/>
                    <a:pt x="20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93" name="Google Shape;1293;p6"/>
            <p:cNvSpPr/>
            <p:nvPr/>
          </p:nvSpPr>
          <p:spPr>
            <a:xfrm>
              <a:off x="1979225" y="4572525"/>
              <a:ext cx="8800" cy="7225"/>
            </a:xfrm>
            <a:custGeom>
              <a:avLst/>
              <a:gdLst/>
              <a:ahLst/>
              <a:cxnLst/>
              <a:rect l="l" t="t" r="r" b="b"/>
              <a:pathLst>
                <a:path w="352" h="289" extrusionOk="0">
                  <a:moveTo>
                    <a:pt x="206" y="0"/>
                  </a:moveTo>
                  <a:cubicBezTo>
                    <a:pt x="171" y="0"/>
                    <a:pt x="136" y="13"/>
                    <a:pt x="106" y="43"/>
                  </a:cubicBezTo>
                  <a:cubicBezTo>
                    <a:pt x="1" y="125"/>
                    <a:pt x="71" y="289"/>
                    <a:pt x="200" y="289"/>
                  </a:cubicBezTo>
                  <a:cubicBezTo>
                    <a:pt x="281" y="289"/>
                    <a:pt x="340" y="230"/>
                    <a:pt x="352" y="148"/>
                  </a:cubicBezTo>
                  <a:cubicBezTo>
                    <a:pt x="352" y="61"/>
                    <a:pt x="281" y="0"/>
                    <a:pt x="2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94" name="Google Shape;1294;p6"/>
            <p:cNvSpPr/>
            <p:nvPr/>
          </p:nvSpPr>
          <p:spPr>
            <a:xfrm>
              <a:off x="1911675" y="4399575"/>
              <a:ext cx="9675" cy="7250"/>
            </a:xfrm>
            <a:custGeom>
              <a:avLst/>
              <a:gdLst/>
              <a:ahLst/>
              <a:cxnLst/>
              <a:rect l="l" t="t" r="r" b="b"/>
              <a:pathLst>
                <a:path w="387" h="290" extrusionOk="0">
                  <a:moveTo>
                    <a:pt x="187" y="0"/>
                  </a:moveTo>
                  <a:cubicBezTo>
                    <a:pt x="59" y="0"/>
                    <a:pt x="0" y="152"/>
                    <a:pt x="94" y="246"/>
                  </a:cubicBezTo>
                  <a:cubicBezTo>
                    <a:pt x="123" y="275"/>
                    <a:pt x="158" y="290"/>
                    <a:pt x="193" y="290"/>
                  </a:cubicBezTo>
                  <a:cubicBezTo>
                    <a:pt x="228" y="290"/>
                    <a:pt x="263" y="275"/>
                    <a:pt x="293" y="246"/>
                  </a:cubicBezTo>
                  <a:cubicBezTo>
                    <a:pt x="386" y="152"/>
                    <a:pt x="328" y="0"/>
                    <a:pt x="1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95" name="Google Shape;1295;p6"/>
            <p:cNvSpPr/>
            <p:nvPr/>
          </p:nvSpPr>
          <p:spPr>
            <a:xfrm>
              <a:off x="1741600" y="4326150"/>
              <a:ext cx="8350" cy="5950"/>
            </a:xfrm>
            <a:custGeom>
              <a:avLst/>
              <a:gdLst/>
              <a:ahLst/>
              <a:cxnLst/>
              <a:rect l="l" t="t" r="r" b="b"/>
              <a:pathLst>
                <a:path w="334" h="238" extrusionOk="0">
                  <a:moveTo>
                    <a:pt x="165" y="1"/>
                  </a:moveTo>
                  <a:cubicBezTo>
                    <a:pt x="105" y="1"/>
                    <a:pt x="47" y="36"/>
                    <a:pt x="29" y="106"/>
                  </a:cubicBezTo>
                  <a:cubicBezTo>
                    <a:pt x="0" y="194"/>
                    <a:pt x="82" y="238"/>
                    <a:pt x="165" y="238"/>
                  </a:cubicBezTo>
                  <a:cubicBezTo>
                    <a:pt x="249" y="238"/>
                    <a:pt x="334" y="194"/>
                    <a:pt x="310" y="106"/>
                  </a:cubicBezTo>
                  <a:cubicBezTo>
                    <a:pt x="287" y="36"/>
                    <a:pt x="225" y="1"/>
                    <a:pt x="16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96" name="Google Shape;1296;p6"/>
            <p:cNvSpPr/>
            <p:nvPr/>
          </p:nvSpPr>
          <p:spPr>
            <a:xfrm>
              <a:off x="1567125" y="4392850"/>
              <a:ext cx="9675" cy="7325"/>
            </a:xfrm>
            <a:custGeom>
              <a:avLst/>
              <a:gdLst/>
              <a:ahLst/>
              <a:cxnLst/>
              <a:rect l="l" t="t" r="r" b="b"/>
              <a:pathLst>
                <a:path w="387" h="293" extrusionOk="0">
                  <a:moveTo>
                    <a:pt x="194" y="0"/>
                  </a:moveTo>
                  <a:cubicBezTo>
                    <a:pt x="159" y="0"/>
                    <a:pt x="123" y="12"/>
                    <a:pt x="94" y="35"/>
                  </a:cubicBezTo>
                  <a:cubicBezTo>
                    <a:pt x="1" y="129"/>
                    <a:pt x="59" y="292"/>
                    <a:pt x="200" y="292"/>
                  </a:cubicBezTo>
                  <a:cubicBezTo>
                    <a:pt x="328" y="292"/>
                    <a:pt x="387" y="129"/>
                    <a:pt x="293" y="35"/>
                  </a:cubicBezTo>
                  <a:cubicBezTo>
                    <a:pt x="264" y="12"/>
                    <a:pt x="229" y="0"/>
                    <a:pt x="19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297" name="Google Shape;1297;p6"/>
            <p:cNvSpPr/>
            <p:nvPr/>
          </p:nvSpPr>
          <p:spPr>
            <a:xfrm>
              <a:off x="1493075" y="4562675"/>
              <a:ext cx="8050" cy="7225"/>
            </a:xfrm>
            <a:custGeom>
              <a:avLst/>
              <a:gdLst/>
              <a:ahLst/>
              <a:cxnLst/>
              <a:rect l="l" t="t" r="r" b="b"/>
              <a:pathLst>
                <a:path w="322" h="289" extrusionOk="0">
                  <a:moveTo>
                    <a:pt x="137" y="0"/>
                  </a:moveTo>
                  <a:cubicBezTo>
                    <a:pt x="1" y="0"/>
                    <a:pt x="1" y="289"/>
                    <a:pt x="137" y="289"/>
                  </a:cubicBezTo>
                  <a:cubicBezTo>
                    <a:pt x="146" y="289"/>
                    <a:pt x="156" y="288"/>
                    <a:pt x="167" y="285"/>
                  </a:cubicBezTo>
                  <a:cubicBezTo>
                    <a:pt x="176" y="288"/>
                    <a:pt x="185" y="289"/>
                    <a:pt x="194" y="289"/>
                  </a:cubicBezTo>
                  <a:cubicBezTo>
                    <a:pt x="321" y="289"/>
                    <a:pt x="321" y="0"/>
                    <a:pt x="194" y="0"/>
                  </a:cubicBezTo>
                  <a:cubicBezTo>
                    <a:pt x="185" y="0"/>
                    <a:pt x="176" y="1"/>
                    <a:pt x="167" y="4"/>
                  </a:cubicBezTo>
                  <a:cubicBezTo>
                    <a:pt x="156" y="1"/>
                    <a:pt x="146" y="0"/>
                    <a:pt x="13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1298" name="Google Shape;1298;p6"/>
          <p:cNvGrpSpPr/>
          <p:nvPr/>
        </p:nvGrpSpPr>
        <p:grpSpPr>
          <a:xfrm>
            <a:off x="-197581" y="8107881"/>
            <a:ext cx="2192542" cy="2400254"/>
            <a:chOff x="1385400" y="3442950"/>
            <a:chExt cx="483450" cy="529250"/>
          </a:xfrm>
        </p:grpSpPr>
        <p:sp>
          <p:nvSpPr>
            <p:cNvPr id="1299" name="Google Shape;1299;p6"/>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0" name="Google Shape;1300;p6"/>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1" name="Google Shape;1301;p6"/>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2" name="Google Shape;1302;p6"/>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3" name="Google Shape;1303;p6"/>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4" name="Google Shape;1304;p6"/>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5" name="Google Shape;1305;p6"/>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6" name="Google Shape;1306;p6"/>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7" name="Google Shape;1307;p6"/>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8" name="Google Shape;1308;p6"/>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09" name="Google Shape;1309;p6"/>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0" name="Google Shape;1310;p6"/>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1" name="Google Shape;1311;p6"/>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2" name="Google Shape;1312;p6"/>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3" name="Google Shape;1313;p6"/>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4" name="Google Shape;1314;p6"/>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5" name="Google Shape;1315;p6"/>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6" name="Google Shape;1316;p6"/>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7" name="Google Shape;1317;p6"/>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8" name="Google Shape;1318;p6"/>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19" name="Google Shape;1319;p6"/>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0" name="Google Shape;1320;p6"/>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1" name="Google Shape;1321;p6"/>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2" name="Google Shape;1322;p6"/>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3" name="Google Shape;1323;p6"/>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4" name="Google Shape;1324;p6"/>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5" name="Google Shape;1325;p6"/>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6" name="Google Shape;1326;p6"/>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7" name="Google Shape;1327;p6"/>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8" name="Google Shape;1328;p6"/>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29" name="Google Shape;1329;p6"/>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0" name="Google Shape;1330;p6"/>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1" name="Google Shape;1331;p6"/>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2" name="Google Shape;1332;p6"/>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3" name="Google Shape;1333;p6"/>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4" name="Google Shape;1334;p6"/>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5" name="Google Shape;1335;p6"/>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6" name="Google Shape;1336;p6"/>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7" name="Google Shape;1337;p6"/>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8" name="Google Shape;1338;p6"/>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39" name="Google Shape;1339;p6"/>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0" name="Google Shape;1340;p6"/>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1" name="Google Shape;1341;p6"/>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2" name="Google Shape;1342;p6"/>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3" name="Google Shape;1343;p6"/>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4" name="Google Shape;1344;p6"/>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5" name="Google Shape;1345;p6"/>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6" name="Google Shape;1346;p6"/>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7" name="Google Shape;1347;p6"/>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8" name="Google Shape;1348;p6"/>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49" name="Google Shape;1349;p6"/>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1350" name="Google Shape;1350;p6"/>
          <p:cNvSpPr/>
          <p:nvPr/>
        </p:nvSpPr>
        <p:spPr>
          <a:xfrm>
            <a:off x="786600" y="693050"/>
            <a:ext cx="16714800" cy="8847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351" name="Google Shape;1351;p6"/>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spTree>
    <p:extLst>
      <p:ext uri="{BB962C8B-B14F-4D97-AF65-F5344CB8AC3E}">
        <p14:creationId xmlns:p14="http://schemas.microsoft.com/office/powerpoint/2010/main" val="3260496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352"/>
        <p:cNvGrpSpPr/>
        <p:nvPr/>
      </p:nvGrpSpPr>
      <p:grpSpPr>
        <a:xfrm>
          <a:off x="0" y="0"/>
          <a:ext cx="0" cy="0"/>
          <a:chOff x="0" y="0"/>
          <a:chExt cx="0" cy="0"/>
        </a:xfrm>
      </p:grpSpPr>
      <p:grpSp>
        <p:nvGrpSpPr>
          <p:cNvPr id="1353" name="Google Shape;1353;p7"/>
          <p:cNvGrpSpPr/>
          <p:nvPr/>
        </p:nvGrpSpPr>
        <p:grpSpPr>
          <a:xfrm>
            <a:off x="-2647797" y="-1257601"/>
            <a:ext cx="21185122" cy="13523438"/>
            <a:chOff x="238125" y="577800"/>
            <a:chExt cx="7140250" cy="4557950"/>
          </a:xfrm>
        </p:grpSpPr>
        <p:sp>
          <p:nvSpPr>
            <p:cNvPr id="1354" name="Google Shape;1354;p7"/>
            <p:cNvSpPr/>
            <p:nvPr/>
          </p:nvSpPr>
          <p:spPr>
            <a:xfrm>
              <a:off x="6168950" y="2174400"/>
              <a:ext cx="1202125" cy="511575"/>
            </a:xfrm>
            <a:custGeom>
              <a:avLst/>
              <a:gdLst/>
              <a:ahLst/>
              <a:cxnLst/>
              <a:rect l="l" t="t" r="r" b="b"/>
              <a:pathLst>
                <a:path w="48085" h="20463" extrusionOk="0">
                  <a:moveTo>
                    <a:pt x="47792" y="1"/>
                  </a:moveTo>
                  <a:lnTo>
                    <a:pt x="1" y="19187"/>
                  </a:lnTo>
                  <a:lnTo>
                    <a:pt x="118" y="19304"/>
                  </a:lnTo>
                  <a:lnTo>
                    <a:pt x="48084" y="20463"/>
                  </a:lnTo>
                  <a:lnTo>
                    <a:pt x="47792"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55" name="Google Shape;1355;p7"/>
            <p:cNvSpPr/>
            <p:nvPr/>
          </p:nvSpPr>
          <p:spPr>
            <a:xfrm>
              <a:off x="6161650" y="2657000"/>
              <a:ext cx="1216725" cy="2478750"/>
            </a:xfrm>
            <a:custGeom>
              <a:avLst/>
              <a:gdLst/>
              <a:ahLst/>
              <a:cxnLst/>
              <a:rect l="l" t="t" r="r" b="b"/>
              <a:pathLst>
                <a:path w="48669" h="99150" extrusionOk="0">
                  <a:moveTo>
                    <a:pt x="0" y="0"/>
                  </a:moveTo>
                  <a:lnTo>
                    <a:pt x="48669" y="99150"/>
                  </a:lnTo>
                  <a:lnTo>
                    <a:pt x="47499" y="42117"/>
                  </a:lnTo>
                  <a:lnTo>
                    <a:pt x="41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56" name="Google Shape;1356;p7"/>
            <p:cNvSpPr/>
            <p:nvPr/>
          </p:nvSpPr>
          <p:spPr>
            <a:xfrm>
              <a:off x="6159600" y="649725"/>
              <a:ext cx="1189525" cy="2002325"/>
            </a:xfrm>
            <a:custGeom>
              <a:avLst/>
              <a:gdLst/>
              <a:ahLst/>
              <a:cxnLst/>
              <a:rect l="l" t="t" r="r" b="b"/>
              <a:pathLst>
                <a:path w="47581" h="80093" extrusionOk="0">
                  <a:moveTo>
                    <a:pt x="47288" y="1"/>
                  </a:moveTo>
                  <a:lnTo>
                    <a:pt x="1" y="212"/>
                  </a:lnTo>
                  <a:lnTo>
                    <a:pt x="82" y="79894"/>
                  </a:lnTo>
                  <a:lnTo>
                    <a:pt x="293" y="80092"/>
                  </a:lnTo>
                  <a:lnTo>
                    <a:pt x="47581" y="39930"/>
                  </a:lnTo>
                  <a:lnTo>
                    <a:pt x="47288"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57" name="Google Shape;1357;p7"/>
            <p:cNvSpPr/>
            <p:nvPr/>
          </p:nvSpPr>
          <p:spPr>
            <a:xfrm>
              <a:off x="339600" y="2657000"/>
              <a:ext cx="5812125" cy="871000"/>
            </a:xfrm>
            <a:custGeom>
              <a:avLst/>
              <a:gdLst/>
              <a:ahLst/>
              <a:cxnLst/>
              <a:rect l="l" t="t" r="r" b="b"/>
              <a:pathLst>
                <a:path w="232485" h="34840" extrusionOk="0">
                  <a:moveTo>
                    <a:pt x="232485" y="0"/>
                  </a:moveTo>
                  <a:lnTo>
                    <a:pt x="1" y="269"/>
                  </a:lnTo>
                  <a:lnTo>
                    <a:pt x="47" y="34840"/>
                  </a:lnTo>
                  <a:lnTo>
                    <a:pt x="26511" y="30897"/>
                  </a:lnTo>
                  <a:lnTo>
                    <a:pt x="53337" y="32255"/>
                  </a:lnTo>
                  <a:lnTo>
                    <a:pt x="138073" y="19608"/>
                  </a:lnTo>
                  <a:lnTo>
                    <a:pt x="157131" y="11407"/>
                  </a:lnTo>
                  <a:lnTo>
                    <a:pt x="231713" y="281"/>
                  </a:lnTo>
                  <a:lnTo>
                    <a:pt x="232485"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58" name="Google Shape;1358;p7"/>
            <p:cNvSpPr/>
            <p:nvPr/>
          </p:nvSpPr>
          <p:spPr>
            <a:xfrm>
              <a:off x="4330150" y="2657000"/>
              <a:ext cx="1833875" cy="2012250"/>
            </a:xfrm>
            <a:custGeom>
              <a:avLst/>
              <a:gdLst/>
              <a:ahLst/>
              <a:cxnLst/>
              <a:rect l="l" t="t" r="r" b="b"/>
              <a:pathLst>
                <a:path w="73355" h="80490" extrusionOk="0">
                  <a:moveTo>
                    <a:pt x="73260" y="0"/>
                  </a:moveTo>
                  <a:lnTo>
                    <a:pt x="72582" y="281"/>
                  </a:lnTo>
                  <a:lnTo>
                    <a:pt x="35274" y="37519"/>
                  </a:lnTo>
                  <a:lnTo>
                    <a:pt x="35285" y="45287"/>
                  </a:lnTo>
                  <a:lnTo>
                    <a:pt x="1" y="80490"/>
                  </a:lnTo>
                  <a:lnTo>
                    <a:pt x="1" y="80490"/>
                  </a:lnTo>
                  <a:lnTo>
                    <a:pt x="73354" y="80408"/>
                  </a:lnTo>
                  <a:lnTo>
                    <a:pt x="7326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59" name="Google Shape;1359;p7"/>
            <p:cNvSpPr/>
            <p:nvPr/>
          </p:nvSpPr>
          <p:spPr>
            <a:xfrm>
              <a:off x="3715075" y="659400"/>
              <a:ext cx="2399800" cy="1996450"/>
            </a:xfrm>
            <a:custGeom>
              <a:avLst/>
              <a:gdLst/>
              <a:ahLst/>
              <a:cxnLst/>
              <a:rect l="l" t="t" r="r" b="b"/>
              <a:pathLst>
                <a:path w="95992" h="79858" extrusionOk="0">
                  <a:moveTo>
                    <a:pt x="69540" y="0"/>
                  </a:moveTo>
                  <a:lnTo>
                    <a:pt x="10799" y="70"/>
                  </a:lnTo>
                  <a:lnTo>
                    <a:pt x="1" y="643"/>
                  </a:lnTo>
                  <a:lnTo>
                    <a:pt x="60146" y="53722"/>
                  </a:lnTo>
                  <a:lnTo>
                    <a:pt x="69598" y="53710"/>
                  </a:lnTo>
                  <a:lnTo>
                    <a:pt x="95910" y="79858"/>
                  </a:lnTo>
                  <a:lnTo>
                    <a:pt x="95992" y="79764"/>
                  </a:lnTo>
                  <a:lnTo>
                    <a:pt x="74477" y="27341"/>
                  </a:lnTo>
                  <a:lnTo>
                    <a:pt x="74477" y="27329"/>
                  </a:lnTo>
                  <a:lnTo>
                    <a:pt x="77027" y="18531"/>
                  </a:lnTo>
                  <a:lnTo>
                    <a:pt x="6954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0" name="Google Shape;1360;p7"/>
            <p:cNvSpPr/>
            <p:nvPr/>
          </p:nvSpPr>
          <p:spPr>
            <a:xfrm>
              <a:off x="1401575" y="660850"/>
              <a:ext cx="4757175" cy="1989150"/>
            </a:xfrm>
            <a:custGeom>
              <a:avLst/>
              <a:gdLst/>
              <a:ahLst/>
              <a:cxnLst/>
              <a:rect l="l" t="t" r="r" b="b"/>
              <a:pathLst>
                <a:path w="190287" h="79566" extrusionOk="0">
                  <a:moveTo>
                    <a:pt x="103362" y="1"/>
                  </a:moveTo>
                  <a:lnTo>
                    <a:pt x="1" y="328"/>
                  </a:lnTo>
                  <a:lnTo>
                    <a:pt x="190286" y="79566"/>
                  </a:lnTo>
                  <a:lnTo>
                    <a:pt x="163893" y="53500"/>
                  </a:lnTo>
                  <a:lnTo>
                    <a:pt x="154440" y="53512"/>
                  </a:lnTo>
                  <a:lnTo>
                    <a:pt x="10336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1" name="Google Shape;1361;p7"/>
            <p:cNvSpPr/>
            <p:nvPr/>
          </p:nvSpPr>
          <p:spPr>
            <a:xfrm>
              <a:off x="6158725" y="654700"/>
              <a:ext cx="360075" cy="1995300"/>
            </a:xfrm>
            <a:custGeom>
              <a:avLst/>
              <a:gdLst/>
              <a:ahLst/>
              <a:cxnLst/>
              <a:rect l="l" t="t" r="r" b="b"/>
              <a:pathLst>
                <a:path w="14403" h="79812" extrusionOk="0">
                  <a:moveTo>
                    <a:pt x="14402" y="1"/>
                  </a:moveTo>
                  <a:lnTo>
                    <a:pt x="36" y="13"/>
                  </a:lnTo>
                  <a:lnTo>
                    <a:pt x="0" y="79812"/>
                  </a:lnTo>
                  <a:lnTo>
                    <a:pt x="1440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2" name="Google Shape;1362;p7"/>
            <p:cNvSpPr/>
            <p:nvPr/>
          </p:nvSpPr>
          <p:spPr>
            <a:xfrm>
              <a:off x="6154750" y="2075550"/>
              <a:ext cx="1190875" cy="574600"/>
            </a:xfrm>
            <a:custGeom>
              <a:avLst/>
              <a:gdLst/>
              <a:ahLst/>
              <a:cxnLst/>
              <a:rect l="l" t="t" r="r" b="b"/>
              <a:pathLst>
                <a:path w="47635" h="22984" extrusionOk="0">
                  <a:moveTo>
                    <a:pt x="47623" y="1"/>
                  </a:moveTo>
                  <a:cubicBezTo>
                    <a:pt x="47623" y="1"/>
                    <a:pt x="16489" y="15638"/>
                    <a:pt x="4652" y="21115"/>
                  </a:cubicBezTo>
                  <a:lnTo>
                    <a:pt x="4652" y="21115"/>
                  </a:lnTo>
                  <a:cubicBezTo>
                    <a:pt x="16491" y="16736"/>
                    <a:pt x="47634" y="6189"/>
                    <a:pt x="47634" y="6189"/>
                  </a:cubicBezTo>
                  <a:lnTo>
                    <a:pt x="47623" y="1"/>
                  </a:lnTo>
                  <a:close/>
                  <a:moveTo>
                    <a:pt x="4652" y="21115"/>
                  </a:moveTo>
                  <a:lnTo>
                    <a:pt x="4652" y="21115"/>
                  </a:lnTo>
                  <a:cubicBezTo>
                    <a:pt x="1744" y="22191"/>
                    <a:pt x="0" y="22894"/>
                    <a:pt x="171" y="22978"/>
                  </a:cubicBezTo>
                  <a:cubicBezTo>
                    <a:pt x="179" y="22981"/>
                    <a:pt x="190" y="22983"/>
                    <a:pt x="205" y="22983"/>
                  </a:cubicBezTo>
                  <a:cubicBezTo>
                    <a:pt x="496" y="22983"/>
                    <a:pt x="2139" y="22278"/>
                    <a:pt x="4652" y="21115"/>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3" name="Google Shape;1363;p7"/>
            <p:cNvSpPr/>
            <p:nvPr/>
          </p:nvSpPr>
          <p:spPr>
            <a:xfrm>
              <a:off x="6158725" y="2649975"/>
              <a:ext cx="1219650" cy="2485775"/>
            </a:xfrm>
            <a:custGeom>
              <a:avLst/>
              <a:gdLst/>
              <a:ahLst/>
              <a:cxnLst/>
              <a:rect l="l" t="t" r="r" b="b"/>
              <a:pathLst>
                <a:path w="48786" h="99431" extrusionOk="0">
                  <a:moveTo>
                    <a:pt x="0" y="1"/>
                  </a:moveTo>
                  <a:lnTo>
                    <a:pt x="28944" y="80654"/>
                  </a:lnTo>
                  <a:lnTo>
                    <a:pt x="48786" y="99431"/>
                  </a:lnTo>
                  <a:lnTo>
                    <a:pt x="0"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4" name="Google Shape;1364;p7"/>
            <p:cNvSpPr/>
            <p:nvPr/>
          </p:nvSpPr>
          <p:spPr>
            <a:xfrm>
              <a:off x="3817450" y="2649975"/>
              <a:ext cx="2341300" cy="2032450"/>
            </a:xfrm>
            <a:custGeom>
              <a:avLst/>
              <a:gdLst/>
              <a:ahLst/>
              <a:cxnLst/>
              <a:rect l="l" t="t" r="r" b="b"/>
              <a:pathLst>
                <a:path w="93652" h="81298" extrusionOk="0">
                  <a:moveTo>
                    <a:pt x="93651" y="1"/>
                  </a:moveTo>
                  <a:lnTo>
                    <a:pt x="0" y="81297"/>
                  </a:lnTo>
                  <a:lnTo>
                    <a:pt x="8634" y="80782"/>
                  </a:lnTo>
                  <a:lnTo>
                    <a:pt x="20509" y="80771"/>
                  </a:lnTo>
                  <a:lnTo>
                    <a:pt x="55793" y="45568"/>
                  </a:lnTo>
                  <a:lnTo>
                    <a:pt x="55782" y="37800"/>
                  </a:lnTo>
                  <a:lnTo>
                    <a:pt x="93651"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5" name="Google Shape;1365;p7"/>
            <p:cNvSpPr/>
            <p:nvPr/>
          </p:nvSpPr>
          <p:spPr>
            <a:xfrm>
              <a:off x="5327200" y="2649975"/>
              <a:ext cx="831550" cy="2026300"/>
            </a:xfrm>
            <a:custGeom>
              <a:avLst/>
              <a:gdLst/>
              <a:ahLst/>
              <a:cxnLst/>
              <a:rect l="l" t="t" r="r" b="b"/>
              <a:pathLst>
                <a:path w="33262" h="81052" extrusionOk="0">
                  <a:moveTo>
                    <a:pt x="33261" y="1"/>
                  </a:moveTo>
                  <a:lnTo>
                    <a:pt x="1" y="80923"/>
                  </a:lnTo>
                  <a:lnTo>
                    <a:pt x="12414" y="81051"/>
                  </a:lnTo>
                  <a:lnTo>
                    <a:pt x="33261"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6" name="Google Shape;1366;p7"/>
            <p:cNvSpPr/>
            <p:nvPr/>
          </p:nvSpPr>
          <p:spPr>
            <a:xfrm>
              <a:off x="4619125" y="651775"/>
              <a:ext cx="1539625" cy="1998225"/>
            </a:xfrm>
            <a:custGeom>
              <a:avLst/>
              <a:gdLst/>
              <a:ahLst/>
              <a:cxnLst/>
              <a:rect l="l" t="t" r="r" b="b"/>
              <a:pathLst>
                <a:path w="61585" h="79929" extrusionOk="0">
                  <a:moveTo>
                    <a:pt x="12027" y="1"/>
                  </a:moveTo>
                  <a:lnTo>
                    <a:pt x="1" y="13"/>
                  </a:lnTo>
                  <a:lnTo>
                    <a:pt x="61584" y="79929"/>
                  </a:lnTo>
                  <a:lnTo>
                    <a:pt x="12027"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7" name="Google Shape;1367;p7"/>
            <p:cNvSpPr/>
            <p:nvPr/>
          </p:nvSpPr>
          <p:spPr>
            <a:xfrm>
              <a:off x="5497425" y="655575"/>
              <a:ext cx="661325" cy="1994425"/>
            </a:xfrm>
            <a:custGeom>
              <a:avLst/>
              <a:gdLst/>
              <a:ahLst/>
              <a:cxnLst/>
              <a:rect l="l" t="t" r="r" b="b"/>
              <a:pathLst>
                <a:path w="26453" h="79777" extrusionOk="0">
                  <a:moveTo>
                    <a:pt x="9688" y="1"/>
                  </a:moveTo>
                  <a:lnTo>
                    <a:pt x="1" y="13"/>
                  </a:lnTo>
                  <a:lnTo>
                    <a:pt x="7488" y="18544"/>
                  </a:lnTo>
                  <a:lnTo>
                    <a:pt x="4938" y="27342"/>
                  </a:lnTo>
                  <a:lnTo>
                    <a:pt x="26452" y="79777"/>
                  </a:lnTo>
                  <a:lnTo>
                    <a:pt x="7886" y="28792"/>
                  </a:lnTo>
                  <a:lnTo>
                    <a:pt x="12870" y="17713"/>
                  </a:lnTo>
                  <a:lnTo>
                    <a:pt x="9688"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8" name="Google Shape;1368;p7"/>
            <p:cNvSpPr/>
            <p:nvPr/>
          </p:nvSpPr>
          <p:spPr>
            <a:xfrm>
              <a:off x="238125" y="2419225"/>
              <a:ext cx="5920625" cy="420300"/>
            </a:xfrm>
            <a:custGeom>
              <a:avLst/>
              <a:gdLst/>
              <a:ahLst/>
              <a:cxnLst/>
              <a:rect l="l" t="t" r="r" b="b"/>
              <a:pathLst>
                <a:path w="236825" h="16812" extrusionOk="0">
                  <a:moveTo>
                    <a:pt x="1614" y="0"/>
                  </a:moveTo>
                  <a:lnTo>
                    <a:pt x="0" y="16812"/>
                  </a:lnTo>
                  <a:lnTo>
                    <a:pt x="108450" y="13068"/>
                  </a:lnTo>
                  <a:lnTo>
                    <a:pt x="100612" y="9827"/>
                  </a:lnTo>
                  <a:lnTo>
                    <a:pt x="236824" y="9231"/>
                  </a:lnTo>
                  <a:lnTo>
                    <a:pt x="1614"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69" name="Google Shape;1369;p7"/>
            <p:cNvSpPr/>
            <p:nvPr/>
          </p:nvSpPr>
          <p:spPr>
            <a:xfrm>
              <a:off x="632950" y="577800"/>
              <a:ext cx="6431025" cy="2098225"/>
            </a:xfrm>
            <a:custGeom>
              <a:avLst/>
              <a:gdLst/>
              <a:ahLst/>
              <a:cxnLst/>
              <a:rect l="l" t="t" r="r" b="b"/>
              <a:pathLst>
                <a:path w="257241" h="83929" extrusionOk="0">
                  <a:moveTo>
                    <a:pt x="257240" y="0"/>
                  </a:moveTo>
                  <a:lnTo>
                    <a:pt x="233339" y="47124"/>
                  </a:lnTo>
                  <a:lnTo>
                    <a:pt x="233245" y="47299"/>
                  </a:lnTo>
                  <a:lnTo>
                    <a:pt x="233304" y="47498"/>
                  </a:lnTo>
                  <a:lnTo>
                    <a:pt x="236230" y="57745"/>
                  </a:lnTo>
                  <a:lnTo>
                    <a:pt x="236230" y="57745"/>
                  </a:lnTo>
                  <a:lnTo>
                    <a:pt x="220609" y="81839"/>
                  </a:lnTo>
                  <a:lnTo>
                    <a:pt x="220609" y="81839"/>
                  </a:lnTo>
                  <a:lnTo>
                    <a:pt x="164673" y="68784"/>
                  </a:lnTo>
                  <a:lnTo>
                    <a:pt x="164673" y="68784"/>
                  </a:lnTo>
                  <a:lnTo>
                    <a:pt x="166912" y="67047"/>
                  </a:lnTo>
                  <a:lnTo>
                    <a:pt x="169403" y="65117"/>
                  </a:lnTo>
                  <a:lnTo>
                    <a:pt x="166327" y="64274"/>
                  </a:lnTo>
                  <a:lnTo>
                    <a:pt x="7898" y="5218"/>
                  </a:lnTo>
                  <a:lnTo>
                    <a:pt x="1" y="5218"/>
                  </a:lnTo>
                  <a:lnTo>
                    <a:pt x="162764" y="66310"/>
                  </a:lnTo>
                  <a:lnTo>
                    <a:pt x="162764" y="66310"/>
                  </a:lnTo>
                  <a:lnTo>
                    <a:pt x="160243" y="68346"/>
                  </a:lnTo>
                  <a:lnTo>
                    <a:pt x="157739" y="70370"/>
                  </a:lnTo>
                  <a:lnTo>
                    <a:pt x="160863" y="71036"/>
                  </a:lnTo>
                  <a:lnTo>
                    <a:pt x="220833" y="83788"/>
                  </a:lnTo>
                  <a:lnTo>
                    <a:pt x="221476" y="83929"/>
                  </a:lnTo>
                  <a:lnTo>
                    <a:pt x="221815" y="83379"/>
                  </a:lnTo>
                  <a:lnTo>
                    <a:pt x="237445" y="58191"/>
                  </a:lnTo>
                  <a:lnTo>
                    <a:pt x="237609" y="57934"/>
                  </a:lnTo>
                  <a:lnTo>
                    <a:pt x="237527" y="57676"/>
                  </a:lnTo>
                  <a:lnTo>
                    <a:pt x="234371" y="47405"/>
                  </a:lnTo>
                  <a:lnTo>
                    <a:pt x="257240"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0" name="Google Shape;1370;p7"/>
            <p:cNvSpPr/>
            <p:nvPr/>
          </p:nvSpPr>
          <p:spPr>
            <a:xfrm>
              <a:off x="2229875" y="2618975"/>
              <a:ext cx="4471700" cy="2377850"/>
            </a:xfrm>
            <a:custGeom>
              <a:avLst/>
              <a:gdLst/>
              <a:ahLst/>
              <a:cxnLst/>
              <a:rect l="l" t="t" r="r" b="b"/>
              <a:pathLst>
                <a:path w="178868" h="95114" extrusionOk="0">
                  <a:moveTo>
                    <a:pt x="157658" y="0"/>
                  </a:moveTo>
                  <a:lnTo>
                    <a:pt x="156008" y="737"/>
                  </a:lnTo>
                  <a:lnTo>
                    <a:pt x="115365" y="19046"/>
                  </a:lnTo>
                  <a:lnTo>
                    <a:pt x="114979" y="19222"/>
                  </a:lnTo>
                  <a:lnTo>
                    <a:pt x="114722" y="19538"/>
                  </a:lnTo>
                  <a:lnTo>
                    <a:pt x="109107" y="26623"/>
                  </a:lnTo>
                  <a:lnTo>
                    <a:pt x="109107" y="26623"/>
                  </a:lnTo>
                  <a:lnTo>
                    <a:pt x="29108" y="59888"/>
                  </a:lnTo>
                  <a:lnTo>
                    <a:pt x="24850" y="61654"/>
                  </a:lnTo>
                  <a:lnTo>
                    <a:pt x="29061" y="63561"/>
                  </a:lnTo>
                  <a:lnTo>
                    <a:pt x="35752" y="66582"/>
                  </a:lnTo>
                  <a:lnTo>
                    <a:pt x="35752" y="66582"/>
                  </a:lnTo>
                  <a:lnTo>
                    <a:pt x="1" y="81332"/>
                  </a:lnTo>
                  <a:lnTo>
                    <a:pt x="3253" y="85719"/>
                  </a:lnTo>
                  <a:lnTo>
                    <a:pt x="43065" y="68592"/>
                  </a:lnTo>
                  <a:lnTo>
                    <a:pt x="47522" y="66673"/>
                  </a:lnTo>
                  <a:lnTo>
                    <a:pt x="43124" y="64766"/>
                  </a:lnTo>
                  <a:lnTo>
                    <a:pt x="36117" y="61727"/>
                  </a:lnTo>
                  <a:lnTo>
                    <a:pt x="36117" y="61727"/>
                  </a:lnTo>
                  <a:lnTo>
                    <a:pt x="111528" y="29049"/>
                  </a:lnTo>
                  <a:lnTo>
                    <a:pt x="112019" y="28839"/>
                  </a:lnTo>
                  <a:lnTo>
                    <a:pt x="112277" y="28488"/>
                  </a:lnTo>
                  <a:lnTo>
                    <a:pt x="117738" y="21276"/>
                  </a:lnTo>
                  <a:lnTo>
                    <a:pt x="117738" y="21276"/>
                  </a:lnTo>
                  <a:lnTo>
                    <a:pt x="155902" y="3328"/>
                  </a:lnTo>
                  <a:lnTo>
                    <a:pt x="155902" y="3328"/>
                  </a:lnTo>
                  <a:lnTo>
                    <a:pt x="177438" y="60073"/>
                  </a:lnTo>
                  <a:lnTo>
                    <a:pt x="168210" y="70253"/>
                  </a:lnTo>
                  <a:lnTo>
                    <a:pt x="168105" y="70370"/>
                  </a:lnTo>
                  <a:lnTo>
                    <a:pt x="168116" y="70499"/>
                  </a:lnTo>
                  <a:lnTo>
                    <a:pt x="173615" y="95113"/>
                  </a:lnTo>
                  <a:lnTo>
                    <a:pt x="169133" y="70552"/>
                  </a:lnTo>
                  <a:lnTo>
                    <a:pt x="178692" y="60449"/>
                  </a:lnTo>
                  <a:lnTo>
                    <a:pt x="178868" y="60262"/>
                  </a:lnTo>
                  <a:lnTo>
                    <a:pt x="178786" y="60028"/>
                  </a:lnTo>
                  <a:lnTo>
                    <a:pt x="158137" y="1369"/>
                  </a:lnTo>
                  <a:lnTo>
                    <a:pt x="157658"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1" name="Google Shape;1371;p7"/>
            <p:cNvSpPr/>
            <p:nvPr/>
          </p:nvSpPr>
          <p:spPr>
            <a:xfrm>
              <a:off x="4725575" y="2649975"/>
              <a:ext cx="1433175" cy="2154100"/>
            </a:xfrm>
            <a:custGeom>
              <a:avLst/>
              <a:gdLst/>
              <a:ahLst/>
              <a:cxnLst/>
              <a:rect l="l" t="t" r="r" b="b"/>
              <a:pathLst>
                <a:path w="57327" h="86164" extrusionOk="0">
                  <a:moveTo>
                    <a:pt x="57326" y="1"/>
                  </a:moveTo>
                  <a:lnTo>
                    <a:pt x="28874" y="38514"/>
                  </a:lnTo>
                  <a:lnTo>
                    <a:pt x="28711" y="38736"/>
                  </a:lnTo>
                  <a:lnTo>
                    <a:pt x="28711" y="39028"/>
                  </a:lnTo>
                  <a:lnTo>
                    <a:pt x="28553" y="48282"/>
                  </a:lnTo>
                  <a:lnTo>
                    <a:pt x="1" y="83847"/>
                  </a:lnTo>
                  <a:lnTo>
                    <a:pt x="3019" y="86164"/>
                  </a:lnTo>
                  <a:lnTo>
                    <a:pt x="30442" y="49300"/>
                  </a:lnTo>
                  <a:lnTo>
                    <a:pt x="30664" y="48996"/>
                  </a:lnTo>
                  <a:lnTo>
                    <a:pt x="30664" y="48657"/>
                  </a:lnTo>
                  <a:lnTo>
                    <a:pt x="30471" y="39301"/>
                  </a:lnTo>
                  <a:lnTo>
                    <a:pt x="30471" y="39301"/>
                  </a:lnTo>
                  <a:lnTo>
                    <a:pt x="57326"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2" name="Google Shape;1372;p7"/>
            <p:cNvSpPr/>
            <p:nvPr/>
          </p:nvSpPr>
          <p:spPr>
            <a:xfrm>
              <a:off x="5269600" y="2975275"/>
              <a:ext cx="38550" cy="28625"/>
            </a:xfrm>
            <a:custGeom>
              <a:avLst/>
              <a:gdLst/>
              <a:ahLst/>
              <a:cxnLst/>
              <a:rect l="l" t="t" r="r" b="b"/>
              <a:pathLst>
                <a:path w="1542" h="1145" extrusionOk="0">
                  <a:moveTo>
                    <a:pt x="773" y="1"/>
                  </a:moveTo>
                  <a:cubicBezTo>
                    <a:pt x="630" y="1"/>
                    <a:pt x="489" y="53"/>
                    <a:pt x="375" y="162"/>
                  </a:cubicBezTo>
                  <a:cubicBezTo>
                    <a:pt x="0" y="513"/>
                    <a:pt x="246" y="1133"/>
                    <a:pt x="761" y="1144"/>
                  </a:cubicBezTo>
                  <a:cubicBezTo>
                    <a:pt x="766" y="1144"/>
                    <a:pt x="770" y="1145"/>
                    <a:pt x="775" y="1145"/>
                  </a:cubicBezTo>
                  <a:cubicBezTo>
                    <a:pt x="1281" y="1145"/>
                    <a:pt x="1541" y="544"/>
                    <a:pt x="1194" y="173"/>
                  </a:cubicBezTo>
                  <a:cubicBezTo>
                    <a:pt x="1073" y="59"/>
                    <a:pt x="923" y="1"/>
                    <a:pt x="7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3" name="Google Shape;1373;p7"/>
            <p:cNvSpPr/>
            <p:nvPr/>
          </p:nvSpPr>
          <p:spPr>
            <a:xfrm>
              <a:off x="5328100" y="2976200"/>
              <a:ext cx="30350" cy="28875"/>
            </a:xfrm>
            <a:custGeom>
              <a:avLst/>
              <a:gdLst/>
              <a:ahLst/>
              <a:cxnLst/>
              <a:rect l="l" t="t" r="r" b="b"/>
              <a:pathLst>
                <a:path w="1214" h="1155" extrusionOk="0">
                  <a:moveTo>
                    <a:pt x="628" y="1"/>
                  </a:moveTo>
                  <a:cubicBezTo>
                    <a:pt x="491" y="1"/>
                    <a:pt x="351" y="50"/>
                    <a:pt x="234" y="160"/>
                  </a:cubicBezTo>
                  <a:cubicBezTo>
                    <a:pt x="12" y="382"/>
                    <a:pt x="0" y="745"/>
                    <a:pt x="222" y="979"/>
                  </a:cubicBezTo>
                  <a:cubicBezTo>
                    <a:pt x="339" y="1100"/>
                    <a:pt x="486" y="1154"/>
                    <a:pt x="631" y="1154"/>
                  </a:cubicBezTo>
                  <a:cubicBezTo>
                    <a:pt x="919" y="1154"/>
                    <a:pt x="1197" y="936"/>
                    <a:pt x="1205" y="593"/>
                  </a:cubicBezTo>
                  <a:cubicBezTo>
                    <a:pt x="1213" y="239"/>
                    <a:pt x="928" y="1"/>
                    <a:pt x="6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4" name="Google Shape;1374;p7"/>
            <p:cNvSpPr/>
            <p:nvPr/>
          </p:nvSpPr>
          <p:spPr>
            <a:xfrm>
              <a:off x="5330525" y="2921400"/>
              <a:ext cx="30350" cy="28850"/>
            </a:xfrm>
            <a:custGeom>
              <a:avLst/>
              <a:gdLst/>
              <a:ahLst/>
              <a:cxnLst/>
              <a:rect l="l" t="t" r="r" b="b"/>
              <a:pathLst>
                <a:path w="1214" h="1154" extrusionOk="0">
                  <a:moveTo>
                    <a:pt x="586" y="0"/>
                  </a:moveTo>
                  <a:cubicBezTo>
                    <a:pt x="294" y="0"/>
                    <a:pt x="16" y="219"/>
                    <a:pt x="8" y="562"/>
                  </a:cubicBezTo>
                  <a:cubicBezTo>
                    <a:pt x="0" y="916"/>
                    <a:pt x="291" y="1153"/>
                    <a:pt x="591" y="1153"/>
                  </a:cubicBezTo>
                  <a:cubicBezTo>
                    <a:pt x="728" y="1153"/>
                    <a:pt x="866" y="1104"/>
                    <a:pt x="979" y="995"/>
                  </a:cubicBezTo>
                  <a:cubicBezTo>
                    <a:pt x="1213" y="772"/>
                    <a:pt x="1213" y="410"/>
                    <a:pt x="1003" y="176"/>
                  </a:cubicBezTo>
                  <a:cubicBezTo>
                    <a:pt x="882" y="55"/>
                    <a:pt x="732" y="0"/>
                    <a:pt x="58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5" name="Google Shape;1375;p7"/>
            <p:cNvSpPr/>
            <p:nvPr/>
          </p:nvSpPr>
          <p:spPr>
            <a:xfrm>
              <a:off x="5270775" y="2920475"/>
              <a:ext cx="38525" cy="28725"/>
            </a:xfrm>
            <a:custGeom>
              <a:avLst/>
              <a:gdLst/>
              <a:ahLst/>
              <a:cxnLst/>
              <a:rect l="l" t="t" r="r" b="b"/>
              <a:pathLst>
                <a:path w="1541" h="1149" extrusionOk="0">
                  <a:moveTo>
                    <a:pt x="777" y="1"/>
                  </a:moveTo>
                  <a:cubicBezTo>
                    <a:pt x="631" y="1"/>
                    <a:pt x="484" y="56"/>
                    <a:pt x="374" y="166"/>
                  </a:cubicBezTo>
                  <a:cubicBezTo>
                    <a:pt x="0" y="517"/>
                    <a:pt x="246" y="1137"/>
                    <a:pt x="760" y="1149"/>
                  </a:cubicBezTo>
                  <a:cubicBezTo>
                    <a:pt x="765" y="1149"/>
                    <a:pt x="770" y="1149"/>
                    <a:pt x="775" y="1149"/>
                  </a:cubicBezTo>
                  <a:cubicBezTo>
                    <a:pt x="1280" y="1149"/>
                    <a:pt x="1541" y="548"/>
                    <a:pt x="1182" y="178"/>
                  </a:cubicBezTo>
                  <a:cubicBezTo>
                    <a:pt x="1075" y="59"/>
                    <a:pt x="926" y="1"/>
                    <a:pt x="7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6" name="Google Shape;1376;p7"/>
            <p:cNvSpPr/>
            <p:nvPr/>
          </p:nvSpPr>
          <p:spPr>
            <a:xfrm>
              <a:off x="5267850" y="3017800"/>
              <a:ext cx="36925" cy="31600"/>
            </a:xfrm>
            <a:custGeom>
              <a:avLst/>
              <a:gdLst/>
              <a:ahLst/>
              <a:cxnLst/>
              <a:rect l="l" t="t" r="r" b="b"/>
              <a:pathLst>
                <a:path w="1477" h="1264" extrusionOk="0">
                  <a:moveTo>
                    <a:pt x="718" y="0"/>
                  </a:moveTo>
                  <a:cubicBezTo>
                    <a:pt x="483" y="0"/>
                    <a:pt x="250" y="126"/>
                    <a:pt x="140" y="379"/>
                  </a:cubicBezTo>
                  <a:cubicBezTo>
                    <a:pt x="0" y="695"/>
                    <a:pt x="140" y="1070"/>
                    <a:pt x="456" y="1210"/>
                  </a:cubicBezTo>
                  <a:cubicBezTo>
                    <a:pt x="544" y="1247"/>
                    <a:pt x="632" y="1264"/>
                    <a:pt x="716" y="1264"/>
                  </a:cubicBezTo>
                  <a:cubicBezTo>
                    <a:pt x="1138" y="1264"/>
                    <a:pt x="1476" y="841"/>
                    <a:pt x="1310" y="403"/>
                  </a:cubicBezTo>
                  <a:cubicBezTo>
                    <a:pt x="1203" y="135"/>
                    <a:pt x="960"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7" name="Google Shape;1377;p7"/>
            <p:cNvSpPr/>
            <p:nvPr/>
          </p:nvSpPr>
          <p:spPr>
            <a:xfrm>
              <a:off x="5326325" y="3018925"/>
              <a:ext cx="38350" cy="31725"/>
            </a:xfrm>
            <a:custGeom>
              <a:avLst/>
              <a:gdLst/>
              <a:ahLst/>
              <a:cxnLst/>
              <a:rect l="l" t="t" r="r" b="b"/>
              <a:pathLst>
                <a:path w="1534" h="1269" extrusionOk="0">
                  <a:moveTo>
                    <a:pt x="756" y="0"/>
                  </a:moveTo>
                  <a:cubicBezTo>
                    <a:pt x="339" y="0"/>
                    <a:pt x="0" y="432"/>
                    <a:pt x="176" y="872"/>
                  </a:cubicBezTo>
                  <a:cubicBezTo>
                    <a:pt x="265" y="1121"/>
                    <a:pt x="503" y="1269"/>
                    <a:pt x="756" y="1269"/>
                  </a:cubicBezTo>
                  <a:cubicBezTo>
                    <a:pt x="835" y="1269"/>
                    <a:pt x="917" y="1254"/>
                    <a:pt x="995" y="1223"/>
                  </a:cubicBezTo>
                  <a:cubicBezTo>
                    <a:pt x="1510" y="1025"/>
                    <a:pt x="1533" y="276"/>
                    <a:pt x="1007" y="54"/>
                  </a:cubicBezTo>
                  <a:cubicBezTo>
                    <a:pt x="923" y="17"/>
                    <a:pt x="838" y="0"/>
                    <a:pt x="75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8" name="Google Shape;1378;p7"/>
            <p:cNvSpPr/>
            <p:nvPr/>
          </p:nvSpPr>
          <p:spPr>
            <a:xfrm>
              <a:off x="5369325" y="2977925"/>
              <a:ext cx="38400" cy="31725"/>
            </a:xfrm>
            <a:custGeom>
              <a:avLst/>
              <a:gdLst/>
              <a:ahLst/>
              <a:cxnLst/>
              <a:rect l="l" t="t" r="r" b="b"/>
              <a:pathLst>
                <a:path w="1536" h="1269" extrusionOk="0">
                  <a:moveTo>
                    <a:pt x="765" y="1"/>
                  </a:moveTo>
                  <a:cubicBezTo>
                    <a:pt x="691" y="1"/>
                    <a:pt x="615" y="14"/>
                    <a:pt x="539" y="44"/>
                  </a:cubicBezTo>
                  <a:cubicBezTo>
                    <a:pt x="12" y="255"/>
                    <a:pt x="1" y="992"/>
                    <a:pt x="515" y="1214"/>
                  </a:cubicBezTo>
                  <a:cubicBezTo>
                    <a:pt x="598" y="1251"/>
                    <a:pt x="685" y="1268"/>
                    <a:pt x="770" y="1268"/>
                  </a:cubicBezTo>
                  <a:cubicBezTo>
                    <a:pt x="1011" y="1268"/>
                    <a:pt x="1242" y="1128"/>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79" name="Google Shape;1379;p7"/>
            <p:cNvSpPr/>
            <p:nvPr/>
          </p:nvSpPr>
          <p:spPr>
            <a:xfrm>
              <a:off x="5370450" y="2918650"/>
              <a:ext cx="36925" cy="31625"/>
            </a:xfrm>
            <a:custGeom>
              <a:avLst/>
              <a:gdLst/>
              <a:ahLst/>
              <a:cxnLst/>
              <a:rect l="l" t="t" r="r" b="b"/>
              <a:pathLst>
                <a:path w="1477" h="1265" extrusionOk="0">
                  <a:moveTo>
                    <a:pt x="767" y="0"/>
                  </a:moveTo>
                  <a:cubicBezTo>
                    <a:pt x="533" y="0"/>
                    <a:pt x="299" y="126"/>
                    <a:pt x="190" y="379"/>
                  </a:cubicBezTo>
                  <a:cubicBezTo>
                    <a:pt x="0" y="818"/>
                    <a:pt x="337" y="1265"/>
                    <a:pt x="767" y="1265"/>
                  </a:cubicBezTo>
                  <a:cubicBezTo>
                    <a:pt x="841" y="1265"/>
                    <a:pt x="919" y="1251"/>
                    <a:pt x="997" y="1222"/>
                  </a:cubicBezTo>
                  <a:cubicBezTo>
                    <a:pt x="1313" y="1093"/>
                    <a:pt x="1477" y="730"/>
                    <a:pt x="1360" y="403"/>
                  </a:cubicBezTo>
                  <a:cubicBezTo>
                    <a:pt x="1252" y="135"/>
                    <a:pt x="1009" y="0"/>
                    <a:pt x="76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0" name="Google Shape;1380;p7"/>
            <p:cNvSpPr/>
            <p:nvPr/>
          </p:nvSpPr>
          <p:spPr>
            <a:xfrm>
              <a:off x="5329225" y="2875775"/>
              <a:ext cx="36900" cy="31725"/>
            </a:xfrm>
            <a:custGeom>
              <a:avLst/>
              <a:gdLst/>
              <a:ahLst/>
              <a:cxnLst/>
              <a:rect l="l" t="t" r="r" b="b"/>
              <a:pathLst>
                <a:path w="1476" h="1269" extrusionOk="0">
                  <a:moveTo>
                    <a:pt x="754" y="1"/>
                  </a:moveTo>
                  <a:cubicBezTo>
                    <a:pt x="335" y="1"/>
                    <a:pt x="1" y="429"/>
                    <a:pt x="166" y="866"/>
                  </a:cubicBezTo>
                  <a:cubicBezTo>
                    <a:pt x="273" y="1134"/>
                    <a:pt x="516" y="1268"/>
                    <a:pt x="760" y="1268"/>
                  </a:cubicBezTo>
                  <a:cubicBezTo>
                    <a:pt x="996" y="1268"/>
                    <a:pt x="1232" y="1142"/>
                    <a:pt x="1347" y="889"/>
                  </a:cubicBezTo>
                  <a:cubicBezTo>
                    <a:pt x="1476" y="573"/>
                    <a:pt x="1336" y="199"/>
                    <a:pt x="1020" y="59"/>
                  </a:cubicBezTo>
                  <a:cubicBezTo>
                    <a:pt x="930" y="19"/>
                    <a:pt x="840" y="1"/>
                    <a:pt x="7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1" name="Google Shape;1381;p7"/>
            <p:cNvSpPr/>
            <p:nvPr/>
          </p:nvSpPr>
          <p:spPr>
            <a:xfrm>
              <a:off x="5269300" y="2874675"/>
              <a:ext cx="38400" cy="31700"/>
            </a:xfrm>
            <a:custGeom>
              <a:avLst/>
              <a:gdLst/>
              <a:ahLst/>
              <a:cxnLst/>
              <a:rect l="l" t="t" r="r" b="b"/>
              <a:pathLst>
                <a:path w="1536" h="1268" extrusionOk="0">
                  <a:moveTo>
                    <a:pt x="776" y="0"/>
                  </a:moveTo>
                  <a:cubicBezTo>
                    <a:pt x="700" y="0"/>
                    <a:pt x="624" y="14"/>
                    <a:pt x="550" y="44"/>
                  </a:cubicBezTo>
                  <a:cubicBezTo>
                    <a:pt x="24" y="255"/>
                    <a:pt x="1" y="992"/>
                    <a:pt x="527" y="1214"/>
                  </a:cubicBezTo>
                  <a:cubicBezTo>
                    <a:pt x="612" y="1251"/>
                    <a:pt x="696" y="1267"/>
                    <a:pt x="778" y="1267"/>
                  </a:cubicBezTo>
                  <a:cubicBezTo>
                    <a:pt x="1195" y="1267"/>
                    <a:pt x="1536" y="837"/>
                    <a:pt x="1369" y="407"/>
                  </a:cubicBezTo>
                  <a:cubicBezTo>
                    <a:pt x="1270" y="155"/>
                    <a:pt x="1027" y="0"/>
                    <a:pt x="7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2" name="Google Shape;1382;p7"/>
            <p:cNvSpPr/>
            <p:nvPr/>
          </p:nvSpPr>
          <p:spPr>
            <a:xfrm>
              <a:off x="5226300" y="2915700"/>
              <a:ext cx="38650" cy="31650"/>
            </a:xfrm>
            <a:custGeom>
              <a:avLst/>
              <a:gdLst/>
              <a:ahLst/>
              <a:cxnLst/>
              <a:rect l="l" t="t" r="r" b="b"/>
              <a:pathLst>
                <a:path w="1546" h="1266" extrusionOk="0">
                  <a:moveTo>
                    <a:pt x="778" y="0"/>
                  </a:moveTo>
                  <a:cubicBezTo>
                    <a:pt x="533" y="0"/>
                    <a:pt x="304" y="145"/>
                    <a:pt x="200" y="380"/>
                  </a:cubicBezTo>
                  <a:cubicBezTo>
                    <a:pt x="0" y="819"/>
                    <a:pt x="344" y="1266"/>
                    <a:pt x="776" y="1266"/>
                  </a:cubicBezTo>
                  <a:cubicBezTo>
                    <a:pt x="851" y="1266"/>
                    <a:pt x="929" y="1252"/>
                    <a:pt x="1007" y="1223"/>
                  </a:cubicBezTo>
                  <a:cubicBezTo>
                    <a:pt x="1522" y="1012"/>
                    <a:pt x="1545" y="287"/>
                    <a:pt x="1030" y="53"/>
                  </a:cubicBezTo>
                  <a:cubicBezTo>
                    <a:pt x="947" y="17"/>
                    <a:pt x="861" y="0"/>
                    <a:pt x="7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3" name="Google Shape;1383;p7"/>
            <p:cNvSpPr/>
            <p:nvPr/>
          </p:nvSpPr>
          <p:spPr>
            <a:xfrm>
              <a:off x="5226600" y="2975000"/>
              <a:ext cx="36925" cy="31525"/>
            </a:xfrm>
            <a:custGeom>
              <a:avLst/>
              <a:gdLst/>
              <a:ahLst/>
              <a:cxnLst/>
              <a:rect l="l" t="t" r="r" b="b"/>
              <a:pathLst>
                <a:path w="1477" h="1261" extrusionOk="0">
                  <a:moveTo>
                    <a:pt x="710" y="1"/>
                  </a:moveTo>
                  <a:cubicBezTo>
                    <a:pt x="636" y="1"/>
                    <a:pt x="558" y="14"/>
                    <a:pt x="480" y="44"/>
                  </a:cubicBezTo>
                  <a:cubicBezTo>
                    <a:pt x="164" y="173"/>
                    <a:pt x="0" y="535"/>
                    <a:pt x="129" y="863"/>
                  </a:cubicBezTo>
                  <a:cubicBezTo>
                    <a:pt x="231" y="1126"/>
                    <a:pt x="473" y="1261"/>
                    <a:pt x="716" y="1261"/>
                  </a:cubicBezTo>
                  <a:cubicBezTo>
                    <a:pt x="947" y="1261"/>
                    <a:pt x="1179" y="1138"/>
                    <a:pt x="1287" y="886"/>
                  </a:cubicBezTo>
                  <a:cubicBezTo>
                    <a:pt x="1477" y="448"/>
                    <a:pt x="1140" y="1"/>
                    <a:pt x="7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4" name="Google Shape;1384;p7"/>
            <p:cNvSpPr/>
            <p:nvPr/>
          </p:nvSpPr>
          <p:spPr>
            <a:xfrm>
              <a:off x="5223975" y="3035250"/>
              <a:ext cx="16700" cy="15925"/>
            </a:xfrm>
            <a:custGeom>
              <a:avLst/>
              <a:gdLst/>
              <a:ahLst/>
              <a:cxnLst/>
              <a:rect l="l" t="t" r="r" b="b"/>
              <a:pathLst>
                <a:path w="668" h="637" extrusionOk="0">
                  <a:moveTo>
                    <a:pt x="349" y="0"/>
                  </a:moveTo>
                  <a:cubicBezTo>
                    <a:pt x="273" y="0"/>
                    <a:pt x="195" y="28"/>
                    <a:pt x="129" y="91"/>
                  </a:cubicBezTo>
                  <a:cubicBezTo>
                    <a:pt x="0" y="208"/>
                    <a:pt x="0" y="407"/>
                    <a:pt x="117" y="535"/>
                  </a:cubicBezTo>
                  <a:cubicBezTo>
                    <a:pt x="183" y="606"/>
                    <a:pt x="265" y="637"/>
                    <a:pt x="346" y="637"/>
                  </a:cubicBezTo>
                  <a:cubicBezTo>
                    <a:pt x="506" y="637"/>
                    <a:pt x="659" y="512"/>
                    <a:pt x="667" y="325"/>
                  </a:cubicBezTo>
                  <a:cubicBezTo>
                    <a:pt x="667" y="132"/>
                    <a:pt x="513" y="0"/>
                    <a:pt x="3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5" name="Google Shape;1385;p7"/>
            <p:cNvSpPr/>
            <p:nvPr/>
          </p:nvSpPr>
          <p:spPr>
            <a:xfrm>
              <a:off x="5306750" y="3070950"/>
              <a:ext cx="18450" cy="16000"/>
            </a:xfrm>
            <a:custGeom>
              <a:avLst/>
              <a:gdLst/>
              <a:ahLst/>
              <a:cxnLst/>
              <a:rect l="l" t="t" r="r" b="b"/>
              <a:pathLst>
                <a:path w="738" h="640" extrusionOk="0">
                  <a:moveTo>
                    <a:pt x="315" y="0"/>
                  </a:moveTo>
                  <a:cubicBezTo>
                    <a:pt x="156" y="0"/>
                    <a:pt x="0" y="125"/>
                    <a:pt x="0" y="312"/>
                  </a:cubicBezTo>
                  <a:cubicBezTo>
                    <a:pt x="0" y="488"/>
                    <a:pt x="129" y="628"/>
                    <a:pt x="304" y="640"/>
                  </a:cubicBezTo>
                  <a:cubicBezTo>
                    <a:pt x="585" y="640"/>
                    <a:pt x="737" y="301"/>
                    <a:pt x="538" y="102"/>
                  </a:cubicBezTo>
                  <a:cubicBezTo>
                    <a:pt x="476" y="32"/>
                    <a:pt x="395" y="0"/>
                    <a:pt x="31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6" name="Google Shape;1386;p7"/>
            <p:cNvSpPr/>
            <p:nvPr/>
          </p:nvSpPr>
          <p:spPr>
            <a:xfrm>
              <a:off x="5389225" y="3038750"/>
              <a:ext cx="16900" cy="15950"/>
            </a:xfrm>
            <a:custGeom>
              <a:avLst/>
              <a:gdLst/>
              <a:ahLst/>
              <a:cxnLst/>
              <a:rect l="l" t="t" r="r" b="b"/>
              <a:pathLst>
                <a:path w="676" h="638" extrusionOk="0">
                  <a:moveTo>
                    <a:pt x="346" y="1"/>
                  </a:moveTo>
                  <a:cubicBezTo>
                    <a:pt x="269" y="1"/>
                    <a:pt x="191" y="29"/>
                    <a:pt x="129" y="91"/>
                  </a:cubicBezTo>
                  <a:cubicBezTo>
                    <a:pt x="12" y="208"/>
                    <a:pt x="0" y="407"/>
                    <a:pt x="117" y="536"/>
                  </a:cubicBezTo>
                  <a:cubicBezTo>
                    <a:pt x="183" y="606"/>
                    <a:pt x="265" y="637"/>
                    <a:pt x="346" y="637"/>
                  </a:cubicBezTo>
                  <a:cubicBezTo>
                    <a:pt x="506" y="637"/>
                    <a:pt x="659" y="512"/>
                    <a:pt x="667" y="325"/>
                  </a:cubicBezTo>
                  <a:cubicBezTo>
                    <a:pt x="675" y="133"/>
                    <a:pt x="513" y="1"/>
                    <a:pt x="34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7" name="Google Shape;1387;p7"/>
            <p:cNvSpPr/>
            <p:nvPr/>
          </p:nvSpPr>
          <p:spPr>
            <a:xfrm>
              <a:off x="5425775" y="2957650"/>
              <a:ext cx="16125" cy="15250"/>
            </a:xfrm>
            <a:custGeom>
              <a:avLst/>
              <a:gdLst/>
              <a:ahLst/>
              <a:cxnLst/>
              <a:rect l="l" t="t" r="r" b="b"/>
              <a:pathLst>
                <a:path w="645" h="610" extrusionOk="0">
                  <a:moveTo>
                    <a:pt x="320" y="1"/>
                  </a:moveTo>
                  <a:cubicBezTo>
                    <a:pt x="169" y="1"/>
                    <a:pt x="18" y="97"/>
                    <a:pt x="1" y="293"/>
                  </a:cubicBezTo>
                  <a:cubicBezTo>
                    <a:pt x="1" y="469"/>
                    <a:pt x="141" y="609"/>
                    <a:pt x="316" y="609"/>
                  </a:cubicBezTo>
                  <a:cubicBezTo>
                    <a:pt x="323" y="610"/>
                    <a:pt x="330" y="610"/>
                    <a:pt x="337" y="610"/>
                  </a:cubicBezTo>
                  <a:cubicBezTo>
                    <a:pt x="503" y="610"/>
                    <a:pt x="633" y="474"/>
                    <a:pt x="644" y="305"/>
                  </a:cubicBezTo>
                  <a:cubicBezTo>
                    <a:pt x="632" y="103"/>
                    <a:pt x="476" y="1"/>
                    <a:pt x="32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8" name="Google Shape;1388;p7"/>
            <p:cNvSpPr/>
            <p:nvPr/>
          </p:nvSpPr>
          <p:spPr>
            <a:xfrm>
              <a:off x="5393300" y="2874250"/>
              <a:ext cx="16700" cy="15800"/>
            </a:xfrm>
            <a:custGeom>
              <a:avLst/>
              <a:gdLst/>
              <a:ahLst/>
              <a:cxnLst/>
              <a:rect l="l" t="t" r="r" b="b"/>
              <a:pathLst>
                <a:path w="668" h="632" extrusionOk="0">
                  <a:moveTo>
                    <a:pt x="322" y="0"/>
                  </a:moveTo>
                  <a:cubicBezTo>
                    <a:pt x="162" y="0"/>
                    <a:pt x="9" y="120"/>
                    <a:pt x="1" y="307"/>
                  </a:cubicBezTo>
                  <a:cubicBezTo>
                    <a:pt x="1" y="499"/>
                    <a:pt x="160" y="631"/>
                    <a:pt x="325" y="631"/>
                  </a:cubicBezTo>
                  <a:cubicBezTo>
                    <a:pt x="400" y="631"/>
                    <a:pt x="477" y="603"/>
                    <a:pt x="539" y="541"/>
                  </a:cubicBezTo>
                  <a:cubicBezTo>
                    <a:pt x="668" y="424"/>
                    <a:pt x="668" y="225"/>
                    <a:pt x="551" y="96"/>
                  </a:cubicBezTo>
                  <a:cubicBezTo>
                    <a:pt x="485" y="30"/>
                    <a:pt x="403" y="0"/>
                    <a:pt x="3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89" name="Google Shape;1389;p7"/>
            <p:cNvSpPr/>
            <p:nvPr/>
          </p:nvSpPr>
          <p:spPr>
            <a:xfrm>
              <a:off x="5308775" y="2838325"/>
              <a:ext cx="18450" cy="16025"/>
            </a:xfrm>
            <a:custGeom>
              <a:avLst/>
              <a:gdLst/>
              <a:ahLst/>
              <a:cxnLst/>
              <a:rect l="l" t="t" r="r" b="b"/>
              <a:pathLst>
                <a:path w="738" h="641" extrusionOk="0">
                  <a:moveTo>
                    <a:pt x="434" y="1"/>
                  </a:moveTo>
                  <a:cubicBezTo>
                    <a:pt x="141" y="1"/>
                    <a:pt x="1" y="340"/>
                    <a:pt x="188" y="539"/>
                  </a:cubicBezTo>
                  <a:cubicBezTo>
                    <a:pt x="254" y="609"/>
                    <a:pt x="338" y="640"/>
                    <a:pt x="419" y="640"/>
                  </a:cubicBezTo>
                  <a:cubicBezTo>
                    <a:pt x="582" y="640"/>
                    <a:pt x="738" y="515"/>
                    <a:pt x="738" y="328"/>
                  </a:cubicBezTo>
                  <a:cubicBezTo>
                    <a:pt x="738" y="153"/>
                    <a:pt x="598" y="12"/>
                    <a:pt x="43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0" name="Google Shape;1390;p7"/>
            <p:cNvSpPr/>
            <p:nvPr/>
          </p:nvSpPr>
          <p:spPr>
            <a:xfrm>
              <a:off x="5228050" y="2870825"/>
              <a:ext cx="16700" cy="15775"/>
            </a:xfrm>
            <a:custGeom>
              <a:avLst/>
              <a:gdLst/>
              <a:ahLst/>
              <a:cxnLst/>
              <a:rect l="l" t="t" r="r" b="b"/>
              <a:pathLst>
                <a:path w="668" h="631" extrusionOk="0">
                  <a:moveTo>
                    <a:pt x="316" y="0"/>
                  </a:moveTo>
                  <a:cubicBezTo>
                    <a:pt x="158" y="0"/>
                    <a:pt x="9" y="119"/>
                    <a:pt x="1" y="303"/>
                  </a:cubicBezTo>
                  <a:cubicBezTo>
                    <a:pt x="1" y="502"/>
                    <a:pt x="157" y="630"/>
                    <a:pt x="320" y="630"/>
                  </a:cubicBezTo>
                  <a:cubicBezTo>
                    <a:pt x="397" y="630"/>
                    <a:pt x="475" y="601"/>
                    <a:pt x="539" y="537"/>
                  </a:cubicBezTo>
                  <a:cubicBezTo>
                    <a:pt x="668" y="420"/>
                    <a:pt x="668" y="222"/>
                    <a:pt x="551" y="105"/>
                  </a:cubicBezTo>
                  <a:cubicBezTo>
                    <a:pt x="483" y="32"/>
                    <a:pt x="398" y="0"/>
                    <a:pt x="3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1" name="Google Shape;1391;p7"/>
            <p:cNvSpPr/>
            <p:nvPr/>
          </p:nvSpPr>
          <p:spPr>
            <a:xfrm>
              <a:off x="5192175" y="2952400"/>
              <a:ext cx="18650" cy="15825"/>
            </a:xfrm>
            <a:custGeom>
              <a:avLst/>
              <a:gdLst/>
              <a:ahLst/>
              <a:cxnLst/>
              <a:rect l="l" t="t" r="r" b="b"/>
              <a:pathLst>
                <a:path w="746" h="633" extrusionOk="0">
                  <a:moveTo>
                    <a:pt x="325" y="0"/>
                  </a:moveTo>
                  <a:cubicBezTo>
                    <a:pt x="149" y="0"/>
                    <a:pt x="9" y="129"/>
                    <a:pt x="9" y="305"/>
                  </a:cubicBezTo>
                  <a:cubicBezTo>
                    <a:pt x="1" y="500"/>
                    <a:pt x="162" y="633"/>
                    <a:pt x="328" y="633"/>
                  </a:cubicBezTo>
                  <a:cubicBezTo>
                    <a:pt x="401" y="633"/>
                    <a:pt x="475" y="607"/>
                    <a:pt x="535" y="550"/>
                  </a:cubicBezTo>
                  <a:cubicBezTo>
                    <a:pt x="746" y="351"/>
                    <a:pt x="605" y="12"/>
                    <a:pt x="32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2" name="Google Shape;1392;p7"/>
            <p:cNvSpPr/>
            <p:nvPr/>
          </p:nvSpPr>
          <p:spPr>
            <a:xfrm>
              <a:off x="5240925" y="3092775"/>
              <a:ext cx="27750" cy="23925"/>
            </a:xfrm>
            <a:custGeom>
              <a:avLst/>
              <a:gdLst/>
              <a:ahLst/>
              <a:cxnLst/>
              <a:rect l="l" t="t" r="r" b="b"/>
              <a:pathLst>
                <a:path w="1110" h="957" extrusionOk="0">
                  <a:moveTo>
                    <a:pt x="541" y="1"/>
                  </a:moveTo>
                  <a:cubicBezTo>
                    <a:pt x="364" y="1"/>
                    <a:pt x="187" y="97"/>
                    <a:pt x="106" y="293"/>
                  </a:cubicBezTo>
                  <a:cubicBezTo>
                    <a:pt x="1" y="527"/>
                    <a:pt x="118" y="808"/>
                    <a:pt x="352" y="913"/>
                  </a:cubicBezTo>
                  <a:cubicBezTo>
                    <a:pt x="418" y="943"/>
                    <a:pt x="484" y="957"/>
                    <a:pt x="547" y="957"/>
                  </a:cubicBezTo>
                  <a:cubicBezTo>
                    <a:pt x="857" y="957"/>
                    <a:pt x="1110" y="635"/>
                    <a:pt x="983" y="305"/>
                  </a:cubicBezTo>
                  <a:cubicBezTo>
                    <a:pt x="906" y="103"/>
                    <a:pt x="724"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3" name="Google Shape;1393;p7"/>
            <p:cNvSpPr/>
            <p:nvPr/>
          </p:nvSpPr>
          <p:spPr>
            <a:xfrm>
              <a:off x="5359425" y="3095025"/>
              <a:ext cx="28650" cy="23875"/>
            </a:xfrm>
            <a:custGeom>
              <a:avLst/>
              <a:gdLst/>
              <a:ahLst/>
              <a:cxnLst/>
              <a:rect l="l" t="t" r="r" b="b"/>
              <a:pathLst>
                <a:path w="1146" h="955" extrusionOk="0">
                  <a:moveTo>
                    <a:pt x="573" y="1"/>
                  </a:moveTo>
                  <a:cubicBezTo>
                    <a:pt x="259" y="1"/>
                    <a:pt x="0" y="326"/>
                    <a:pt x="128" y="660"/>
                  </a:cubicBezTo>
                  <a:cubicBezTo>
                    <a:pt x="199" y="837"/>
                    <a:pt x="377" y="954"/>
                    <a:pt x="567" y="954"/>
                  </a:cubicBezTo>
                  <a:cubicBezTo>
                    <a:pt x="627" y="954"/>
                    <a:pt x="688" y="942"/>
                    <a:pt x="748" y="917"/>
                  </a:cubicBezTo>
                  <a:cubicBezTo>
                    <a:pt x="1134" y="765"/>
                    <a:pt x="1145" y="215"/>
                    <a:pt x="759" y="40"/>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4" name="Google Shape;1394;p7"/>
            <p:cNvSpPr/>
            <p:nvPr/>
          </p:nvSpPr>
          <p:spPr>
            <a:xfrm>
              <a:off x="5445375" y="3012975"/>
              <a:ext cx="28650" cy="23825"/>
            </a:xfrm>
            <a:custGeom>
              <a:avLst/>
              <a:gdLst/>
              <a:ahLst/>
              <a:cxnLst/>
              <a:rect l="l" t="t" r="r" b="b"/>
              <a:pathLst>
                <a:path w="1146" h="953" extrusionOk="0">
                  <a:moveTo>
                    <a:pt x="574" y="1"/>
                  </a:moveTo>
                  <a:cubicBezTo>
                    <a:pt x="517" y="1"/>
                    <a:pt x="458" y="11"/>
                    <a:pt x="398" y="34"/>
                  </a:cubicBezTo>
                  <a:cubicBezTo>
                    <a:pt x="12" y="186"/>
                    <a:pt x="0" y="748"/>
                    <a:pt x="386" y="912"/>
                  </a:cubicBezTo>
                  <a:cubicBezTo>
                    <a:pt x="448" y="939"/>
                    <a:pt x="512" y="952"/>
                    <a:pt x="576" y="952"/>
                  </a:cubicBezTo>
                  <a:cubicBezTo>
                    <a:pt x="755" y="952"/>
                    <a:pt x="929" y="847"/>
                    <a:pt x="1007" y="666"/>
                  </a:cubicBezTo>
                  <a:cubicBezTo>
                    <a:pt x="1146" y="338"/>
                    <a:pt x="896" y="1"/>
                    <a:pt x="57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5" name="Google Shape;1395;p7"/>
            <p:cNvSpPr/>
            <p:nvPr/>
          </p:nvSpPr>
          <p:spPr>
            <a:xfrm>
              <a:off x="5447750" y="2894400"/>
              <a:ext cx="27775" cy="23750"/>
            </a:xfrm>
            <a:custGeom>
              <a:avLst/>
              <a:gdLst/>
              <a:ahLst/>
              <a:cxnLst/>
              <a:rect l="l" t="t" r="r" b="b"/>
              <a:pathLst>
                <a:path w="1111" h="950" extrusionOk="0">
                  <a:moveTo>
                    <a:pt x="579" y="1"/>
                  </a:moveTo>
                  <a:cubicBezTo>
                    <a:pt x="403" y="1"/>
                    <a:pt x="226" y="95"/>
                    <a:pt x="139" y="285"/>
                  </a:cubicBezTo>
                  <a:cubicBezTo>
                    <a:pt x="0" y="613"/>
                    <a:pt x="250" y="950"/>
                    <a:pt x="572" y="950"/>
                  </a:cubicBezTo>
                  <a:cubicBezTo>
                    <a:pt x="629" y="950"/>
                    <a:pt x="688" y="939"/>
                    <a:pt x="748" y="916"/>
                  </a:cubicBezTo>
                  <a:cubicBezTo>
                    <a:pt x="993" y="823"/>
                    <a:pt x="1110" y="542"/>
                    <a:pt x="1017" y="296"/>
                  </a:cubicBezTo>
                  <a:cubicBezTo>
                    <a:pt x="940" y="100"/>
                    <a:pt x="760" y="1"/>
                    <a:pt x="5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6" name="Google Shape;1396;p7"/>
            <p:cNvSpPr/>
            <p:nvPr/>
          </p:nvSpPr>
          <p:spPr>
            <a:xfrm>
              <a:off x="5365275" y="2808700"/>
              <a:ext cx="27775" cy="23850"/>
            </a:xfrm>
            <a:custGeom>
              <a:avLst/>
              <a:gdLst/>
              <a:ahLst/>
              <a:cxnLst/>
              <a:rect l="l" t="t" r="r" b="b"/>
              <a:pathLst>
                <a:path w="1111" h="954" extrusionOk="0">
                  <a:moveTo>
                    <a:pt x="573" y="1"/>
                  </a:moveTo>
                  <a:cubicBezTo>
                    <a:pt x="259" y="1"/>
                    <a:pt x="0" y="324"/>
                    <a:pt x="128" y="648"/>
                  </a:cubicBezTo>
                  <a:cubicBezTo>
                    <a:pt x="205" y="851"/>
                    <a:pt x="390" y="953"/>
                    <a:pt x="574" y="953"/>
                  </a:cubicBezTo>
                  <a:cubicBezTo>
                    <a:pt x="750" y="953"/>
                    <a:pt x="925" y="860"/>
                    <a:pt x="1005" y="671"/>
                  </a:cubicBezTo>
                  <a:cubicBezTo>
                    <a:pt x="1110" y="425"/>
                    <a:pt x="1005" y="145"/>
                    <a:pt x="759" y="39"/>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7" name="Google Shape;1397;p7"/>
            <p:cNvSpPr/>
            <p:nvPr/>
          </p:nvSpPr>
          <p:spPr>
            <a:xfrm>
              <a:off x="5245900" y="2806225"/>
              <a:ext cx="28625" cy="23850"/>
            </a:xfrm>
            <a:custGeom>
              <a:avLst/>
              <a:gdLst/>
              <a:ahLst/>
              <a:cxnLst/>
              <a:rect l="l" t="t" r="r" b="b"/>
              <a:pathLst>
                <a:path w="1145" h="954" extrusionOk="0">
                  <a:moveTo>
                    <a:pt x="578" y="1"/>
                  </a:moveTo>
                  <a:cubicBezTo>
                    <a:pt x="522" y="1"/>
                    <a:pt x="465" y="11"/>
                    <a:pt x="410" y="33"/>
                  </a:cubicBezTo>
                  <a:cubicBezTo>
                    <a:pt x="12" y="197"/>
                    <a:pt x="1" y="747"/>
                    <a:pt x="387" y="910"/>
                  </a:cubicBezTo>
                  <a:cubicBezTo>
                    <a:pt x="453" y="940"/>
                    <a:pt x="519" y="954"/>
                    <a:pt x="582" y="954"/>
                  </a:cubicBezTo>
                  <a:cubicBezTo>
                    <a:pt x="892" y="954"/>
                    <a:pt x="1145" y="632"/>
                    <a:pt x="1018" y="302"/>
                  </a:cubicBezTo>
                  <a:cubicBezTo>
                    <a:pt x="947" y="114"/>
                    <a:pt x="765" y="1"/>
                    <a:pt x="5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8" name="Google Shape;1398;p7"/>
            <p:cNvSpPr/>
            <p:nvPr/>
          </p:nvSpPr>
          <p:spPr>
            <a:xfrm>
              <a:off x="5159950" y="2888500"/>
              <a:ext cx="28650" cy="23800"/>
            </a:xfrm>
            <a:custGeom>
              <a:avLst/>
              <a:gdLst/>
              <a:ahLst/>
              <a:cxnLst/>
              <a:rect l="l" t="t" r="r" b="b"/>
              <a:pathLst>
                <a:path w="1146" h="952" extrusionOk="0">
                  <a:moveTo>
                    <a:pt x="575" y="0"/>
                  </a:moveTo>
                  <a:cubicBezTo>
                    <a:pt x="391" y="0"/>
                    <a:pt x="217" y="105"/>
                    <a:pt x="139" y="287"/>
                  </a:cubicBezTo>
                  <a:cubicBezTo>
                    <a:pt x="0" y="615"/>
                    <a:pt x="250" y="952"/>
                    <a:pt x="572" y="952"/>
                  </a:cubicBezTo>
                  <a:cubicBezTo>
                    <a:pt x="629" y="952"/>
                    <a:pt x="688" y="941"/>
                    <a:pt x="748" y="918"/>
                  </a:cubicBezTo>
                  <a:cubicBezTo>
                    <a:pt x="1134" y="766"/>
                    <a:pt x="1146" y="217"/>
                    <a:pt x="771" y="41"/>
                  </a:cubicBezTo>
                  <a:cubicBezTo>
                    <a:pt x="707" y="14"/>
                    <a:pt x="640"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399" name="Google Shape;1399;p7"/>
            <p:cNvSpPr/>
            <p:nvPr/>
          </p:nvSpPr>
          <p:spPr>
            <a:xfrm>
              <a:off x="5158450" y="3007125"/>
              <a:ext cx="27775" cy="23750"/>
            </a:xfrm>
            <a:custGeom>
              <a:avLst/>
              <a:gdLst/>
              <a:ahLst/>
              <a:cxnLst/>
              <a:rect l="l" t="t" r="r" b="b"/>
              <a:pathLst>
                <a:path w="1111" h="950" extrusionOk="0">
                  <a:moveTo>
                    <a:pt x="539" y="1"/>
                  </a:moveTo>
                  <a:cubicBezTo>
                    <a:pt x="482" y="1"/>
                    <a:pt x="423" y="11"/>
                    <a:pt x="363" y="34"/>
                  </a:cubicBezTo>
                  <a:cubicBezTo>
                    <a:pt x="118" y="128"/>
                    <a:pt x="1" y="409"/>
                    <a:pt x="94" y="654"/>
                  </a:cubicBezTo>
                  <a:cubicBezTo>
                    <a:pt x="171" y="850"/>
                    <a:pt x="351" y="950"/>
                    <a:pt x="532" y="950"/>
                  </a:cubicBezTo>
                  <a:cubicBezTo>
                    <a:pt x="708" y="950"/>
                    <a:pt x="885" y="856"/>
                    <a:pt x="972" y="666"/>
                  </a:cubicBezTo>
                  <a:cubicBezTo>
                    <a:pt x="1111" y="338"/>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0" name="Google Shape;1400;p7"/>
            <p:cNvSpPr/>
            <p:nvPr/>
          </p:nvSpPr>
          <p:spPr>
            <a:xfrm>
              <a:off x="5171325" y="3092925"/>
              <a:ext cx="10550" cy="8075"/>
            </a:xfrm>
            <a:custGeom>
              <a:avLst/>
              <a:gdLst/>
              <a:ahLst/>
              <a:cxnLst/>
              <a:rect l="l" t="t" r="r" b="b"/>
              <a:pathLst>
                <a:path w="422" h="323" extrusionOk="0">
                  <a:moveTo>
                    <a:pt x="205" y="1"/>
                  </a:moveTo>
                  <a:cubicBezTo>
                    <a:pt x="164" y="1"/>
                    <a:pt x="123" y="18"/>
                    <a:pt x="94" y="53"/>
                  </a:cubicBezTo>
                  <a:cubicBezTo>
                    <a:pt x="0" y="147"/>
                    <a:pt x="71" y="322"/>
                    <a:pt x="211" y="322"/>
                  </a:cubicBezTo>
                  <a:cubicBezTo>
                    <a:pt x="351" y="322"/>
                    <a:pt x="422" y="147"/>
                    <a:pt x="316" y="53"/>
                  </a:cubicBezTo>
                  <a:cubicBezTo>
                    <a:pt x="287" y="18"/>
                    <a:pt x="246" y="1"/>
                    <a:pt x="2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1" name="Google Shape;1401;p7"/>
            <p:cNvSpPr/>
            <p:nvPr/>
          </p:nvSpPr>
          <p:spPr>
            <a:xfrm>
              <a:off x="5308875" y="3152700"/>
              <a:ext cx="9300" cy="7850"/>
            </a:xfrm>
            <a:custGeom>
              <a:avLst/>
              <a:gdLst/>
              <a:ahLst/>
              <a:cxnLst/>
              <a:rect l="l" t="t" r="r" b="b"/>
              <a:pathLst>
                <a:path w="372" h="314" extrusionOk="0">
                  <a:moveTo>
                    <a:pt x="143" y="1"/>
                  </a:moveTo>
                  <a:cubicBezTo>
                    <a:pt x="69" y="1"/>
                    <a:pt x="9" y="68"/>
                    <a:pt x="9" y="154"/>
                  </a:cubicBezTo>
                  <a:cubicBezTo>
                    <a:pt x="1" y="251"/>
                    <a:pt x="81" y="314"/>
                    <a:pt x="162" y="314"/>
                  </a:cubicBezTo>
                  <a:cubicBezTo>
                    <a:pt x="199" y="314"/>
                    <a:pt x="237" y="301"/>
                    <a:pt x="266" y="271"/>
                  </a:cubicBezTo>
                  <a:cubicBezTo>
                    <a:pt x="371" y="166"/>
                    <a:pt x="301" y="2"/>
                    <a:pt x="161" y="2"/>
                  </a:cubicBezTo>
                  <a:cubicBezTo>
                    <a:pt x="155" y="1"/>
                    <a:pt x="149" y="1"/>
                    <a:pt x="14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2" name="Google Shape;1402;p7"/>
            <p:cNvSpPr/>
            <p:nvPr/>
          </p:nvSpPr>
          <p:spPr>
            <a:xfrm>
              <a:off x="5447425" y="3098525"/>
              <a:ext cx="8200" cy="7925"/>
            </a:xfrm>
            <a:custGeom>
              <a:avLst/>
              <a:gdLst/>
              <a:ahLst/>
              <a:cxnLst/>
              <a:rect l="l" t="t" r="r" b="b"/>
              <a:pathLst>
                <a:path w="328" h="317" extrusionOk="0">
                  <a:moveTo>
                    <a:pt x="175" y="1"/>
                  </a:moveTo>
                  <a:cubicBezTo>
                    <a:pt x="135" y="1"/>
                    <a:pt x="94" y="17"/>
                    <a:pt x="59" y="52"/>
                  </a:cubicBezTo>
                  <a:cubicBezTo>
                    <a:pt x="0" y="110"/>
                    <a:pt x="0" y="204"/>
                    <a:pt x="59" y="274"/>
                  </a:cubicBezTo>
                  <a:cubicBezTo>
                    <a:pt x="92" y="303"/>
                    <a:pt x="131" y="317"/>
                    <a:pt x="168" y="317"/>
                  </a:cubicBezTo>
                  <a:cubicBezTo>
                    <a:pt x="251" y="317"/>
                    <a:pt x="328" y="253"/>
                    <a:pt x="328" y="157"/>
                  </a:cubicBezTo>
                  <a:cubicBezTo>
                    <a:pt x="328" y="63"/>
                    <a:pt x="255"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3" name="Google Shape;1403;p7"/>
            <p:cNvSpPr/>
            <p:nvPr/>
          </p:nvSpPr>
          <p:spPr>
            <a:xfrm>
              <a:off x="5506500" y="2962625"/>
              <a:ext cx="9300" cy="7925"/>
            </a:xfrm>
            <a:custGeom>
              <a:avLst/>
              <a:gdLst/>
              <a:ahLst/>
              <a:cxnLst/>
              <a:rect l="l" t="t" r="r" b="b"/>
              <a:pathLst>
                <a:path w="372" h="317" extrusionOk="0">
                  <a:moveTo>
                    <a:pt x="214" y="0"/>
                  </a:moveTo>
                  <a:cubicBezTo>
                    <a:pt x="177" y="0"/>
                    <a:pt x="139" y="15"/>
                    <a:pt x="106" y="48"/>
                  </a:cubicBezTo>
                  <a:cubicBezTo>
                    <a:pt x="1" y="141"/>
                    <a:pt x="59" y="317"/>
                    <a:pt x="199" y="317"/>
                  </a:cubicBezTo>
                  <a:cubicBezTo>
                    <a:pt x="293" y="317"/>
                    <a:pt x="363" y="258"/>
                    <a:pt x="363" y="176"/>
                  </a:cubicBezTo>
                  <a:cubicBezTo>
                    <a:pt x="371" y="72"/>
                    <a:pt x="296"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4" name="Google Shape;1404;p7"/>
            <p:cNvSpPr/>
            <p:nvPr/>
          </p:nvSpPr>
          <p:spPr>
            <a:xfrm>
              <a:off x="5453550" y="2824475"/>
              <a:ext cx="8225" cy="7925"/>
            </a:xfrm>
            <a:custGeom>
              <a:avLst/>
              <a:gdLst/>
              <a:ahLst/>
              <a:cxnLst/>
              <a:rect l="l" t="t" r="r" b="b"/>
              <a:pathLst>
                <a:path w="329" h="317" extrusionOk="0">
                  <a:moveTo>
                    <a:pt x="154" y="1"/>
                  </a:moveTo>
                  <a:cubicBezTo>
                    <a:pt x="74" y="1"/>
                    <a:pt x="1" y="63"/>
                    <a:pt x="1" y="157"/>
                  </a:cubicBezTo>
                  <a:cubicBezTo>
                    <a:pt x="1" y="253"/>
                    <a:pt x="78" y="317"/>
                    <a:pt x="161" y="317"/>
                  </a:cubicBezTo>
                  <a:cubicBezTo>
                    <a:pt x="198" y="317"/>
                    <a:pt x="237" y="303"/>
                    <a:pt x="270" y="274"/>
                  </a:cubicBezTo>
                  <a:cubicBezTo>
                    <a:pt x="329" y="204"/>
                    <a:pt x="329" y="110"/>
                    <a:pt x="270" y="52"/>
                  </a:cubicBezTo>
                  <a:cubicBezTo>
                    <a:pt x="235" y="17"/>
                    <a:pt x="193" y="1"/>
                    <a:pt x="1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5" name="Google Shape;1405;p7"/>
            <p:cNvSpPr/>
            <p:nvPr/>
          </p:nvSpPr>
          <p:spPr>
            <a:xfrm>
              <a:off x="5315600" y="2764900"/>
              <a:ext cx="9300" cy="8050"/>
            </a:xfrm>
            <a:custGeom>
              <a:avLst/>
              <a:gdLst/>
              <a:ahLst/>
              <a:cxnLst/>
              <a:rect l="l" t="t" r="r" b="b"/>
              <a:pathLst>
                <a:path w="372" h="322" extrusionOk="0">
                  <a:moveTo>
                    <a:pt x="206" y="1"/>
                  </a:moveTo>
                  <a:cubicBezTo>
                    <a:pt x="74" y="1"/>
                    <a:pt x="0" y="168"/>
                    <a:pt x="102" y="270"/>
                  </a:cubicBezTo>
                  <a:cubicBezTo>
                    <a:pt x="134" y="305"/>
                    <a:pt x="174" y="321"/>
                    <a:pt x="214" y="321"/>
                  </a:cubicBezTo>
                  <a:cubicBezTo>
                    <a:pt x="293" y="321"/>
                    <a:pt x="371" y="259"/>
                    <a:pt x="371" y="165"/>
                  </a:cubicBezTo>
                  <a:cubicBezTo>
                    <a:pt x="371" y="71"/>
                    <a:pt x="301" y="1"/>
                    <a:pt x="219" y="1"/>
                  </a:cubicBezTo>
                  <a:cubicBezTo>
                    <a:pt x="215" y="1"/>
                    <a:pt x="210" y="1"/>
                    <a:pt x="20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6" name="Google Shape;1406;p7"/>
            <p:cNvSpPr/>
            <p:nvPr/>
          </p:nvSpPr>
          <p:spPr>
            <a:xfrm>
              <a:off x="5177750" y="2818875"/>
              <a:ext cx="8800" cy="8000"/>
            </a:xfrm>
            <a:custGeom>
              <a:avLst/>
              <a:gdLst/>
              <a:ahLst/>
              <a:cxnLst/>
              <a:rect l="l" t="t" r="r" b="b"/>
              <a:pathLst>
                <a:path w="352" h="320" extrusionOk="0">
                  <a:moveTo>
                    <a:pt x="178" y="1"/>
                  </a:moveTo>
                  <a:cubicBezTo>
                    <a:pt x="138" y="1"/>
                    <a:pt x="100" y="18"/>
                    <a:pt x="71" y="53"/>
                  </a:cubicBezTo>
                  <a:cubicBezTo>
                    <a:pt x="1" y="112"/>
                    <a:pt x="1" y="205"/>
                    <a:pt x="71" y="276"/>
                  </a:cubicBezTo>
                  <a:cubicBezTo>
                    <a:pt x="100" y="305"/>
                    <a:pt x="138" y="320"/>
                    <a:pt x="178" y="320"/>
                  </a:cubicBezTo>
                  <a:cubicBezTo>
                    <a:pt x="217" y="320"/>
                    <a:pt x="258" y="305"/>
                    <a:pt x="293" y="276"/>
                  </a:cubicBezTo>
                  <a:cubicBezTo>
                    <a:pt x="352" y="205"/>
                    <a:pt x="352" y="112"/>
                    <a:pt x="293" y="53"/>
                  </a:cubicBezTo>
                  <a:cubicBezTo>
                    <a:pt x="258" y="18"/>
                    <a:pt x="217" y="1"/>
                    <a:pt x="1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7" name="Google Shape;1407;p7"/>
            <p:cNvSpPr/>
            <p:nvPr/>
          </p:nvSpPr>
          <p:spPr>
            <a:xfrm>
              <a:off x="5118675" y="2954725"/>
              <a:ext cx="9100" cy="7925"/>
            </a:xfrm>
            <a:custGeom>
              <a:avLst/>
              <a:gdLst/>
              <a:ahLst/>
              <a:cxnLst/>
              <a:rect l="l" t="t" r="r" b="b"/>
              <a:pathLst>
                <a:path w="364" h="317" extrusionOk="0">
                  <a:moveTo>
                    <a:pt x="153" y="1"/>
                  </a:moveTo>
                  <a:cubicBezTo>
                    <a:pt x="71" y="1"/>
                    <a:pt x="1" y="71"/>
                    <a:pt x="1" y="153"/>
                  </a:cubicBezTo>
                  <a:cubicBezTo>
                    <a:pt x="1" y="247"/>
                    <a:pt x="71" y="317"/>
                    <a:pt x="153" y="317"/>
                  </a:cubicBezTo>
                  <a:cubicBezTo>
                    <a:pt x="363" y="317"/>
                    <a:pt x="363" y="1"/>
                    <a:pt x="15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8" name="Google Shape;1408;p7"/>
            <p:cNvSpPr/>
            <p:nvPr/>
          </p:nvSpPr>
          <p:spPr>
            <a:xfrm>
              <a:off x="5214325" y="3167850"/>
              <a:ext cx="18275" cy="15775"/>
            </a:xfrm>
            <a:custGeom>
              <a:avLst/>
              <a:gdLst/>
              <a:ahLst/>
              <a:cxnLst/>
              <a:rect l="l" t="t" r="r" b="b"/>
              <a:pathLst>
                <a:path w="731" h="631" extrusionOk="0">
                  <a:moveTo>
                    <a:pt x="357" y="0"/>
                  </a:moveTo>
                  <a:cubicBezTo>
                    <a:pt x="240" y="0"/>
                    <a:pt x="122" y="64"/>
                    <a:pt x="70" y="192"/>
                  </a:cubicBezTo>
                  <a:cubicBezTo>
                    <a:pt x="0" y="355"/>
                    <a:pt x="70" y="531"/>
                    <a:pt x="222" y="601"/>
                  </a:cubicBezTo>
                  <a:cubicBezTo>
                    <a:pt x="266" y="621"/>
                    <a:pt x="311" y="630"/>
                    <a:pt x="353" y="630"/>
                  </a:cubicBezTo>
                  <a:cubicBezTo>
                    <a:pt x="561" y="630"/>
                    <a:pt x="731" y="417"/>
                    <a:pt x="644" y="203"/>
                  </a:cubicBezTo>
                  <a:cubicBezTo>
                    <a:pt x="596" y="67"/>
                    <a:pt x="477" y="0"/>
                    <a:pt x="35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09" name="Google Shape;1409;p7"/>
            <p:cNvSpPr/>
            <p:nvPr/>
          </p:nvSpPr>
          <p:spPr>
            <a:xfrm>
              <a:off x="5392500" y="3171450"/>
              <a:ext cx="18975" cy="15875"/>
            </a:xfrm>
            <a:custGeom>
              <a:avLst/>
              <a:gdLst/>
              <a:ahLst/>
              <a:cxnLst/>
              <a:rect l="l" t="t" r="r" b="b"/>
              <a:pathLst>
                <a:path w="759" h="635" extrusionOk="0">
                  <a:moveTo>
                    <a:pt x="381" y="0"/>
                  </a:moveTo>
                  <a:cubicBezTo>
                    <a:pt x="171" y="0"/>
                    <a:pt x="1" y="217"/>
                    <a:pt x="80" y="434"/>
                  </a:cubicBezTo>
                  <a:cubicBezTo>
                    <a:pt x="133" y="557"/>
                    <a:pt x="246" y="634"/>
                    <a:pt x="369" y="634"/>
                  </a:cubicBezTo>
                  <a:cubicBezTo>
                    <a:pt x="408" y="634"/>
                    <a:pt x="449" y="626"/>
                    <a:pt x="489" y="609"/>
                  </a:cubicBezTo>
                  <a:cubicBezTo>
                    <a:pt x="758" y="504"/>
                    <a:pt x="758" y="141"/>
                    <a:pt x="501" y="24"/>
                  </a:cubicBezTo>
                  <a:cubicBezTo>
                    <a:pt x="460" y="8"/>
                    <a:pt x="420"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0" name="Google Shape;1410;p7"/>
            <p:cNvSpPr/>
            <p:nvPr/>
          </p:nvSpPr>
          <p:spPr>
            <a:xfrm>
              <a:off x="5521425" y="3048125"/>
              <a:ext cx="19200" cy="15825"/>
            </a:xfrm>
            <a:custGeom>
              <a:avLst/>
              <a:gdLst/>
              <a:ahLst/>
              <a:cxnLst/>
              <a:rect l="l" t="t" r="r" b="b"/>
              <a:pathLst>
                <a:path w="768" h="633" extrusionOk="0">
                  <a:moveTo>
                    <a:pt x="379" y="1"/>
                  </a:moveTo>
                  <a:cubicBezTo>
                    <a:pt x="343" y="1"/>
                    <a:pt x="306" y="7"/>
                    <a:pt x="269" y="20"/>
                  </a:cubicBezTo>
                  <a:cubicBezTo>
                    <a:pt x="12" y="126"/>
                    <a:pt x="0" y="500"/>
                    <a:pt x="258" y="605"/>
                  </a:cubicBezTo>
                  <a:cubicBezTo>
                    <a:pt x="300" y="624"/>
                    <a:pt x="345" y="632"/>
                    <a:pt x="388" y="632"/>
                  </a:cubicBezTo>
                  <a:cubicBezTo>
                    <a:pt x="510" y="632"/>
                    <a:pt x="624" y="562"/>
                    <a:pt x="667" y="441"/>
                  </a:cubicBezTo>
                  <a:cubicBezTo>
                    <a:pt x="767" y="221"/>
                    <a:pt x="593" y="1"/>
                    <a:pt x="3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1" name="Google Shape;1411;p7"/>
            <p:cNvSpPr/>
            <p:nvPr/>
          </p:nvSpPr>
          <p:spPr>
            <a:xfrm>
              <a:off x="5525075" y="2870200"/>
              <a:ext cx="18600" cy="15825"/>
            </a:xfrm>
            <a:custGeom>
              <a:avLst/>
              <a:gdLst/>
              <a:ahLst/>
              <a:cxnLst/>
              <a:rect l="l" t="t" r="r" b="b"/>
              <a:pathLst>
                <a:path w="744" h="633" extrusionOk="0">
                  <a:moveTo>
                    <a:pt x="384" y="1"/>
                  </a:moveTo>
                  <a:cubicBezTo>
                    <a:pt x="267" y="1"/>
                    <a:pt x="151" y="62"/>
                    <a:pt x="100" y="188"/>
                  </a:cubicBezTo>
                  <a:cubicBezTo>
                    <a:pt x="1" y="406"/>
                    <a:pt x="170" y="633"/>
                    <a:pt x="381" y="633"/>
                  </a:cubicBezTo>
                  <a:cubicBezTo>
                    <a:pt x="419" y="633"/>
                    <a:pt x="458" y="625"/>
                    <a:pt x="498" y="609"/>
                  </a:cubicBezTo>
                  <a:cubicBezTo>
                    <a:pt x="661" y="551"/>
                    <a:pt x="743" y="364"/>
                    <a:pt x="685" y="200"/>
                  </a:cubicBezTo>
                  <a:cubicBezTo>
                    <a:pt x="631" y="68"/>
                    <a:pt x="507"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2" name="Google Shape;1412;p7"/>
            <p:cNvSpPr/>
            <p:nvPr/>
          </p:nvSpPr>
          <p:spPr>
            <a:xfrm>
              <a:off x="5401375" y="2741675"/>
              <a:ext cx="18575" cy="15775"/>
            </a:xfrm>
            <a:custGeom>
              <a:avLst/>
              <a:gdLst/>
              <a:ahLst/>
              <a:cxnLst/>
              <a:rect l="l" t="t" r="r" b="b"/>
              <a:pathLst>
                <a:path w="743" h="631" extrusionOk="0">
                  <a:moveTo>
                    <a:pt x="378" y="0"/>
                  </a:moveTo>
                  <a:cubicBezTo>
                    <a:pt x="170" y="0"/>
                    <a:pt x="0" y="214"/>
                    <a:pt x="87" y="427"/>
                  </a:cubicBezTo>
                  <a:cubicBezTo>
                    <a:pt x="135" y="563"/>
                    <a:pt x="254" y="631"/>
                    <a:pt x="375" y="631"/>
                  </a:cubicBezTo>
                  <a:cubicBezTo>
                    <a:pt x="494" y="631"/>
                    <a:pt x="615" y="566"/>
                    <a:pt x="672" y="439"/>
                  </a:cubicBezTo>
                  <a:cubicBezTo>
                    <a:pt x="743" y="287"/>
                    <a:pt x="661" y="100"/>
                    <a:pt x="509" y="29"/>
                  </a:cubicBezTo>
                  <a:cubicBezTo>
                    <a:pt x="465" y="9"/>
                    <a:pt x="420"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3" name="Google Shape;1413;p7"/>
            <p:cNvSpPr/>
            <p:nvPr/>
          </p:nvSpPr>
          <p:spPr>
            <a:xfrm>
              <a:off x="5222500" y="2737975"/>
              <a:ext cx="19175" cy="16000"/>
            </a:xfrm>
            <a:custGeom>
              <a:avLst/>
              <a:gdLst/>
              <a:ahLst/>
              <a:cxnLst/>
              <a:rect l="l" t="t" r="r" b="b"/>
              <a:pathLst>
                <a:path w="767" h="640" extrusionOk="0">
                  <a:moveTo>
                    <a:pt x="392" y="0"/>
                  </a:moveTo>
                  <a:cubicBezTo>
                    <a:pt x="351" y="0"/>
                    <a:pt x="310" y="8"/>
                    <a:pt x="270" y="25"/>
                  </a:cubicBezTo>
                  <a:cubicBezTo>
                    <a:pt x="1" y="131"/>
                    <a:pt x="1" y="493"/>
                    <a:pt x="258" y="610"/>
                  </a:cubicBezTo>
                  <a:cubicBezTo>
                    <a:pt x="302" y="630"/>
                    <a:pt x="346" y="639"/>
                    <a:pt x="389" y="639"/>
                  </a:cubicBezTo>
                  <a:cubicBezTo>
                    <a:pt x="596" y="639"/>
                    <a:pt x="767" y="424"/>
                    <a:pt x="679" y="201"/>
                  </a:cubicBezTo>
                  <a:cubicBezTo>
                    <a:pt x="635" y="77"/>
                    <a:pt x="517" y="0"/>
                    <a:pt x="39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4" name="Google Shape;1414;p7"/>
            <p:cNvSpPr/>
            <p:nvPr/>
          </p:nvSpPr>
          <p:spPr>
            <a:xfrm>
              <a:off x="5091225" y="2861000"/>
              <a:ext cx="20750" cy="16050"/>
            </a:xfrm>
            <a:custGeom>
              <a:avLst/>
              <a:gdLst/>
              <a:ahLst/>
              <a:cxnLst/>
              <a:rect l="l" t="t" r="r" b="b"/>
              <a:pathLst>
                <a:path w="830" h="642" extrusionOk="0">
                  <a:moveTo>
                    <a:pt x="462" y="1"/>
                  </a:moveTo>
                  <a:cubicBezTo>
                    <a:pt x="157" y="1"/>
                    <a:pt x="0" y="471"/>
                    <a:pt x="350" y="615"/>
                  </a:cubicBezTo>
                  <a:cubicBezTo>
                    <a:pt x="390" y="633"/>
                    <a:pt x="433" y="642"/>
                    <a:pt x="475" y="642"/>
                  </a:cubicBezTo>
                  <a:cubicBezTo>
                    <a:pt x="593" y="642"/>
                    <a:pt x="708" y="574"/>
                    <a:pt x="759" y="463"/>
                  </a:cubicBezTo>
                  <a:cubicBezTo>
                    <a:pt x="829" y="299"/>
                    <a:pt x="759" y="112"/>
                    <a:pt x="595" y="41"/>
                  </a:cubicBezTo>
                  <a:lnTo>
                    <a:pt x="595" y="30"/>
                  </a:lnTo>
                  <a:cubicBezTo>
                    <a:pt x="549" y="10"/>
                    <a:pt x="504" y="1"/>
                    <a:pt x="46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5" name="Google Shape;1415;p7"/>
            <p:cNvSpPr/>
            <p:nvPr/>
          </p:nvSpPr>
          <p:spPr>
            <a:xfrm>
              <a:off x="5090300" y="3039350"/>
              <a:ext cx="18625" cy="15850"/>
            </a:xfrm>
            <a:custGeom>
              <a:avLst/>
              <a:gdLst/>
              <a:ahLst/>
              <a:cxnLst/>
              <a:rect l="l" t="t" r="r" b="b"/>
              <a:pathLst>
                <a:path w="745" h="634" extrusionOk="0">
                  <a:moveTo>
                    <a:pt x="356" y="1"/>
                  </a:moveTo>
                  <a:cubicBezTo>
                    <a:pt x="320" y="1"/>
                    <a:pt x="283" y="7"/>
                    <a:pt x="246" y="20"/>
                  </a:cubicBezTo>
                  <a:cubicBezTo>
                    <a:pt x="83" y="91"/>
                    <a:pt x="1" y="266"/>
                    <a:pt x="71" y="430"/>
                  </a:cubicBezTo>
                  <a:cubicBezTo>
                    <a:pt x="118" y="566"/>
                    <a:pt x="237" y="633"/>
                    <a:pt x="357" y="633"/>
                  </a:cubicBezTo>
                  <a:cubicBezTo>
                    <a:pt x="474" y="633"/>
                    <a:pt x="592" y="569"/>
                    <a:pt x="644" y="442"/>
                  </a:cubicBezTo>
                  <a:cubicBezTo>
                    <a:pt x="744" y="221"/>
                    <a:pt x="570" y="1"/>
                    <a:pt x="35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6" name="Google Shape;1416;p7"/>
            <p:cNvSpPr/>
            <p:nvPr/>
          </p:nvSpPr>
          <p:spPr>
            <a:xfrm>
              <a:off x="5116050" y="3146750"/>
              <a:ext cx="8800" cy="8000"/>
            </a:xfrm>
            <a:custGeom>
              <a:avLst/>
              <a:gdLst/>
              <a:ahLst/>
              <a:cxnLst/>
              <a:rect l="l" t="t" r="r" b="b"/>
              <a:pathLst>
                <a:path w="352" h="320" extrusionOk="0">
                  <a:moveTo>
                    <a:pt x="174" y="0"/>
                  </a:moveTo>
                  <a:cubicBezTo>
                    <a:pt x="135" y="0"/>
                    <a:pt x="94" y="18"/>
                    <a:pt x="59" y="53"/>
                  </a:cubicBezTo>
                  <a:cubicBezTo>
                    <a:pt x="0" y="111"/>
                    <a:pt x="0" y="205"/>
                    <a:pt x="59" y="275"/>
                  </a:cubicBezTo>
                  <a:cubicBezTo>
                    <a:pt x="88" y="305"/>
                    <a:pt x="129" y="319"/>
                    <a:pt x="170" y="319"/>
                  </a:cubicBezTo>
                  <a:cubicBezTo>
                    <a:pt x="211" y="319"/>
                    <a:pt x="252" y="305"/>
                    <a:pt x="281" y="275"/>
                  </a:cubicBezTo>
                  <a:cubicBezTo>
                    <a:pt x="351" y="205"/>
                    <a:pt x="351" y="111"/>
                    <a:pt x="281" y="53"/>
                  </a:cubicBezTo>
                  <a:cubicBezTo>
                    <a:pt x="252" y="18"/>
                    <a:pt x="214"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7" name="Google Shape;1417;p7"/>
            <p:cNvSpPr/>
            <p:nvPr/>
          </p:nvSpPr>
          <p:spPr>
            <a:xfrm>
              <a:off x="5307325" y="3230050"/>
              <a:ext cx="9375" cy="8125"/>
            </a:xfrm>
            <a:custGeom>
              <a:avLst/>
              <a:gdLst/>
              <a:ahLst/>
              <a:cxnLst/>
              <a:rect l="l" t="t" r="r" b="b"/>
              <a:pathLst>
                <a:path w="375" h="325" extrusionOk="0">
                  <a:moveTo>
                    <a:pt x="169" y="1"/>
                  </a:moveTo>
                  <a:cubicBezTo>
                    <a:pt x="83" y="1"/>
                    <a:pt x="0" y="64"/>
                    <a:pt x="0" y="160"/>
                  </a:cubicBezTo>
                  <a:cubicBezTo>
                    <a:pt x="0" y="242"/>
                    <a:pt x="71" y="313"/>
                    <a:pt x="164" y="324"/>
                  </a:cubicBezTo>
                  <a:cubicBezTo>
                    <a:pt x="305" y="324"/>
                    <a:pt x="375" y="149"/>
                    <a:pt x="281" y="44"/>
                  </a:cubicBezTo>
                  <a:cubicBezTo>
                    <a:pt x="248" y="14"/>
                    <a:pt x="208" y="1"/>
                    <a:pt x="16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8" name="Google Shape;1418;p7"/>
            <p:cNvSpPr/>
            <p:nvPr/>
          </p:nvSpPr>
          <p:spPr>
            <a:xfrm>
              <a:off x="5501225" y="3154575"/>
              <a:ext cx="9850" cy="7700"/>
            </a:xfrm>
            <a:custGeom>
              <a:avLst/>
              <a:gdLst/>
              <a:ahLst/>
              <a:cxnLst/>
              <a:rect l="l" t="t" r="r" b="b"/>
              <a:pathLst>
                <a:path w="394" h="308" extrusionOk="0">
                  <a:moveTo>
                    <a:pt x="182" y="0"/>
                  </a:moveTo>
                  <a:cubicBezTo>
                    <a:pt x="141" y="0"/>
                    <a:pt x="100" y="15"/>
                    <a:pt x="71" y="44"/>
                  </a:cubicBezTo>
                  <a:cubicBezTo>
                    <a:pt x="1" y="103"/>
                    <a:pt x="1" y="208"/>
                    <a:pt x="71" y="266"/>
                  </a:cubicBezTo>
                  <a:lnTo>
                    <a:pt x="59" y="266"/>
                  </a:lnTo>
                  <a:cubicBezTo>
                    <a:pt x="94" y="295"/>
                    <a:pt x="131" y="308"/>
                    <a:pt x="167" y="308"/>
                  </a:cubicBezTo>
                  <a:cubicBezTo>
                    <a:pt x="289" y="308"/>
                    <a:pt x="393" y="162"/>
                    <a:pt x="293" y="44"/>
                  </a:cubicBezTo>
                  <a:cubicBezTo>
                    <a:pt x="264" y="15"/>
                    <a:pt x="223" y="0"/>
                    <a:pt x="1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19" name="Google Shape;1419;p7"/>
            <p:cNvSpPr/>
            <p:nvPr/>
          </p:nvSpPr>
          <p:spPr>
            <a:xfrm>
              <a:off x="5584300" y="2964200"/>
              <a:ext cx="9375" cy="8100"/>
            </a:xfrm>
            <a:custGeom>
              <a:avLst/>
              <a:gdLst/>
              <a:ahLst/>
              <a:cxnLst/>
              <a:rect l="l" t="t" r="r" b="b"/>
              <a:pathLst>
                <a:path w="375" h="324" extrusionOk="0">
                  <a:moveTo>
                    <a:pt x="210" y="0"/>
                  </a:moveTo>
                  <a:cubicBezTo>
                    <a:pt x="173" y="0"/>
                    <a:pt x="135" y="14"/>
                    <a:pt x="106" y="43"/>
                  </a:cubicBezTo>
                  <a:cubicBezTo>
                    <a:pt x="0" y="148"/>
                    <a:pt x="71" y="312"/>
                    <a:pt x="211" y="324"/>
                  </a:cubicBezTo>
                  <a:cubicBezTo>
                    <a:pt x="293" y="324"/>
                    <a:pt x="363" y="254"/>
                    <a:pt x="375" y="160"/>
                  </a:cubicBezTo>
                  <a:cubicBezTo>
                    <a:pt x="375" y="64"/>
                    <a:pt x="292" y="0"/>
                    <a:pt x="21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0" name="Google Shape;1420;p7"/>
            <p:cNvSpPr/>
            <p:nvPr/>
          </p:nvSpPr>
          <p:spPr>
            <a:xfrm>
              <a:off x="5509725" y="2770875"/>
              <a:ext cx="8200" cy="7925"/>
            </a:xfrm>
            <a:custGeom>
              <a:avLst/>
              <a:gdLst/>
              <a:ahLst/>
              <a:cxnLst/>
              <a:rect l="l" t="t" r="r" b="b"/>
              <a:pathLst>
                <a:path w="328" h="317" extrusionOk="0">
                  <a:moveTo>
                    <a:pt x="160" y="0"/>
                  </a:moveTo>
                  <a:cubicBezTo>
                    <a:pt x="77" y="0"/>
                    <a:pt x="0" y="64"/>
                    <a:pt x="0" y="160"/>
                  </a:cubicBezTo>
                  <a:cubicBezTo>
                    <a:pt x="0" y="254"/>
                    <a:pt x="73" y="316"/>
                    <a:pt x="153" y="316"/>
                  </a:cubicBezTo>
                  <a:cubicBezTo>
                    <a:pt x="193" y="316"/>
                    <a:pt x="234" y="300"/>
                    <a:pt x="269" y="265"/>
                  </a:cubicBezTo>
                  <a:cubicBezTo>
                    <a:pt x="328" y="207"/>
                    <a:pt x="328" y="102"/>
                    <a:pt x="269" y="43"/>
                  </a:cubicBezTo>
                  <a:cubicBezTo>
                    <a:pt x="236" y="14"/>
                    <a:pt x="197"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1" name="Google Shape;1421;p7"/>
            <p:cNvSpPr/>
            <p:nvPr/>
          </p:nvSpPr>
          <p:spPr>
            <a:xfrm>
              <a:off x="5317350" y="2687400"/>
              <a:ext cx="9300" cy="7750"/>
            </a:xfrm>
            <a:custGeom>
              <a:avLst/>
              <a:gdLst/>
              <a:ahLst/>
              <a:cxnLst/>
              <a:rect l="l" t="t" r="r" b="b"/>
              <a:pathLst>
                <a:path w="372" h="310" extrusionOk="0">
                  <a:moveTo>
                    <a:pt x="195" y="0"/>
                  </a:moveTo>
                  <a:cubicBezTo>
                    <a:pt x="63" y="0"/>
                    <a:pt x="0" y="168"/>
                    <a:pt x="91" y="258"/>
                  </a:cubicBezTo>
                  <a:cubicBezTo>
                    <a:pt x="126" y="294"/>
                    <a:pt x="167" y="309"/>
                    <a:pt x="208" y="309"/>
                  </a:cubicBezTo>
                  <a:cubicBezTo>
                    <a:pt x="288" y="309"/>
                    <a:pt x="364" y="247"/>
                    <a:pt x="372" y="153"/>
                  </a:cubicBezTo>
                  <a:cubicBezTo>
                    <a:pt x="372" y="71"/>
                    <a:pt x="301" y="1"/>
                    <a:pt x="208" y="1"/>
                  </a:cubicBezTo>
                  <a:cubicBezTo>
                    <a:pt x="203" y="1"/>
                    <a:pt x="199" y="0"/>
                    <a:pt x="1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2" name="Google Shape;1422;p7"/>
            <p:cNvSpPr/>
            <p:nvPr/>
          </p:nvSpPr>
          <p:spPr>
            <a:xfrm>
              <a:off x="5123950" y="2762725"/>
              <a:ext cx="9950" cy="8175"/>
            </a:xfrm>
            <a:custGeom>
              <a:avLst/>
              <a:gdLst/>
              <a:ahLst/>
              <a:cxnLst/>
              <a:rect l="l" t="t" r="r" b="b"/>
              <a:pathLst>
                <a:path w="398" h="327" extrusionOk="0">
                  <a:moveTo>
                    <a:pt x="170" y="1"/>
                  </a:moveTo>
                  <a:cubicBezTo>
                    <a:pt x="129" y="1"/>
                    <a:pt x="88" y="18"/>
                    <a:pt x="59" y="53"/>
                  </a:cubicBezTo>
                  <a:cubicBezTo>
                    <a:pt x="0" y="112"/>
                    <a:pt x="0" y="217"/>
                    <a:pt x="59" y="275"/>
                  </a:cubicBezTo>
                  <a:cubicBezTo>
                    <a:pt x="92" y="311"/>
                    <a:pt x="130" y="326"/>
                    <a:pt x="167" y="326"/>
                  </a:cubicBezTo>
                  <a:cubicBezTo>
                    <a:pt x="288" y="326"/>
                    <a:pt x="397" y="169"/>
                    <a:pt x="281" y="53"/>
                  </a:cubicBezTo>
                  <a:cubicBezTo>
                    <a:pt x="252" y="18"/>
                    <a:pt x="211" y="1"/>
                    <a:pt x="17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3" name="Google Shape;1423;p7"/>
            <p:cNvSpPr/>
            <p:nvPr/>
          </p:nvSpPr>
          <p:spPr>
            <a:xfrm>
              <a:off x="5040375" y="2953275"/>
              <a:ext cx="9300" cy="7825"/>
            </a:xfrm>
            <a:custGeom>
              <a:avLst/>
              <a:gdLst/>
              <a:ahLst/>
              <a:cxnLst/>
              <a:rect l="l" t="t" r="r" b="b"/>
              <a:pathLst>
                <a:path w="372" h="313" extrusionOk="0">
                  <a:moveTo>
                    <a:pt x="161" y="0"/>
                  </a:moveTo>
                  <a:cubicBezTo>
                    <a:pt x="79" y="0"/>
                    <a:pt x="9" y="59"/>
                    <a:pt x="9" y="153"/>
                  </a:cubicBezTo>
                  <a:cubicBezTo>
                    <a:pt x="1" y="249"/>
                    <a:pt x="81" y="312"/>
                    <a:pt x="162" y="312"/>
                  </a:cubicBezTo>
                  <a:cubicBezTo>
                    <a:pt x="199" y="312"/>
                    <a:pt x="237" y="299"/>
                    <a:pt x="266" y="270"/>
                  </a:cubicBezTo>
                  <a:cubicBezTo>
                    <a:pt x="372" y="164"/>
                    <a:pt x="301" y="0"/>
                    <a:pt x="16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4" name="Google Shape;1424;p7"/>
            <p:cNvSpPr/>
            <p:nvPr/>
          </p:nvSpPr>
          <p:spPr>
            <a:xfrm>
              <a:off x="6010450" y="1743275"/>
              <a:ext cx="31600" cy="28650"/>
            </a:xfrm>
            <a:custGeom>
              <a:avLst/>
              <a:gdLst/>
              <a:ahLst/>
              <a:cxnLst/>
              <a:rect l="l" t="t" r="r" b="b"/>
              <a:pathLst>
                <a:path w="1264" h="1146" extrusionOk="0">
                  <a:moveTo>
                    <a:pt x="642" y="0"/>
                  </a:moveTo>
                  <a:cubicBezTo>
                    <a:pt x="496" y="0"/>
                    <a:pt x="349" y="56"/>
                    <a:pt x="234" y="165"/>
                  </a:cubicBezTo>
                  <a:cubicBezTo>
                    <a:pt x="12" y="376"/>
                    <a:pt x="0" y="739"/>
                    <a:pt x="222" y="973"/>
                  </a:cubicBezTo>
                  <a:cubicBezTo>
                    <a:pt x="336" y="1087"/>
                    <a:pt x="484" y="1145"/>
                    <a:pt x="633" y="1145"/>
                  </a:cubicBezTo>
                  <a:cubicBezTo>
                    <a:pt x="774" y="1145"/>
                    <a:pt x="916" y="1093"/>
                    <a:pt x="1030" y="984"/>
                  </a:cubicBezTo>
                  <a:cubicBezTo>
                    <a:pt x="1264" y="774"/>
                    <a:pt x="1264" y="399"/>
                    <a:pt x="1053" y="177"/>
                  </a:cubicBezTo>
                  <a:cubicBezTo>
                    <a:pt x="940" y="59"/>
                    <a:pt x="792" y="0"/>
                    <a:pt x="64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5" name="Google Shape;1425;p7"/>
            <p:cNvSpPr/>
            <p:nvPr/>
          </p:nvSpPr>
          <p:spPr>
            <a:xfrm>
              <a:off x="6065425" y="1744500"/>
              <a:ext cx="31900" cy="28600"/>
            </a:xfrm>
            <a:custGeom>
              <a:avLst/>
              <a:gdLst/>
              <a:ahLst/>
              <a:cxnLst/>
              <a:rect l="l" t="t" r="r" b="b"/>
              <a:pathLst>
                <a:path w="1276" h="1144" extrusionOk="0">
                  <a:moveTo>
                    <a:pt x="630" y="1"/>
                  </a:moveTo>
                  <a:cubicBezTo>
                    <a:pt x="489" y="1"/>
                    <a:pt x="347" y="50"/>
                    <a:pt x="234" y="151"/>
                  </a:cubicBezTo>
                  <a:cubicBezTo>
                    <a:pt x="12" y="374"/>
                    <a:pt x="0" y="736"/>
                    <a:pt x="223" y="970"/>
                  </a:cubicBezTo>
                  <a:cubicBezTo>
                    <a:pt x="337" y="1084"/>
                    <a:pt x="488" y="1143"/>
                    <a:pt x="639" y="1143"/>
                  </a:cubicBezTo>
                  <a:cubicBezTo>
                    <a:pt x="783" y="1143"/>
                    <a:pt x="928" y="1090"/>
                    <a:pt x="1042" y="982"/>
                  </a:cubicBezTo>
                  <a:cubicBezTo>
                    <a:pt x="1264" y="760"/>
                    <a:pt x="1276" y="397"/>
                    <a:pt x="1053" y="175"/>
                  </a:cubicBezTo>
                  <a:cubicBezTo>
                    <a:pt x="938" y="59"/>
                    <a:pt x="784" y="1"/>
                    <a:pt x="63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6" name="Google Shape;1426;p7"/>
            <p:cNvSpPr/>
            <p:nvPr/>
          </p:nvSpPr>
          <p:spPr>
            <a:xfrm>
              <a:off x="6066600" y="1689550"/>
              <a:ext cx="31900" cy="28600"/>
            </a:xfrm>
            <a:custGeom>
              <a:avLst/>
              <a:gdLst/>
              <a:ahLst/>
              <a:cxnLst/>
              <a:rect l="l" t="t" r="r" b="b"/>
              <a:pathLst>
                <a:path w="1276" h="1144" extrusionOk="0">
                  <a:moveTo>
                    <a:pt x="636" y="1"/>
                  </a:moveTo>
                  <a:cubicBezTo>
                    <a:pt x="493" y="1"/>
                    <a:pt x="348" y="54"/>
                    <a:pt x="234" y="162"/>
                  </a:cubicBezTo>
                  <a:cubicBezTo>
                    <a:pt x="12" y="384"/>
                    <a:pt x="0" y="747"/>
                    <a:pt x="223" y="969"/>
                  </a:cubicBezTo>
                  <a:cubicBezTo>
                    <a:pt x="338" y="1085"/>
                    <a:pt x="492" y="1143"/>
                    <a:pt x="644" y="1143"/>
                  </a:cubicBezTo>
                  <a:cubicBezTo>
                    <a:pt x="784" y="1143"/>
                    <a:pt x="923" y="1093"/>
                    <a:pt x="1030" y="992"/>
                  </a:cubicBezTo>
                  <a:cubicBezTo>
                    <a:pt x="1264" y="770"/>
                    <a:pt x="1275" y="407"/>
                    <a:pt x="1053" y="173"/>
                  </a:cubicBezTo>
                  <a:cubicBezTo>
                    <a:pt x="939" y="59"/>
                    <a:pt x="788" y="1"/>
                    <a:pt x="63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7" name="Google Shape;1427;p7"/>
            <p:cNvSpPr/>
            <p:nvPr/>
          </p:nvSpPr>
          <p:spPr>
            <a:xfrm>
              <a:off x="6011600" y="1688425"/>
              <a:ext cx="31625" cy="28550"/>
            </a:xfrm>
            <a:custGeom>
              <a:avLst/>
              <a:gdLst/>
              <a:ahLst/>
              <a:cxnLst/>
              <a:rect l="l" t="t" r="r" b="b"/>
              <a:pathLst>
                <a:path w="1265" h="1142" extrusionOk="0">
                  <a:moveTo>
                    <a:pt x="632" y="0"/>
                  </a:moveTo>
                  <a:cubicBezTo>
                    <a:pt x="490" y="0"/>
                    <a:pt x="347" y="53"/>
                    <a:pt x="235" y="160"/>
                  </a:cubicBezTo>
                  <a:cubicBezTo>
                    <a:pt x="1" y="382"/>
                    <a:pt x="1" y="745"/>
                    <a:pt x="223" y="967"/>
                  </a:cubicBezTo>
                  <a:cubicBezTo>
                    <a:pt x="333" y="1083"/>
                    <a:pt x="483" y="1141"/>
                    <a:pt x="636" y="1141"/>
                  </a:cubicBezTo>
                  <a:cubicBezTo>
                    <a:pt x="776" y="1141"/>
                    <a:pt x="918" y="1092"/>
                    <a:pt x="1030" y="991"/>
                  </a:cubicBezTo>
                  <a:cubicBezTo>
                    <a:pt x="1264" y="768"/>
                    <a:pt x="1264" y="406"/>
                    <a:pt x="1054" y="183"/>
                  </a:cubicBezTo>
                  <a:cubicBezTo>
                    <a:pt x="938" y="62"/>
                    <a:pt x="785" y="0"/>
                    <a:pt x="63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8" name="Google Shape;1428;p7"/>
            <p:cNvSpPr/>
            <p:nvPr/>
          </p:nvSpPr>
          <p:spPr>
            <a:xfrm>
              <a:off x="6005175" y="1785900"/>
              <a:ext cx="37150" cy="31700"/>
            </a:xfrm>
            <a:custGeom>
              <a:avLst/>
              <a:gdLst/>
              <a:ahLst/>
              <a:cxnLst/>
              <a:rect l="l" t="t" r="r" b="b"/>
              <a:pathLst>
                <a:path w="1486" h="1268" extrusionOk="0">
                  <a:moveTo>
                    <a:pt x="718" y="0"/>
                  </a:moveTo>
                  <a:cubicBezTo>
                    <a:pt x="484" y="0"/>
                    <a:pt x="250" y="126"/>
                    <a:pt x="141" y="379"/>
                  </a:cubicBezTo>
                  <a:cubicBezTo>
                    <a:pt x="0" y="707"/>
                    <a:pt x="141" y="1069"/>
                    <a:pt x="468" y="1210"/>
                  </a:cubicBezTo>
                  <a:cubicBezTo>
                    <a:pt x="556" y="1250"/>
                    <a:pt x="645" y="1268"/>
                    <a:pt x="730" y="1268"/>
                  </a:cubicBezTo>
                  <a:cubicBezTo>
                    <a:pt x="1145" y="1268"/>
                    <a:pt x="1485" y="839"/>
                    <a:pt x="1311" y="402"/>
                  </a:cubicBezTo>
                  <a:cubicBezTo>
                    <a:pt x="1204" y="135"/>
                    <a:pt x="961"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29" name="Google Shape;1429;p7"/>
            <p:cNvSpPr/>
            <p:nvPr/>
          </p:nvSpPr>
          <p:spPr>
            <a:xfrm>
              <a:off x="6063650" y="1787025"/>
              <a:ext cx="38350" cy="31725"/>
            </a:xfrm>
            <a:custGeom>
              <a:avLst/>
              <a:gdLst/>
              <a:ahLst/>
              <a:cxnLst/>
              <a:rect l="l" t="t" r="r" b="b"/>
              <a:pathLst>
                <a:path w="1534" h="1269" extrusionOk="0">
                  <a:moveTo>
                    <a:pt x="763" y="0"/>
                  </a:moveTo>
                  <a:cubicBezTo>
                    <a:pt x="340" y="0"/>
                    <a:pt x="1" y="432"/>
                    <a:pt x="177" y="872"/>
                  </a:cubicBezTo>
                  <a:cubicBezTo>
                    <a:pt x="266" y="1121"/>
                    <a:pt x="503" y="1269"/>
                    <a:pt x="756" y="1269"/>
                  </a:cubicBezTo>
                  <a:cubicBezTo>
                    <a:pt x="836" y="1269"/>
                    <a:pt x="917" y="1254"/>
                    <a:pt x="996" y="1223"/>
                  </a:cubicBezTo>
                  <a:cubicBezTo>
                    <a:pt x="1522" y="1024"/>
                    <a:pt x="1534" y="276"/>
                    <a:pt x="1019" y="53"/>
                  </a:cubicBezTo>
                  <a:cubicBezTo>
                    <a:pt x="933" y="17"/>
                    <a:pt x="846" y="0"/>
                    <a:pt x="7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0" name="Google Shape;1430;p7"/>
            <p:cNvSpPr/>
            <p:nvPr/>
          </p:nvSpPr>
          <p:spPr>
            <a:xfrm>
              <a:off x="6107825" y="1746075"/>
              <a:ext cx="41200" cy="31850"/>
            </a:xfrm>
            <a:custGeom>
              <a:avLst/>
              <a:gdLst/>
              <a:ahLst/>
              <a:cxnLst/>
              <a:rect l="l" t="t" r="r" b="b"/>
              <a:pathLst>
                <a:path w="1648" h="1274" extrusionOk="0">
                  <a:moveTo>
                    <a:pt x="719" y="1"/>
                  </a:moveTo>
                  <a:cubicBezTo>
                    <a:pt x="474" y="1"/>
                    <a:pt x="246" y="145"/>
                    <a:pt x="141" y="381"/>
                  </a:cubicBezTo>
                  <a:cubicBezTo>
                    <a:pt x="1" y="697"/>
                    <a:pt x="141" y="1071"/>
                    <a:pt x="469" y="1212"/>
                  </a:cubicBezTo>
                  <a:cubicBezTo>
                    <a:pt x="564" y="1254"/>
                    <a:pt x="656" y="1273"/>
                    <a:pt x="741" y="1273"/>
                  </a:cubicBezTo>
                  <a:cubicBezTo>
                    <a:pt x="1338" y="1273"/>
                    <a:pt x="1647" y="350"/>
                    <a:pt x="972" y="53"/>
                  </a:cubicBezTo>
                  <a:cubicBezTo>
                    <a:pt x="889" y="18"/>
                    <a:pt x="803" y="1"/>
                    <a:pt x="71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1" name="Google Shape;1431;p7"/>
            <p:cNvSpPr/>
            <p:nvPr/>
          </p:nvSpPr>
          <p:spPr>
            <a:xfrm>
              <a:off x="6107775" y="1686750"/>
              <a:ext cx="36925" cy="31625"/>
            </a:xfrm>
            <a:custGeom>
              <a:avLst/>
              <a:gdLst/>
              <a:ahLst/>
              <a:cxnLst/>
              <a:rect l="l" t="t" r="r" b="b"/>
              <a:pathLst>
                <a:path w="1477" h="1265" extrusionOk="0">
                  <a:moveTo>
                    <a:pt x="772" y="0"/>
                  </a:moveTo>
                  <a:cubicBezTo>
                    <a:pt x="539" y="0"/>
                    <a:pt x="305" y="126"/>
                    <a:pt x="190" y="379"/>
                  </a:cubicBezTo>
                  <a:cubicBezTo>
                    <a:pt x="1" y="817"/>
                    <a:pt x="338" y="1264"/>
                    <a:pt x="767" y="1264"/>
                  </a:cubicBezTo>
                  <a:cubicBezTo>
                    <a:pt x="842" y="1264"/>
                    <a:pt x="919" y="1251"/>
                    <a:pt x="997" y="1221"/>
                  </a:cubicBezTo>
                  <a:cubicBezTo>
                    <a:pt x="1325" y="1093"/>
                    <a:pt x="1477" y="730"/>
                    <a:pt x="1360" y="402"/>
                  </a:cubicBezTo>
                  <a:cubicBezTo>
                    <a:pt x="1253" y="135"/>
                    <a:pt x="1013" y="0"/>
                    <a:pt x="7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2" name="Google Shape;1432;p7"/>
            <p:cNvSpPr/>
            <p:nvPr/>
          </p:nvSpPr>
          <p:spPr>
            <a:xfrm>
              <a:off x="6066600" y="1643950"/>
              <a:ext cx="38375" cy="31675"/>
            </a:xfrm>
            <a:custGeom>
              <a:avLst/>
              <a:gdLst/>
              <a:ahLst/>
              <a:cxnLst/>
              <a:rect l="l" t="t" r="r" b="b"/>
              <a:pathLst>
                <a:path w="1535" h="1267" extrusionOk="0">
                  <a:moveTo>
                    <a:pt x="765" y="1"/>
                  </a:moveTo>
                  <a:cubicBezTo>
                    <a:pt x="691" y="1"/>
                    <a:pt x="615" y="14"/>
                    <a:pt x="538" y="44"/>
                  </a:cubicBezTo>
                  <a:cubicBezTo>
                    <a:pt x="12" y="243"/>
                    <a:pt x="0" y="980"/>
                    <a:pt x="503" y="1214"/>
                  </a:cubicBezTo>
                  <a:cubicBezTo>
                    <a:pt x="587" y="1249"/>
                    <a:pt x="673" y="1266"/>
                    <a:pt x="758" y="1266"/>
                  </a:cubicBezTo>
                  <a:cubicBezTo>
                    <a:pt x="1006" y="1266"/>
                    <a:pt x="1241" y="1122"/>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3" name="Google Shape;1433;p7"/>
            <p:cNvSpPr/>
            <p:nvPr/>
          </p:nvSpPr>
          <p:spPr>
            <a:xfrm>
              <a:off x="6006925" y="1642725"/>
              <a:ext cx="38350" cy="31725"/>
            </a:xfrm>
            <a:custGeom>
              <a:avLst/>
              <a:gdLst/>
              <a:ahLst/>
              <a:cxnLst/>
              <a:rect l="l" t="t" r="r" b="b"/>
              <a:pathLst>
                <a:path w="1534" h="1269" extrusionOk="0">
                  <a:moveTo>
                    <a:pt x="777" y="0"/>
                  </a:moveTo>
                  <a:cubicBezTo>
                    <a:pt x="698" y="0"/>
                    <a:pt x="617" y="15"/>
                    <a:pt x="539" y="46"/>
                  </a:cubicBezTo>
                  <a:cubicBezTo>
                    <a:pt x="12" y="245"/>
                    <a:pt x="1" y="982"/>
                    <a:pt x="515" y="1216"/>
                  </a:cubicBezTo>
                  <a:cubicBezTo>
                    <a:pt x="600" y="1252"/>
                    <a:pt x="685" y="1269"/>
                    <a:pt x="767" y="1269"/>
                  </a:cubicBezTo>
                  <a:cubicBezTo>
                    <a:pt x="1187" y="1269"/>
                    <a:pt x="1534" y="837"/>
                    <a:pt x="1358" y="397"/>
                  </a:cubicBezTo>
                  <a:cubicBezTo>
                    <a:pt x="1260" y="148"/>
                    <a:pt x="1027" y="0"/>
                    <a:pt x="7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4" name="Google Shape;1434;p7"/>
            <p:cNvSpPr/>
            <p:nvPr/>
          </p:nvSpPr>
          <p:spPr>
            <a:xfrm>
              <a:off x="5963875" y="1683800"/>
              <a:ext cx="38400" cy="31650"/>
            </a:xfrm>
            <a:custGeom>
              <a:avLst/>
              <a:gdLst/>
              <a:ahLst/>
              <a:cxnLst/>
              <a:rect l="l" t="t" r="r" b="b"/>
              <a:pathLst>
                <a:path w="1536" h="1266" extrusionOk="0">
                  <a:moveTo>
                    <a:pt x="773" y="0"/>
                  </a:moveTo>
                  <a:cubicBezTo>
                    <a:pt x="530" y="0"/>
                    <a:pt x="295" y="144"/>
                    <a:pt x="190" y="380"/>
                  </a:cubicBezTo>
                  <a:cubicBezTo>
                    <a:pt x="1" y="818"/>
                    <a:pt x="338" y="1265"/>
                    <a:pt x="767" y="1265"/>
                  </a:cubicBezTo>
                  <a:cubicBezTo>
                    <a:pt x="842" y="1265"/>
                    <a:pt x="919" y="1252"/>
                    <a:pt x="997" y="1222"/>
                  </a:cubicBezTo>
                  <a:cubicBezTo>
                    <a:pt x="1512" y="1012"/>
                    <a:pt x="1535" y="286"/>
                    <a:pt x="1021" y="52"/>
                  </a:cubicBezTo>
                  <a:cubicBezTo>
                    <a:pt x="940" y="17"/>
                    <a:pt x="856" y="0"/>
                    <a:pt x="77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5" name="Google Shape;1435;p7"/>
            <p:cNvSpPr/>
            <p:nvPr/>
          </p:nvSpPr>
          <p:spPr>
            <a:xfrm>
              <a:off x="5963925" y="1743100"/>
              <a:ext cx="37200" cy="31625"/>
            </a:xfrm>
            <a:custGeom>
              <a:avLst/>
              <a:gdLst/>
              <a:ahLst/>
              <a:cxnLst/>
              <a:rect l="l" t="t" r="r" b="b"/>
              <a:pathLst>
                <a:path w="1488" h="1265" extrusionOk="0">
                  <a:moveTo>
                    <a:pt x="712" y="1"/>
                  </a:moveTo>
                  <a:cubicBezTo>
                    <a:pt x="636" y="1"/>
                    <a:pt x="559" y="14"/>
                    <a:pt x="481" y="44"/>
                  </a:cubicBezTo>
                  <a:cubicBezTo>
                    <a:pt x="165" y="172"/>
                    <a:pt x="1" y="535"/>
                    <a:pt x="130" y="863"/>
                  </a:cubicBezTo>
                  <a:cubicBezTo>
                    <a:pt x="231" y="1130"/>
                    <a:pt x="471" y="1265"/>
                    <a:pt x="712" y="1265"/>
                  </a:cubicBezTo>
                  <a:cubicBezTo>
                    <a:pt x="945" y="1265"/>
                    <a:pt x="1179" y="1139"/>
                    <a:pt x="1288" y="886"/>
                  </a:cubicBezTo>
                  <a:cubicBezTo>
                    <a:pt x="1487" y="448"/>
                    <a:pt x="1143" y="1"/>
                    <a:pt x="7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6" name="Google Shape;1436;p7"/>
            <p:cNvSpPr/>
            <p:nvPr/>
          </p:nvSpPr>
          <p:spPr>
            <a:xfrm>
              <a:off x="5961300" y="1803350"/>
              <a:ext cx="16900" cy="15800"/>
            </a:xfrm>
            <a:custGeom>
              <a:avLst/>
              <a:gdLst/>
              <a:ahLst/>
              <a:cxnLst/>
              <a:rect l="l" t="t" r="r" b="b"/>
              <a:pathLst>
                <a:path w="676" h="632" extrusionOk="0">
                  <a:moveTo>
                    <a:pt x="346" y="0"/>
                  </a:moveTo>
                  <a:cubicBezTo>
                    <a:pt x="270" y="0"/>
                    <a:pt x="192" y="28"/>
                    <a:pt x="129" y="90"/>
                  </a:cubicBezTo>
                  <a:cubicBezTo>
                    <a:pt x="12" y="207"/>
                    <a:pt x="1" y="406"/>
                    <a:pt x="129" y="535"/>
                  </a:cubicBezTo>
                  <a:cubicBezTo>
                    <a:pt x="192" y="601"/>
                    <a:pt x="272" y="631"/>
                    <a:pt x="352" y="631"/>
                  </a:cubicBezTo>
                  <a:cubicBezTo>
                    <a:pt x="511" y="631"/>
                    <a:pt x="667" y="512"/>
                    <a:pt x="667" y="324"/>
                  </a:cubicBezTo>
                  <a:cubicBezTo>
                    <a:pt x="675" y="132"/>
                    <a:pt x="513" y="0"/>
                    <a:pt x="34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7" name="Google Shape;1437;p7"/>
            <p:cNvSpPr/>
            <p:nvPr/>
          </p:nvSpPr>
          <p:spPr>
            <a:xfrm>
              <a:off x="6044075" y="1839050"/>
              <a:ext cx="18450" cy="16000"/>
            </a:xfrm>
            <a:custGeom>
              <a:avLst/>
              <a:gdLst/>
              <a:ahLst/>
              <a:cxnLst/>
              <a:rect l="l" t="t" r="r" b="b"/>
              <a:pathLst>
                <a:path w="738" h="640" extrusionOk="0">
                  <a:moveTo>
                    <a:pt x="319" y="0"/>
                  </a:moveTo>
                  <a:cubicBezTo>
                    <a:pt x="156" y="0"/>
                    <a:pt x="0" y="125"/>
                    <a:pt x="0" y="312"/>
                  </a:cubicBezTo>
                  <a:cubicBezTo>
                    <a:pt x="0" y="488"/>
                    <a:pt x="141" y="640"/>
                    <a:pt x="305" y="640"/>
                  </a:cubicBezTo>
                  <a:cubicBezTo>
                    <a:pt x="597" y="640"/>
                    <a:pt x="737" y="300"/>
                    <a:pt x="550" y="101"/>
                  </a:cubicBezTo>
                  <a:cubicBezTo>
                    <a:pt x="484" y="31"/>
                    <a:pt x="401" y="0"/>
                    <a:pt x="3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8" name="Google Shape;1438;p7"/>
            <p:cNvSpPr/>
            <p:nvPr/>
          </p:nvSpPr>
          <p:spPr>
            <a:xfrm>
              <a:off x="6124800" y="1806775"/>
              <a:ext cx="21075" cy="15925"/>
            </a:xfrm>
            <a:custGeom>
              <a:avLst/>
              <a:gdLst/>
              <a:ahLst/>
              <a:cxnLst/>
              <a:rect l="l" t="t" r="r" b="b"/>
              <a:pathLst>
                <a:path w="843" h="637" extrusionOk="0">
                  <a:moveTo>
                    <a:pt x="422" y="0"/>
                  </a:moveTo>
                  <a:cubicBezTo>
                    <a:pt x="141" y="0"/>
                    <a:pt x="0" y="328"/>
                    <a:pt x="188" y="538"/>
                  </a:cubicBezTo>
                  <a:cubicBezTo>
                    <a:pt x="253" y="604"/>
                    <a:pt x="338" y="636"/>
                    <a:pt x="422" y="636"/>
                  </a:cubicBezTo>
                  <a:cubicBezTo>
                    <a:pt x="501" y="636"/>
                    <a:pt x="581" y="607"/>
                    <a:pt x="644" y="550"/>
                  </a:cubicBezTo>
                  <a:cubicBezTo>
                    <a:pt x="843" y="351"/>
                    <a:pt x="702" y="12"/>
                    <a:pt x="4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39" name="Google Shape;1439;p7"/>
            <p:cNvSpPr/>
            <p:nvPr/>
          </p:nvSpPr>
          <p:spPr>
            <a:xfrm>
              <a:off x="6160775" y="1725250"/>
              <a:ext cx="18450" cy="15750"/>
            </a:xfrm>
            <a:custGeom>
              <a:avLst/>
              <a:gdLst/>
              <a:ahLst/>
              <a:cxnLst/>
              <a:rect l="l" t="t" r="r" b="b"/>
              <a:pathLst>
                <a:path w="738" h="630" extrusionOk="0">
                  <a:moveTo>
                    <a:pt x="419" y="0"/>
                  </a:moveTo>
                  <a:cubicBezTo>
                    <a:pt x="343" y="0"/>
                    <a:pt x="266" y="28"/>
                    <a:pt x="199" y="91"/>
                  </a:cubicBezTo>
                  <a:cubicBezTo>
                    <a:pt x="0" y="278"/>
                    <a:pt x="129" y="629"/>
                    <a:pt x="410" y="629"/>
                  </a:cubicBezTo>
                  <a:cubicBezTo>
                    <a:pt x="417" y="629"/>
                    <a:pt x="423" y="630"/>
                    <a:pt x="430" y="630"/>
                  </a:cubicBezTo>
                  <a:cubicBezTo>
                    <a:pt x="596" y="630"/>
                    <a:pt x="726" y="493"/>
                    <a:pt x="737" y="325"/>
                  </a:cubicBezTo>
                  <a:cubicBezTo>
                    <a:pt x="737" y="132"/>
                    <a:pt x="584" y="0"/>
                    <a:pt x="4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0" name="Google Shape;1440;p7"/>
            <p:cNvSpPr/>
            <p:nvPr/>
          </p:nvSpPr>
          <p:spPr>
            <a:xfrm>
              <a:off x="6130650" y="1642200"/>
              <a:ext cx="16700" cy="15925"/>
            </a:xfrm>
            <a:custGeom>
              <a:avLst/>
              <a:gdLst/>
              <a:ahLst/>
              <a:cxnLst/>
              <a:rect l="l" t="t" r="r" b="b"/>
              <a:pathLst>
                <a:path w="668" h="637" extrusionOk="0">
                  <a:moveTo>
                    <a:pt x="322" y="1"/>
                  </a:moveTo>
                  <a:cubicBezTo>
                    <a:pt x="162" y="1"/>
                    <a:pt x="8" y="125"/>
                    <a:pt x="0" y="313"/>
                  </a:cubicBezTo>
                  <a:cubicBezTo>
                    <a:pt x="0" y="505"/>
                    <a:pt x="160" y="637"/>
                    <a:pt x="324" y="637"/>
                  </a:cubicBezTo>
                  <a:cubicBezTo>
                    <a:pt x="399" y="637"/>
                    <a:pt x="476" y="609"/>
                    <a:pt x="539" y="547"/>
                  </a:cubicBezTo>
                  <a:cubicBezTo>
                    <a:pt x="667" y="430"/>
                    <a:pt x="667" y="231"/>
                    <a:pt x="550" y="102"/>
                  </a:cubicBezTo>
                  <a:cubicBezTo>
                    <a:pt x="484" y="32"/>
                    <a:pt x="402" y="1"/>
                    <a:pt x="32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1" name="Google Shape;1441;p7"/>
            <p:cNvSpPr/>
            <p:nvPr/>
          </p:nvSpPr>
          <p:spPr>
            <a:xfrm>
              <a:off x="6046125" y="1606425"/>
              <a:ext cx="18750" cy="16000"/>
            </a:xfrm>
            <a:custGeom>
              <a:avLst/>
              <a:gdLst/>
              <a:ahLst/>
              <a:cxnLst/>
              <a:rect l="l" t="t" r="r" b="b"/>
              <a:pathLst>
                <a:path w="750" h="640" extrusionOk="0">
                  <a:moveTo>
                    <a:pt x="433" y="0"/>
                  </a:moveTo>
                  <a:cubicBezTo>
                    <a:pt x="152" y="0"/>
                    <a:pt x="0" y="340"/>
                    <a:pt x="199" y="539"/>
                  </a:cubicBezTo>
                  <a:cubicBezTo>
                    <a:pt x="265" y="609"/>
                    <a:pt x="347" y="640"/>
                    <a:pt x="428" y="640"/>
                  </a:cubicBezTo>
                  <a:cubicBezTo>
                    <a:pt x="588" y="640"/>
                    <a:pt x="741" y="515"/>
                    <a:pt x="749" y="328"/>
                  </a:cubicBezTo>
                  <a:cubicBezTo>
                    <a:pt x="749" y="153"/>
                    <a:pt x="609" y="12"/>
                    <a:pt x="43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2" name="Google Shape;1442;p7"/>
            <p:cNvSpPr/>
            <p:nvPr/>
          </p:nvSpPr>
          <p:spPr>
            <a:xfrm>
              <a:off x="5963050" y="1638925"/>
              <a:ext cx="21000" cy="15800"/>
            </a:xfrm>
            <a:custGeom>
              <a:avLst/>
              <a:gdLst/>
              <a:ahLst/>
              <a:cxnLst/>
              <a:rect l="l" t="t" r="r" b="b"/>
              <a:pathLst>
                <a:path w="840" h="632" extrusionOk="0">
                  <a:moveTo>
                    <a:pt x="421" y="0"/>
                  </a:moveTo>
                  <a:cubicBezTo>
                    <a:pt x="342" y="0"/>
                    <a:pt x="262" y="30"/>
                    <a:pt x="200" y="93"/>
                  </a:cubicBezTo>
                  <a:cubicBezTo>
                    <a:pt x="1" y="280"/>
                    <a:pt x="129" y="631"/>
                    <a:pt x="410" y="631"/>
                  </a:cubicBezTo>
                  <a:cubicBezTo>
                    <a:pt x="415" y="631"/>
                    <a:pt x="420" y="631"/>
                    <a:pt x="424" y="631"/>
                  </a:cubicBezTo>
                  <a:cubicBezTo>
                    <a:pt x="696" y="631"/>
                    <a:pt x="840" y="300"/>
                    <a:pt x="644" y="93"/>
                  </a:cubicBezTo>
                  <a:cubicBezTo>
                    <a:pt x="584" y="33"/>
                    <a:pt x="503" y="0"/>
                    <a:pt x="42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3" name="Google Shape;1443;p7"/>
            <p:cNvSpPr/>
            <p:nvPr/>
          </p:nvSpPr>
          <p:spPr>
            <a:xfrm>
              <a:off x="5929500" y="1720500"/>
              <a:ext cx="18675" cy="15825"/>
            </a:xfrm>
            <a:custGeom>
              <a:avLst/>
              <a:gdLst/>
              <a:ahLst/>
              <a:cxnLst/>
              <a:rect l="l" t="t" r="r" b="b"/>
              <a:pathLst>
                <a:path w="747" h="633" extrusionOk="0">
                  <a:moveTo>
                    <a:pt x="337" y="0"/>
                  </a:moveTo>
                  <a:cubicBezTo>
                    <a:pt x="161" y="0"/>
                    <a:pt x="9" y="129"/>
                    <a:pt x="9" y="304"/>
                  </a:cubicBezTo>
                  <a:cubicBezTo>
                    <a:pt x="1" y="499"/>
                    <a:pt x="163" y="632"/>
                    <a:pt x="332" y="632"/>
                  </a:cubicBezTo>
                  <a:cubicBezTo>
                    <a:pt x="407" y="632"/>
                    <a:pt x="483" y="607"/>
                    <a:pt x="547" y="550"/>
                  </a:cubicBezTo>
                  <a:cubicBezTo>
                    <a:pt x="746" y="351"/>
                    <a:pt x="617" y="12"/>
                    <a:pt x="3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4" name="Google Shape;1444;p7"/>
            <p:cNvSpPr/>
            <p:nvPr/>
          </p:nvSpPr>
          <p:spPr>
            <a:xfrm>
              <a:off x="5978275" y="1860875"/>
              <a:ext cx="27750" cy="23825"/>
            </a:xfrm>
            <a:custGeom>
              <a:avLst/>
              <a:gdLst/>
              <a:ahLst/>
              <a:cxnLst/>
              <a:rect l="l" t="t" r="r" b="b"/>
              <a:pathLst>
                <a:path w="1110" h="953" extrusionOk="0">
                  <a:moveTo>
                    <a:pt x="541" y="1"/>
                  </a:moveTo>
                  <a:cubicBezTo>
                    <a:pt x="363" y="1"/>
                    <a:pt x="186" y="97"/>
                    <a:pt x="105" y="293"/>
                  </a:cubicBezTo>
                  <a:cubicBezTo>
                    <a:pt x="0" y="527"/>
                    <a:pt x="117" y="808"/>
                    <a:pt x="351" y="913"/>
                  </a:cubicBezTo>
                  <a:cubicBezTo>
                    <a:pt x="415" y="940"/>
                    <a:pt x="479" y="953"/>
                    <a:pt x="541" y="953"/>
                  </a:cubicBezTo>
                  <a:cubicBezTo>
                    <a:pt x="854" y="953"/>
                    <a:pt x="1110" y="637"/>
                    <a:pt x="983" y="305"/>
                  </a:cubicBezTo>
                  <a:cubicBezTo>
                    <a:pt x="906" y="103"/>
                    <a:pt x="723"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5" name="Google Shape;1445;p7"/>
            <p:cNvSpPr/>
            <p:nvPr/>
          </p:nvSpPr>
          <p:spPr>
            <a:xfrm>
              <a:off x="6096775" y="1863300"/>
              <a:ext cx="28625" cy="23850"/>
            </a:xfrm>
            <a:custGeom>
              <a:avLst/>
              <a:gdLst/>
              <a:ahLst/>
              <a:cxnLst/>
              <a:rect l="l" t="t" r="r" b="b"/>
              <a:pathLst>
                <a:path w="1145" h="954" extrusionOk="0">
                  <a:moveTo>
                    <a:pt x="563" y="0"/>
                  </a:moveTo>
                  <a:cubicBezTo>
                    <a:pt x="253" y="0"/>
                    <a:pt x="1" y="322"/>
                    <a:pt x="127" y="652"/>
                  </a:cubicBezTo>
                  <a:cubicBezTo>
                    <a:pt x="199" y="841"/>
                    <a:pt x="381" y="954"/>
                    <a:pt x="573" y="954"/>
                  </a:cubicBezTo>
                  <a:cubicBezTo>
                    <a:pt x="631" y="954"/>
                    <a:pt x="690" y="943"/>
                    <a:pt x="747" y="921"/>
                  </a:cubicBezTo>
                  <a:cubicBezTo>
                    <a:pt x="1133" y="769"/>
                    <a:pt x="1145" y="208"/>
                    <a:pt x="759" y="44"/>
                  </a:cubicBezTo>
                  <a:cubicBezTo>
                    <a:pt x="693" y="14"/>
                    <a:pt x="627" y="0"/>
                    <a:pt x="5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6" name="Google Shape;1446;p7"/>
            <p:cNvSpPr/>
            <p:nvPr/>
          </p:nvSpPr>
          <p:spPr>
            <a:xfrm>
              <a:off x="6182700" y="1781175"/>
              <a:ext cx="28950" cy="23700"/>
            </a:xfrm>
            <a:custGeom>
              <a:avLst/>
              <a:gdLst/>
              <a:ahLst/>
              <a:cxnLst/>
              <a:rect l="l" t="t" r="r" b="b"/>
              <a:pathLst>
                <a:path w="1158" h="948" extrusionOk="0">
                  <a:moveTo>
                    <a:pt x="575" y="0"/>
                  </a:moveTo>
                  <a:cubicBezTo>
                    <a:pt x="521" y="0"/>
                    <a:pt x="466" y="10"/>
                    <a:pt x="410" y="30"/>
                  </a:cubicBezTo>
                  <a:cubicBezTo>
                    <a:pt x="12" y="182"/>
                    <a:pt x="1" y="732"/>
                    <a:pt x="387" y="907"/>
                  </a:cubicBezTo>
                  <a:cubicBezTo>
                    <a:pt x="448" y="935"/>
                    <a:pt x="512" y="948"/>
                    <a:pt x="576" y="948"/>
                  </a:cubicBezTo>
                  <a:cubicBezTo>
                    <a:pt x="756" y="948"/>
                    <a:pt x="929" y="843"/>
                    <a:pt x="1007" y="662"/>
                  </a:cubicBezTo>
                  <a:cubicBezTo>
                    <a:pt x="1157" y="331"/>
                    <a:pt x="89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7" name="Google Shape;1447;p7"/>
            <p:cNvSpPr/>
            <p:nvPr/>
          </p:nvSpPr>
          <p:spPr>
            <a:xfrm>
              <a:off x="6185125" y="1662550"/>
              <a:ext cx="27725" cy="23700"/>
            </a:xfrm>
            <a:custGeom>
              <a:avLst/>
              <a:gdLst/>
              <a:ahLst/>
              <a:cxnLst/>
              <a:rect l="l" t="t" r="r" b="b"/>
              <a:pathLst>
                <a:path w="1109" h="948" extrusionOk="0">
                  <a:moveTo>
                    <a:pt x="575" y="0"/>
                  </a:moveTo>
                  <a:cubicBezTo>
                    <a:pt x="402" y="0"/>
                    <a:pt x="230" y="94"/>
                    <a:pt x="149" y="282"/>
                  </a:cubicBezTo>
                  <a:cubicBezTo>
                    <a:pt x="0" y="611"/>
                    <a:pt x="257" y="947"/>
                    <a:pt x="575" y="947"/>
                  </a:cubicBezTo>
                  <a:cubicBezTo>
                    <a:pt x="630" y="947"/>
                    <a:pt x="688" y="937"/>
                    <a:pt x="746" y="914"/>
                  </a:cubicBezTo>
                  <a:cubicBezTo>
                    <a:pt x="992" y="821"/>
                    <a:pt x="1109" y="540"/>
                    <a:pt x="1015" y="306"/>
                  </a:cubicBezTo>
                  <a:cubicBezTo>
                    <a:pt x="937" y="103"/>
                    <a:pt x="75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8" name="Google Shape;1448;p7"/>
            <p:cNvSpPr/>
            <p:nvPr/>
          </p:nvSpPr>
          <p:spPr>
            <a:xfrm>
              <a:off x="6102650" y="1576800"/>
              <a:ext cx="27725" cy="23850"/>
            </a:xfrm>
            <a:custGeom>
              <a:avLst/>
              <a:gdLst/>
              <a:ahLst/>
              <a:cxnLst/>
              <a:rect l="l" t="t" r="r" b="b"/>
              <a:pathLst>
                <a:path w="1109" h="954" extrusionOk="0">
                  <a:moveTo>
                    <a:pt x="582" y="0"/>
                  </a:moveTo>
                  <a:cubicBezTo>
                    <a:pt x="266" y="0"/>
                    <a:pt x="0" y="324"/>
                    <a:pt x="138" y="647"/>
                  </a:cubicBezTo>
                  <a:cubicBezTo>
                    <a:pt x="215" y="851"/>
                    <a:pt x="397" y="953"/>
                    <a:pt x="580" y="953"/>
                  </a:cubicBezTo>
                  <a:cubicBezTo>
                    <a:pt x="754" y="953"/>
                    <a:pt x="929" y="859"/>
                    <a:pt x="1015" y="671"/>
                  </a:cubicBezTo>
                  <a:cubicBezTo>
                    <a:pt x="1109" y="425"/>
                    <a:pt x="1003" y="144"/>
                    <a:pt x="769" y="39"/>
                  </a:cubicBezTo>
                  <a:cubicBezTo>
                    <a:pt x="707" y="12"/>
                    <a:pt x="644"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49" name="Google Shape;1449;p7"/>
            <p:cNvSpPr/>
            <p:nvPr/>
          </p:nvSpPr>
          <p:spPr>
            <a:xfrm>
              <a:off x="5983250" y="1574325"/>
              <a:ext cx="28600" cy="23850"/>
            </a:xfrm>
            <a:custGeom>
              <a:avLst/>
              <a:gdLst/>
              <a:ahLst/>
              <a:cxnLst/>
              <a:rect l="l" t="t" r="r" b="b"/>
              <a:pathLst>
                <a:path w="1144" h="954" extrusionOk="0">
                  <a:moveTo>
                    <a:pt x="582" y="0"/>
                  </a:moveTo>
                  <a:cubicBezTo>
                    <a:pt x="525" y="0"/>
                    <a:pt x="467" y="11"/>
                    <a:pt x="409" y="33"/>
                  </a:cubicBezTo>
                  <a:cubicBezTo>
                    <a:pt x="12" y="196"/>
                    <a:pt x="0" y="746"/>
                    <a:pt x="386" y="910"/>
                  </a:cubicBezTo>
                  <a:cubicBezTo>
                    <a:pt x="452" y="940"/>
                    <a:pt x="518" y="954"/>
                    <a:pt x="582" y="954"/>
                  </a:cubicBezTo>
                  <a:cubicBezTo>
                    <a:pt x="892" y="954"/>
                    <a:pt x="1144" y="632"/>
                    <a:pt x="1018" y="302"/>
                  </a:cubicBezTo>
                  <a:cubicBezTo>
                    <a:pt x="946" y="113"/>
                    <a:pt x="771"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0" name="Google Shape;1450;p7"/>
            <p:cNvSpPr/>
            <p:nvPr/>
          </p:nvSpPr>
          <p:spPr>
            <a:xfrm>
              <a:off x="5897325" y="1656650"/>
              <a:ext cx="28025" cy="23675"/>
            </a:xfrm>
            <a:custGeom>
              <a:avLst/>
              <a:gdLst/>
              <a:ahLst/>
              <a:cxnLst/>
              <a:rect l="l" t="t" r="r" b="b"/>
              <a:pathLst>
                <a:path w="1121" h="947" extrusionOk="0">
                  <a:moveTo>
                    <a:pt x="583" y="0"/>
                  </a:moveTo>
                  <a:cubicBezTo>
                    <a:pt x="266" y="0"/>
                    <a:pt x="1" y="324"/>
                    <a:pt x="138" y="647"/>
                  </a:cubicBezTo>
                  <a:cubicBezTo>
                    <a:pt x="214" y="847"/>
                    <a:pt x="392" y="947"/>
                    <a:pt x="572" y="947"/>
                  </a:cubicBezTo>
                  <a:cubicBezTo>
                    <a:pt x="749" y="947"/>
                    <a:pt x="928" y="850"/>
                    <a:pt x="1015" y="659"/>
                  </a:cubicBezTo>
                  <a:cubicBezTo>
                    <a:pt x="1121" y="425"/>
                    <a:pt x="1004" y="144"/>
                    <a:pt x="770" y="39"/>
                  </a:cubicBezTo>
                  <a:cubicBezTo>
                    <a:pt x="707" y="12"/>
                    <a:pt x="644" y="0"/>
                    <a:pt x="58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1" name="Google Shape;1451;p7"/>
            <p:cNvSpPr/>
            <p:nvPr/>
          </p:nvSpPr>
          <p:spPr>
            <a:xfrm>
              <a:off x="5895775" y="1775225"/>
              <a:ext cx="27800" cy="23750"/>
            </a:xfrm>
            <a:custGeom>
              <a:avLst/>
              <a:gdLst/>
              <a:ahLst/>
              <a:cxnLst/>
              <a:rect l="l" t="t" r="r" b="b"/>
              <a:pathLst>
                <a:path w="1112" h="950" extrusionOk="0">
                  <a:moveTo>
                    <a:pt x="539" y="1"/>
                  </a:moveTo>
                  <a:cubicBezTo>
                    <a:pt x="482" y="1"/>
                    <a:pt x="423" y="11"/>
                    <a:pt x="364" y="34"/>
                  </a:cubicBezTo>
                  <a:cubicBezTo>
                    <a:pt x="118" y="139"/>
                    <a:pt x="1" y="408"/>
                    <a:pt x="95" y="654"/>
                  </a:cubicBezTo>
                  <a:cubicBezTo>
                    <a:pt x="172" y="850"/>
                    <a:pt x="351" y="949"/>
                    <a:pt x="533" y="949"/>
                  </a:cubicBezTo>
                  <a:cubicBezTo>
                    <a:pt x="708" y="949"/>
                    <a:pt x="886" y="856"/>
                    <a:pt x="972" y="666"/>
                  </a:cubicBezTo>
                  <a:cubicBezTo>
                    <a:pt x="1111" y="337"/>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2" name="Google Shape;1452;p7"/>
            <p:cNvSpPr/>
            <p:nvPr/>
          </p:nvSpPr>
          <p:spPr>
            <a:xfrm>
              <a:off x="5909525" y="1861025"/>
              <a:ext cx="8800" cy="8000"/>
            </a:xfrm>
            <a:custGeom>
              <a:avLst/>
              <a:gdLst/>
              <a:ahLst/>
              <a:cxnLst/>
              <a:rect l="l" t="t" r="r" b="b"/>
              <a:pathLst>
                <a:path w="352" h="320" extrusionOk="0">
                  <a:moveTo>
                    <a:pt x="178" y="0"/>
                  </a:moveTo>
                  <a:cubicBezTo>
                    <a:pt x="138" y="0"/>
                    <a:pt x="100" y="18"/>
                    <a:pt x="71" y="53"/>
                  </a:cubicBezTo>
                  <a:cubicBezTo>
                    <a:pt x="1" y="112"/>
                    <a:pt x="1" y="205"/>
                    <a:pt x="71" y="275"/>
                  </a:cubicBezTo>
                  <a:cubicBezTo>
                    <a:pt x="100" y="305"/>
                    <a:pt x="138" y="319"/>
                    <a:pt x="178" y="319"/>
                  </a:cubicBezTo>
                  <a:cubicBezTo>
                    <a:pt x="217" y="319"/>
                    <a:pt x="258" y="305"/>
                    <a:pt x="293" y="275"/>
                  </a:cubicBezTo>
                  <a:cubicBezTo>
                    <a:pt x="352" y="205"/>
                    <a:pt x="352" y="112"/>
                    <a:pt x="293" y="53"/>
                  </a:cubicBezTo>
                  <a:cubicBezTo>
                    <a:pt x="258" y="18"/>
                    <a:pt x="217" y="0"/>
                    <a:pt x="1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3" name="Google Shape;1453;p7"/>
            <p:cNvSpPr/>
            <p:nvPr/>
          </p:nvSpPr>
          <p:spPr>
            <a:xfrm>
              <a:off x="6046425" y="1920575"/>
              <a:ext cx="9300" cy="7900"/>
            </a:xfrm>
            <a:custGeom>
              <a:avLst/>
              <a:gdLst/>
              <a:ahLst/>
              <a:cxnLst/>
              <a:rect l="l" t="t" r="r" b="b"/>
              <a:pathLst>
                <a:path w="372" h="316" extrusionOk="0">
                  <a:moveTo>
                    <a:pt x="159" y="1"/>
                  </a:moveTo>
                  <a:cubicBezTo>
                    <a:pt x="79" y="1"/>
                    <a:pt x="0" y="61"/>
                    <a:pt x="0" y="163"/>
                  </a:cubicBezTo>
                  <a:cubicBezTo>
                    <a:pt x="0" y="245"/>
                    <a:pt x="70" y="315"/>
                    <a:pt x="152" y="315"/>
                  </a:cubicBezTo>
                  <a:cubicBezTo>
                    <a:pt x="157" y="315"/>
                    <a:pt x="161" y="316"/>
                    <a:pt x="165" y="316"/>
                  </a:cubicBezTo>
                  <a:cubicBezTo>
                    <a:pt x="298" y="316"/>
                    <a:pt x="371" y="148"/>
                    <a:pt x="269" y="46"/>
                  </a:cubicBezTo>
                  <a:cubicBezTo>
                    <a:pt x="238" y="15"/>
                    <a:pt x="199"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4" name="Google Shape;1454;p7"/>
            <p:cNvSpPr/>
            <p:nvPr/>
          </p:nvSpPr>
          <p:spPr>
            <a:xfrm>
              <a:off x="6183875" y="1866725"/>
              <a:ext cx="10550" cy="7850"/>
            </a:xfrm>
            <a:custGeom>
              <a:avLst/>
              <a:gdLst/>
              <a:ahLst/>
              <a:cxnLst/>
              <a:rect l="l" t="t" r="r" b="b"/>
              <a:pathLst>
                <a:path w="422" h="314" extrusionOk="0">
                  <a:moveTo>
                    <a:pt x="211" y="1"/>
                  </a:moveTo>
                  <a:cubicBezTo>
                    <a:pt x="71" y="1"/>
                    <a:pt x="1" y="164"/>
                    <a:pt x="106" y="270"/>
                  </a:cubicBezTo>
                  <a:cubicBezTo>
                    <a:pt x="135" y="299"/>
                    <a:pt x="173" y="314"/>
                    <a:pt x="213" y="314"/>
                  </a:cubicBezTo>
                  <a:cubicBezTo>
                    <a:pt x="252" y="314"/>
                    <a:pt x="293" y="299"/>
                    <a:pt x="328" y="270"/>
                  </a:cubicBezTo>
                  <a:cubicBezTo>
                    <a:pt x="422" y="164"/>
                    <a:pt x="352" y="1"/>
                    <a:pt x="2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5" name="Google Shape;1455;p7"/>
            <p:cNvSpPr/>
            <p:nvPr/>
          </p:nvSpPr>
          <p:spPr>
            <a:xfrm>
              <a:off x="6243825" y="1730825"/>
              <a:ext cx="9300" cy="7825"/>
            </a:xfrm>
            <a:custGeom>
              <a:avLst/>
              <a:gdLst/>
              <a:ahLst/>
              <a:cxnLst/>
              <a:rect l="l" t="t" r="r" b="b"/>
              <a:pathLst>
                <a:path w="372" h="313" extrusionOk="0">
                  <a:moveTo>
                    <a:pt x="210" y="1"/>
                  </a:moveTo>
                  <a:cubicBezTo>
                    <a:pt x="173" y="1"/>
                    <a:pt x="136" y="14"/>
                    <a:pt x="106" y="43"/>
                  </a:cubicBezTo>
                  <a:cubicBezTo>
                    <a:pt x="1" y="137"/>
                    <a:pt x="71" y="312"/>
                    <a:pt x="211" y="312"/>
                  </a:cubicBezTo>
                  <a:cubicBezTo>
                    <a:pt x="293" y="312"/>
                    <a:pt x="364" y="242"/>
                    <a:pt x="364" y="160"/>
                  </a:cubicBezTo>
                  <a:cubicBezTo>
                    <a:pt x="372" y="64"/>
                    <a:pt x="291" y="1"/>
                    <a:pt x="2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6" name="Google Shape;1456;p7"/>
            <p:cNvSpPr/>
            <p:nvPr/>
          </p:nvSpPr>
          <p:spPr>
            <a:xfrm>
              <a:off x="6189600" y="1592700"/>
              <a:ext cx="9500" cy="7825"/>
            </a:xfrm>
            <a:custGeom>
              <a:avLst/>
              <a:gdLst/>
              <a:ahLst/>
              <a:cxnLst/>
              <a:rect l="l" t="t" r="r" b="b"/>
              <a:pathLst>
                <a:path w="380" h="313" extrusionOk="0">
                  <a:moveTo>
                    <a:pt x="218" y="0"/>
                  </a:moveTo>
                  <a:cubicBezTo>
                    <a:pt x="102" y="0"/>
                    <a:pt x="0" y="152"/>
                    <a:pt x="99" y="269"/>
                  </a:cubicBezTo>
                  <a:cubicBezTo>
                    <a:pt x="128" y="298"/>
                    <a:pt x="169" y="313"/>
                    <a:pt x="210" y="313"/>
                  </a:cubicBezTo>
                  <a:cubicBezTo>
                    <a:pt x="251" y="313"/>
                    <a:pt x="292" y="298"/>
                    <a:pt x="321" y="269"/>
                  </a:cubicBezTo>
                  <a:cubicBezTo>
                    <a:pt x="380" y="210"/>
                    <a:pt x="380" y="105"/>
                    <a:pt x="321" y="46"/>
                  </a:cubicBezTo>
                  <a:cubicBezTo>
                    <a:pt x="289" y="14"/>
                    <a:pt x="253" y="0"/>
                    <a:pt x="2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7" name="Google Shape;1457;p7"/>
            <p:cNvSpPr/>
            <p:nvPr/>
          </p:nvSpPr>
          <p:spPr>
            <a:xfrm>
              <a:off x="6054300" y="1533150"/>
              <a:ext cx="7925" cy="7700"/>
            </a:xfrm>
            <a:custGeom>
              <a:avLst/>
              <a:gdLst/>
              <a:ahLst/>
              <a:cxnLst/>
              <a:rect l="l" t="t" r="r" b="b"/>
              <a:pathLst>
                <a:path w="317" h="308" extrusionOk="0">
                  <a:moveTo>
                    <a:pt x="159" y="1"/>
                  </a:moveTo>
                  <a:cubicBezTo>
                    <a:pt x="80" y="1"/>
                    <a:pt x="1" y="53"/>
                    <a:pt x="1" y="159"/>
                  </a:cubicBezTo>
                  <a:cubicBezTo>
                    <a:pt x="1" y="258"/>
                    <a:pt x="80" y="308"/>
                    <a:pt x="159" y="308"/>
                  </a:cubicBezTo>
                  <a:cubicBezTo>
                    <a:pt x="238" y="308"/>
                    <a:pt x="317" y="258"/>
                    <a:pt x="317" y="159"/>
                  </a:cubicBezTo>
                  <a:cubicBezTo>
                    <a:pt x="317" y="53"/>
                    <a:pt x="238"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8" name="Google Shape;1458;p7"/>
            <p:cNvSpPr/>
            <p:nvPr/>
          </p:nvSpPr>
          <p:spPr>
            <a:xfrm>
              <a:off x="5915100" y="1586900"/>
              <a:ext cx="9600" cy="7725"/>
            </a:xfrm>
            <a:custGeom>
              <a:avLst/>
              <a:gdLst/>
              <a:ahLst/>
              <a:cxnLst/>
              <a:rect l="l" t="t" r="r" b="b"/>
              <a:pathLst>
                <a:path w="384" h="309" extrusionOk="0">
                  <a:moveTo>
                    <a:pt x="180" y="1"/>
                  </a:moveTo>
                  <a:cubicBezTo>
                    <a:pt x="138" y="1"/>
                    <a:pt x="94" y="15"/>
                    <a:pt x="59" y="44"/>
                  </a:cubicBezTo>
                  <a:cubicBezTo>
                    <a:pt x="0" y="103"/>
                    <a:pt x="0" y="208"/>
                    <a:pt x="59" y="267"/>
                  </a:cubicBezTo>
                  <a:cubicBezTo>
                    <a:pt x="93" y="296"/>
                    <a:pt x="130" y="308"/>
                    <a:pt x="164" y="308"/>
                  </a:cubicBezTo>
                  <a:cubicBezTo>
                    <a:pt x="284" y="308"/>
                    <a:pt x="383" y="162"/>
                    <a:pt x="293" y="44"/>
                  </a:cubicBezTo>
                  <a:cubicBezTo>
                    <a:pt x="263" y="15"/>
                    <a:pt x="222" y="1"/>
                    <a:pt x="18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59" name="Google Shape;1459;p7"/>
            <p:cNvSpPr/>
            <p:nvPr/>
          </p:nvSpPr>
          <p:spPr>
            <a:xfrm>
              <a:off x="5855725" y="1722825"/>
              <a:ext cx="9075" cy="7950"/>
            </a:xfrm>
            <a:custGeom>
              <a:avLst/>
              <a:gdLst/>
              <a:ahLst/>
              <a:cxnLst/>
              <a:rect l="l" t="t" r="r" b="b"/>
              <a:pathLst>
                <a:path w="363" h="318" extrusionOk="0">
                  <a:moveTo>
                    <a:pt x="164" y="1"/>
                  </a:moveTo>
                  <a:cubicBezTo>
                    <a:pt x="70" y="1"/>
                    <a:pt x="0" y="71"/>
                    <a:pt x="0" y="153"/>
                  </a:cubicBezTo>
                  <a:cubicBezTo>
                    <a:pt x="0" y="249"/>
                    <a:pt x="77" y="318"/>
                    <a:pt x="159" y="318"/>
                  </a:cubicBezTo>
                  <a:cubicBezTo>
                    <a:pt x="197" y="318"/>
                    <a:pt x="236" y="303"/>
                    <a:pt x="269" y="270"/>
                  </a:cubicBezTo>
                  <a:cubicBezTo>
                    <a:pt x="363" y="176"/>
                    <a:pt x="304"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0" name="Google Shape;1460;p7"/>
            <p:cNvSpPr/>
            <p:nvPr/>
          </p:nvSpPr>
          <p:spPr>
            <a:xfrm>
              <a:off x="5951650" y="1935925"/>
              <a:ext cx="18575" cy="15775"/>
            </a:xfrm>
            <a:custGeom>
              <a:avLst/>
              <a:gdLst/>
              <a:ahLst/>
              <a:cxnLst/>
              <a:rect l="l" t="t" r="r" b="b"/>
              <a:pathLst>
                <a:path w="743" h="631" extrusionOk="0">
                  <a:moveTo>
                    <a:pt x="359" y="1"/>
                  </a:moveTo>
                  <a:cubicBezTo>
                    <a:pt x="241" y="1"/>
                    <a:pt x="123" y="65"/>
                    <a:pt x="71" y="192"/>
                  </a:cubicBezTo>
                  <a:cubicBezTo>
                    <a:pt x="1" y="356"/>
                    <a:pt x="71" y="532"/>
                    <a:pt x="234" y="602"/>
                  </a:cubicBezTo>
                  <a:cubicBezTo>
                    <a:pt x="278" y="622"/>
                    <a:pt x="323" y="631"/>
                    <a:pt x="366" y="631"/>
                  </a:cubicBezTo>
                  <a:cubicBezTo>
                    <a:pt x="573" y="631"/>
                    <a:pt x="743" y="418"/>
                    <a:pt x="656" y="204"/>
                  </a:cubicBezTo>
                  <a:cubicBezTo>
                    <a:pt x="602" y="68"/>
                    <a:pt x="480" y="1"/>
                    <a:pt x="3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1" name="Google Shape;1461;p7"/>
            <p:cNvSpPr/>
            <p:nvPr/>
          </p:nvSpPr>
          <p:spPr>
            <a:xfrm>
              <a:off x="6129925" y="1939425"/>
              <a:ext cx="19175" cy="16000"/>
            </a:xfrm>
            <a:custGeom>
              <a:avLst/>
              <a:gdLst/>
              <a:ahLst/>
              <a:cxnLst/>
              <a:rect l="l" t="t" r="r" b="b"/>
              <a:pathLst>
                <a:path w="767" h="640" extrusionOk="0">
                  <a:moveTo>
                    <a:pt x="374" y="0"/>
                  </a:moveTo>
                  <a:cubicBezTo>
                    <a:pt x="163" y="0"/>
                    <a:pt x="0" y="215"/>
                    <a:pt x="88" y="438"/>
                  </a:cubicBezTo>
                  <a:cubicBezTo>
                    <a:pt x="132" y="562"/>
                    <a:pt x="250" y="639"/>
                    <a:pt x="375" y="639"/>
                  </a:cubicBezTo>
                  <a:cubicBezTo>
                    <a:pt x="416" y="639"/>
                    <a:pt x="457" y="631"/>
                    <a:pt x="497" y="614"/>
                  </a:cubicBezTo>
                  <a:cubicBezTo>
                    <a:pt x="755" y="509"/>
                    <a:pt x="766" y="146"/>
                    <a:pt x="509" y="29"/>
                  </a:cubicBezTo>
                  <a:cubicBezTo>
                    <a:pt x="463" y="9"/>
                    <a:pt x="418"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2" name="Google Shape;1462;p7"/>
            <p:cNvSpPr/>
            <p:nvPr/>
          </p:nvSpPr>
          <p:spPr>
            <a:xfrm>
              <a:off x="6258750" y="1816400"/>
              <a:ext cx="19200" cy="15650"/>
            </a:xfrm>
            <a:custGeom>
              <a:avLst/>
              <a:gdLst/>
              <a:ahLst/>
              <a:cxnLst/>
              <a:rect l="l" t="t" r="r" b="b"/>
              <a:pathLst>
                <a:path w="768" h="626" extrusionOk="0">
                  <a:moveTo>
                    <a:pt x="394" y="1"/>
                  </a:moveTo>
                  <a:cubicBezTo>
                    <a:pt x="354" y="1"/>
                    <a:pt x="312" y="8"/>
                    <a:pt x="270" y="25"/>
                  </a:cubicBezTo>
                  <a:cubicBezTo>
                    <a:pt x="12" y="118"/>
                    <a:pt x="1" y="481"/>
                    <a:pt x="258" y="598"/>
                  </a:cubicBezTo>
                  <a:cubicBezTo>
                    <a:pt x="301" y="616"/>
                    <a:pt x="345" y="625"/>
                    <a:pt x="389" y="625"/>
                  </a:cubicBezTo>
                  <a:cubicBezTo>
                    <a:pt x="512" y="625"/>
                    <a:pt x="627" y="555"/>
                    <a:pt x="679" y="434"/>
                  </a:cubicBezTo>
                  <a:cubicBezTo>
                    <a:pt x="768" y="217"/>
                    <a:pt x="607" y="1"/>
                    <a:pt x="39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3" name="Google Shape;1463;p7"/>
            <p:cNvSpPr/>
            <p:nvPr/>
          </p:nvSpPr>
          <p:spPr>
            <a:xfrm>
              <a:off x="6262425" y="1638300"/>
              <a:ext cx="18575" cy="15825"/>
            </a:xfrm>
            <a:custGeom>
              <a:avLst/>
              <a:gdLst/>
              <a:ahLst/>
              <a:cxnLst/>
              <a:rect l="l" t="t" r="r" b="b"/>
              <a:pathLst>
                <a:path w="743" h="633" extrusionOk="0">
                  <a:moveTo>
                    <a:pt x="384" y="1"/>
                  </a:moveTo>
                  <a:cubicBezTo>
                    <a:pt x="266" y="1"/>
                    <a:pt x="151" y="62"/>
                    <a:pt x="99" y="188"/>
                  </a:cubicBezTo>
                  <a:cubicBezTo>
                    <a:pt x="0" y="406"/>
                    <a:pt x="170" y="632"/>
                    <a:pt x="380" y="632"/>
                  </a:cubicBezTo>
                  <a:cubicBezTo>
                    <a:pt x="418" y="632"/>
                    <a:pt x="458" y="625"/>
                    <a:pt x="497" y="609"/>
                  </a:cubicBezTo>
                  <a:cubicBezTo>
                    <a:pt x="661" y="550"/>
                    <a:pt x="743" y="363"/>
                    <a:pt x="684" y="200"/>
                  </a:cubicBezTo>
                  <a:cubicBezTo>
                    <a:pt x="630" y="68"/>
                    <a:pt x="506"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4" name="Google Shape;1464;p7"/>
            <p:cNvSpPr/>
            <p:nvPr/>
          </p:nvSpPr>
          <p:spPr>
            <a:xfrm>
              <a:off x="6138700" y="1509775"/>
              <a:ext cx="18575" cy="15775"/>
            </a:xfrm>
            <a:custGeom>
              <a:avLst/>
              <a:gdLst/>
              <a:ahLst/>
              <a:cxnLst/>
              <a:rect l="l" t="t" r="r" b="b"/>
              <a:pathLst>
                <a:path w="743" h="631" extrusionOk="0">
                  <a:moveTo>
                    <a:pt x="378" y="0"/>
                  </a:moveTo>
                  <a:cubicBezTo>
                    <a:pt x="171" y="0"/>
                    <a:pt x="1" y="214"/>
                    <a:pt x="88" y="427"/>
                  </a:cubicBezTo>
                  <a:cubicBezTo>
                    <a:pt x="141" y="563"/>
                    <a:pt x="260" y="630"/>
                    <a:pt x="380" y="630"/>
                  </a:cubicBezTo>
                  <a:cubicBezTo>
                    <a:pt x="497" y="630"/>
                    <a:pt x="615" y="566"/>
                    <a:pt x="673" y="439"/>
                  </a:cubicBezTo>
                  <a:cubicBezTo>
                    <a:pt x="743" y="287"/>
                    <a:pt x="661" y="99"/>
                    <a:pt x="509" y="29"/>
                  </a:cubicBezTo>
                  <a:cubicBezTo>
                    <a:pt x="465" y="9"/>
                    <a:pt x="421"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5" name="Google Shape;1465;p7"/>
            <p:cNvSpPr/>
            <p:nvPr/>
          </p:nvSpPr>
          <p:spPr>
            <a:xfrm>
              <a:off x="5959850" y="1506050"/>
              <a:ext cx="19175" cy="15900"/>
            </a:xfrm>
            <a:custGeom>
              <a:avLst/>
              <a:gdLst/>
              <a:ahLst/>
              <a:cxnLst/>
              <a:rect l="l" t="t" r="r" b="b"/>
              <a:pathLst>
                <a:path w="767" h="636" extrusionOk="0">
                  <a:moveTo>
                    <a:pt x="390" y="1"/>
                  </a:moveTo>
                  <a:cubicBezTo>
                    <a:pt x="350" y="1"/>
                    <a:pt x="309" y="9"/>
                    <a:pt x="269" y="26"/>
                  </a:cubicBezTo>
                  <a:cubicBezTo>
                    <a:pt x="0" y="131"/>
                    <a:pt x="0" y="494"/>
                    <a:pt x="257" y="611"/>
                  </a:cubicBezTo>
                  <a:cubicBezTo>
                    <a:pt x="299" y="628"/>
                    <a:pt x="341" y="636"/>
                    <a:pt x="382" y="636"/>
                  </a:cubicBezTo>
                  <a:cubicBezTo>
                    <a:pt x="592" y="636"/>
                    <a:pt x="767" y="427"/>
                    <a:pt x="679" y="202"/>
                  </a:cubicBezTo>
                  <a:cubicBezTo>
                    <a:pt x="626" y="78"/>
                    <a:pt x="512" y="1"/>
                    <a:pt x="39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6" name="Google Shape;1466;p7"/>
            <p:cNvSpPr/>
            <p:nvPr/>
          </p:nvSpPr>
          <p:spPr>
            <a:xfrm>
              <a:off x="5830700" y="1629425"/>
              <a:ext cx="19200" cy="15825"/>
            </a:xfrm>
            <a:custGeom>
              <a:avLst/>
              <a:gdLst/>
              <a:ahLst/>
              <a:cxnLst/>
              <a:rect l="l" t="t" r="r" b="b"/>
              <a:pathLst>
                <a:path w="768" h="633" extrusionOk="0">
                  <a:moveTo>
                    <a:pt x="386" y="1"/>
                  </a:moveTo>
                  <a:cubicBezTo>
                    <a:pt x="268" y="1"/>
                    <a:pt x="152" y="71"/>
                    <a:pt x="100" y="192"/>
                  </a:cubicBezTo>
                  <a:cubicBezTo>
                    <a:pt x="0" y="412"/>
                    <a:pt x="175" y="633"/>
                    <a:pt x="388" y="633"/>
                  </a:cubicBezTo>
                  <a:cubicBezTo>
                    <a:pt x="424" y="633"/>
                    <a:pt x="461" y="626"/>
                    <a:pt x="498" y="613"/>
                  </a:cubicBezTo>
                  <a:cubicBezTo>
                    <a:pt x="756" y="508"/>
                    <a:pt x="767" y="145"/>
                    <a:pt x="510" y="28"/>
                  </a:cubicBezTo>
                  <a:cubicBezTo>
                    <a:pt x="470" y="10"/>
                    <a:pt x="428" y="1"/>
                    <a:pt x="38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7" name="Google Shape;1467;p7"/>
            <p:cNvSpPr/>
            <p:nvPr/>
          </p:nvSpPr>
          <p:spPr>
            <a:xfrm>
              <a:off x="5824150" y="1807475"/>
              <a:ext cx="21650" cy="16400"/>
            </a:xfrm>
            <a:custGeom>
              <a:avLst/>
              <a:gdLst/>
              <a:ahLst/>
              <a:cxnLst/>
              <a:rect l="l" t="t" r="r" b="b"/>
              <a:pathLst>
                <a:path w="866" h="656" extrusionOk="0">
                  <a:moveTo>
                    <a:pt x="495" y="0"/>
                  </a:moveTo>
                  <a:cubicBezTo>
                    <a:pt x="458" y="0"/>
                    <a:pt x="422" y="6"/>
                    <a:pt x="386" y="19"/>
                  </a:cubicBezTo>
                  <a:lnTo>
                    <a:pt x="386" y="31"/>
                  </a:lnTo>
                  <a:cubicBezTo>
                    <a:pt x="0" y="132"/>
                    <a:pt x="143" y="656"/>
                    <a:pt x="462" y="656"/>
                  </a:cubicBezTo>
                  <a:cubicBezTo>
                    <a:pt x="511" y="656"/>
                    <a:pt x="564" y="644"/>
                    <a:pt x="620" y="616"/>
                  </a:cubicBezTo>
                  <a:cubicBezTo>
                    <a:pt x="784" y="546"/>
                    <a:pt x="865" y="370"/>
                    <a:pt x="795" y="206"/>
                  </a:cubicBezTo>
                  <a:cubicBezTo>
                    <a:pt x="750" y="78"/>
                    <a:pt x="625" y="0"/>
                    <a:pt x="4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8" name="Google Shape;1468;p7"/>
            <p:cNvSpPr/>
            <p:nvPr/>
          </p:nvSpPr>
          <p:spPr>
            <a:xfrm>
              <a:off x="5853375" y="1914775"/>
              <a:ext cx="8800" cy="7775"/>
            </a:xfrm>
            <a:custGeom>
              <a:avLst/>
              <a:gdLst/>
              <a:ahLst/>
              <a:cxnLst/>
              <a:rect l="l" t="t" r="r" b="b"/>
              <a:pathLst>
                <a:path w="352" h="311" extrusionOk="0">
                  <a:moveTo>
                    <a:pt x="176" y="0"/>
                  </a:moveTo>
                  <a:cubicBezTo>
                    <a:pt x="135" y="0"/>
                    <a:pt x="94" y="15"/>
                    <a:pt x="59" y="44"/>
                  </a:cubicBezTo>
                  <a:cubicBezTo>
                    <a:pt x="1" y="103"/>
                    <a:pt x="1" y="208"/>
                    <a:pt x="59" y="266"/>
                  </a:cubicBezTo>
                  <a:cubicBezTo>
                    <a:pt x="94" y="296"/>
                    <a:pt x="135" y="310"/>
                    <a:pt x="176" y="310"/>
                  </a:cubicBezTo>
                  <a:cubicBezTo>
                    <a:pt x="217" y="310"/>
                    <a:pt x="258" y="296"/>
                    <a:pt x="293" y="266"/>
                  </a:cubicBezTo>
                  <a:cubicBezTo>
                    <a:pt x="352" y="208"/>
                    <a:pt x="352" y="103"/>
                    <a:pt x="293" y="44"/>
                  </a:cubicBezTo>
                  <a:cubicBezTo>
                    <a:pt x="258" y="15"/>
                    <a:pt x="217" y="0"/>
                    <a:pt x="1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69" name="Google Shape;1469;p7"/>
            <p:cNvSpPr/>
            <p:nvPr/>
          </p:nvSpPr>
          <p:spPr>
            <a:xfrm>
              <a:off x="6044650" y="1998250"/>
              <a:ext cx="9400" cy="8025"/>
            </a:xfrm>
            <a:custGeom>
              <a:avLst/>
              <a:gdLst/>
              <a:ahLst/>
              <a:cxnLst/>
              <a:rect l="l" t="t" r="r" b="b"/>
              <a:pathLst>
                <a:path w="376" h="321" extrusionOk="0">
                  <a:moveTo>
                    <a:pt x="165" y="0"/>
                  </a:moveTo>
                  <a:cubicBezTo>
                    <a:pt x="85" y="0"/>
                    <a:pt x="13" y="63"/>
                    <a:pt x="13" y="156"/>
                  </a:cubicBezTo>
                  <a:cubicBezTo>
                    <a:pt x="1" y="238"/>
                    <a:pt x="71" y="308"/>
                    <a:pt x="165" y="320"/>
                  </a:cubicBezTo>
                  <a:cubicBezTo>
                    <a:pt x="305" y="320"/>
                    <a:pt x="375" y="145"/>
                    <a:pt x="282" y="51"/>
                  </a:cubicBezTo>
                  <a:cubicBezTo>
                    <a:pt x="247" y="16"/>
                    <a:pt x="205" y="0"/>
                    <a:pt x="16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0" name="Google Shape;1470;p7"/>
            <p:cNvSpPr/>
            <p:nvPr/>
          </p:nvSpPr>
          <p:spPr>
            <a:xfrm>
              <a:off x="6238875" y="1922675"/>
              <a:ext cx="8500" cy="7775"/>
            </a:xfrm>
            <a:custGeom>
              <a:avLst/>
              <a:gdLst/>
              <a:ahLst/>
              <a:cxnLst/>
              <a:rect l="l" t="t" r="r" b="b"/>
              <a:pathLst>
                <a:path w="340" h="311" extrusionOk="0">
                  <a:moveTo>
                    <a:pt x="170" y="0"/>
                  </a:moveTo>
                  <a:cubicBezTo>
                    <a:pt x="129" y="0"/>
                    <a:pt x="88" y="15"/>
                    <a:pt x="59" y="44"/>
                  </a:cubicBezTo>
                  <a:cubicBezTo>
                    <a:pt x="0" y="102"/>
                    <a:pt x="0" y="208"/>
                    <a:pt x="59" y="266"/>
                  </a:cubicBezTo>
                  <a:cubicBezTo>
                    <a:pt x="88" y="295"/>
                    <a:pt x="129" y="310"/>
                    <a:pt x="170" y="310"/>
                  </a:cubicBezTo>
                  <a:cubicBezTo>
                    <a:pt x="211" y="310"/>
                    <a:pt x="252" y="295"/>
                    <a:pt x="281" y="266"/>
                  </a:cubicBezTo>
                  <a:cubicBezTo>
                    <a:pt x="339" y="208"/>
                    <a:pt x="339" y="102"/>
                    <a:pt x="281" y="44"/>
                  </a:cubicBezTo>
                  <a:cubicBezTo>
                    <a:pt x="252" y="15"/>
                    <a:pt x="211" y="0"/>
                    <a:pt x="17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1" name="Google Shape;1471;p7"/>
            <p:cNvSpPr/>
            <p:nvPr/>
          </p:nvSpPr>
          <p:spPr>
            <a:xfrm>
              <a:off x="6321625" y="1732475"/>
              <a:ext cx="9600" cy="7925"/>
            </a:xfrm>
            <a:custGeom>
              <a:avLst/>
              <a:gdLst/>
              <a:ahLst/>
              <a:cxnLst/>
              <a:rect l="l" t="t" r="r" b="b"/>
              <a:pathLst>
                <a:path w="384" h="317" extrusionOk="0">
                  <a:moveTo>
                    <a:pt x="217" y="0"/>
                  </a:moveTo>
                  <a:cubicBezTo>
                    <a:pt x="179" y="0"/>
                    <a:pt x="139" y="15"/>
                    <a:pt x="106" y="48"/>
                  </a:cubicBezTo>
                  <a:cubicBezTo>
                    <a:pt x="1" y="141"/>
                    <a:pt x="71" y="317"/>
                    <a:pt x="211" y="317"/>
                  </a:cubicBezTo>
                  <a:cubicBezTo>
                    <a:pt x="293" y="317"/>
                    <a:pt x="364" y="258"/>
                    <a:pt x="375" y="176"/>
                  </a:cubicBezTo>
                  <a:cubicBezTo>
                    <a:pt x="383" y="72"/>
                    <a:pt x="303" y="0"/>
                    <a:pt x="21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2" name="Google Shape;1472;p7"/>
            <p:cNvSpPr/>
            <p:nvPr/>
          </p:nvSpPr>
          <p:spPr>
            <a:xfrm>
              <a:off x="6246750" y="1538675"/>
              <a:ext cx="10200" cy="8025"/>
            </a:xfrm>
            <a:custGeom>
              <a:avLst/>
              <a:gdLst/>
              <a:ahLst/>
              <a:cxnLst/>
              <a:rect l="l" t="t" r="r" b="b"/>
              <a:pathLst>
                <a:path w="408" h="321" extrusionOk="0">
                  <a:moveTo>
                    <a:pt x="174" y="0"/>
                  </a:moveTo>
                  <a:cubicBezTo>
                    <a:pt x="135" y="0"/>
                    <a:pt x="95" y="16"/>
                    <a:pt x="59" y="55"/>
                  </a:cubicBezTo>
                  <a:cubicBezTo>
                    <a:pt x="1" y="113"/>
                    <a:pt x="1" y="219"/>
                    <a:pt x="59" y="277"/>
                  </a:cubicBezTo>
                  <a:cubicBezTo>
                    <a:pt x="89" y="306"/>
                    <a:pt x="130" y="321"/>
                    <a:pt x="171" y="321"/>
                  </a:cubicBezTo>
                  <a:cubicBezTo>
                    <a:pt x="211" y="321"/>
                    <a:pt x="252" y="306"/>
                    <a:pt x="282" y="277"/>
                  </a:cubicBezTo>
                  <a:cubicBezTo>
                    <a:pt x="407" y="170"/>
                    <a:pt x="299"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3" name="Google Shape;1473;p7"/>
            <p:cNvSpPr/>
            <p:nvPr/>
          </p:nvSpPr>
          <p:spPr>
            <a:xfrm>
              <a:off x="6054675" y="1455500"/>
              <a:ext cx="9300" cy="7875"/>
            </a:xfrm>
            <a:custGeom>
              <a:avLst/>
              <a:gdLst/>
              <a:ahLst/>
              <a:cxnLst/>
              <a:rect l="l" t="t" r="r" b="b"/>
              <a:pathLst>
                <a:path w="372" h="315" extrusionOk="0">
                  <a:moveTo>
                    <a:pt x="206" y="0"/>
                  </a:moveTo>
                  <a:cubicBezTo>
                    <a:pt x="63" y="0"/>
                    <a:pt x="1" y="168"/>
                    <a:pt x="91" y="270"/>
                  </a:cubicBezTo>
                  <a:cubicBezTo>
                    <a:pt x="126" y="301"/>
                    <a:pt x="168" y="315"/>
                    <a:pt x="209" y="315"/>
                  </a:cubicBezTo>
                  <a:cubicBezTo>
                    <a:pt x="293" y="315"/>
                    <a:pt x="372" y="255"/>
                    <a:pt x="372" y="153"/>
                  </a:cubicBezTo>
                  <a:cubicBezTo>
                    <a:pt x="372" y="71"/>
                    <a:pt x="302" y="1"/>
                    <a:pt x="220" y="1"/>
                  </a:cubicBezTo>
                  <a:cubicBezTo>
                    <a:pt x="215" y="0"/>
                    <a:pt x="210"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4" name="Google Shape;1474;p7"/>
            <p:cNvSpPr/>
            <p:nvPr/>
          </p:nvSpPr>
          <p:spPr>
            <a:xfrm>
              <a:off x="5860975" y="1530925"/>
              <a:ext cx="10450" cy="8200"/>
            </a:xfrm>
            <a:custGeom>
              <a:avLst/>
              <a:gdLst/>
              <a:ahLst/>
              <a:cxnLst/>
              <a:rect l="l" t="t" r="r" b="b"/>
              <a:pathLst>
                <a:path w="418" h="328" extrusionOk="0">
                  <a:moveTo>
                    <a:pt x="177" y="1"/>
                  </a:moveTo>
                  <a:cubicBezTo>
                    <a:pt x="138" y="1"/>
                    <a:pt x="99" y="15"/>
                    <a:pt x="71" y="49"/>
                  </a:cubicBezTo>
                  <a:cubicBezTo>
                    <a:pt x="1" y="107"/>
                    <a:pt x="1" y="213"/>
                    <a:pt x="71" y="271"/>
                  </a:cubicBezTo>
                  <a:cubicBezTo>
                    <a:pt x="105" y="311"/>
                    <a:pt x="145" y="327"/>
                    <a:pt x="184" y="327"/>
                  </a:cubicBezTo>
                  <a:cubicBezTo>
                    <a:pt x="306" y="327"/>
                    <a:pt x="418" y="164"/>
                    <a:pt x="293" y="49"/>
                  </a:cubicBezTo>
                  <a:cubicBezTo>
                    <a:pt x="263" y="18"/>
                    <a:pt x="219" y="1"/>
                    <a:pt x="1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5" name="Google Shape;1475;p7"/>
            <p:cNvSpPr/>
            <p:nvPr/>
          </p:nvSpPr>
          <p:spPr>
            <a:xfrm>
              <a:off x="5777725" y="1721325"/>
              <a:ext cx="9275" cy="7850"/>
            </a:xfrm>
            <a:custGeom>
              <a:avLst/>
              <a:gdLst/>
              <a:ahLst/>
              <a:cxnLst/>
              <a:rect l="l" t="t" r="r" b="b"/>
              <a:pathLst>
                <a:path w="371" h="314" extrusionOk="0">
                  <a:moveTo>
                    <a:pt x="152" y="1"/>
                  </a:moveTo>
                  <a:cubicBezTo>
                    <a:pt x="69" y="1"/>
                    <a:pt x="8" y="68"/>
                    <a:pt x="8" y="154"/>
                  </a:cubicBezTo>
                  <a:cubicBezTo>
                    <a:pt x="0" y="251"/>
                    <a:pt x="80" y="314"/>
                    <a:pt x="165" y="314"/>
                  </a:cubicBezTo>
                  <a:cubicBezTo>
                    <a:pt x="204" y="314"/>
                    <a:pt x="244" y="301"/>
                    <a:pt x="277" y="271"/>
                  </a:cubicBezTo>
                  <a:cubicBezTo>
                    <a:pt x="371" y="178"/>
                    <a:pt x="312" y="2"/>
                    <a:pt x="172" y="2"/>
                  </a:cubicBezTo>
                  <a:cubicBezTo>
                    <a:pt x="165" y="1"/>
                    <a:pt x="158"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6" name="Google Shape;1476;p7"/>
            <p:cNvSpPr/>
            <p:nvPr/>
          </p:nvSpPr>
          <p:spPr>
            <a:xfrm>
              <a:off x="3704300" y="1710800"/>
              <a:ext cx="37425" cy="29475"/>
            </a:xfrm>
            <a:custGeom>
              <a:avLst/>
              <a:gdLst/>
              <a:ahLst/>
              <a:cxnLst/>
              <a:rect l="l" t="t" r="r" b="b"/>
              <a:pathLst>
                <a:path w="1497" h="1179" extrusionOk="0">
                  <a:moveTo>
                    <a:pt x="865" y="1"/>
                  </a:moveTo>
                  <a:cubicBezTo>
                    <a:pt x="720" y="1"/>
                    <a:pt x="576" y="56"/>
                    <a:pt x="467" y="166"/>
                  </a:cubicBezTo>
                  <a:cubicBezTo>
                    <a:pt x="1" y="569"/>
                    <a:pt x="393" y="1178"/>
                    <a:pt x="849" y="1178"/>
                  </a:cubicBezTo>
                  <a:cubicBezTo>
                    <a:pt x="988" y="1178"/>
                    <a:pt x="1134" y="1122"/>
                    <a:pt x="1262" y="985"/>
                  </a:cubicBezTo>
                  <a:cubicBezTo>
                    <a:pt x="1485" y="762"/>
                    <a:pt x="1496" y="400"/>
                    <a:pt x="1274" y="177"/>
                  </a:cubicBezTo>
                  <a:cubicBezTo>
                    <a:pt x="1161" y="59"/>
                    <a:pt x="1013" y="1"/>
                    <a:pt x="86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7" name="Google Shape;1477;p7"/>
            <p:cNvSpPr/>
            <p:nvPr/>
          </p:nvSpPr>
          <p:spPr>
            <a:xfrm>
              <a:off x="3761675" y="1711700"/>
              <a:ext cx="38550" cy="28900"/>
            </a:xfrm>
            <a:custGeom>
              <a:avLst/>
              <a:gdLst/>
              <a:ahLst/>
              <a:cxnLst/>
              <a:rect l="l" t="t" r="r" b="b"/>
              <a:pathLst>
                <a:path w="1542" h="1156" extrusionOk="0">
                  <a:moveTo>
                    <a:pt x="766" y="1"/>
                  </a:moveTo>
                  <a:cubicBezTo>
                    <a:pt x="261" y="1"/>
                    <a:pt x="0" y="613"/>
                    <a:pt x="359" y="972"/>
                  </a:cubicBezTo>
                  <a:cubicBezTo>
                    <a:pt x="469" y="1094"/>
                    <a:pt x="619" y="1155"/>
                    <a:pt x="771" y="1155"/>
                  </a:cubicBezTo>
                  <a:cubicBezTo>
                    <a:pt x="912" y="1155"/>
                    <a:pt x="1054" y="1102"/>
                    <a:pt x="1167" y="996"/>
                  </a:cubicBezTo>
                  <a:cubicBezTo>
                    <a:pt x="1541" y="633"/>
                    <a:pt x="1295" y="13"/>
                    <a:pt x="781" y="1"/>
                  </a:cubicBezTo>
                  <a:cubicBezTo>
                    <a:pt x="776" y="1"/>
                    <a:pt x="771" y="1"/>
                    <a:pt x="76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8" name="Google Shape;1478;p7"/>
            <p:cNvSpPr/>
            <p:nvPr/>
          </p:nvSpPr>
          <p:spPr>
            <a:xfrm>
              <a:off x="3767525" y="1656900"/>
              <a:ext cx="30350" cy="28875"/>
            </a:xfrm>
            <a:custGeom>
              <a:avLst/>
              <a:gdLst/>
              <a:ahLst/>
              <a:cxnLst/>
              <a:rect l="l" t="t" r="r" b="b"/>
              <a:pathLst>
                <a:path w="1214" h="1155" extrusionOk="0">
                  <a:moveTo>
                    <a:pt x="583" y="0"/>
                  </a:moveTo>
                  <a:cubicBezTo>
                    <a:pt x="294" y="0"/>
                    <a:pt x="16" y="224"/>
                    <a:pt x="8" y="567"/>
                  </a:cubicBezTo>
                  <a:cubicBezTo>
                    <a:pt x="1" y="918"/>
                    <a:pt x="281" y="1155"/>
                    <a:pt x="579" y="1155"/>
                  </a:cubicBezTo>
                  <a:cubicBezTo>
                    <a:pt x="718" y="1155"/>
                    <a:pt x="860" y="1103"/>
                    <a:pt x="980" y="988"/>
                  </a:cubicBezTo>
                  <a:cubicBezTo>
                    <a:pt x="1202" y="778"/>
                    <a:pt x="1213" y="415"/>
                    <a:pt x="991" y="181"/>
                  </a:cubicBezTo>
                  <a:cubicBezTo>
                    <a:pt x="874" y="56"/>
                    <a:pt x="727"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79" name="Google Shape;1479;p7"/>
            <p:cNvSpPr/>
            <p:nvPr/>
          </p:nvSpPr>
          <p:spPr>
            <a:xfrm>
              <a:off x="3710975" y="1655925"/>
              <a:ext cx="31925" cy="28650"/>
            </a:xfrm>
            <a:custGeom>
              <a:avLst/>
              <a:gdLst/>
              <a:ahLst/>
              <a:cxnLst/>
              <a:rect l="l" t="t" r="r" b="b"/>
              <a:pathLst>
                <a:path w="1277" h="1146" extrusionOk="0">
                  <a:moveTo>
                    <a:pt x="639" y="0"/>
                  </a:moveTo>
                  <a:cubicBezTo>
                    <a:pt x="496" y="0"/>
                    <a:pt x="355" y="53"/>
                    <a:pt x="247" y="161"/>
                  </a:cubicBezTo>
                  <a:cubicBezTo>
                    <a:pt x="13" y="372"/>
                    <a:pt x="1" y="746"/>
                    <a:pt x="223" y="969"/>
                  </a:cubicBezTo>
                  <a:cubicBezTo>
                    <a:pt x="336" y="1087"/>
                    <a:pt x="484" y="1146"/>
                    <a:pt x="634" y="1146"/>
                  </a:cubicBezTo>
                  <a:cubicBezTo>
                    <a:pt x="780" y="1146"/>
                    <a:pt x="927" y="1090"/>
                    <a:pt x="1042" y="980"/>
                  </a:cubicBezTo>
                  <a:cubicBezTo>
                    <a:pt x="1264" y="770"/>
                    <a:pt x="1276" y="407"/>
                    <a:pt x="1054" y="173"/>
                  </a:cubicBezTo>
                  <a:cubicBezTo>
                    <a:pt x="940" y="59"/>
                    <a:pt x="789" y="0"/>
                    <a:pt x="63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0" name="Google Shape;1480;p7"/>
            <p:cNvSpPr/>
            <p:nvPr/>
          </p:nvSpPr>
          <p:spPr>
            <a:xfrm>
              <a:off x="3703325" y="1753400"/>
              <a:ext cx="38675" cy="31650"/>
            </a:xfrm>
            <a:custGeom>
              <a:avLst/>
              <a:gdLst/>
              <a:ahLst/>
              <a:cxnLst/>
              <a:rect l="l" t="t" r="r" b="b"/>
              <a:pathLst>
                <a:path w="1547" h="1266" extrusionOk="0">
                  <a:moveTo>
                    <a:pt x="778" y="0"/>
                  </a:moveTo>
                  <a:cubicBezTo>
                    <a:pt x="529" y="0"/>
                    <a:pt x="295" y="145"/>
                    <a:pt x="190" y="380"/>
                  </a:cubicBezTo>
                  <a:cubicBezTo>
                    <a:pt x="1" y="819"/>
                    <a:pt x="346" y="1266"/>
                    <a:pt x="771" y="1266"/>
                  </a:cubicBezTo>
                  <a:cubicBezTo>
                    <a:pt x="844" y="1266"/>
                    <a:pt x="921" y="1252"/>
                    <a:pt x="997" y="1223"/>
                  </a:cubicBezTo>
                  <a:cubicBezTo>
                    <a:pt x="1524" y="1024"/>
                    <a:pt x="1547" y="287"/>
                    <a:pt x="1032" y="53"/>
                  </a:cubicBezTo>
                  <a:cubicBezTo>
                    <a:pt x="949" y="17"/>
                    <a:pt x="863" y="0"/>
                    <a:pt x="7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1" name="Google Shape;1481;p7"/>
            <p:cNvSpPr/>
            <p:nvPr/>
          </p:nvSpPr>
          <p:spPr>
            <a:xfrm>
              <a:off x="3763275" y="1754550"/>
              <a:ext cx="38100" cy="31700"/>
            </a:xfrm>
            <a:custGeom>
              <a:avLst/>
              <a:gdLst/>
              <a:ahLst/>
              <a:cxnLst/>
              <a:rect l="l" t="t" r="r" b="b"/>
              <a:pathLst>
                <a:path w="1524" h="1268" extrusionOk="0">
                  <a:moveTo>
                    <a:pt x="758" y="1"/>
                  </a:moveTo>
                  <a:cubicBezTo>
                    <a:pt x="341" y="1"/>
                    <a:pt x="1" y="431"/>
                    <a:pt x="167" y="861"/>
                  </a:cubicBezTo>
                  <a:cubicBezTo>
                    <a:pt x="266" y="1113"/>
                    <a:pt x="503" y="1268"/>
                    <a:pt x="756" y="1268"/>
                  </a:cubicBezTo>
                  <a:cubicBezTo>
                    <a:pt x="832" y="1268"/>
                    <a:pt x="910" y="1253"/>
                    <a:pt x="986" y="1224"/>
                  </a:cubicBezTo>
                  <a:cubicBezTo>
                    <a:pt x="1512" y="1013"/>
                    <a:pt x="1524" y="288"/>
                    <a:pt x="1009" y="54"/>
                  </a:cubicBezTo>
                  <a:cubicBezTo>
                    <a:pt x="925" y="17"/>
                    <a:pt x="840" y="1"/>
                    <a:pt x="75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2" name="Google Shape;1482;p7"/>
            <p:cNvSpPr/>
            <p:nvPr/>
          </p:nvSpPr>
          <p:spPr>
            <a:xfrm>
              <a:off x="3806050" y="1713575"/>
              <a:ext cx="38375" cy="31650"/>
            </a:xfrm>
            <a:custGeom>
              <a:avLst/>
              <a:gdLst/>
              <a:ahLst/>
              <a:cxnLst/>
              <a:rect l="l" t="t" r="r" b="b"/>
              <a:pathLst>
                <a:path w="1535" h="1266" extrusionOk="0">
                  <a:moveTo>
                    <a:pt x="769" y="0"/>
                  </a:moveTo>
                  <a:cubicBezTo>
                    <a:pt x="694" y="0"/>
                    <a:pt x="616" y="14"/>
                    <a:pt x="538" y="43"/>
                  </a:cubicBezTo>
                  <a:cubicBezTo>
                    <a:pt x="23" y="254"/>
                    <a:pt x="0" y="979"/>
                    <a:pt x="515" y="1213"/>
                  </a:cubicBezTo>
                  <a:cubicBezTo>
                    <a:pt x="595" y="1249"/>
                    <a:pt x="679" y="1265"/>
                    <a:pt x="762" y="1265"/>
                  </a:cubicBezTo>
                  <a:cubicBezTo>
                    <a:pt x="1006" y="1265"/>
                    <a:pt x="1241" y="1121"/>
                    <a:pt x="1345" y="885"/>
                  </a:cubicBezTo>
                  <a:cubicBezTo>
                    <a:pt x="1535" y="447"/>
                    <a:pt x="1198" y="0"/>
                    <a:pt x="76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3" name="Google Shape;1483;p7"/>
            <p:cNvSpPr/>
            <p:nvPr/>
          </p:nvSpPr>
          <p:spPr>
            <a:xfrm>
              <a:off x="3807200" y="1654275"/>
              <a:ext cx="37175" cy="31625"/>
            </a:xfrm>
            <a:custGeom>
              <a:avLst/>
              <a:gdLst/>
              <a:ahLst/>
              <a:cxnLst/>
              <a:rect l="l" t="t" r="r" b="b"/>
              <a:pathLst>
                <a:path w="1487" h="1265" extrusionOk="0">
                  <a:moveTo>
                    <a:pt x="776" y="1"/>
                  </a:moveTo>
                  <a:cubicBezTo>
                    <a:pt x="543" y="1"/>
                    <a:pt x="309" y="126"/>
                    <a:pt x="200" y="379"/>
                  </a:cubicBezTo>
                  <a:cubicBezTo>
                    <a:pt x="0" y="818"/>
                    <a:pt x="344" y="1265"/>
                    <a:pt x="776" y="1265"/>
                  </a:cubicBezTo>
                  <a:cubicBezTo>
                    <a:pt x="851" y="1265"/>
                    <a:pt x="929" y="1251"/>
                    <a:pt x="1007" y="1222"/>
                  </a:cubicBezTo>
                  <a:cubicBezTo>
                    <a:pt x="1323" y="1093"/>
                    <a:pt x="1487" y="719"/>
                    <a:pt x="1358" y="403"/>
                  </a:cubicBezTo>
                  <a:cubicBezTo>
                    <a:pt x="1257" y="135"/>
                    <a:pt x="1017" y="1"/>
                    <a:pt x="77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4" name="Google Shape;1484;p7"/>
            <p:cNvSpPr/>
            <p:nvPr/>
          </p:nvSpPr>
          <p:spPr>
            <a:xfrm>
              <a:off x="3766225" y="1611400"/>
              <a:ext cx="36925" cy="31725"/>
            </a:xfrm>
            <a:custGeom>
              <a:avLst/>
              <a:gdLst/>
              <a:ahLst/>
              <a:cxnLst/>
              <a:rect l="l" t="t" r="r" b="b"/>
              <a:pathLst>
                <a:path w="1477" h="1269" extrusionOk="0">
                  <a:moveTo>
                    <a:pt x="747" y="1"/>
                  </a:moveTo>
                  <a:cubicBezTo>
                    <a:pt x="335" y="1"/>
                    <a:pt x="1" y="429"/>
                    <a:pt x="166" y="866"/>
                  </a:cubicBezTo>
                  <a:cubicBezTo>
                    <a:pt x="273" y="1134"/>
                    <a:pt x="516" y="1268"/>
                    <a:pt x="758" y="1268"/>
                  </a:cubicBezTo>
                  <a:cubicBezTo>
                    <a:pt x="993" y="1268"/>
                    <a:pt x="1226" y="1143"/>
                    <a:pt x="1336" y="889"/>
                  </a:cubicBezTo>
                  <a:cubicBezTo>
                    <a:pt x="1476" y="562"/>
                    <a:pt x="1336" y="199"/>
                    <a:pt x="1008" y="59"/>
                  </a:cubicBezTo>
                  <a:cubicBezTo>
                    <a:pt x="920" y="19"/>
                    <a:pt x="832" y="1"/>
                    <a:pt x="7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5" name="Google Shape;1485;p7"/>
            <p:cNvSpPr/>
            <p:nvPr/>
          </p:nvSpPr>
          <p:spPr>
            <a:xfrm>
              <a:off x="3706275" y="1610125"/>
              <a:ext cx="37200" cy="31725"/>
            </a:xfrm>
            <a:custGeom>
              <a:avLst/>
              <a:gdLst/>
              <a:ahLst/>
              <a:cxnLst/>
              <a:rect l="l" t="t" r="r" b="b"/>
              <a:pathLst>
                <a:path w="1488" h="1269" extrusionOk="0">
                  <a:moveTo>
                    <a:pt x="775" y="0"/>
                  </a:moveTo>
                  <a:cubicBezTo>
                    <a:pt x="540" y="0"/>
                    <a:pt x="304" y="126"/>
                    <a:pt x="189" y="379"/>
                  </a:cubicBezTo>
                  <a:cubicBezTo>
                    <a:pt x="1" y="815"/>
                    <a:pt x="341" y="1268"/>
                    <a:pt x="770" y="1268"/>
                  </a:cubicBezTo>
                  <a:cubicBezTo>
                    <a:pt x="847" y="1268"/>
                    <a:pt x="927" y="1253"/>
                    <a:pt x="1008" y="1221"/>
                  </a:cubicBezTo>
                  <a:cubicBezTo>
                    <a:pt x="1324" y="1093"/>
                    <a:pt x="1487" y="730"/>
                    <a:pt x="1359" y="402"/>
                  </a:cubicBezTo>
                  <a:cubicBezTo>
                    <a:pt x="1258" y="135"/>
                    <a:pt x="1017" y="0"/>
                    <a:pt x="7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6" name="Google Shape;1486;p7"/>
            <p:cNvSpPr/>
            <p:nvPr/>
          </p:nvSpPr>
          <p:spPr>
            <a:xfrm>
              <a:off x="3663300" y="1651275"/>
              <a:ext cx="38350" cy="31525"/>
            </a:xfrm>
            <a:custGeom>
              <a:avLst/>
              <a:gdLst/>
              <a:ahLst/>
              <a:cxnLst/>
              <a:rect l="l" t="t" r="r" b="b"/>
              <a:pathLst>
                <a:path w="1534" h="1261" extrusionOk="0">
                  <a:moveTo>
                    <a:pt x="769" y="1"/>
                  </a:moveTo>
                  <a:cubicBezTo>
                    <a:pt x="523" y="1"/>
                    <a:pt x="292" y="141"/>
                    <a:pt x="188" y="382"/>
                  </a:cubicBezTo>
                  <a:cubicBezTo>
                    <a:pt x="0" y="817"/>
                    <a:pt x="339" y="1261"/>
                    <a:pt x="759" y="1261"/>
                  </a:cubicBezTo>
                  <a:cubicBezTo>
                    <a:pt x="836" y="1261"/>
                    <a:pt x="916" y="1246"/>
                    <a:pt x="995" y="1213"/>
                  </a:cubicBezTo>
                  <a:cubicBezTo>
                    <a:pt x="1522" y="1014"/>
                    <a:pt x="1533" y="277"/>
                    <a:pt x="1030" y="55"/>
                  </a:cubicBezTo>
                  <a:cubicBezTo>
                    <a:pt x="945" y="18"/>
                    <a:pt x="856" y="1"/>
                    <a:pt x="76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7" name="Google Shape;1487;p7"/>
            <p:cNvSpPr/>
            <p:nvPr/>
          </p:nvSpPr>
          <p:spPr>
            <a:xfrm>
              <a:off x="3663600" y="1710650"/>
              <a:ext cx="36925" cy="31500"/>
            </a:xfrm>
            <a:custGeom>
              <a:avLst/>
              <a:gdLst/>
              <a:ahLst/>
              <a:cxnLst/>
              <a:rect l="l" t="t" r="r" b="b"/>
              <a:pathLst>
                <a:path w="1477" h="1260" extrusionOk="0">
                  <a:moveTo>
                    <a:pt x="711" y="0"/>
                  </a:moveTo>
                  <a:cubicBezTo>
                    <a:pt x="636" y="0"/>
                    <a:pt x="558" y="14"/>
                    <a:pt x="480" y="43"/>
                  </a:cubicBezTo>
                  <a:cubicBezTo>
                    <a:pt x="153" y="172"/>
                    <a:pt x="1" y="534"/>
                    <a:pt x="118" y="862"/>
                  </a:cubicBezTo>
                  <a:cubicBezTo>
                    <a:pt x="225" y="1125"/>
                    <a:pt x="468" y="1260"/>
                    <a:pt x="710" y="1260"/>
                  </a:cubicBezTo>
                  <a:cubicBezTo>
                    <a:pt x="942" y="1260"/>
                    <a:pt x="1173" y="1137"/>
                    <a:pt x="1288" y="885"/>
                  </a:cubicBezTo>
                  <a:cubicBezTo>
                    <a:pt x="1477" y="447"/>
                    <a:pt x="1140" y="0"/>
                    <a:pt x="7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8" name="Google Shape;1488;p7"/>
            <p:cNvSpPr/>
            <p:nvPr/>
          </p:nvSpPr>
          <p:spPr>
            <a:xfrm>
              <a:off x="3658300" y="1770875"/>
              <a:ext cx="19950" cy="15750"/>
            </a:xfrm>
            <a:custGeom>
              <a:avLst/>
              <a:gdLst/>
              <a:ahLst/>
              <a:cxnLst/>
              <a:rect l="l" t="t" r="r" b="b"/>
              <a:pathLst>
                <a:path w="798" h="630" extrusionOk="0">
                  <a:moveTo>
                    <a:pt x="452" y="0"/>
                  </a:moveTo>
                  <a:cubicBezTo>
                    <a:pt x="375" y="0"/>
                    <a:pt x="297" y="29"/>
                    <a:pt x="236" y="91"/>
                  </a:cubicBezTo>
                  <a:lnTo>
                    <a:pt x="236" y="79"/>
                  </a:lnTo>
                  <a:lnTo>
                    <a:pt x="236" y="79"/>
                  </a:lnTo>
                  <a:cubicBezTo>
                    <a:pt x="1" y="305"/>
                    <a:pt x="206" y="630"/>
                    <a:pt x="452" y="630"/>
                  </a:cubicBezTo>
                  <a:cubicBezTo>
                    <a:pt x="524" y="630"/>
                    <a:pt x="600" y="602"/>
                    <a:pt x="669" y="535"/>
                  </a:cubicBezTo>
                  <a:cubicBezTo>
                    <a:pt x="798" y="418"/>
                    <a:pt x="798" y="220"/>
                    <a:pt x="681" y="103"/>
                  </a:cubicBezTo>
                  <a:cubicBezTo>
                    <a:pt x="619" y="35"/>
                    <a:pt x="536" y="0"/>
                    <a:pt x="452"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89" name="Google Shape;1489;p7"/>
            <p:cNvSpPr/>
            <p:nvPr/>
          </p:nvSpPr>
          <p:spPr>
            <a:xfrm>
              <a:off x="3743450" y="1806475"/>
              <a:ext cx="18650" cy="15825"/>
            </a:xfrm>
            <a:custGeom>
              <a:avLst/>
              <a:gdLst/>
              <a:ahLst/>
              <a:cxnLst/>
              <a:rect l="l" t="t" r="r" b="b"/>
              <a:pathLst>
                <a:path w="746" h="633" extrusionOk="0">
                  <a:moveTo>
                    <a:pt x="329" y="1"/>
                  </a:moveTo>
                  <a:cubicBezTo>
                    <a:pt x="167" y="1"/>
                    <a:pt x="12" y="127"/>
                    <a:pt x="12" y="316"/>
                  </a:cubicBezTo>
                  <a:cubicBezTo>
                    <a:pt x="0" y="492"/>
                    <a:pt x="141" y="632"/>
                    <a:pt x="316" y="632"/>
                  </a:cubicBezTo>
                  <a:cubicBezTo>
                    <a:pt x="321" y="633"/>
                    <a:pt x="326" y="633"/>
                    <a:pt x="330" y="633"/>
                  </a:cubicBezTo>
                  <a:cubicBezTo>
                    <a:pt x="602" y="633"/>
                    <a:pt x="746" y="301"/>
                    <a:pt x="550" y="94"/>
                  </a:cubicBezTo>
                  <a:cubicBezTo>
                    <a:pt x="486" y="30"/>
                    <a:pt x="407" y="1"/>
                    <a:pt x="32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0" name="Google Shape;1490;p7"/>
            <p:cNvSpPr/>
            <p:nvPr/>
          </p:nvSpPr>
          <p:spPr>
            <a:xfrm>
              <a:off x="3826225" y="1774375"/>
              <a:ext cx="17275" cy="15675"/>
            </a:xfrm>
            <a:custGeom>
              <a:avLst/>
              <a:gdLst/>
              <a:ahLst/>
              <a:cxnLst/>
              <a:rect l="l" t="t" r="r" b="b"/>
              <a:pathLst>
                <a:path w="691" h="627" extrusionOk="0">
                  <a:moveTo>
                    <a:pt x="340" y="0"/>
                  </a:moveTo>
                  <a:cubicBezTo>
                    <a:pt x="262" y="0"/>
                    <a:pt x="185" y="30"/>
                    <a:pt x="129" y="91"/>
                  </a:cubicBezTo>
                  <a:cubicBezTo>
                    <a:pt x="0" y="208"/>
                    <a:pt x="0" y="407"/>
                    <a:pt x="117" y="524"/>
                  </a:cubicBezTo>
                  <a:cubicBezTo>
                    <a:pt x="178" y="591"/>
                    <a:pt x="262" y="627"/>
                    <a:pt x="346" y="627"/>
                  </a:cubicBezTo>
                  <a:cubicBezTo>
                    <a:pt x="423" y="627"/>
                    <a:pt x="500" y="597"/>
                    <a:pt x="562" y="536"/>
                  </a:cubicBezTo>
                  <a:cubicBezTo>
                    <a:pt x="691" y="419"/>
                    <a:pt x="691" y="220"/>
                    <a:pt x="574" y="103"/>
                  </a:cubicBezTo>
                  <a:cubicBezTo>
                    <a:pt x="512" y="36"/>
                    <a:pt x="426" y="0"/>
                    <a:pt x="34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1" name="Google Shape;1491;p7"/>
            <p:cNvSpPr/>
            <p:nvPr/>
          </p:nvSpPr>
          <p:spPr>
            <a:xfrm>
              <a:off x="3860150" y="1692625"/>
              <a:ext cx="18650" cy="15900"/>
            </a:xfrm>
            <a:custGeom>
              <a:avLst/>
              <a:gdLst/>
              <a:ahLst/>
              <a:cxnLst/>
              <a:rect l="l" t="t" r="r" b="b"/>
              <a:pathLst>
                <a:path w="746" h="636" extrusionOk="0">
                  <a:moveTo>
                    <a:pt x="425" y="0"/>
                  </a:moveTo>
                  <a:cubicBezTo>
                    <a:pt x="350" y="0"/>
                    <a:pt x="273" y="27"/>
                    <a:pt x="211" y="86"/>
                  </a:cubicBezTo>
                  <a:cubicBezTo>
                    <a:pt x="0" y="284"/>
                    <a:pt x="141" y="624"/>
                    <a:pt x="422" y="635"/>
                  </a:cubicBezTo>
                  <a:cubicBezTo>
                    <a:pt x="597" y="635"/>
                    <a:pt x="737" y="495"/>
                    <a:pt x="737" y="320"/>
                  </a:cubicBezTo>
                  <a:cubicBezTo>
                    <a:pt x="745" y="127"/>
                    <a:pt x="588" y="0"/>
                    <a:pt x="4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2" name="Google Shape;1492;p7"/>
            <p:cNvSpPr/>
            <p:nvPr/>
          </p:nvSpPr>
          <p:spPr>
            <a:xfrm>
              <a:off x="3830325" y="1609750"/>
              <a:ext cx="16675" cy="15925"/>
            </a:xfrm>
            <a:custGeom>
              <a:avLst/>
              <a:gdLst/>
              <a:ahLst/>
              <a:cxnLst/>
              <a:rect l="l" t="t" r="r" b="b"/>
              <a:pathLst>
                <a:path w="667" h="637" extrusionOk="0">
                  <a:moveTo>
                    <a:pt x="319" y="0"/>
                  </a:moveTo>
                  <a:cubicBezTo>
                    <a:pt x="156" y="0"/>
                    <a:pt x="0" y="125"/>
                    <a:pt x="0" y="312"/>
                  </a:cubicBezTo>
                  <a:cubicBezTo>
                    <a:pt x="0" y="504"/>
                    <a:pt x="154" y="636"/>
                    <a:pt x="319" y="636"/>
                  </a:cubicBezTo>
                  <a:cubicBezTo>
                    <a:pt x="394" y="636"/>
                    <a:pt x="472" y="609"/>
                    <a:pt x="538" y="546"/>
                  </a:cubicBezTo>
                  <a:cubicBezTo>
                    <a:pt x="655" y="429"/>
                    <a:pt x="667" y="230"/>
                    <a:pt x="550" y="101"/>
                  </a:cubicBezTo>
                  <a:cubicBezTo>
                    <a:pt x="484" y="31"/>
                    <a:pt x="40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3" name="Google Shape;1493;p7"/>
            <p:cNvSpPr/>
            <p:nvPr/>
          </p:nvSpPr>
          <p:spPr>
            <a:xfrm>
              <a:off x="3745800" y="1573950"/>
              <a:ext cx="18450" cy="16025"/>
            </a:xfrm>
            <a:custGeom>
              <a:avLst/>
              <a:gdLst/>
              <a:ahLst/>
              <a:cxnLst/>
              <a:rect l="l" t="t" r="r" b="b"/>
              <a:pathLst>
                <a:path w="738" h="641" extrusionOk="0">
                  <a:moveTo>
                    <a:pt x="433" y="1"/>
                  </a:moveTo>
                  <a:cubicBezTo>
                    <a:pt x="140" y="1"/>
                    <a:pt x="0" y="340"/>
                    <a:pt x="187" y="539"/>
                  </a:cubicBezTo>
                  <a:cubicBezTo>
                    <a:pt x="254" y="609"/>
                    <a:pt x="337" y="640"/>
                    <a:pt x="418" y="640"/>
                  </a:cubicBezTo>
                  <a:cubicBezTo>
                    <a:pt x="581" y="640"/>
                    <a:pt x="737" y="516"/>
                    <a:pt x="737" y="328"/>
                  </a:cubicBezTo>
                  <a:cubicBezTo>
                    <a:pt x="737" y="153"/>
                    <a:pt x="597" y="1"/>
                    <a:pt x="43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4" name="Google Shape;1494;p7"/>
            <p:cNvSpPr/>
            <p:nvPr/>
          </p:nvSpPr>
          <p:spPr>
            <a:xfrm>
              <a:off x="3662425" y="1606350"/>
              <a:ext cx="21100" cy="15900"/>
            </a:xfrm>
            <a:custGeom>
              <a:avLst/>
              <a:gdLst/>
              <a:ahLst/>
              <a:cxnLst/>
              <a:rect l="l" t="t" r="r" b="b"/>
              <a:pathLst>
                <a:path w="844" h="636" extrusionOk="0">
                  <a:moveTo>
                    <a:pt x="428" y="1"/>
                  </a:moveTo>
                  <a:cubicBezTo>
                    <a:pt x="346" y="1"/>
                    <a:pt x="264" y="33"/>
                    <a:pt x="200" y="97"/>
                  </a:cubicBezTo>
                  <a:cubicBezTo>
                    <a:pt x="1" y="296"/>
                    <a:pt x="141" y="635"/>
                    <a:pt x="422" y="635"/>
                  </a:cubicBezTo>
                  <a:cubicBezTo>
                    <a:pt x="703" y="635"/>
                    <a:pt x="843" y="296"/>
                    <a:pt x="656" y="97"/>
                  </a:cubicBezTo>
                  <a:cubicBezTo>
                    <a:pt x="592" y="33"/>
                    <a:pt x="510" y="1"/>
                    <a:pt x="42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5" name="Google Shape;1495;p7"/>
            <p:cNvSpPr/>
            <p:nvPr/>
          </p:nvSpPr>
          <p:spPr>
            <a:xfrm>
              <a:off x="3625950" y="1687975"/>
              <a:ext cx="22200" cy="15900"/>
            </a:xfrm>
            <a:custGeom>
              <a:avLst/>
              <a:gdLst/>
              <a:ahLst/>
              <a:cxnLst/>
              <a:rect l="l" t="t" r="r" b="b"/>
              <a:pathLst>
                <a:path w="888" h="636" extrusionOk="0">
                  <a:moveTo>
                    <a:pt x="411" y="0"/>
                  </a:moveTo>
                  <a:cubicBezTo>
                    <a:pt x="12" y="0"/>
                    <a:pt x="1" y="634"/>
                    <a:pt x="431" y="634"/>
                  </a:cubicBezTo>
                  <a:cubicBezTo>
                    <a:pt x="434" y="634"/>
                    <a:pt x="438" y="634"/>
                    <a:pt x="442" y="634"/>
                  </a:cubicBezTo>
                  <a:cubicBezTo>
                    <a:pt x="453" y="635"/>
                    <a:pt x="464" y="636"/>
                    <a:pt x="474" y="636"/>
                  </a:cubicBezTo>
                  <a:cubicBezTo>
                    <a:pt x="880" y="636"/>
                    <a:pt x="887" y="2"/>
                    <a:pt x="476" y="2"/>
                  </a:cubicBezTo>
                  <a:cubicBezTo>
                    <a:pt x="468" y="2"/>
                    <a:pt x="461" y="2"/>
                    <a:pt x="454" y="2"/>
                  </a:cubicBezTo>
                  <a:cubicBezTo>
                    <a:pt x="439" y="1"/>
                    <a:pt x="425" y="0"/>
                    <a:pt x="4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6" name="Google Shape;1496;p7"/>
            <p:cNvSpPr/>
            <p:nvPr/>
          </p:nvSpPr>
          <p:spPr>
            <a:xfrm>
              <a:off x="3676825" y="1828325"/>
              <a:ext cx="28925" cy="23750"/>
            </a:xfrm>
            <a:custGeom>
              <a:avLst/>
              <a:gdLst/>
              <a:ahLst/>
              <a:cxnLst/>
              <a:rect l="l" t="t" r="r" b="b"/>
              <a:pathLst>
                <a:path w="1157" h="950" extrusionOk="0">
                  <a:moveTo>
                    <a:pt x="588" y="0"/>
                  </a:moveTo>
                  <a:cubicBezTo>
                    <a:pt x="406" y="0"/>
                    <a:pt x="229" y="110"/>
                    <a:pt x="150" y="285"/>
                  </a:cubicBezTo>
                  <a:cubicBezTo>
                    <a:pt x="1" y="613"/>
                    <a:pt x="258" y="950"/>
                    <a:pt x="575" y="950"/>
                  </a:cubicBezTo>
                  <a:cubicBezTo>
                    <a:pt x="631" y="950"/>
                    <a:pt x="689" y="939"/>
                    <a:pt x="747" y="917"/>
                  </a:cubicBezTo>
                  <a:cubicBezTo>
                    <a:pt x="1145" y="764"/>
                    <a:pt x="1156" y="215"/>
                    <a:pt x="770" y="39"/>
                  </a:cubicBezTo>
                  <a:cubicBezTo>
                    <a:pt x="711" y="13"/>
                    <a:pt x="649" y="0"/>
                    <a:pt x="58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7" name="Google Shape;1497;p7"/>
            <p:cNvSpPr/>
            <p:nvPr/>
          </p:nvSpPr>
          <p:spPr>
            <a:xfrm>
              <a:off x="3796175" y="1830675"/>
              <a:ext cx="28900" cy="23975"/>
            </a:xfrm>
            <a:custGeom>
              <a:avLst/>
              <a:gdLst/>
              <a:ahLst/>
              <a:cxnLst/>
              <a:rect l="l" t="t" r="r" b="b"/>
              <a:pathLst>
                <a:path w="1156" h="959" extrusionOk="0">
                  <a:moveTo>
                    <a:pt x="583" y="0"/>
                  </a:moveTo>
                  <a:cubicBezTo>
                    <a:pt x="266" y="0"/>
                    <a:pt x="0" y="325"/>
                    <a:pt x="138" y="659"/>
                  </a:cubicBezTo>
                  <a:cubicBezTo>
                    <a:pt x="210" y="840"/>
                    <a:pt x="389" y="959"/>
                    <a:pt x="580" y="959"/>
                  </a:cubicBezTo>
                  <a:cubicBezTo>
                    <a:pt x="635" y="959"/>
                    <a:pt x="691" y="949"/>
                    <a:pt x="746" y="928"/>
                  </a:cubicBezTo>
                  <a:cubicBezTo>
                    <a:pt x="1144" y="764"/>
                    <a:pt x="1156" y="214"/>
                    <a:pt x="769" y="39"/>
                  </a:cubicBezTo>
                  <a:cubicBezTo>
                    <a:pt x="707" y="12"/>
                    <a:pt x="644"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8" name="Google Shape;1498;p7"/>
            <p:cNvSpPr/>
            <p:nvPr/>
          </p:nvSpPr>
          <p:spPr>
            <a:xfrm>
              <a:off x="3882375" y="1748625"/>
              <a:ext cx="28650" cy="23800"/>
            </a:xfrm>
            <a:custGeom>
              <a:avLst/>
              <a:gdLst/>
              <a:ahLst/>
              <a:cxnLst/>
              <a:rect l="l" t="t" r="r" b="b"/>
              <a:pathLst>
                <a:path w="1146" h="952" extrusionOk="0">
                  <a:moveTo>
                    <a:pt x="574" y="0"/>
                  </a:moveTo>
                  <a:cubicBezTo>
                    <a:pt x="517" y="0"/>
                    <a:pt x="458" y="10"/>
                    <a:pt x="398" y="33"/>
                  </a:cubicBezTo>
                  <a:cubicBezTo>
                    <a:pt x="12" y="185"/>
                    <a:pt x="1" y="735"/>
                    <a:pt x="375" y="911"/>
                  </a:cubicBezTo>
                  <a:cubicBezTo>
                    <a:pt x="439" y="938"/>
                    <a:pt x="506" y="951"/>
                    <a:pt x="571" y="951"/>
                  </a:cubicBezTo>
                  <a:cubicBezTo>
                    <a:pt x="755" y="951"/>
                    <a:pt x="929" y="846"/>
                    <a:pt x="1007" y="665"/>
                  </a:cubicBezTo>
                  <a:cubicBezTo>
                    <a:pt x="1146" y="337"/>
                    <a:pt x="896" y="0"/>
                    <a:pt x="5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499" name="Google Shape;1499;p7"/>
            <p:cNvSpPr/>
            <p:nvPr/>
          </p:nvSpPr>
          <p:spPr>
            <a:xfrm>
              <a:off x="3884750" y="1629775"/>
              <a:ext cx="27775" cy="23725"/>
            </a:xfrm>
            <a:custGeom>
              <a:avLst/>
              <a:gdLst/>
              <a:ahLst/>
              <a:cxnLst/>
              <a:rect l="l" t="t" r="r" b="b"/>
              <a:pathLst>
                <a:path w="1111" h="949" extrusionOk="0">
                  <a:moveTo>
                    <a:pt x="575" y="1"/>
                  </a:moveTo>
                  <a:cubicBezTo>
                    <a:pt x="401" y="1"/>
                    <a:pt x="225" y="94"/>
                    <a:pt x="140" y="283"/>
                  </a:cubicBezTo>
                  <a:cubicBezTo>
                    <a:pt x="0" y="611"/>
                    <a:pt x="250" y="948"/>
                    <a:pt x="572" y="948"/>
                  </a:cubicBezTo>
                  <a:cubicBezTo>
                    <a:pt x="629" y="948"/>
                    <a:pt x="688" y="938"/>
                    <a:pt x="748" y="915"/>
                  </a:cubicBezTo>
                  <a:cubicBezTo>
                    <a:pt x="982" y="821"/>
                    <a:pt x="1111" y="541"/>
                    <a:pt x="1017" y="307"/>
                  </a:cubicBezTo>
                  <a:cubicBezTo>
                    <a:pt x="939" y="103"/>
                    <a:pt x="758" y="1"/>
                    <a:pt x="57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0" name="Google Shape;1500;p7"/>
            <p:cNvSpPr/>
            <p:nvPr/>
          </p:nvSpPr>
          <p:spPr>
            <a:xfrm>
              <a:off x="3802300" y="1544200"/>
              <a:ext cx="27750" cy="23925"/>
            </a:xfrm>
            <a:custGeom>
              <a:avLst/>
              <a:gdLst/>
              <a:ahLst/>
              <a:cxnLst/>
              <a:rect l="l" t="t" r="r" b="b"/>
              <a:pathLst>
                <a:path w="1110" h="957" extrusionOk="0">
                  <a:moveTo>
                    <a:pt x="563" y="1"/>
                  </a:moveTo>
                  <a:cubicBezTo>
                    <a:pt x="253" y="1"/>
                    <a:pt x="1" y="323"/>
                    <a:pt x="127" y="653"/>
                  </a:cubicBezTo>
                  <a:cubicBezTo>
                    <a:pt x="204" y="855"/>
                    <a:pt x="386" y="957"/>
                    <a:pt x="569" y="957"/>
                  </a:cubicBezTo>
                  <a:cubicBezTo>
                    <a:pt x="746" y="957"/>
                    <a:pt x="923" y="860"/>
                    <a:pt x="1004" y="664"/>
                  </a:cubicBezTo>
                  <a:cubicBezTo>
                    <a:pt x="1109" y="430"/>
                    <a:pt x="992" y="150"/>
                    <a:pt x="758" y="44"/>
                  </a:cubicBezTo>
                  <a:cubicBezTo>
                    <a:pt x="693" y="14"/>
                    <a:pt x="626" y="1"/>
                    <a:pt x="56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1" name="Google Shape;1501;p7"/>
            <p:cNvSpPr/>
            <p:nvPr/>
          </p:nvSpPr>
          <p:spPr>
            <a:xfrm>
              <a:off x="3682900" y="1541850"/>
              <a:ext cx="28625" cy="23850"/>
            </a:xfrm>
            <a:custGeom>
              <a:avLst/>
              <a:gdLst/>
              <a:ahLst/>
              <a:cxnLst/>
              <a:rect l="l" t="t" r="r" b="b"/>
              <a:pathLst>
                <a:path w="1145" h="954" extrusionOk="0">
                  <a:moveTo>
                    <a:pt x="573" y="1"/>
                  </a:moveTo>
                  <a:cubicBezTo>
                    <a:pt x="515" y="1"/>
                    <a:pt x="456" y="11"/>
                    <a:pt x="399" y="33"/>
                  </a:cubicBezTo>
                  <a:cubicBezTo>
                    <a:pt x="12" y="185"/>
                    <a:pt x="1" y="747"/>
                    <a:pt x="387" y="910"/>
                  </a:cubicBezTo>
                  <a:cubicBezTo>
                    <a:pt x="453" y="940"/>
                    <a:pt x="519" y="954"/>
                    <a:pt x="583" y="954"/>
                  </a:cubicBezTo>
                  <a:cubicBezTo>
                    <a:pt x="893" y="954"/>
                    <a:pt x="1145" y="632"/>
                    <a:pt x="1019" y="302"/>
                  </a:cubicBezTo>
                  <a:cubicBezTo>
                    <a:pt x="947" y="114"/>
                    <a:pt x="765" y="1"/>
                    <a:pt x="57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2" name="Google Shape;1502;p7"/>
            <p:cNvSpPr/>
            <p:nvPr/>
          </p:nvSpPr>
          <p:spPr>
            <a:xfrm>
              <a:off x="3596700" y="1624125"/>
              <a:ext cx="28900" cy="23800"/>
            </a:xfrm>
            <a:custGeom>
              <a:avLst/>
              <a:gdLst/>
              <a:ahLst/>
              <a:cxnLst/>
              <a:rect l="l" t="t" r="r" b="b"/>
              <a:pathLst>
                <a:path w="1156" h="952" extrusionOk="0">
                  <a:moveTo>
                    <a:pt x="581" y="1"/>
                  </a:moveTo>
                  <a:cubicBezTo>
                    <a:pt x="401" y="1"/>
                    <a:pt x="227" y="105"/>
                    <a:pt x="150" y="287"/>
                  </a:cubicBezTo>
                  <a:cubicBezTo>
                    <a:pt x="0" y="615"/>
                    <a:pt x="257" y="952"/>
                    <a:pt x="582" y="952"/>
                  </a:cubicBezTo>
                  <a:cubicBezTo>
                    <a:pt x="639" y="952"/>
                    <a:pt x="698" y="941"/>
                    <a:pt x="758" y="919"/>
                  </a:cubicBezTo>
                  <a:cubicBezTo>
                    <a:pt x="1144" y="755"/>
                    <a:pt x="1156" y="205"/>
                    <a:pt x="770" y="41"/>
                  </a:cubicBezTo>
                  <a:cubicBezTo>
                    <a:pt x="709" y="14"/>
                    <a:pt x="644" y="1"/>
                    <a:pt x="58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3" name="Google Shape;1503;p7"/>
            <p:cNvSpPr/>
            <p:nvPr/>
          </p:nvSpPr>
          <p:spPr>
            <a:xfrm>
              <a:off x="3590525" y="1742800"/>
              <a:ext cx="31875" cy="24125"/>
            </a:xfrm>
            <a:custGeom>
              <a:avLst/>
              <a:gdLst/>
              <a:ahLst/>
              <a:cxnLst/>
              <a:rect l="l" t="t" r="r" b="b"/>
              <a:pathLst>
                <a:path w="1275" h="965" extrusionOk="0">
                  <a:moveTo>
                    <a:pt x="733" y="0"/>
                  </a:moveTo>
                  <a:cubicBezTo>
                    <a:pt x="676" y="0"/>
                    <a:pt x="618" y="11"/>
                    <a:pt x="560" y="32"/>
                  </a:cubicBezTo>
                  <a:cubicBezTo>
                    <a:pt x="1" y="215"/>
                    <a:pt x="211" y="965"/>
                    <a:pt x="675" y="965"/>
                  </a:cubicBezTo>
                  <a:cubicBezTo>
                    <a:pt x="745" y="965"/>
                    <a:pt x="820" y="948"/>
                    <a:pt x="900" y="910"/>
                  </a:cubicBezTo>
                  <a:cubicBezTo>
                    <a:pt x="1145" y="816"/>
                    <a:pt x="1274" y="547"/>
                    <a:pt x="1169" y="301"/>
                  </a:cubicBezTo>
                  <a:cubicBezTo>
                    <a:pt x="1097" y="113"/>
                    <a:pt x="922" y="0"/>
                    <a:pt x="73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4" name="Google Shape;1504;p7"/>
            <p:cNvSpPr/>
            <p:nvPr/>
          </p:nvSpPr>
          <p:spPr>
            <a:xfrm>
              <a:off x="3608900" y="1828475"/>
              <a:ext cx="10300" cy="8075"/>
            </a:xfrm>
            <a:custGeom>
              <a:avLst/>
              <a:gdLst/>
              <a:ahLst/>
              <a:cxnLst/>
              <a:rect l="l" t="t" r="r" b="b"/>
              <a:pathLst>
                <a:path w="412" h="323" extrusionOk="0">
                  <a:moveTo>
                    <a:pt x="179" y="0"/>
                  </a:moveTo>
                  <a:cubicBezTo>
                    <a:pt x="143" y="0"/>
                    <a:pt x="105" y="13"/>
                    <a:pt x="71" y="45"/>
                  </a:cubicBezTo>
                  <a:cubicBezTo>
                    <a:pt x="1" y="103"/>
                    <a:pt x="1" y="220"/>
                    <a:pt x="71" y="279"/>
                  </a:cubicBezTo>
                  <a:cubicBezTo>
                    <a:pt x="100" y="308"/>
                    <a:pt x="141" y="323"/>
                    <a:pt x="182" y="323"/>
                  </a:cubicBezTo>
                  <a:cubicBezTo>
                    <a:pt x="223" y="323"/>
                    <a:pt x="264" y="308"/>
                    <a:pt x="293" y="279"/>
                  </a:cubicBezTo>
                  <a:cubicBezTo>
                    <a:pt x="411" y="161"/>
                    <a:pt x="304" y="0"/>
                    <a:pt x="17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5" name="Google Shape;1505;p7"/>
            <p:cNvSpPr/>
            <p:nvPr/>
          </p:nvSpPr>
          <p:spPr>
            <a:xfrm>
              <a:off x="3745800" y="1888100"/>
              <a:ext cx="9375" cy="7900"/>
            </a:xfrm>
            <a:custGeom>
              <a:avLst/>
              <a:gdLst/>
              <a:ahLst/>
              <a:cxnLst/>
              <a:rect l="l" t="t" r="r" b="b"/>
              <a:pathLst>
                <a:path w="375" h="316" extrusionOk="0">
                  <a:moveTo>
                    <a:pt x="164" y="1"/>
                  </a:moveTo>
                  <a:cubicBezTo>
                    <a:pt x="85" y="1"/>
                    <a:pt x="12" y="58"/>
                    <a:pt x="12" y="152"/>
                  </a:cubicBezTo>
                  <a:cubicBezTo>
                    <a:pt x="0" y="245"/>
                    <a:pt x="70" y="315"/>
                    <a:pt x="164" y="315"/>
                  </a:cubicBezTo>
                  <a:cubicBezTo>
                    <a:pt x="304" y="315"/>
                    <a:pt x="374" y="152"/>
                    <a:pt x="281" y="46"/>
                  </a:cubicBezTo>
                  <a:cubicBezTo>
                    <a:pt x="246" y="15"/>
                    <a:pt x="204" y="1"/>
                    <a:pt x="16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6" name="Google Shape;1506;p7"/>
            <p:cNvSpPr/>
            <p:nvPr/>
          </p:nvSpPr>
          <p:spPr>
            <a:xfrm>
              <a:off x="3884425" y="1834050"/>
              <a:ext cx="8500" cy="8000"/>
            </a:xfrm>
            <a:custGeom>
              <a:avLst/>
              <a:gdLst/>
              <a:ahLst/>
              <a:cxnLst/>
              <a:rect l="l" t="t" r="r" b="b"/>
              <a:pathLst>
                <a:path w="340" h="320" extrusionOk="0">
                  <a:moveTo>
                    <a:pt x="170" y="0"/>
                  </a:moveTo>
                  <a:cubicBezTo>
                    <a:pt x="129" y="0"/>
                    <a:pt x="88" y="15"/>
                    <a:pt x="59" y="44"/>
                  </a:cubicBezTo>
                  <a:cubicBezTo>
                    <a:pt x="0" y="114"/>
                    <a:pt x="0" y="208"/>
                    <a:pt x="59" y="266"/>
                  </a:cubicBezTo>
                  <a:cubicBezTo>
                    <a:pt x="88" y="301"/>
                    <a:pt x="129" y="319"/>
                    <a:pt x="170" y="319"/>
                  </a:cubicBezTo>
                  <a:cubicBezTo>
                    <a:pt x="211" y="319"/>
                    <a:pt x="252" y="301"/>
                    <a:pt x="281" y="266"/>
                  </a:cubicBezTo>
                  <a:cubicBezTo>
                    <a:pt x="340" y="208"/>
                    <a:pt x="340" y="114"/>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7" name="Google Shape;1507;p7"/>
            <p:cNvSpPr/>
            <p:nvPr/>
          </p:nvSpPr>
          <p:spPr>
            <a:xfrm>
              <a:off x="3943300" y="1698250"/>
              <a:ext cx="9300" cy="7925"/>
            </a:xfrm>
            <a:custGeom>
              <a:avLst/>
              <a:gdLst/>
              <a:ahLst/>
              <a:cxnLst/>
              <a:rect l="l" t="t" r="r" b="b"/>
              <a:pathLst>
                <a:path w="372" h="317" extrusionOk="0">
                  <a:moveTo>
                    <a:pt x="208" y="1"/>
                  </a:moveTo>
                  <a:cubicBezTo>
                    <a:pt x="8" y="1"/>
                    <a:pt x="1" y="305"/>
                    <a:pt x="208" y="317"/>
                  </a:cubicBezTo>
                  <a:cubicBezTo>
                    <a:pt x="301" y="317"/>
                    <a:pt x="371" y="247"/>
                    <a:pt x="371" y="165"/>
                  </a:cubicBezTo>
                  <a:cubicBezTo>
                    <a:pt x="371" y="71"/>
                    <a:pt x="301" y="1"/>
                    <a:pt x="219" y="1"/>
                  </a:cubicBezTo>
                  <a:cubicBezTo>
                    <a:pt x="215" y="1"/>
                    <a:pt x="212" y="1"/>
                    <a:pt x="20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8" name="Google Shape;1508;p7"/>
            <p:cNvSpPr/>
            <p:nvPr/>
          </p:nvSpPr>
          <p:spPr>
            <a:xfrm>
              <a:off x="3889975" y="1560000"/>
              <a:ext cx="8800" cy="8000"/>
            </a:xfrm>
            <a:custGeom>
              <a:avLst/>
              <a:gdLst/>
              <a:ahLst/>
              <a:cxnLst/>
              <a:rect l="l" t="t" r="r" b="b"/>
              <a:pathLst>
                <a:path w="352" h="320" extrusionOk="0">
                  <a:moveTo>
                    <a:pt x="176" y="0"/>
                  </a:moveTo>
                  <a:cubicBezTo>
                    <a:pt x="135" y="0"/>
                    <a:pt x="94" y="15"/>
                    <a:pt x="59" y="44"/>
                  </a:cubicBezTo>
                  <a:cubicBezTo>
                    <a:pt x="1" y="114"/>
                    <a:pt x="1" y="208"/>
                    <a:pt x="59" y="266"/>
                  </a:cubicBezTo>
                  <a:cubicBezTo>
                    <a:pt x="94" y="301"/>
                    <a:pt x="135" y="319"/>
                    <a:pt x="176" y="319"/>
                  </a:cubicBezTo>
                  <a:cubicBezTo>
                    <a:pt x="217" y="319"/>
                    <a:pt x="258" y="301"/>
                    <a:pt x="293" y="266"/>
                  </a:cubicBezTo>
                  <a:cubicBezTo>
                    <a:pt x="352" y="208"/>
                    <a:pt x="352" y="114"/>
                    <a:pt x="293" y="44"/>
                  </a:cubicBezTo>
                  <a:cubicBezTo>
                    <a:pt x="258" y="15"/>
                    <a:pt x="217" y="0"/>
                    <a:pt x="1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09" name="Google Shape;1509;p7"/>
            <p:cNvSpPr/>
            <p:nvPr/>
          </p:nvSpPr>
          <p:spPr>
            <a:xfrm>
              <a:off x="3752600" y="1500525"/>
              <a:ext cx="9300" cy="7750"/>
            </a:xfrm>
            <a:custGeom>
              <a:avLst/>
              <a:gdLst/>
              <a:ahLst/>
              <a:cxnLst/>
              <a:rect l="l" t="t" r="r" b="b"/>
              <a:pathLst>
                <a:path w="372" h="310" extrusionOk="0">
                  <a:moveTo>
                    <a:pt x="206" y="1"/>
                  </a:moveTo>
                  <a:cubicBezTo>
                    <a:pt x="74" y="1"/>
                    <a:pt x="1" y="168"/>
                    <a:pt x="102" y="259"/>
                  </a:cubicBezTo>
                  <a:cubicBezTo>
                    <a:pt x="134" y="294"/>
                    <a:pt x="174" y="309"/>
                    <a:pt x="214" y="309"/>
                  </a:cubicBezTo>
                  <a:cubicBezTo>
                    <a:pt x="294" y="309"/>
                    <a:pt x="372" y="247"/>
                    <a:pt x="372" y="153"/>
                  </a:cubicBezTo>
                  <a:cubicBezTo>
                    <a:pt x="372" y="72"/>
                    <a:pt x="301" y="1"/>
                    <a:pt x="219" y="1"/>
                  </a:cubicBezTo>
                  <a:cubicBezTo>
                    <a:pt x="215" y="1"/>
                    <a:pt x="211" y="1"/>
                    <a:pt x="2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0" name="Google Shape;1510;p7"/>
            <p:cNvSpPr/>
            <p:nvPr/>
          </p:nvSpPr>
          <p:spPr>
            <a:xfrm>
              <a:off x="3614750" y="1554325"/>
              <a:ext cx="10225" cy="8175"/>
            </a:xfrm>
            <a:custGeom>
              <a:avLst/>
              <a:gdLst/>
              <a:ahLst/>
              <a:cxnLst/>
              <a:rect l="l" t="t" r="r" b="b"/>
              <a:pathLst>
                <a:path w="409" h="327" extrusionOk="0">
                  <a:moveTo>
                    <a:pt x="166" y="0"/>
                  </a:moveTo>
                  <a:cubicBezTo>
                    <a:pt x="126" y="0"/>
                    <a:pt x="87" y="15"/>
                    <a:pt x="59" y="49"/>
                  </a:cubicBezTo>
                  <a:cubicBezTo>
                    <a:pt x="1" y="107"/>
                    <a:pt x="1" y="213"/>
                    <a:pt x="59" y="271"/>
                  </a:cubicBezTo>
                  <a:cubicBezTo>
                    <a:pt x="93" y="311"/>
                    <a:pt x="133" y="327"/>
                    <a:pt x="172" y="327"/>
                  </a:cubicBezTo>
                  <a:cubicBezTo>
                    <a:pt x="295" y="327"/>
                    <a:pt x="409" y="164"/>
                    <a:pt x="293" y="49"/>
                  </a:cubicBezTo>
                  <a:cubicBezTo>
                    <a:pt x="257" y="18"/>
                    <a:pt x="210" y="0"/>
                    <a:pt x="16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1" name="Google Shape;1511;p7"/>
            <p:cNvSpPr/>
            <p:nvPr/>
          </p:nvSpPr>
          <p:spPr>
            <a:xfrm>
              <a:off x="3555175" y="1690375"/>
              <a:ext cx="9300" cy="7800"/>
            </a:xfrm>
            <a:custGeom>
              <a:avLst/>
              <a:gdLst/>
              <a:ahLst/>
              <a:cxnLst/>
              <a:rect l="l" t="t" r="r" b="b"/>
              <a:pathLst>
                <a:path w="372" h="312" extrusionOk="0">
                  <a:moveTo>
                    <a:pt x="161" y="0"/>
                  </a:moveTo>
                  <a:cubicBezTo>
                    <a:pt x="79" y="0"/>
                    <a:pt x="9" y="59"/>
                    <a:pt x="9" y="152"/>
                  </a:cubicBezTo>
                  <a:cubicBezTo>
                    <a:pt x="1" y="248"/>
                    <a:pt x="81" y="312"/>
                    <a:pt x="162" y="312"/>
                  </a:cubicBezTo>
                  <a:cubicBezTo>
                    <a:pt x="200" y="312"/>
                    <a:pt x="237" y="299"/>
                    <a:pt x="266" y="269"/>
                  </a:cubicBezTo>
                  <a:cubicBezTo>
                    <a:pt x="372" y="176"/>
                    <a:pt x="301" y="0"/>
                    <a:pt x="1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2" name="Google Shape;1512;p7"/>
            <p:cNvSpPr/>
            <p:nvPr/>
          </p:nvSpPr>
          <p:spPr>
            <a:xfrm>
              <a:off x="3650575" y="1903475"/>
              <a:ext cx="18900" cy="15650"/>
            </a:xfrm>
            <a:custGeom>
              <a:avLst/>
              <a:gdLst/>
              <a:ahLst/>
              <a:cxnLst/>
              <a:rect l="l" t="t" r="r" b="b"/>
              <a:pathLst>
                <a:path w="756" h="626" extrusionOk="0">
                  <a:moveTo>
                    <a:pt x="379" y="1"/>
                  </a:moveTo>
                  <a:cubicBezTo>
                    <a:pt x="256" y="1"/>
                    <a:pt x="141" y="71"/>
                    <a:pt x="89" y="192"/>
                  </a:cubicBezTo>
                  <a:cubicBezTo>
                    <a:pt x="0" y="409"/>
                    <a:pt x="160" y="625"/>
                    <a:pt x="367" y="625"/>
                  </a:cubicBezTo>
                  <a:cubicBezTo>
                    <a:pt x="406" y="625"/>
                    <a:pt x="446" y="618"/>
                    <a:pt x="487" y="601"/>
                  </a:cubicBezTo>
                  <a:cubicBezTo>
                    <a:pt x="756" y="508"/>
                    <a:pt x="756" y="145"/>
                    <a:pt x="510" y="28"/>
                  </a:cubicBezTo>
                  <a:cubicBezTo>
                    <a:pt x="467" y="10"/>
                    <a:pt x="423" y="1"/>
                    <a:pt x="37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3" name="Google Shape;1513;p7"/>
            <p:cNvSpPr/>
            <p:nvPr/>
          </p:nvSpPr>
          <p:spPr>
            <a:xfrm>
              <a:off x="3829300" y="1906950"/>
              <a:ext cx="19175" cy="15875"/>
            </a:xfrm>
            <a:custGeom>
              <a:avLst/>
              <a:gdLst/>
              <a:ahLst/>
              <a:cxnLst/>
              <a:rect l="l" t="t" r="r" b="b"/>
              <a:pathLst>
                <a:path w="767" h="635" extrusionOk="0">
                  <a:moveTo>
                    <a:pt x="378" y="0"/>
                  </a:moveTo>
                  <a:cubicBezTo>
                    <a:pt x="171" y="0"/>
                    <a:pt x="1" y="216"/>
                    <a:pt x="88" y="439"/>
                  </a:cubicBezTo>
                  <a:cubicBezTo>
                    <a:pt x="142" y="564"/>
                    <a:pt x="257" y="635"/>
                    <a:pt x="382" y="635"/>
                  </a:cubicBezTo>
                  <a:cubicBezTo>
                    <a:pt x="420" y="635"/>
                    <a:pt x="459" y="628"/>
                    <a:pt x="497" y="614"/>
                  </a:cubicBezTo>
                  <a:cubicBezTo>
                    <a:pt x="766" y="509"/>
                    <a:pt x="766" y="146"/>
                    <a:pt x="509" y="29"/>
                  </a:cubicBezTo>
                  <a:cubicBezTo>
                    <a:pt x="465" y="10"/>
                    <a:pt x="421" y="0"/>
                    <a:pt x="3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4" name="Google Shape;1514;p7"/>
            <p:cNvSpPr/>
            <p:nvPr/>
          </p:nvSpPr>
          <p:spPr>
            <a:xfrm>
              <a:off x="3958425" y="1783675"/>
              <a:ext cx="19175" cy="15900"/>
            </a:xfrm>
            <a:custGeom>
              <a:avLst/>
              <a:gdLst/>
              <a:ahLst/>
              <a:cxnLst/>
              <a:rect l="l" t="t" r="r" b="b"/>
              <a:pathLst>
                <a:path w="767" h="636" extrusionOk="0">
                  <a:moveTo>
                    <a:pt x="386" y="0"/>
                  </a:moveTo>
                  <a:cubicBezTo>
                    <a:pt x="348" y="0"/>
                    <a:pt x="309" y="7"/>
                    <a:pt x="269" y="23"/>
                  </a:cubicBezTo>
                  <a:cubicBezTo>
                    <a:pt x="0" y="129"/>
                    <a:pt x="0" y="491"/>
                    <a:pt x="258" y="608"/>
                  </a:cubicBezTo>
                  <a:cubicBezTo>
                    <a:pt x="297" y="627"/>
                    <a:pt x="340" y="636"/>
                    <a:pt x="381" y="636"/>
                  </a:cubicBezTo>
                  <a:cubicBezTo>
                    <a:pt x="500" y="636"/>
                    <a:pt x="615" y="566"/>
                    <a:pt x="667" y="445"/>
                  </a:cubicBezTo>
                  <a:cubicBezTo>
                    <a:pt x="766" y="227"/>
                    <a:pt x="597" y="0"/>
                    <a:pt x="38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5" name="Google Shape;1515;p7"/>
            <p:cNvSpPr/>
            <p:nvPr/>
          </p:nvSpPr>
          <p:spPr>
            <a:xfrm>
              <a:off x="3962050" y="1605725"/>
              <a:ext cx="18625" cy="15825"/>
            </a:xfrm>
            <a:custGeom>
              <a:avLst/>
              <a:gdLst/>
              <a:ahLst/>
              <a:cxnLst/>
              <a:rect l="l" t="t" r="r" b="b"/>
              <a:pathLst>
                <a:path w="745" h="633" extrusionOk="0">
                  <a:moveTo>
                    <a:pt x="388" y="1"/>
                  </a:moveTo>
                  <a:cubicBezTo>
                    <a:pt x="271" y="1"/>
                    <a:pt x="153" y="65"/>
                    <a:pt x="101" y="192"/>
                  </a:cubicBezTo>
                  <a:cubicBezTo>
                    <a:pt x="0" y="404"/>
                    <a:pt x="177" y="632"/>
                    <a:pt x="392" y="632"/>
                  </a:cubicBezTo>
                  <a:cubicBezTo>
                    <a:pt x="427" y="632"/>
                    <a:pt x="463" y="626"/>
                    <a:pt x="499" y="613"/>
                  </a:cubicBezTo>
                  <a:cubicBezTo>
                    <a:pt x="663" y="543"/>
                    <a:pt x="744" y="368"/>
                    <a:pt x="674" y="204"/>
                  </a:cubicBezTo>
                  <a:cubicBezTo>
                    <a:pt x="627" y="68"/>
                    <a:pt x="508" y="1"/>
                    <a:pt x="3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6" name="Google Shape;1516;p7"/>
            <p:cNvSpPr/>
            <p:nvPr/>
          </p:nvSpPr>
          <p:spPr>
            <a:xfrm>
              <a:off x="3838800" y="1477050"/>
              <a:ext cx="17850" cy="15725"/>
            </a:xfrm>
            <a:custGeom>
              <a:avLst/>
              <a:gdLst/>
              <a:ahLst/>
              <a:cxnLst/>
              <a:rect l="l" t="t" r="r" b="b"/>
              <a:pathLst>
                <a:path w="714" h="629" extrusionOk="0">
                  <a:moveTo>
                    <a:pt x="361" y="1"/>
                  </a:moveTo>
                  <a:cubicBezTo>
                    <a:pt x="238" y="1"/>
                    <a:pt x="122" y="71"/>
                    <a:pt x="71" y="192"/>
                  </a:cubicBezTo>
                  <a:cubicBezTo>
                    <a:pt x="0" y="355"/>
                    <a:pt x="71" y="531"/>
                    <a:pt x="234" y="601"/>
                  </a:cubicBezTo>
                  <a:cubicBezTo>
                    <a:pt x="275" y="620"/>
                    <a:pt x="317" y="628"/>
                    <a:pt x="360" y="628"/>
                  </a:cubicBezTo>
                  <a:cubicBezTo>
                    <a:pt x="477" y="628"/>
                    <a:pt x="592" y="561"/>
                    <a:pt x="644" y="449"/>
                  </a:cubicBezTo>
                  <a:cubicBezTo>
                    <a:pt x="714" y="285"/>
                    <a:pt x="644" y="98"/>
                    <a:pt x="492" y="28"/>
                  </a:cubicBezTo>
                  <a:cubicBezTo>
                    <a:pt x="449" y="10"/>
                    <a:pt x="405" y="1"/>
                    <a:pt x="36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7" name="Google Shape;1517;p7"/>
            <p:cNvSpPr/>
            <p:nvPr/>
          </p:nvSpPr>
          <p:spPr>
            <a:xfrm>
              <a:off x="3659350" y="1473625"/>
              <a:ext cx="18600" cy="15750"/>
            </a:xfrm>
            <a:custGeom>
              <a:avLst/>
              <a:gdLst/>
              <a:ahLst/>
              <a:cxnLst/>
              <a:rect l="l" t="t" r="r" b="b"/>
              <a:pathLst>
                <a:path w="744" h="630" extrusionOk="0">
                  <a:moveTo>
                    <a:pt x="383" y="1"/>
                  </a:moveTo>
                  <a:cubicBezTo>
                    <a:pt x="268" y="1"/>
                    <a:pt x="152" y="63"/>
                    <a:pt x="100" y="188"/>
                  </a:cubicBezTo>
                  <a:cubicBezTo>
                    <a:pt x="0" y="409"/>
                    <a:pt x="175" y="629"/>
                    <a:pt x="388" y="629"/>
                  </a:cubicBezTo>
                  <a:cubicBezTo>
                    <a:pt x="424" y="629"/>
                    <a:pt x="461" y="623"/>
                    <a:pt x="498" y="609"/>
                  </a:cubicBezTo>
                  <a:cubicBezTo>
                    <a:pt x="662" y="539"/>
                    <a:pt x="744" y="364"/>
                    <a:pt x="674" y="200"/>
                  </a:cubicBezTo>
                  <a:cubicBezTo>
                    <a:pt x="626" y="68"/>
                    <a:pt x="505" y="1"/>
                    <a:pt x="3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8" name="Google Shape;1518;p7"/>
            <p:cNvSpPr/>
            <p:nvPr/>
          </p:nvSpPr>
          <p:spPr>
            <a:xfrm>
              <a:off x="3530350" y="1596975"/>
              <a:ext cx="19200" cy="15625"/>
            </a:xfrm>
            <a:custGeom>
              <a:avLst/>
              <a:gdLst/>
              <a:ahLst/>
              <a:cxnLst/>
              <a:rect l="l" t="t" r="r" b="b"/>
              <a:pathLst>
                <a:path w="768" h="625" extrusionOk="0">
                  <a:moveTo>
                    <a:pt x="380" y="0"/>
                  </a:moveTo>
                  <a:cubicBezTo>
                    <a:pt x="257" y="0"/>
                    <a:pt x="141" y="70"/>
                    <a:pt x="89" y="191"/>
                  </a:cubicBezTo>
                  <a:cubicBezTo>
                    <a:pt x="1" y="408"/>
                    <a:pt x="169" y="625"/>
                    <a:pt x="379" y="625"/>
                  </a:cubicBezTo>
                  <a:cubicBezTo>
                    <a:pt x="418" y="625"/>
                    <a:pt x="458" y="617"/>
                    <a:pt x="499" y="601"/>
                  </a:cubicBezTo>
                  <a:cubicBezTo>
                    <a:pt x="756" y="507"/>
                    <a:pt x="768" y="133"/>
                    <a:pt x="511" y="27"/>
                  </a:cubicBezTo>
                  <a:cubicBezTo>
                    <a:pt x="468" y="9"/>
                    <a:pt x="423" y="0"/>
                    <a:pt x="38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19" name="Google Shape;1519;p7"/>
            <p:cNvSpPr/>
            <p:nvPr/>
          </p:nvSpPr>
          <p:spPr>
            <a:xfrm>
              <a:off x="3527300" y="1774900"/>
              <a:ext cx="18600" cy="15800"/>
            </a:xfrm>
            <a:custGeom>
              <a:avLst/>
              <a:gdLst/>
              <a:ahLst/>
              <a:cxnLst/>
              <a:rect l="l" t="t" r="r" b="b"/>
              <a:pathLst>
                <a:path w="744" h="632" extrusionOk="0">
                  <a:moveTo>
                    <a:pt x="363" y="0"/>
                  </a:moveTo>
                  <a:cubicBezTo>
                    <a:pt x="325" y="0"/>
                    <a:pt x="286" y="7"/>
                    <a:pt x="247" y="23"/>
                  </a:cubicBezTo>
                  <a:cubicBezTo>
                    <a:pt x="83" y="82"/>
                    <a:pt x="1" y="269"/>
                    <a:pt x="59" y="433"/>
                  </a:cubicBezTo>
                  <a:cubicBezTo>
                    <a:pt x="113" y="565"/>
                    <a:pt x="237" y="632"/>
                    <a:pt x="360" y="632"/>
                  </a:cubicBezTo>
                  <a:cubicBezTo>
                    <a:pt x="477" y="632"/>
                    <a:pt x="593" y="570"/>
                    <a:pt x="644" y="445"/>
                  </a:cubicBezTo>
                  <a:cubicBezTo>
                    <a:pt x="743" y="227"/>
                    <a:pt x="574" y="0"/>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0" name="Google Shape;1520;p7"/>
            <p:cNvSpPr/>
            <p:nvPr/>
          </p:nvSpPr>
          <p:spPr>
            <a:xfrm>
              <a:off x="3551875" y="1882300"/>
              <a:ext cx="10850" cy="7850"/>
            </a:xfrm>
            <a:custGeom>
              <a:avLst/>
              <a:gdLst/>
              <a:ahLst/>
              <a:cxnLst/>
              <a:rect l="l" t="t" r="r" b="b"/>
              <a:pathLst>
                <a:path w="434" h="314" extrusionOk="0">
                  <a:moveTo>
                    <a:pt x="217" y="1"/>
                  </a:moveTo>
                  <a:cubicBezTo>
                    <a:pt x="176" y="1"/>
                    <a:pt x="135" y="15"/>
                    <a:pt x="106" y="44"/>
                  </a:cubicBezTo>
                  <a:cubicBezTo>
                    <a:pt x="1" y="138"/>
                    <a:pt x="71" y="314"/>
                    <a:pt x="223" y="314"/>
                  </a:cubicBezTo>
                  <a:cubicBezTo>
                    <a:pt x="363" y="314"/>
                    <a:pt x="433" y="138"/>
                    <a:pt x="328" y="44"/>
                  </a:cubicBezTo>
                  <a:cubicBezTo>
                    <a:pt x="299" y="15"/>
                    <a:pt x="258" y="1"/>
                    <a:pt x="21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1" name="Google Shape;1521;p7"/>
            <p:cNvSpPr/>
            <p:nvPr/>
          </p:nvSpPr>
          <p:spPr>
            <a:xfrm>
              <a:off x="3744325" y="1965950"/>
              <a:ext cx="7925" cy="7275"/>
            </a:xfrm>
            <a:custGeom>
              <a:avLst/>
              <a:gdLst/>
              <a:ahLst/>
              <a:cxnLst/>
              <a:rect l="l" t="t" r="r" b="b"/>
              <a:pathLst>
                <a:path w="317" h="291" extrusionOk="0">
                  <a:moveTo>
                    <a:pt x="163" y="0"/>
                  </a:moveTo>
                  <a:cubicBezTo>
                    <a:pt x="88" y="0"/>
                    <a:pt x="12" y="50"/>
                    <a:pt x="1" y="150"/>
                  </a:cubicBezTo>
                  <a:cubicBezTo>
                    <a:pt x="12" y="243"/>
                    <a:pt x="88" y="290"/>
                    <a:pt x="163" y="290"/>
                  </a:cubicBezTo>
                  <a:cubicBezTo>
                    <a:pt x="237" y="290"/>
                    <a:pt x="311" y="243"/>
                    <a:pt x="316" y="150"/>
                  </a:cubicBezTo>
                  <a:cubicBezTo>
                    <a:pt x="311" y="50"/>
                    <a:pt x="237" y="0"/>
                    <a:pt x="1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2" name="Google Shape;1522;p7"/>
            <p:cNvSpPr/>
            <p:nvPr/>
          </p:nvSpPr>
          <p:spPr>
            <a:xfrm>
              <a:off x="3937350" y="1890125"/>
              <a:ext cx="10575" cy="7850"/>
            </a:xfrm>
            <a:custGeom>
              <a:avLst/>
              <a:gdLst/>
              <a:ahLst/>
              <a:cxnLst/>
              <a:rect l="l" t="t" r="r" b="b"/>
              <a:pathLst>
                <a:path w="423" h="314" extrusionOk="0">
                  <a:moveTo>
                    <a:pt x="212" y="1"/>
                  </a:moveTo>
                  <a:cubicBezTo>
                    <a:pt x="71" y="1"/>
                    <a:pt x="1" y="164"/>
                    <a:pt x="106" y="270"/>
                  </a:cubicBezTo>
                  <a:cubicBezTo>
                    <a:pt x="135" y="299"/>
                    <a:pt x="174" y="313"/>
                    <a:pt x="213" y="313"/>
                  </a:cubicBezTo>
                  <a:cubicBezTo>
                    <a:pt x="252" y="313"/>
                    <a:pt x="293" y="299"/>
                    <a:pt x="329" y="270"/>
                  </a:cubicBezTo>
                  <a:cubicBezTo>
                    <a:pt x="422" y="164"/>
                    <a:pt x="352" y="1"/>
                    <a:pt x="21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3" name="Google Shape;1523;p7"/>
            <p:cNvSpPr/>
            <p:nvPr/>
          </p:nvSpPr>
          <p:spPr>
            <a:xfrm>
              <a:off x="4022475" y="1699625"/>
              <a:ext cx="9375" cy="8025"/>
            </a:xfrm>
            <a:custGeom>
              <a:avLst/>
              <a:gdLst/>
              <a:ahLst/>
              <a:cxnLst/>
              <a:rect l="l" t="t" r="r" b="b"/>
              <a:pathLst>
                <a:path w="375" h="321" extrusionOk="0">
                  <a:moveTo>
                    <a:pt x="162" y="1"/>
                  </a:moveTo>
                  <a:cubicBezTo>
                    <a:pt x="78" y="1"/>
                    <a:pt x="0" y="63"/>
                    <a:pt x="0" y="157"/>
                  </a:cubicBezTo>
                  <a:cubicBezTo>
                    <a:pt x="0" y="250"/>
                    <a:pt x="71" y="320"/>
                    <a:pt x="164" y="320"/>
                  </a:cubicBezTo>
                  <a:cubicBezTo>
                    <a:pt x="305" y="320"/>
                    <a:pt x="375" y="157"/>
                    <a:pt x="281" y="51"/>
                  </a:cubicBezTo>
                  <a:cubicBezTo>
                    <a:pt x="246" y="16"/>
                    <a:pt x="203" y="1"/>
                    <a:pt x="16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4" name="Google Shape;1524;p7"/>
            <p:cNvSpPr/>
            <p:nvPr/>
          </p:nvSpPr>
          <p:spPr>
            <a:xfrm>
              <a:off x="3946725" y="1506300"/>
              <a:ext cx="8200" cy="7925"/>
            </a:xfrm>
            <a:custGeom>
              <a:avLst/>
              <a:gdLst/>
              <a:ahLst/>
              <a:cxnLst/>
              <a:rect l="l" t="t" r="r" b="b"/>
              <a:pathLst>
                <a:path w="328" h="317" extrusionOk="0">
                  <a:moveTo>
                    <a:pt x="153" y="0"/>
                  </a:moveTo>
                  <a:cubicBezTo>
                    <a:pt x="73" y="0"/>
                    <a:pt x="0" y="63"/>
                    <a:pt x="0" y="156"/>
                  </a:cubicBezTo>
                  <a:cubicBezTo>
                    <a:pt x="0" y="253"/>
                    <a:pt x="77" y="316"/>
                    <a:pt x="160" y="316"/>
                  </a:cubicBezTo>
                  <a:cubicBezTo>
                    <a:pt x="198" y="316"/>
                    <a:pt x="236" y="303"/>
                    <a:pt x="269" y="273"/>
                  </a:cubicBezTo>
                  <a:cubicBezTo>
                    <a:pt x="328" y="215"/>
                    <a:pt x="328" y="110"/>
                    <a:pt x="269" y="51"/>
                  </a:cubicBezTo>
                  <a:cubicBezTo>
                    <a:pt x="234" y="16"/>
                    <a:pt x="193" y="0"/>
                    <a:pt x="15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5" name="Google Shape;1525;p7"/>
            <p:cNvSpPr/>
            <p:nvPr/>
          </p:nvSpPr>
          <p:spPr>
            <a:xfrm>
              <a:off x="3755450" y="1423050"/>
              <a:ext cx="7900" cy="7650"/>
            </a:xfrm>
            <a:custGeom>
              <a:avLst/>
              <a:gdLst/>
              <a:ahLst/>
              <a:cxnLst/>
              <a:rect l="l" t="t" r="r" b="b"/>
              <a:pathLst>
                <a:path w="316" h="306" extrusionOk="0">
                  <a:moveTo>
                    <a:pt x="164" y="0"/>
                  </a:moveTo>
                  <a:cubicBezTo>
                    <a:pt x="82" y="0"/>
                    <a:pt x="12" y="59"/>
                    <a:pt x="0" y="152"/>
                  </a:cubicBezTo>
                  <a:cubicBezTo>
                    <a:pt x="0" y="253"/>
                    <a:pt x="81" y="306"/>
                    <a:pt x="161" y="306"/>
                  </a:cubicBezTo>
                  <a:cubicBezTo>
                    <a:pt x="239" y="306"/>
                    <a:pt x="316" y="256"/>
                    <a:pt x="316" y="152"/>
                  </a:cubicBezTo>
                  <a:cubicBezTo>
                    <a:pt x="316" y="70"/>
                    <a:pt x="246" y="0"/>
                    <a:pt x="16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6" name="Google Shape;1526;p7"/>
            <p:cNvSpPr/>
            <p:nvPr/>
          </p:nvSpPr>
          <p:spPr>
            <a:xfrm>
              <a:off x="3560950" y="1498575"/>
              <a:ext cx="8500" cy="7775"/>
            </a:xfrm>
            <a:custGeom>
              <a:avLst/>
              <a:gdLst/>
              <a:ahLst/>
              <a:cxnLst/>
              <a:rect l="l" t="t" r="r" b="b"/>
              <a:pathLst>
                <a:path w="340" h="311" extrusionOk="0">
                  <a:moveTo>
                    <a:pt x="170" y="0"/>
                  </a:moveTo>
                  <a:cubicBezTo>
                    <a:pt x="129" y="0"/>
                    <a:pt x="88" y="15"/>
                    <a:pt x="59" y="44"/>
                  </a:cubicBezTo>
                  <a:cubicBezTo>
                    <a:pt x="0" y="103"/>
                    <a:pt x="0" y="208"/>
                    <a:pt x="59" y="267"/>
                  </a:cubicBezTo>
                  <a:cubicBezTo>
                    <a:pt x="88" y="296"/>
                    <a:pt x="129" y="310"/>
                    <a:pt x="170" y="310"/>
                  </a:cubicBezTo>
                  <a:cubicBezTo>
                    <a:pt x="211" y="310"/>
                    <a:pt x="252" y="296"/>
                    <a:pt x="281" y="267"/>
                  </a:cubicBezTo>
                  <a:cubicBezTo>
                    <a:pt x="340" y="208"/>
                    <a:pt x="340" y="103"/>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7" name="Google Shape;1527;p7"/>
            <p:cNvSpPr/>
            <p:nvPr/>
          </p:nvSpPr>
          <p:spPr>
            <a:xfrm>
              <a:off x="3477600" y="1688600"/>
              <a:ext cx="9075" cy="7925"/>
            </a:xfrm>
            <a:custGeom>
              <a:avLst/>
              <a:gdLst/>
              <a:ahLst/>
              <a:cxnLst/>
              <a:rect l="l" t="t" r="r" b="b"/>
              <a:pathLst>
                <a:path w="363" h="317" extrusionOk="0">
                  <a:moveTo>
                    <a:pt x="152" y="1"/>
                  </a:moveTo>
                  <a:cubicBezTo>
                    <a:pt x="70" y="13"/>
                    <a:pt x="0" y="71"/>
                    <a:pt x="0" y="165"/>
                  </a:cubicBezTo>
                  <a:cubicBezTo>
                    <a:pt x="0" y="247"/>
                    <a:pt x="70" y="317"/>
                    <a:pt x="152" y="317"/>
                  </a:cubicBezTo>
                  <a:cubicBezTo>
                    <a:pt x="363" y="317"/>
                    <a:pt x="363" y="1"/>
                    <a:pt x="15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8" name="Google Shape;1528;p7"/>
            <p:cNvSpPr/>
            <p:nvPr/>
          </p:nvSpPr>
          <p:spPr>
            <a:xfrm>
              <a:off x="4618550" y="4000600"/>
              <a:ext cx="26625" cy="23900"/>
            </a:xfrm>
            <a:custGeom>
              <a:avLst/>
              <a:gdLst/>
              <a:ahLst/>
              <a:cxnLst/>
              <a:rect l="l" t="t" r="r" b="b"/>
              <a:pathLst>
                <a:path w="1065" h="956" extrusionOk="0">
                  <a:moveTo>
                    <a:pt x="537" y="0"/>
                  </a:moveTo>
                  <a:cubicBezTo>
                    <a:pt x="417" y="0"/>
                    <a:pt x="297" y="44"/>
                    <a:pt x="199" y="130"/>
                  </a:cubicBezTo>
                  <a:cubicBezTo>
                    <a:pt x="12" y="317"/>
                    <a:pt x="0" y="622"/>
                    <a:pt x="187" y="809"/>
                  </a:cubicBezTo>
                  <a:cubicBezTo>
                    <a:pt x="284" y="905"/>
                    <a:pt x="411" y="955"/>
                    <a:pt x="538" y="955"/>
                  </a:cubicBezTo>
                  <a:cubicBezTo>
                    <a:pt x="657" y="955"/>
                    <a:pt x="775" y="911"/>
                    <a:pt x="866" y="821"/>
                  </a:cubicBezTo>
                  <a:cubicBezTo>
                    <a:pt x="1065" y="645"/>
                    <a:pt x="1065" y="341"/>
                    <a:pt x="878" y="142"/>
                  </a:cubicBezTo>
                  <a:cubicBezTo>
                    <a:pt x="782" y="47"/>
                    <a:pt x="660" y="0"/>
                    <a:pt x="53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29" name="Google Shape;1529;p7"/>
            <p:cNvSpPr/>
            <p:nvPr/>
          </p:nvSpPr>
          <p:spPr>
            <a:xfrm>
              <a:off x="4664450" y="4001400"/>
              <a:ext cx="25475" cy="23975"/>
            </a:xfrm>
            <a:custGeom>
              <a:avLst/>
              <a:gdLst/>
              <a:ahLst/>
              <a:cxnLst/>
              <a:rect l="l" t="t" r="r" b="b"/>
              <a:pathLst>
                <a:path w="1019" h="959" extrusionOk="0">
                  <a:moveTo>
                    <a:pt x="530" y="1"/>
                  </a:moveTo>
                  <a:cubicBezTo>
                    <a:pt x="416" y="1"/>
                    <a:pt x="299" y="42"/>
                    <a:pt x="200" y="133"/>
                  </a:cubicBezTo>
                  <a:cubicBezTo>
                    <a:pt x="13" y="321"/>
                    <a:pt x="1" y="625"/>
                    <a:pt x="188" y="812"/>
                  </a:cubicBezTo>
                  <a:cubicBezTo>
                    <a:pt x="286" y="913"/>
                    <a:pt x="409" y="959"/>
                    <a:pt x="531" y="959"/>
                  </a:cubicBezTo>
                  <a:cubicBezTo>
                    <a:pt x="774" y="959"/>
                    <a:pt x="1011" y="777"/>
                    <a:pt x="1019" y="496"/>
                  </a:cubicBezTo>
                  <a:cubicBezTo>
                    <a:pt x="1019" y="199"/>
                    <a:pt x="781" y="1"/>
                    <a:pt x="53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0" name="Google Shape;1530;p7"/>
            <p:cNvSpPr/>
            <p:nvPr/>
          </p:nvSpPr>
          <p:spPr>
            <a:xfrm>
              <a:off x="4665625" y="3954900"/>
              <a:ext cx="31500" cy="24725"/>
            </a:xfrm>
            <a:custGeom>
              <a:avLst/>
              <a:gdLst/>
              <a:ahLst/>
              <a:cxnLst/>
              <a:rect l="l" t="t" r="r" b="b"/>
              <a:pathLst>
                <a:path w="1260" h="989" extrusionOk="0">
                  <a:moveTo>
                    <a:pt x="547" y="1"/>
                  </a:moveTo>
                  <a:cubicBezTo>
                    <a:pt x="429" y="1"/>
                    <a:pt x="307" y="50"/>
                    <a:pt x="200" y="168"/>
                  </a:cubicBezTo>
                  <a:cubicBezTo>
                    <a:pt x="1" y="344"/>
                    <a:pt x="1" y="648"/>
                    <a:pt x="188" y="847"/>
                  </a:cubicBezTo>
                  <a:cubicBezTo>
                    <a:pt x="277" y="942"/>
                    <a:pt x="399" y="989"/>
                    <a:pt x="524" y="989"/>
                  </a:cubicBezTo>
                  <a:cubicBezTo>
                    <a:pt x="645" y="989"/>
                    <a:pt x="769" y="945"/>
                    <a:pt x="866" y="859"/>
                  </a:cubicBezTo>
                  <a:cubicBezTo>
                    <a:pt x="1260" y="519"/>
                    <a:pt x="929" y="1"/>
                    <a:pt x="5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1" name="Google Shape;1531;p7"/>
            <p:cNvSpPr/>
            <p:nvPr/>
          </p:nvSpPr>
          <p:spPr>
            <a:xfrm>
              <a:off x="4619425" y="3954750"/>
              <a:ext cx="26625" cy="23975"/>
            </a:xfrm>
            <a:custGeom>
              <a:avLst/>
              <a:gdLst/>
              <a:ahLst/>
              <a:cxnLst/>
              <a:rect l="l" t="t" r="r" b="b"/>
              <a:pathLst>
                <a:path w="1065" h="959" extrusionOk="0">
                  <a:moveTo>
                    <a:pt x="543" y="0"/>
                  </a:moveTo>
                  <a:cubicBezTo>
                    <a:pt x="420" y="0"/>
                    <a:pt x="297" y="47"/>
                    <a:pt x="199" y="139"/>
                  </a:cubicBezTo>
                  <a:cubicBezTo>
                    <a:pt x="12" y="315"/>
                    <a:pt x="0" y="619"/>
                    <a:pt x="187" y="806"/>
                  </a:cubicBezTo>
                  <a:cubicBezTo>
                    <a:pt x="284" y="909"/>
                    <a:pt x="412" y="958"/>
                    <a:pt x="538" y="958"/>
                  </a:cubicBezTo>
                  <a:cubicBezTo>
                    <a:pt x="657" y="958"/>
                    <a:pt x="775" y="915"/>
                    <a:pt x="866" y="830"/>
                  </a:cubicBezTo>
                  <a:cubicBezTo>
                    <a:pt x="1065" y="642"/>
                    <a:pt x="1065" y="338"/>
                    <a:pt x="889" y="151"/>
                  </a:cubicBezTo>
                  <a:cubicBezTo>
                    <a:pt x="794" y="50"/>
                    <a:pt x="669" y="0"/>
                    <a:pt x="54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2" name="Google Shape;1532;p7"/>
            <p:cNvSpPr/>
            <p:nvPr/>
          </p:nvSpPr>
          <p:spPr>
            <a:xfrm>
              <a:off x="4614150" y="4036225"/>
              <a:ext cx="31150" cy="26500"/>
            </a:xfrm>
            <a:custGeom>
              <a:avLst/>
              <a:gdLst/>
              <a:ahLst/>
              <a:cxnLst/>
              <a:rect l="l" t="t" r="r" b="b"/>
              <a:pathLst>
                <a:path w="1246" h="1060" extrusionOk="0">
                  <a:moveTo>
                    <a:pt x="605" y="1"/>
                  </a:moveTo>
                  <a:cubicBezTo>
                    <a:pt x="408" y="1"/>
                    <a:pt x="210" y="106"/>
                    <a:pt x="118" y="320"/>
                  </a:cubicBezTo>
                  <a:cubicBezTo>
                    <a:pt x="1" y="589"/>
                    <a:pt x="129" y="893"/>
                    <a:pt x="387" y="1010"/>
                  </a:cubicBezTo>
                  <a:cubicBezTo>
                    <a:pt x="461" y="1044"/>
                    <a:pt x="536" y="1060"/>
                    <a:pt x="609" y="1060"/>
                  </a:cubicBezTo>
                  <a:cubicBezTo>
                    <a:pt x="958" y="1060"/>
                    <a:pt x="1246" y="700"/>
                    <a:pt x="1100" y="331"/>
                  </a:cubicBezTo>
                  <a:cubicBezTo>
                    <a:pt x="1011" y="112"/>
                    <a:pt x="808" y="1"/>
                    <a:pt x="60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3" name="Google Shape;1533;p7"/>
            <p:cNvSpPr/>
            <p:nvPr/>
          </p:nvSpPr>
          <p:spPr>
            <a:xfrm>
              <a:off x="4663125" y="4036950"/>
              <a:ext cx="32075" cy="26625"/>
            </a:xfrm>
            <a:custGeom>
              <a:avLst/>
              <a:gdLst/>
              <a:ahLst/>
              <a:cxnLst/>
              <a:rect l="l" t="t" r="r" b="b"/>
              <a:pathLst>
                <a:path w="1283" h="1065" extrusionOk="0">
                  <a:moveTo>
                    <a:pt x="627" y="0"/>
                  </a:moveTo>
                  <a:cubicBezTo>
                    <a:pt x="279" y="0"/>
                    <a:pt x="1" y="364"/>
                    <a:pt x="147" y="735"/>
                  </a:cubicBezTo>
                  <a:cubicBezTo>
                    <a:pt x="228" y="941"/>
                    <a:pt x="424" y="1064"/>
                    <a:pt x="633" y="1064"/>
                  </a:cubicBezTo>
                  <a:cubicBezTo>
                    <a:pt x="697" y="1064"/>
                    <a:pt x="762" y="1053"/>
                    <a:pt x="826" y="1028"/>
                  </a:cubicBezTo>
                  <a:cubicBezTo>
                    <a:pt x="1271" y="852"/>
                    <a:pt x="1282" y="232"/>
                    <a:pt x="838" y="45"/>
                  </a:cubicBezTo>
                  <a:cubicBezTo>
                    <a:pt x="767" y="14"/>
                    <a:pt x="696" y="0"/>
                    <a:pt x="6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4" name="Google Shape;1534;p7"/>
            <p:cNvSpPr/>
            <p:nvPr/>
          </p:nvSpPr>
          <p:spPr>
            <a:xfrm>
              <a:off x="4699850" y="4003000"/>
              <a:ext cx="35000" cy="26575"/>
            </a:xfrm>
            <a:custGeom>
              <a:avLst/>
              <a:gdLst/>
              <a:ahLst/>
              <a:cxnLst/>
              <a:rect l="l" t="t" r="r" b="b"/>
              <a:pathLst>
                <a:path w="1400" h="1063" extrusionOk="0">
                  <a:moveTo>
                    <a:pt x="604" y="1"/>
                  </a:moveTo>
                  <a:cubicBezTo>
                    <a:pt x="403" y="1"/>
                    <a:pt x="212" y="117"/>
                    <a:pt x="117" y="315"/>
                  </a:cubicBezTo>
                  <a:cubicBezTo>
                    <a:pt x="0" y="584"/>
                    <a:pt x="129" y="888"/>
                    <a:pt x="398" y="1005"/>
                  </a:cubicBezTo>
                  <a:cubicBezTo>
                    <a:pt x="484" y="1045"/>
                    <a:pt x="565" y="1063"/>
                    <a:pt x="641" y="1063"/>
                  </a:cubicBezTo>
                  <a:cubicBezTo>
                    <a:pt x="1148" y="1063"/>
                    <a:pt x="1399" y="280"/>
                    <a:pt x="819" y="46"/>
                  </a:cubicBezTo>
                  <a:cubicBezTo>
                    <a:pt x="749" y="15"/>
                    <a:pt x="676" y="1"/>
                    <a:pt x="60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5" name="Google Shape;1535;p7"/>
            <p:cNvSpPr/>
            <p:nvPr/>
          </p:nvSpPr>
          <p:spPr>
            <a:xfrm>
              <a:off x="4699700" y="3953350"/>
              <a:ext cx="31175" cy="26375"/>
            </a:xfrm>
            <a:custGeom>
              <a:avLst/>
              <a:gdLst/>
              <a:ahLst/>
              <a:cxnLst/>
              <a:rect l="l" t="t" r="r" b="b"/>
              <a:pathLst>
                <a:path w="1247" h="1055" extrusionOk="0">
                  <a:moveTo>
                    <a:pt x="650" y="1"/>
                  </a:moveTo>
                  <a:cubicBezTo>
                    <a:pt x="451" y="1"/>
                    <a:pt x="252" y="109"/>
                    <a:pt x="159" y="324"/>
                  </a:cubicBezTo>
                  <a:cubicBezTo>
                    <a:pt x="1" y="689"/>
                    <a:pt x="292" y="1054"/>
                    <a:pt x="647" y="1054"/>
                  </a:cubicBezTo>
                  <a:cubicBezTo>
                    <a:pt x="713" y="1054"/>
                    <a:pt x="781" y="1042"/>
                    <a:pt x="849" y="1014"/>
                  </a:cubicBezTo>
                  <a:cubicBezTo>
                    <a:pt x="1118" y="909"/>
                    <a:pt x="1247" y="605"/>
                    <a:pt x="1141" y="336"/>
                  </a:cubicBezTo>
                  <a:cubicBezTo>
                    <a:pt x="1053" y="112"/>
                    <a:pt x="852" y="1"/>
                    <a:pt x="65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6" name="Google Shape;1536;p7"/>
            <p:cNvSpPr/>
            <p:nvPr/>
          </p:nvSpPr>
          <p:spPr>
            <a:xfrm>
              <a:off x="4665500" y="3917500"/>
              <a:ext cx="31150" cy="26475"/>
            </a:xfrm>
            <a:custGeom>
              <a:avLst/>
              <a:gdLst/>
              <a:ahLst/>
              <a:cxnLst/>
              <a:rect l="l" t="t" r="r" b="b"/>
              <a:pathLst>
                <a:path w="1246" h="1059" extrusionOk="0">
                  <a:moveTo>
                    <a:pt x="638" y="0"/>
                  </a:moveTo>
                  <a:cubicBezTo>
                    <a:pt x="289" y="0"/>
                    <a:pt x="1" y="360"/>
                    <a:pt x="146" y="728"/>
                  </a:cubicBezTo>
                  <a:cubicBezTo>
                    <a:pt x="235" y="948"/>
                    <a:pt x="438" y="1059"/>
                    <a:pt x="641" y="1059"/>
                  </a:cubicBezTo>
                  <a:cubicBezTo>
                    <a:pt x="839" y="1059"/>
                    <a:pt x="1036" y="954"/>
                    <a:pt x="1129" y="740"/>
                  </a:cubicBezTo>
                  <a:cubicBezTo>
                    <a:pt x="1246" y="471"/>
                    <a:pt x="1117" y="167"/>
                    <a:pt x="860" y="50"/>
                  </a:cubicBezTo>
                  <a:cubicBezTo>
                    <a:pt x="785" y="16"/>
                    <a:pt x="710" y="0"/>
                    <a:pt x="63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7" name="Google Shape;1537;p7"/>
            <p:cNvSpPr/>
            <p:nvPr/>
          </p:nvSpPr>
          <p:spPr>
            <a:xfrm>
              <a:off x="4615625" y="3916650"/>
              <a:ext cx="32075" cy="26600"/>
            </a:xfrm>
            <a:custGeom>
              <a:avLst/>
              <a:gdLst/>
              <a:ahLst/>
              <a:cxnLst/>
              <a:rect l="l" t="t" r="r" b="b"/>
              <a:pathLst>
                <a:path w="1283" h="1064" extrusionOk="0">
                  <a:moveTo>
                    <a:pt x="650" y="0"/>
                  </a:moveTo>
                  <a:cubicBezTo>
                    <a:pt x="585" y="0"/>
                    <a:pt x="520" y="12"/>
                    <a:pt x="456" y="37"/>
                  </a:cubicBezTo>
                  <a:cubicBezTo>
                    <a:pt x="12" y="213"/>
                    <a:pt x="0" y="833"/>
                    <a:pt x="433" y="1020"/>
                  </a:cubicBezTo>
                  <a:cubicBezTo>
                    <a:pt x="505" y="1050"/>
                    <a:pt x="576" y="1064"/>
                    <a:pt x="645" y="1064"/>
                  </a:cubicBezTo>
                  <a:cubicBezTo>
                    <a:pt x="1001" y="1064"/>
                    <a:pt x="1282" y="693"/>
                    <a:pt x="1135" y="330"/>
                  </a:cubicBezTo>
                  <a:cubicBezTo>
                    <a:pt x="1055" y="124"/>
                    <a:pt x="858" y="0"/>
                    <a:pt x="65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8" name="Google Shape;1538;p7"/>
            <p:cNvSpPr/>
            <p:nvPr/>
          </p:nvSpPr>
          <p:spPr>
            <a:xfrm>
              <a:off x="4579775" y="3950950"/>
              <a:ext cx="32075" cy="26400"/>
            </a:xfrm>
            <a:custGeom>
              <a:avLst/>
              <a:gdLst/>
              <a:ahLst/>
              <a:cxnLst/>
              <a:rect l="l" t="t" r="r" b="b"/>
              <a:pathLst>
                <a:path w="1283" h="1056" extrusionOk="0">
                  <a:moveTo>
                    <a:pt x="634" y="0"/>
                  </a:moveTo>
                  <a:cubicBezTo>
                    <a:pt x="434" y="0"/>
                    <a:pt x="245" y="116"/>
                    <a:pt x="159" y="315"/>
                  </a:cubicBezTo>
                  <a:cubicBezTo>
                    <a:pt x="0" y="681"/>
                    <a:pt x="278" y="1056"/>
                    <a:pt x="629" y="1056"/>
                  </a:cubicBezTo>
                  <a:cubicBezTo>
                    <a:pt x="693" y="1056"/>
                    <a:pt x="759" y="1044"/>
                    <a:pt x="826" y="1017"/>
                  </a:cubicBezTo>
                  <a:cubicBezTo>
                    <a:pt x="1270" y="841"/>
                    <a:pt x="1282" y="233"/>
                    <a:pt x="849" y="46"/>
                  </a:cubicBezTo>
                  <a:cubicBezTo>
                    <a:pt x="779" y="15"/>
                    <a:pt x="706" y="0"/>
                    <a:pt x="63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39" name="Google Shape;1539;p7"/>
            <p:cNvSpPr/>
            <p:nvPr/>
          </p:nvSpPr>
          <p:spPr>
            <a:xfrm>
              <a:off x="4579925" y="4000400"/>
              <a:ext cx="30875" cy="26350"/>
            </a:xfrm>
            <a:custGeom>
              <a:avLst/>
              <a:gdLst/>
              <a:ahLst/>
              <a:cxnLst/>
              <a:rect l="l" t="t" r="r" b="b"/>
              <a:pathLst>
                <a:path w="1235" h="1054" extrusionOk="0">
                  <a:moveTo>
                    <a:pt x="606" y="1"/>
                  </a:moveTo>
                  <a:cubicBezTo>
                    <a:pt x="538" y="1"/>
                    <a:pt x="468" y="15"/>
                    <a:pt x="399" y="45"/>
                  </a:cubicBezTo>
                  <a:cubicBezTo>
                    <a:pt x="130" y="150"/>
                    <a:pt x="1" y="454"/>
                    <a:pt x="106" y="723"/>
                  </a:cubicBezTo>
                  <a:cubicBezTo>
                    <a:pt x="195" y="943"/>
                    <a:pt x="398" y="1054"/>
                    <a:pt x="600" y="1054"/>
                  </a:cubicBezTo>
                  <a:cubicBezTo>
                    <a:pt x="796" y="1054"/>
                    <a:pt x="991" y="948"/>
                    <a:pt x="1077" y="735"/>
                  </a:cubicBezTo>
                  <a:cubicBezTo>
                    <a:pt x="1234" y="372"/>
                    <a:pt x="955" y="1"/>
                    <a:pt x="6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0" name="Google Shape;1540;p7"/>
            <p:cNvSpPr/>
            <p:nvPr/>
          </p:nvSpPr>
          <p:spPr>
            <a:xfrm>
              <a:off x="4576125" y="4050725"/>
              <a:ext cx="17875" cy="13400"/>
            </a:xfrm>
            <a:custGeom>
              <a:avLst/>
              <a:gdLst/>
              <a:ahLst/>
              <a:cxnLst/>
              <a:rect l="l" t="t" r="r" b="b"/>
              <a:pathLst>
                <a:path w="715" h="536" extrusionOk="0">
                  <a:moveTo>
                    <a:pt x="356" y="0"/>
                  </a:moveTo>
                  <a:cubicBezTo>
                    <a:pt x="287" y="0"/>
                    <a:pt x="217" y="26"/>
                    <a:pt x="165" y="79"/>
                  </a:cubicBezTo>
                  <a:cubicBezTo>
                    <a:pt x="1" y="243"/>
                    <a:pt x="118" y="535"/>
                    <a:pt x="352" y="535"/>
                  </a:cubicBezTo>
                  <a:cubicBezTo>
                    <a:pt x="597" y="535"/>
                    <a:pt x="714" y="243"/>
                    <a:pt x="539" y="79"/>
                  </a:cubicBezTo>
                  <a:cubicBezTo>
                    <a:pt x="492" y="26"/>
                    <a:pt x="425" y="0"/>
                    <a:pt x="35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1" name="Google Shape;1541;p7"/>
            <p:cNvSpPr/>
            <p:nvPr/>
          </p:nvSpPr>
          <p:spPr>
            <a:xfrm>
              <a:off x="4646625" y="4080700"/>
              <a:ext cx="15525" cy="13250"/>
            </a:xfrm>
            <a:custGeom>
              <a:avLst/>
              <a:gdLst/>
              <a:ahLst/>
              <a:cxnLst/>
              <a:rect l="l" t="t" r="r" b="b"/>
              <a:pathLst>
                <a:path w="621" h="530" extrusionOk="0">
                  <a:moveTo>
                    <a:pt x="268" y="1"/>
                  </a:moveTo>
                  <a:cubicBezTo>
                    <a:pt x="137" y="1"/>
                    <a:pt x="12" y="105"/>
                    <a:pt x="12" y="261"/>
                  </a:cubicBezTo>
                  <a:cubicBezTo>
                    <a:pt x="0" y="401"/>
                    <a:pt x="117" y="530"/>
                    <a:pt x="269" y="530"/>
                  </a:cubicBezTo>
                  <a:cubicBezTo>
                    <a:pt x="503" y="530"/>
                    <a:pt x="620" y="249"/>
                    <a:pt x="456" y="85"/>
                  </a:cubicBezTo>
                  <a:cubicBezTo>
                    <a:pt x="402" y="27"/>
                    <a:pt x="334" y="1"/>
                    <a:pt x="26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2" name="Google Shape;1542;p7"/>
            <p:cNvSpPr/>
            <p:nvPr/>
          </p:nvSpPr>
          <p:spPr>
            <a:xfrm>
              <a:off x="4714175" y="4053575"/>
              <a:ext cx="17575" cy="13400"/>
            </a:xfrm>
            <a:custGeom>
              <a:avLst/>
              <a:gdLst/>
              <a:ahLst/>
              <a:cxnLst/>
              <a:rect l="l" t="t" r="r" b="b"/>
              <a:pathLst>
                <a:path w="703" h="536" extrusionOk="0">
                  <a:moveTo>
                    <a:pt x="363" y="0"/>
                  </a:moveTo>
                  <a:cubicBezTo>
                    <a:pt x="118" y="0"/>
                    <a:pt x="1" y="281"/>
                    <a:pt x="164" y="456"/>
                  </a:cubicBezTo>
                  <a:cubicBezTo>
                    <a:pt x="217" y="509"/>
                    <a:pt x="284" y="535"/>
                    <a:pt x="352" y="535"/>
                  </a:cubicBezTo>
                  <a:cubicBezTo>
                    <a:pt x="419" y="535"/>
                    <a:pt x="486" y="509"/>
                    <a:pt x="539" y="456"/>
                  </a:cubicBezTo>
                  <a:cubicBezTo>
                    <a:pt x="703" y="293"/>
                    <a:pt x="597" y="12"/>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3" name="Google Shape;1543;p7"/>
            <p:cNvSpPr/>
            <p:nvPr/>
          </p:nvSpPr>
          <p:spPr>
            <a:xfrm>
              <a:off x="4744300" y="3985475"/>
              <a:ext cx="15525" cy="13150"/>
            </a:xfrm>
            <a:custGeom>
              <a:avLst/>
              <a:gdLst/>
              <a:ahLst/>
              <a:cxnLst/>
              <a:rect l="l" t="t" r="r" b="b"/>
              <a:pathLst>
                <a:path w="621" h="526" extrusionOk="0">
                  <a:moveTo>
                    <a:pt x="346" y="0"/>
                  </a:moveTo>
                  <a:cubicBezTo>
                    <a:pt x="283" y="0"/>
                    <a:pt x="219" y="21"/>
                    <a:pt x="165" y="68"/>
                  </a:cubicBezTo>
                  <a:cubicBezTo>
                    <a:pt x="1" y="232"/>
                    <a:pt x="106" y="525"/>
                    <a:pt x="340" y="525"/>
                  </a:cubicBezTo>
                  <a:cubicBezTo>
                    <a:pt x="347" y="525"/>
                    <a:pt x="354" y="526"/>
                    <a:pt x="361" y="526"/>
                  </a:cubicBezTo>
                  <a:cubicBezTo>
                    <a:pt x="503" y="526"/>
                    <a:pt x="610" y="412"/>
                    <a:pt x="621" y="267"/>
                  </a:cubicBezTo>
                  <a:cubicBezTo>
                    <a:pt x="621" y="106"/>
                    <a:pt x="487" y="0"/>
                    <a:pt x="3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4" name="Google Shape;1544;p7"/>
            <p:cNvSpPr/>
            <p:nvPr/>
          </p:nvSpPr>
          <p:spPr>
            <a:xfrm>
              <a:off x="4718575" y="3916100"/>
              <a:ext cx="14650" cy="13275"/>
            </a:xfrm>
            <a:custGeom>
              <a:avLst/>
              <a:gdLst/>
              <a:ahLst/>
              <a:cxnLst/>
              <a:rect l="l" t="t" r="r" b="b"/>
              <a:pathLst>
                <a:path w="586" h="531" extrusionOk="0">
                  <a:moveTo>
                    <a:pt x="288" y="1"/>
                  </a:moveTo>
                  <a:cubicBezTo>
                    <a:pt x="220" y="1"/>
                    <a:pt x="152" y="24"/>
                    <a:pt x="105" y="71"/>
                  </a:cubicBezTo>
                  <a:cubicBezTo>
                    <a:pt x="0" y="176"/>
                    <a:pt x="0" y="340"/>
                    <a:pt x="105" y="445"/>
                  </a:cubicBezTo>
                  <a:cubicBezTo>
                    <a:pt x="155" y="501"/>
                    <a:pt x="227" y="530"/>
                    <a:pt x="300" y="530"/>
                  </a:cubicBezTo>
                  <a:cubicBezTo>
                    <a:pt x="365" y="530"/>
                    <a:pt x="430" y="507"/>
                    <a:pt x="480" y="457"/>
                  </a:cubicBezTo>
                  <a:cubicBezTo>
                    <a:pt x="585" y="352"/>
                    <a:pt x="585" y="176"/>
                    <a:pt x="480" y="71"/>
                  </a:cubicBezTo>
                  <a:cubicBezTo>
                    <a:pt x="427" y="24"/>
                    <a:pt x="357" y="1"/>
                    <a:pt x="2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5" name="Google Shape;1545;p7"/>
            <p:cNvSpPr/>
            <p:nvPr/>
          </p:nvSpPr>
          <p:spPr>
            <a:xfrm>
              <a:off x="4650725" y="3886275"/>
              <a:ext cx="13325" cy="13175"/>
            </a:xfrm>
            <a:custGeom>
              <a:avLst/>
              <a:gdLst/>
              <a:ahLst/>
              <a:cxnLst/>
              <a:rect l="l" t="t" r="r" b="b"/>
              <a:pathLst>
                <a:path w="533" h="527" extrusionOk="0">
                  <a:moveTo>
                    <a:pt x="265" y="0"/>
                  </a:moveTo>
                  <a:cubicBezTo>
                    <a:pt x="136" y="0"/>
                    <a:pt x="6" y="85"/>
                    <a:pt x="0" y="258"/>
                  </a:cubicBezTo>
                  <a:cubicBezTo>
                    <a:pt x="0" y="436"/>
                    <a:pt x="136" y="527"/>
                    <a:pt x="270" y="527"/>
                  </a:cubicBezTo>
                  <a:cubicBezTo>
                    <a:pt x="399" y="527"/>
                    <a:pt x="526" y="442"/>
                    <a:pt x="526" y="269"/>
                  </a:cubicBezTo>
                  <a:cubicBezTo>
                    <a:pt x="532" y="91"/>
                    <a:pt x="399" y="0"/>
                    <a:pt x="26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6" name="Google Shape;1546;p7"/>
            <p:cNvSpPr/>
            <p:nvPr/>
          </p:nvSpPr>
          <p:spPr>
            <a:xfrm>
              <a:off x="4578775" y="3913475"/>
              <a:ext cx="17850" cy="13175"/>
            </a:xfrm>
            <a:custGeom>
              <a:avLst/>
              <a:gdLst/>
              <a:ahLst/>
              <a:cxnLst/>
              <a:rect l="l" t="t" r="r" b="b"/>
              <a:pathLst>
                <a:path w="714" h="527" extrusionOk="0">
                  <a:moveTo>
                    <a:pt x="358" y="0"/>
                  </a:moveTo>
                  <a:cubicBezTo>
                    <a:pt x="290" y="0"/>
                    <a:pt x="222" y="24"/>
                    <a:pt x="176" y="71"/>
                  </a:cubicBezTo>
                  <a:cubicBezTo>
                    <a:pt x="0" y="246"/>
                    <a:pt x="117" y="527"/>
                    <a:pt x="351" y="527"/>
                  </a:cubicBezTo>
                  <a:cubicBezTo>
                    <a:pt x="597" y="527"/>
                    <a:pt x="714" y="246"/>
                    <a:pt x="550" y="71"/>
                  </a:cubicBezTo>
                  <a:cubicBezTo>
                    <a:pt x="497" y="24"/>
                    <a:pt x="427" y="0"/>
                    <a:pt x="35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7" name="Google Shape;1547;p7"/>
            <p:cNvSpPr/>
            <p:nvPr/>
          </p:nvSpPr>
          <p:spPr>
            <a:xfrm>
              <a:off x="4550975" y="3981600"/>
              <a:ext cx="15525" cy="13075"/>
            </a:xfrm>
            <a:custGeom>
              <a:avLst/>
              <a:gdLst/>
              <a:ahLst/>
              <a:cxnLst/>
              <a:rect l="l" t="t" r="r" b="b"/>
              <a:pathLst>
                <a:path w="621" h="523" extrusionOk="0">
                  <a:moveTo>
                    <a:pt x="261" y="0"/>
                  </a:moveTo>
                  <a:cubicBezTo>
                    <a:pt x="119" y="0"/>
                    <a:pt x="12" y="114"/>
                    <a:pt x="1" y="259"/>
                  </a:cubicBezTo>
                  <a:cubicBezTo>
                    <a:pt x="1" y="417"/>
                    <a:pt x="130" y="522"/>
                    <a:pt x="264" y="522"/>
                  </a:cubicBezTo>
                  <a:cubicBezTo>
                    <a:pt x="328" y="522"/>
                    <a:pt x="392" y="498"/>
                    <a:pt x="445" y="446"/>
                  </a:cubicBezTo>
                  <a:cubicBezTo>
                    <a:pt x="621" y="282"/>
                    <a:pt x="504" y="1"/>
                    <a:pt x="281" y="1"/>
                  </a:cubicBezTo>
                  <a:cubicBezTo>
                    <a:pt x="274" y="1"/>
                    <a:pt x="267" y="0"/>
                    <a:pt x="2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8" name="Google Shape;1548;p7"/>
            <p:cNvSpPr/>
            <p:nvPr/>
          </p:nvSpPr>
          <p:spPr>
            <a:xfrm>
              <a:off x="4591925" y="4099050"/>
              <a:ext cx="23175" cy="19750"/>
            </a:xfrm>
            <a:custGeom>
              <a:avLst/>
              <a:gdLst/>
              <a:ahLst/>
              <a:cxnLst/>
              <a:rect l="l" t="t" r="r" b="b"/>
              <a:pathLst>
                <a:path w="927" h="790" extrusionOk="0">
                  <a:moveTo>
                    <a:pt x="447" y="0"/>
                  </a:moveTo>
                  <a:cubicBezTo>
                    <a:pt x="299" y="0"/>
                    <a:pt x="151" y="79"/>
                    <a:pt x="82" y="240"/>
                  </a:cubicBezTo>
                  <a:cubicBezTo>
                    <a:pt x="0" y="439"/>
                    <a:pt x="82" y="661"/>
                    <a:pt x="293" y="755"/>
                  </a:cubicBezTo>
                  <a:cubicBezTo>
                    <a:pt x="346" y="778"/>
                    <a:pt x="399" y="789"/>
                    <a:pt x="451" y="789"/>
                  </a:cubicBezTo>
                  <a:cubicBezTo>
                    <a:pt x="709" y="789"/>
                    <a:pt x="927" y="525"/>
                    <a:pt x="819" y="252"/>
                  </a:cubicBezTo>
                  <a:cubicBezTo>
                    <a:pt x="754" y="85"/>
                    <a:pt x="601" y="0"/>
                    <a:pt x="4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49" name="Google Shape;1549;p7"/>
            <p:cNvSpPr/>
            <p:nvPr/>
          </p:nvSpPr>
          <p:spPr>
            <a:xfrm>
              <a:off x="4690725" y="4100975"/>
              <a:ext cx="24075" cy="19875"/>
            </a:xfrm>
            <a:custGeom>
              <a:avLst/>
              <a:gdLst/>
              <a:ahLst/>
              <a:cxnLst/>
              <a:rect l="l" t="t" r="r" b="b"/>
              <a:pathLst>
                <a:path w="963" h="795" extrusionOk="0">
                  <a:moveTo>
                    <a:pt x="476" y="0"/>
                  </a:moveTo>
                  <a:cubicBezTo>
                    <a:pt x="218" y="0"/>
                    <a:pt x="1" y="265"/>
                    <a:pt x="108" y="538"/>
                  </a:cubicBezTo>
                  <a:cubicBezTo>
                    <a:pt x="172" y="702"/>
                    <a:pt x="328" y="795"/>
                    <a:pt x="488" y="795"/>
                  </a:cubicBezTo>
                  <a:cubicBezTo>
                    <a:pt x="533" y="795"/>
                    <a:pt x="579" y="787"/>
                    <a:pt x="623" y="772"/>
                  </a:cubicBezTo>
                  <a:cubicBezTo>
                    <a:pt x="950" y="631"/>
                    <a:pt x="962" y="175"/>
                    <a:pt x="635" y="34"/>
                  </a:cubicBezTo>
                  <a:cubicBezTo>
                    <a:pt x="582" y="11"/>
                    <a:pt x="528"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0" name="Google Shape;1550;p7"/>
            <p:cNvSpPr/>
            <p:nvPr/>
          </p:nvSpPr>
          <p:spPr>
            <a:xfrm>
              <a:off x="4762725" y="4032100"/>
              <a:ext cx="24075" cy="20075"/>
            </a:xfrm>
            <a:custGeom>
              <a:avLst/>
              <a:gdLst/>
              <a:ahLst/>
              <a:cxnLst/>
              <a:rect l="l" t="t" r="r" b="b"/>
              <a:pathLst>
                <a:path w="963" h="803" extrusionOk="0">
                  <a:moveTo>
                    <a:pt x="477" y="1"/>
                  </a:moveTo>
                  <a:cubicBezTo>
                    <a:pt x="429" y="1"/>
                    <a:pt x="379" y="9"/>
                    <a:pt x="328" y="29"/>
                  </a:cubicBezTo>
                  <a:cubicBezTo>
                    <a:pt x="1" y="157"/>
                    <a:pt x="1" y="625"/>
                    <a:pt x="317" y="766"/>
                  </a:cubicBezTo>
                  <a:cubicBezTo>
                    <a:pt x="369" y="790"/>
                    <a:pt x="425" y="802"/>
                    <a:pt x="479" y="802"/>
                  </a:cubicBezTo>
                  <a:cubicBezTo>
                    <a:pt x="630" y="802"/>
                    <a:pt x="774" y="713"/>
                    <a:pt x="843" y="567"/>
                  </a:cubicBezTo>
                  <a:cubicBezTo>
                    <a:pt x="963" y="288"/>
                    <a:pt x="752" y="1"/>
                    <a:pt x="47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1" name="Google Shape;1551;p7"/>
            <p:cNvSpPr/>
            <p:nvPr/>
          </p:nvSpPr>
          <p:spPr>
            <a:xfrm>
              <a:off x="4764700" y="3933175"/>
              <a:ext cx="23200" cy="19825"/>
            </a:xfrm>
            <a:custGeom>
              <a:avLst/>
              <a:gdLst/>
              <a:ahLst/>
              <a:cxnLst/>
              <a:rect l="l" t="t" r="r" b="b"/>
              <a:pathLst>
                <a:path w="928" h="793" extrusionOk="0">
                  <a:moveTo>
                    <a:pt x="476" y="0"/>
                  </a:moveTo>
                  <a:cubicBezTo>
                    <a:pt x="332" y="0"/>
                    <a:pt x="189" y="76"/>
                    <a:pt x="121" y="230"/>
                  </a:cubicBezTo>
                  <a:cubicBezTo>
                    <a:pt x="0" y="511"/>
                    <a:pt x="216" y="793"/>
                    <a:pt x="487" y="793"/>
                  </a:cubicBezTo>
                  <a:cubicBezTo>
                    <a:pt x="531" y="793"/>
                    <a:pt x="577" y="785"/>
                    <a:pt x="624" y="768"/>
                  </a:cubicBezTo>
                  <a:cubicBezTo>
                    <a:pt x="823" y="686"/>
                    <a:pt x="928" y="452"/>
                    <a:pt x="846" y="254"/>
                  </a:cubicBezTo>
                  <a:cubicBezTo>
                    <a:pt x="780" y="85"/>
                    <a:pt x="627"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2" name="Google Shape;1552;p7"/>
            <p:cNvSpPr/>
            <p:nvPr/>
          </p:nvSpPr>
          <p:spPr>
            <a:xfrm>
              <a:off x="4695475" y="3861625"/>
              <a:ext cx="23400" cy="19850"/>
            </a:xfrm>
            <a:custGeom>
              <a:avLst/>
              <a:gdLst/>
              <a:ahLst/>
              <a:cxnLst/>
              <a:rect l="l" t="t" r="r" b="b"/>
              <a:pathLst>
                <a:path w="936" h="794" extrusionOk="0">
                  <a:moveTo>
                    <a:pt x="474" y="0"/>
                  </a:moveTo>
                  <a:cubicBezTo>
                    <a:pt x="213" y="0"/>
                    <a:pt x="1" y="271"/>
                    <a:pt x="117" y="542"/>
                  </a:cubicBezTo>
                  <a:cubicBezTo>
                    <a:pt x="182" y="708"/>
                    <a:pt x="336" y="793"/>
                    <a:pt x="489" y="793"/>
                  </a:cubicBezTo>
                  <a:cubicBezTo>
                    <a:pt x="637" y="793"/>
                    <a:pt x="785" y="714"/>
                    <a:pt x="854" y="553"/>
                  </a:cubicBezTo>
                  <a:cubicBezTo>
                    <a:pt x="936" y="355"/>
                    <a:pt x="842" y="121"/>
                    <a:pt x="643" y="39"/>
                  </a:cubicBezTo>
                  <a:cubicBezTo>
                    <a:pt x="587" y="12"/>
                    <a:pt x="529" y="0"/>
                    <a:pt x="4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3" name="Google Shape;1553;p7"/>
            <p:cNvSpPr/>
            <p:nvPr/>
          </p:nvSpPr>
          <p:spPr>
            <a:xfrm>
              <a:off x="4596025" y="3859500"/>
              <a:ext cx="24050" cy="19750"/>
            </a:xfrm>
            <a:custGeom>
              <a:avLst/>
              <a:gdLst/>
              <a:ahLst/>
              <a:cxnLst/>
              <a:rect l="l" t="t" r="r" b="b"/>
              <a:pathLst>
                <a:path w="962" h="790" extrusionOk="0">
                  <a:moveTo>
                    <a:pt x="488" y="1"/>
                  </a:moveTo>
                  <a:cubicBezTo>
                    <a:pt x="438" y="1"/>
                    <a:pt x="388" y="10"/>
                    <a:pt x="340" y="30"/>
                  </a:cubicBezTo>
                  <a:cubicBezTo>
                    <a:pt x="0" y="159"/>
                    <a:pt x="0" y="615"/>
                    <a:pt x="316" y="755"/>
                  </a:cubicBezTo>
                  <a:cubicBezTo>
                    <a:pt x="371" y="779"/>
                    <a:pt x="426" y="790"/>
                    <a:pt x="480" y="790"/>
                  </a:cubicBezTo>
                  <a:cubicBezTo>
                    <a:pt x="744" y="790"/>
                    <a:pt x="961" y="525"/>
                    <a:pt x="854" y="252"/>
                  </a:cubicBezTo>
                  <a:cubicBezTo>
                    <a:pt x="792" y="93"/>
                    <a:pt x="643" y="1"/>
                    <a:pt x="4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4" name="Google Shape;1554;p7"/>
            <p:cNvSpPr/>
            <p:nvPr/>
          </p:nvSpPr>
          <p:spPr>
            <a:xfrm>
              <a:off x="4524025" y="3928050"/>
              <a:ext cx="24050" cy="19800"/>
            </a:xfrm>
            <a:custGeom>
              <a:avLst/>
              <a:gdLst/>
              <a:ahLst/>
              <a:cxnLst/>
              <a:rect l="l" t="t" r="r" b="b"/>
              <a:pathLst>
                <a:path w="962" h="792" extrusionOk="0">
                  <a:moveTo>
                    <a:pt x="483" y="1"/>
                  </a:moveTo>
                  <a:cubicBezTo>
                    <a:pt x="333" y="1"/>
                    <a:pt x="188" y="90"/>
                    <a:pt x="119" y="236"/>
                  </a:cubicBezTo>
                  <a:cubicBezTo>
                    <a:pt x="0" y="514"/>
                    <a:pt x="209" y="791"/>
                    <a:pt x="475" y="791"/>
                  </a:cubicBezTo>
                  <a:cubicBezTo>
                    <a:pt x="523" y="791"/>
                    <a:pt x="572" y="782"/>
                    <a:pt x="622" y="763"/>
                  </a:cubicBezTo>
                  <a:cubicBezTo>
                    <a:pt x="950" y="634"/>
                    <a:pt x="962" y="178"/>
                    <a:pt x="646" y="37"/>
                  </a:cubicBezTo>
                  <a:cubicBezTo>
                    <a:pt x="593" y="13"/>
                    <a:pt x="538" y="1"/>
                    <a:pt x="4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5" name="Google Shape;1555;p7"/>
            <p:cNvSpPr/>
            <p:nvPr/>
          </p:nvSpPr>
          <p:spPr>
            <a:xfrm>
              <a:off x="4518550" y="4027375"/>
              <a:ext cx="26900" cy="20350"/>
            </a:xfrm>
            <a:custGeom>
              <a:avLst/>
              <a:gdLst/>
              <a:ahLst/>
              <a:cxnLst/>
              <a:rect l="l" t="t" r="r" b="b"/>
              <a:pathLst>
                <a:path w="1076" h="814" extrusionOk="0">
                  <a:moveTo>
                    <a:pt x="627" y="1"/>
                  </a:moveTo>
                  <a:cubicBezTo>
                    <a:pt x="577" y="1"/>
                    <a:pt x="527" y="10"/>
                    <a:pt x="479" y="30"/>
                  </a:cubicBezTo>
                  <a:cubicBezTo>
                    <a:pt x="0" y="183"/>
                    <a:pt x="186" y="814"/>
                    <a:pt x="581" y="814"/>
                  </a:cubicBezTo>
                  <a:cubicBezTo>
                    <a:pt x="640" y="814"/>
                    <a:pt x="704" y="799"/>
                    <a:pt x="771" y="767"/>
                  </a:cubicBezTo>
                  <a:cubicBezTo>
                    <a:pt x="970" y="685"/>
                    <a:pt x="1075" y="451"/>
                    <a:pt x="993" y="253"/>
                  </a:cubicBezTo>
                  <a:cubicBezTo>
                    <a:pt x="931" y="93"/>
                    <a:pt x="782" y="1"/>
                    <a:pt x="6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6" name="Google Shape;1556;p7"/>
            <p:cNvSpPr/>
            <p:nvPr/>
          </p:nvSpPr>
          <p:spPr>
            <a:xfrm>
              <a:off x="4534300" y="4098975"/>
              <a:ext cx="7350" cy="6675"/>
            </a:xfrm>
            <a:custGeom>
              <a:avLst/>
              <a:gdLst/>
              <a:ahLst/>
              <a:cxnLst/>
              <a:rect l="l" t="t" r="r" b="b"/>
              <a:pathLst>
                <a:path w="294" h="267" extrusionOk="0">
                  <a:moveTo>
                    <a:pt x="148" y="0"/>
                  </a:moveTo>
                  <a:cubicBezTo>
                    <a:pt x="115" y="0"/>
                    <a:pt x="83" y="15"/>
                    <a:pt x="59" y="44"/>
                  </a:cubicBezTo>
                  <a:cubicBezTo>
                    <a:pt x="1" y="91"/>
                    <a:pt x="1" y="173"/>
                    <a:pt x="59" y="231"/>
                  </a:cubicBezTo>
                  <a:cubicBezTo>
                    <a:pt x="83" y="255"/>
                    <a:pt x="115" y="267"/>
                    <a:pt x="148" y="267"/>
                  </a:cubicBezTo>
                  <a:cubicBezTo>
                    <a:pt x="182" y="267"/>
                    <a:pt x="217" y="255"/>
                    <a:pt x="246" y="231"/>
                  </a:cubicBezTo>
                  <a:cubicBezTo>
                    <a:pt x="293" y="173"/>
                    <a:pt x="293" y="91"/>
                    <a:pt x="246" y="44"/>
                  </a:cubicBezTo>
                  <a:cubicBezTo>
                    <a:pt x="217" y="15"/>
                    <a:pt x="182" y="0"/>
                    <a:pt x="14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7" name="Google Shape;1557;p7"/>
            <p:cNvSpPr/>
            <p:nvPr/>
          </p:nvSpPr>
          <p:spPr>
            <a:xfrm>
              <a:off x="4648675" y="4148825"/>
              <a:ext cx="7825" cy="6575"/>
            </a:xfrm>
            <a:custGeom>
              <a:avLst/>
              <a:gdLst/>
              <a:ahLst/>
              <a:cxnLst/>
              <a:rect l="l" t="t" r="r" b="b"/>
              <a:pathLst>
                <a:path w="313" h="263" extrusionOk="0">
                  <a:moveTo>
                    <a:pt x="141" y="1"/>
                  </a:moveTo>
                  <a:cubicBezTo>
                    <a:pt x="70" y="1"/>
                    <a:pt x="0" y="53"/>
                    <a:pt x="0" y="133"/>
                  </a:cubicBezTo>
                  <a:cubicBezTo>
                    <a:pt x="0" y="203"/>
                    <a:pt x="59" y="261"/>
                    <a:pt x="129" y="261"/>
                  </a:cubicBezTo>
                  <a:cubicBezTo>
                    <a:pt x="134" y="262"/>
                    <a:pt x="138" y="262"/>
                    <a:pt x="143" y="262"/>
                  </a:cubicBezTo>
                  <a:cubicBezTo>
                    <a:pt x="262" y="262"/>
                    <a:pt x="313" y="118"/>
                    <a:pt x="234" y="39"/>
                  </a:cubicBezTo>
                  <a:cubicBezTo>
                    <a:pt x="208" y="13"/>
                    <a:pt x="174"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8" name="Google Shape;1558;p7"/>
            <p:cNvSpPr/>
            <p:nvPr/>
          </p:nvSpPr>
          <p:spPr>
            <a:xfrm>
              <a:off x="4764475" y="4103875"/>
              <a:ext cx="7925" cy="6425"/>
            </a:xfrm>
            <a:custGeom>
              <a:avLst/>
              <a:gdLst/>
              <a:ahLst/>
              <a:cxnLst/>
              <a:rect l="l" t="t" r="r" b="b"/>
              <a:pathLst>
                <a:path w="317" h="257" extrusionOk="0">
                  <a:moveTo>
                    <a:pt x="146" y="0"/>
                  </a:moveTo>
                  <a:cubicBezTo>
                    <a:pt x="112" y="0"/>
                    <a:pt x="77" y="12"/>
                    <a:pt x="48" y="35"/>
                  </a:cubicBezTo>
                  <a:cubicBezTo>
                    <a:pt x="1" y="82"/>
                    <a:pt x="1" y="176"/>
                    <a:pt x="48" y="223"/>
                  </a:cubicBezTo>
                  <a:cubicBezTo>
                    <a:pt x="74" y="246"/>
                    <a:pt x="103" y="256"/>
                    <a:pt x="131" y="256"/>
                  </a:cubicBezTo>
                  <a:cubicBezTo>
                    <a:pt x="229" y="256"/>
                    <a:pt x="317" y="135"/>
                    <a:pt x="235" y="35"/>
                  </a:cubicBezTo>
                  <a:cubicBezTo>
                    <a:pt x="212" y="12"/>
                    <a:pt x="179" y="0"/>
                    <a:pt x="1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59" name="Google Shape;1559;p7"/>
            <p:cNvSpPr/>
            <p:nvPr/>
          </p:nvSpPr>
          <p:spPr>
            <a:xfrm>
              <a:off x="4813125" y="3990075"/>
              <a:ext cx="9000" cy="6775"/>
            </a:xfrm>
            <a:custGeom>
              <a:avLst/>
              <a:gdLst/>
              <a:ahLst/>
              <a:cxnLst/>
              <a:rect l="l" t="t" r="r" b="b"/>
              <a:pathLst>
                <a:path w="360" h="271" extrusionOk="0">
                  <a:moveTo>
                    <a:pt x="175" y="0"/>
                  </a:moveTo>
                  <a:cubicBezTo>
                    <a:pt x="1" y="0"/>
                    <a:pt x="4" y="271"/>
                    <a:pt x="185" y="271"/>
                  </a:cubicBezTo>
                  <a:cubicBezTo>
                    <a:pt x="188" y="271"/>
                    <a:pt x="192" y="271"/>
                    <a:pt x="196" y="271"/>
                  </a:cubicBezTo>
                  <a:cubicBezTo>
                    <a:pt x="360" y="247"/>
                    <a:pt x="360" y="13"/>
                    <a:pt x="196" y="1"/>
                  </a:cubicBezTo>
                  <a:cubicBezTo>
                    <a:pt x="189" y="1"/>
                    <a:pt x="181" y="0"/>
                    <a:pt x="1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0" name="Google Shape;1560;p7"/>
            <p:cNvSpPr/>
            <p:nvPr/>
          </p:nvSpPr>
          <p:spPr>
            <a:xfrm>
              <a:off x="4768150" y="3874575"/>
              <a:ext cx="8350" cy="6625"/>
            </a:xfrm>
            <a:custGeom>
              <a:avLst/>
              <a:gdLst/>
              <a:ahLst/>
              <a:cxnLst/>
              <a:rect l="l" t="t" r="r" b="b"/>
              <a:pathLst>
                <a:path w="334" h="265" extrusionOk="0">
                  <a:moveTo>
                    <a:pt x="189" y="0"/>
                  </a:moveTo>
                  <a:cubicBezTo>
                    <a:pt x="155" y="0"/>
                    <a:pt x="123" y="12"/>
                    <a:pt x="100" y="35"/>
                  </a:cubicBezTo>
                  <a:cubicBezTo>
                    <a:pt x="0" y="126"/>
                    <a:pt x="89" y="264"/>
                    <a:pt x="194" y="264"/>
                  </a:cubicBezTo>
                  <a:cubicBezTo>
                    <a:pt x="225" y="264"/>
                    <a:pt x="257" y="252"/>
                    <a:pt x="287" y="223"/>
                  </a:cubicBezTo>
                  <a:cubicBezTo>
                    <a:pt x="334" y="176"/>
                    <a:pt x="334" y="82"/>
                    <a:pt x="287" y="35"/>
                  </a:cubicBezTo>
                  <a:cubicBezTo>
                    <a:pt x="258" y="12"/>
                    <a:pt x="222" y="0"/>
                    <a:pt x="18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1" name="Google Shape;1561;p7"/>
            <p:cNvSpPr/>
            <p:nvPr/>
          </p:nvSpPr>
          <p:spPr>
            <a:xfrm>
              <a:off x="4654225" y="3824550"/>
              <a:ext cx="7925" cy="6750"/>
            </a:xfrm>
            <a:custGeom>
              <a:avLst/>
              <a:gdLst/>
              <a:ahLst/>
              <a:cxnLst/>
              <a:rect l="l" t="t" r="r" b="b"/>
              <a:pathLst>
                <a:path w="317" h="270" extrusionOk="0">
                  <a:moveTo>
                    <a:pt x="188" y="1"/>
                  </a:moveTo>
                  <a:cubicBezTo>
                    <a:pt x="59" y="1"/>
                    <a:pt x="0" y="141"/>
                    <a:pt x="82" y="223"/>
                  </a:cubicBezTo>
                  <a:cubicBezTo>
                    <a:pt x="110" y="255"/>
                    <a:pt x="147" y="269"/>
                    <a:pt x="183" y="269"/>
                  </a:cubicBezTo>
                  <a:cubicBezTo>
                    <a:pt x="251" y="269"/>
                    <a:pt x="316" y="218"/>
                    <a:pt x="316" y="141"/>
                  </a:cubicBezTo>
                  <a:cubicBezTo>
                    <a:pt x="316" y="59"/>
                    <a:pt x="258" y="1"/>
                    <a:pt x="1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2" name="Google Shape;1562;p7"/>
            <p:cNvSpPr/>
            <p:nvPr/>
          </p:nvSpPr>
          <p:spPr>
            <a:xfrm>
              <a:off x="4538975" y="3869900"/>
              <a:ext cx="8000" cy="6425"/>
            </a:xfrm>
            <a:custGeom>
              <a:avLst/>
              <a:gdLst/>
              <a:ahLst/>
              <a:cxnLst/>
              <a:rect l="l" t="t" r="r" b="b"/>
              <a:pathLst>
                <a:path w="320" h="257" extrusionOk="0">
                  <a:moveTo>
                    <a:pt x="147" y="0"/>
                  </a:moveTo>
                  <a:cubicBezTo>
                    <a:pt x="112" y="0"/>
                    <a:pt x="77" y="12"/>
                    <a:pt x="48" y="35"/>
                  </a:cubicBezTo>
                  <a:cubicBezTo>
                    <a:pt x="1" y="82"/>
                    <a:pt x="1" y="176"/>
                    <a:pt x="48" y="222"/>
                  </a:cubicBezTo>
                  <a:cubicBezTo>
                    <a:pt x="77" y="246"/>
                    <a:pt x="107" y="256"/>
                    <a:pt x="136" y="256"/>
                  </a:cubicBezTo>
                  <a:cubicBezTo>
                    <a:pt x="237" y="256"/>
                    <a:pt x="319" y="135"/>
                    <a:pt x="247" y="35"/>
                  </a:cubicBezTo>
                  <a:cubicBezTo>
                    <a:pt x="217" y="12"/>
                    <a:pt x="182" y="0"/>
                    <a:pt x="1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3" name="Google Shape;1563;p7"/>
            <p:cNvSpPr/>
            <p:nvPr/>
          </p:nvSpPr>
          <p:spPr>
            <a:xfrm>
              <a:off x="4489275" y="3983375"/>
              <a:ext cx="7625" cy="6750"/>
            </a:xfrm>
            <a:custGeom>
              <a:avLst/>
              <a:gdLst/>
              <a:ahLst/>
              <a:cxnLst/>
              <a:rect l="l" t="t" r="r" b="b"/>
              <a:pathLst>
                <a:path w="305" h="270" extrusionOk="0">
                  <a:moveTo>
                    <a:pt x="141" y="0"/>
                  </a:moveTo>
                  <a:cubicBezTo>
                    <a:pt x="59" y="0"/>
                    <a:pt x="0" y="59"/>
                    <a:pt x="0" y="129"/>
                  </a:cubicBezTo>
                  <a:cubicBezTo>
                    <a:pt x="0" y="211"/>
                    <a:pt x="69" y="270"/>
                    <a:pt x="138" y="270"/>
                  </a:cubicBezTo>
                  <a:cubicBezTo>
                    <a:pt x="168" y="270"/>
                    <a:pt x="198" y="259"/>
                    <a:pt x="222" y="234"/>
                  </a:cubicBezTo>
                  <a:cubicBezTo>
                    <a:pt x="304" y="152"/>
                    <a:pt x="257" y="12"/>
                    <a:pt x="14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4" name="Google Shape;1564;p7"/>
            <p:cNvSpPr/>
            <p:nvPr/>
          </p:nvSpPr>
          <p:spPr>
            <a:xfrm>
              <a:off x="4568875" y="4161675"/>
              <a:ext cx="16050" cy="13150"/>
            </a:xfrm>
            <a:custGeom>
              <a:avLst/>
              <a:gdLst/>
              <a:ahLst/>
              <a:cxnLst/>
              <a:rect l="l" t="t" r="r" b="b"/>
              <a:pathLst>
                <a:path w="642" h="526" extrusionOk="0">
                  <a:moveTo>
                    <a:pt x="316" y="0"/>
                  </a:moveTo>
                  <a:cubicBezTo>
                    <a:pt x="215" y="0"/>
                    <a:pt x="123" y="63"/>
                    <a:pt x="80" y="157"/>
                  </a:cubicBezTo>
                  <a:cubicBezTo>
                    <a:pt x="0" y="337"/>
                    <a:pt x="142" y="525"/>
                    <a:pt x="324" y="525"/>
                  </a:cubicBezTo>
                  <a:cubicBezTo>
                    <a:pt x="355" y="525"/>
                    <a:pt x="387" y="520"/>
                    <a:pt x="419" y="508"/>
                  </a:cubicBezTo>
                  <a:cubicBezTo>
                    <a:pt x="630" y="426"/>
                    <a:pt x="642" y="122"/>
                    <a:pt x="431" y="28"/>
                  </a:cubicBezTo>
                  <a:cubicBezTo>
                    <a:pt x="393" y="9"/>
                    <a:pt x="354" y="0"/>
                    <a:pt x="31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5" name="Google Shape;1565;p7"/>
            <p:cNvSpPr/>
            <p:nvPr/>
          </p:nvSpPr>
          <p:spPr>
            <a:xfrm>
              <a:off x="4717900" y="4164275"/>
              <a:ext cx="16200" cy="13700"/>
            </a:xfrm>
            <a:custGeom>
              <a:avLst/>
              <a:gdLst/>
              <a:ahLst/>
              <a:cxnLst/>
              <a:rect l="l" t="t" r="r" b="b"/>
              <a:pathLst>
                <a:path w="648" h="548" extrusionOk="0">
                  <a:moveTo>
                    <a:pt x="351" y="1"/>
                  </a:moveTo>
                  <a:cubicBezTo>
                    <a:pt x="179" y="1"/>
                    <a:pt x="1" y="164"/>
                    <a:pt x="97" y="380"/>
                  </a:cubicBezTo>
                  <a:cubicBezTo>
                    <a:pt x="144" y="482"/>
                    <a:pt x="248" y="547"/>
                    <a:pt x="359" y="547"/>
                  </a:cubicBezTo>
                  <a:cubicBezTo>
                    <a:pt x="389" y="547"/>
                    <a:pt x="419" y="542"/>
                    <a:pt x="448" y="533"/>
                  </a:cubicBezTo>
                  <a:cubicBezTo>
                    <a:pt x="577" y="474"/>
                    <a:pt x="647" y="322"/>
                    <a:pt x="589" y="182"/>
                  </a:cubicBezTo>
                  <a:cubicBezTo>
                    <a:pt x="546" y="54"/>
                    <a:pt x="450" y="1"/>
                    <a:pt x="35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6" name="Google Shape;1566;p7"/>
            <p:cNvSpPr/>
            <p:nvPr/>
          </p:nvSpPr>
          <p:spPr>
            <a:xfrm>
              <a:off x="4826200" y="4061625"/>
              <a:ext cx="16050" cy="13250"/>
            </a:xfrm>
            <a:custGeom>
              <a:avLst/>
              <a:gdLst/>
              <a:ahLst/>
              <a:cxnLst/>
              <a:rect l="l" t="t" r="r" b="b"/>
              <a:pathLst>
                <a:path w="642" h="530" extrusionOk="0">
                  <a:moveTo>
                    <a:pt x="325" y="0"/>
                  </a:moveTo>
                  <a:cubicBezTo>
                    <a:pt x="296" y="0"/>
                    <a:pt x="265" y="5"/>
                    <a:pt x="234" y="17"/>
                  </a:cubicBezTo>
                  <a:cubicBezTo>
                    <a:pt x="12" y="99"/>
                    <a:pt x="0" y="415"/>
                    <a:pt x="223" y="509"/>
                  </a:cubicBezTo>
                  <a:cubicBezTo>
                    <a:pt x="254" y="523"/>
                    <a:pt x="287" y="530"/>
                    <a:pt x="319" y="530"/>
                  </a:cubicBezTo>
                  <a:cubicBezTo>
                    <a:pt x="420" y="530"/>
                    <a:pt x="518" y="466"/>
                    <a:pt x="562" y="368"/>
                  </a:cubicBezTo>
                  <a:cubicBezTo>
                    <a:pt x="642" y="188"/>
                    <a:pt x="500" y="0"/>
                    <a:pt x="3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7" name="Google Shape;1567;p7"/>
            <p:cNvSpPr/>
            <p:nvPr/>
          </p:nvSpPr>
          <p:spPr>
            <a:xfrm>
              <a:off x="4829200" y="3912775"/>
              <a:ext cx="15450" cy="13250"/>
            </a:xfrm>
            <a:custGeom>
              <a:avLst/>
              <a:gdLst/>
              <a:ahLst/>
              <a:cxnLst/>
              <a:rect l="l" t="t" r="r" b="b"/>
              <a:pathLst>
                <a:path w="618" h="530" extrusionOk="0">
                  <a:moveTo>
                    <a:pt x="321" y="0"/>
                  </a:moveTo>
                  <a:cubicBezTo>
                    <a:pt x="223" y="0"/>
                    <a:pt x="126" y="53"/>
                    <a:pt x="79" y="157"/>
                  </a:cubicBezTo>
                  <a:cubicBezTo>
                    <a:pt x="1" y="343"/>
                    <a:pt x="145" y="530"/>
                    <a:pt x="317" y="530"/>
                  </a:cubicBezTo>
                  <a:cubicBezTo>
                    <a:pt x="350" y="530"/>
                    <a:pt x="385" y="523"/>
                    <a:pt x="419" y="508"/>
                  </a:cubicBezTo>
                  <a:cubicBezTo>
                    <a:pt x="559" y="449"/>
                    <a:pt x="617" y="297"/>
                    <a:pt x="571" y="169"/>
                  </a:cubicBezTo>
                  <a:cubicBezTo>
                    <a:pt x="523" y="56"/>
                    <a:pt x="422" y="0"/>
                    <a:pt x="32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8" name="Google Shape;1568;p7"/>
            <p:cNvSpPr/>
            <p:nvPr/>
          </p:nvSpPr>
          <p:spPr>
            <a:xfrm>
              <a:off x="4725875" y="3805400"/>
              <a:ext cx="16075" cy="13150"/>
            </a:xfrm>
            <a:custGeom>
              <a:avLst/>
              <a:gdLst/>
              <a:ahLst/>
              <a:cxnLst/>
              <a:rect l="l" t="t" r="r" b="b"/>
              <a:pathLst>
                <a:path w="643" h="526" extrusionOk="0">
                  <a:moveTo>
                    <a:pt x="318" y="1"/>
                  </a:moveTo>
                  <a:cubicBezTo>
                    <a:pt x="287" y="1"/>
                    <a:pt x="255" y="6"/>
                    <a:pt x="223" y="18"/>
                  </a:cubicBezTo>
                  <a:cubicBezTo>
                    <a:pt x="1" y="100"/>
                    <a:pt x="1" y="404"/>
                    <a:pt x="211" y="509"/>
                  </a:cubicBezTo>
                  <a:cubicBezTo>
                    <a:pt x="244" y="520"/>
                    <a:pt x="277" y="525"/>
                    <a:pt x="309" y="525"/>
                  </a:cubicBezTo>
                  <a:cubicBezTo>
                    <a:pt x="417" y="525"/>
                    <a:pt x="517" y="468"/>
                    <a:pt x="562" y="369"/>
                  </a:cubicBezTo>
                  <a:cubicBezTo>
                    <a:pt x="642" y="189"/>
                    <a:pt x="500" y="1"/>
                    <a:pt x="31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69" name="Google Shape;1569;p7"/>
            <p:cNvSpPr/>
            <p:nvPr/>
          </p:nvSpPr>
          <p:spPr>
            <a:xfrm>
              <a:off x="4576425" y="3802400"/>
              <a:ext cx="16025" cy="13375"/>
            </a:xfrm>
            <a:custGeom>
              <a:avLst/>
              <a:gdLst/>
              <a:ahLst/>
              <a:cxnLst/>
              <a:rect l="l" t="t" r="r" b="b"/>
              <a:pathLst>
                <a:path w="641" h="535" extrusionOk="0">
                  <a:moveTo>
                    <a:pt x="319" y="0"/>
                  </a:moveTo>
                  <a:cubicBezTo>
                    <a:pt x="287" y="0"/>
                    <a:pt x="254" y="7"/>
                    <a:pt x="223" y="21"/>
                  </a:cubicBezTo>
                  <a:cubicBezTo>
                    <a:pt x="0" y="103"/>
                    <a:pt x="0" y="419"/>
                    <a:pt x="211" y="512"/>
                  </a:cubicBezTo>
                  <a:cubicBezTo>
                    <a:pt x="247" y="528"/>
                    <a:pt x="283" y="534"/>
                    <a:pt x="317" y="534"/>
                  </a:cubicBezTo>
                  <a:cubicBezTo>
                    <a:pt x="497" y="534"/>
                    <a:pt x="641" y="348"/>
                    <a:pt x="562" y="161"/>
                  </a:cubicBezTo>
                  <a:cubicBezTo>
                    <a:pt x="518" y="64"/>
                    <a:pt x="42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0" name="Google Shape;1570;p7"/>
            <p:cNvSpPr/>
            <p:nvPr/>
          </p:nvSpPr>
          <p:spPr>
            <a:xfrm>
              <a:off x="4468250" y="3905300"/>
              <a:ext cx="16075" cy="13300"/>
            </a:xfrm>
            <a:custGeom>
              <a:avLst/>
              <a:gdLst/>
              <a:ahLst/>
              <a:cxnLst/>
              <a:rect l="l" t="t" r="r" b="b"/>
              <a:pathLst>
                <a:path w="643" h="532" extrusionOk="0">
                  <a:moveTo>
                    <a:pt x="327" y="1"/>
                  </a:moveTo>
                  <a:cubicBezTo>
                    <a:pt x="225" y="1"/>
                    <a:pt x="124" y="60"/>
                    <a:pt x="81" y="164"/>
                  </a:cubicBezTo>
                  <a:cubicBezTo>
                    <a:pt x="1" y="343"/>
                    <a:pt x="143" y="532"/>
                    <a:pt x="324" y="532"/>
                  </a:cubicBezTo>
                  <a:cubicBezTo>
                    <a:pt x="355" y="532"/>
                    <a:pt x="388" y="526"/>
                    <a:pt x="420" y="514"/>
                  </a:cubicBezTo>
                  <a:cubicBezTo>
                    <a:pt x="642" y="433"/>
                    <a:pt x="642" y="117"/>
                    <a:pt x="432" y="23"/>
                  </a:cubicBezTo>
                  <a:cubicBezTo>
                    <a:pt x="398" y="8"/>
                    <a:pt x="362" y="1"/>
                    <a:pt x="3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1" name="Google Shape;1571;p7"/>
            <p:cNvSpPr/>
            <p:nvPr/>
          </p:nvSpPr>
          <p:spPr>
            <a:xfrm>
              <a:off x="4465875" y="4053875"/>
              <a:ext cx="17800" cy="13525"/>
            </a:xfrm>
            <a:custGeom>
              <a:avLst/>
              <a:gdLst/>
              <a:ahLst/>
              <a:cxnLst/>
              <a:rect l="l" t="t" r="r" b="b"/>
              <a:pathLst>
                <a:path w="712" h="541" extrusionOk="0">
                  <a:moveTo>
                    <a:pt x="341" y="1"/>
                  </a:moveTo>
                  <a:cubicBezTo>
                    <a:pt x="300" y="1"/>
                    <a:pt x="257" y="11"/>
                    <a:pt x="211" y="35"/>
                  </a:cubicBezTo>
                  <a:cubicBezTo>
                    <a:pt x="70" y="82"/>
                    <a:pt x="0" y="234"/>
                    <a:pt x="59" y="374"/>
                  </a:cubicBezTo>
                  <a:cubicBezTo>
                    <a:pt x="96" y="476"/>
                    <a:pt x="198" y="541"/>
                    <a:pt x="309" y="541"/>
                  </a:cubicBezTo>
                  <a:cubicBezTo>
                    <a:pt x="338" y="541"/>
                    <a:pt x="368" y="536"/>
                    <a:pt x="398" y="526"/>
                  </a:cubicBezTo>
                  <a:cubicBezTo>
                    <a:pt x="711" y="425"/>
                    <a:pt x="597" y="1"/>
                    <a:pt x="3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2" name="Google Shape;1572;p7"/>
            <p:cNvSpPr/>
            <p:nvPr/>
          </p:nvSpPr>
          <p:spPr>
            <a:xfrm>
              <a:off x="4486175" y="4143950"/>
              <a:ext cx="8375" cy="6500"/>
            </a:xfrm>
            <a:custGeom>
              <a:avLst/>
              <a:gdLst/>
              <a:ahLst/>
              <a:cxnLst/>
              <a:rect l="l" t="t" r="r" b="b"/>
              <a:pathLst>
                <a:path w="335" h="260" extrusionOk="0">
                  <a:moveTo>
                    <a:pt x="190" y="0"/>
                  </a:moveTo>
                  <a:cubicBezTo>
                    <a:pt x="156" y="0"/>
                    <a:pt x="124" y="12"/>
                    <a:pt x="101" y="35"/>
                  </a:cubicBezTo>
                  <a:cubicBezTo>
                    <a:pt x="1" y="126"/>
                    <a:pt x="91" y="259"/>
                    <a:pt x="197" y="259"/>
                  </a:cubicBezTo>
                  <a:cubicBezTo>
                    <a:pt x="228" y="259"/>
                    <a:pt x="259" y="248"/>
                    <a:pt x="288" y="222"/>
                  </a:cubicBezTo>
                  <a:cubicBezTo>
                    <a:pt x="335" y="176"/>
                    <a:pt x="335" y="82"/>
                    <a:pt x="288" y="35"/>
                  </a:cubicBezTo>
                  <a:cubicBezTo>
                    <a:pt x="259" y="12"/>
                    <a:pt x="224" y="0"/>
                    <a:pt x="19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3" name="Google Shape;1573;p7"/>
            <p:cNvSpPr/>
            <p:nvPr/>
          </p:nvSpPr>
          <p:spPr>
            <a:xfrm>
              <a:off x="4647500" y="4213575"/>
              <a:ext cx="7625" cy="6725"/>
            </a:xfrm>
            <a:custGeom>
              <a:avLst/>
              <a:gdLst/>
              <a:ahLst/>
              <a:cxnLst/>
              <a:rect l="l" t="t" r="r" b="b"/>
              <a:pathLst>
                <a:path w="305" h="269" extrusionOk="0">
                  <a:moveTo>
                    <a:pt x="127" y="0"/>
                  </a:moveTo>
                  <a:cubicBezTo>
                    <a:pt x="62" y="0"/>
                    <a:pt x="0" y="55"/>
                    <a:pt x="0" y="140"/>
                  </a:cubicBezTo>
                  <a:cubicBezTo>
                    <a:pt x="0" y="210"/>
                    <a:pt x="59" y="269"/>
                    <a:pt x="129" y="269"/>
                  </a:cubicBezTo>
                  <a:cubicBezTo>
                    <a:pt x="246" y="269"/>
                    <a:pt x="304" y="128"/>
                    <a:pt x="223" y="46"/>
                  </a:cubicBezTo>
                  <a:cubicBezTo>
                    <a:pt x="195" y="15"/>
                    <a:pt x="160" y="0"/>
                    <a:pt x="1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4" name="Google Shape;1574;p7"/>
            <p:cNvSpPr/>
            <p:nvPr/>
          </p:nvSpPr>
          <p:spPr>
            <a:xfrm>
              <a:off x="4809525" y="4150450"/>
              <a:ext cx="7925" cy="6350"/>
            </a:xfrm>
            <a:custGeom>
              <a:avLst/>
              <a:gdLst/>
              <a:ahLst/>
              <a:cxnLst/>
              <a:rect l="l" t="t" r="r" b="b"/>
              <a:pathLst>
                <a:path w="317" h="254" extrusionOk="0">
                  <a:moveTo>
                    <a:pt x="145" y="0"/>
                  </a:moveTo>
                  <a:cubicBezTo>
                    <a:pt x="112" y="0"/>
                    <a:pt x="77" y="15"/>
                    <a:pt x="47" y="44"/>
                  </a:cubicBezTo>
                  <a:cubicBezTo>
                    <a:pt x="1" y="91"/>
                    <a:pt x="1" y="173"/>
                    <a:pt x="47" y="231"/>
                  </a:cubicBezTo>
                  <a:lnTo>
                    <a:pt x="47" y="220"/>
                  </a:lnTo>
                  <a:cubicBezTo>
                    <a:pt x="74" y="244"/>
                    <a:pt x="103" y="254"/>
                    <a:pt x="132" y="254"/>
                  </a:cubicBezTo>
                  <a:cubicBezTo>
                    <a:pt x="229" y="254"/>
                    <a:pt x="316" y="135"/>
                    <a:pt x="235" y="44"/>
                  </a:cubicBezTo>
                  <a:cubicBezTo>
                    <a:pt x="211" y="15"/>
                    <a:pt x="179" y="0"/>
                    <a:pt x="14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5" name="Google Shape;1575;p7"/>
            <p:cNvSpPr/>
            <p:nvPr/>
          </p:nvSpPr>
          <p:spPr>
            <a:xfrm>
              <a:off x="4878850" y="3991475"/>
              <a:ext cx="7825" cy="6550"/>
            </a:xfrm>
            <a:custGeom>
              <a:avLst/>
              <a:gdLst/>
              <a:ahLst/>
              <a:cxnLst/>
              <a:rect l="l" t="t" r="r" b="b"/>
              <a:pathLst>
                <a:path w="313" h="262" extrusionOk="0">
                  <a:moveTo>
                    <a:pt x="180" y="1"/>
                  </a:moveTo>
                  <a:cubicBezTo>
                    <a:pt x="147" y="1"/>
                    <a:pt x="112" y="13"/>
                    <a:pt x="82" y="39"/>
                  </a:cubicBezTo>
                  <a:cubicBezTo>
                    <a:pt x="0" y="121"/>
                    <a:pt x="59" y="261"/>
                    <a:pt x="176" y="261"/>
                  </a:cubicBezTo>
                  <a:cubicBezTo>
                    <a:pt x="246" y="261"/>
                    <a:pt x="304" y="203"/>
                    <a:pt x="304" y="133"/>
                  </a:cubicBezTo>
                  <a:cubicBezTo>
                    <a:pt x="312" y="53"/>
                    <a:pt x="250" y="1"/>
                    <a:pt x="18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6" name="Google Shape;1576;p7"/>
            <p:cNvSpPr/>
            <p:nvPr/>
          </p:nvSpPr>
          <p:spPr>
            <a:xfrm>
              <a:off x="4816250" y="3829600"/>
              <a:ext cx="7050" cy="6675"/>
            </a:xfrm>
            <a:custGeom>
              <a:avLst/>
              <a:gdLst/>
              <a:ahLst/>
              <a:cxnLst/>
              <a:rect l="l" t="t" r="r" b="b"/>
              <a:pathLst>
                <a:path w="282" h="267" extrusionOk="0">
                  <a:moveTo>
                    <a:pt x="141" y="1"/>
                  </a:moveTo>
                  <a:cubicBezTo>
                    <a:pt x="106" y="1"/>
                    <a:pt x="71" y="15"/>
                    <a:pt x="47" y="44"/>
                  </a:cubicBezTo>
                  <a:cubicBezTo>
                    <a:pt x="1" y="91"/>
                    <a:pt x="1" y="173"/>
                    <a:pt x="47" y="232"/>
                  </a:cubicBezTo>
                  <a:cubicBezTo>
                    <a:pt x="71" y="255"/>
                    <a:pt x="106" y="267"/>
                    <a:pt x="141" y="267"/>
                  </a:cubicBezTo>
                  <a:cubicBezTo>
                    <a:pt x="176" y="267"/>
                    <a:pt x="211" y="255"/>
                    <a:pt x="235" y="232"/>
                  </a:cubicBezTo>
                  <a:cubicBezTo>
                    <a:pt x="281" y="173"/>
                    <a:pt x="281" y="91"/>
                    <a:pt x="235" y="44"/>
                  </a:cubicBezTo>
                  <a:cubicBezTo>
                    <a:pt x="211" y="15"/>
                    <a:pt x="176"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7" name="Google Shape;1577;p7"/>
            <p:cNvSpPr/>
            <p:nvPr/>
          </p:nvSpPr>
          <p:spPr>
            <a:xfrm>
              <a:off x="4656550" y="3760275"/>
              <a:ext cx="7050" cy="6625"/>
            </a:xfrm>
            <a:custGeom>
              <a:avLst/>
              <a:gdLst/>
              <a:ahLst/>
              <a:cxnLst/>
              <a:rect l="l" t="t" r="r" b="b"/>
              <a:pathLst>
                <a:path w="282" h="265" extrusionOk="0">
                  <a:moveTo>
                    <a:pt x="141" y="1"/>
                  </a:moveTo>
                  <a:cubicBezTo>
                    <a:pt x="80" y="1"/>
                    <a:pt x="19" y="39"/>
                    <a:pt x="13" y="115"/>
                  </a:cubicBezTo>
                  <a:cubicBezTo>
                    <a:pt x="1" y="214"/>
                    <a:pt x="71" y="264"/>
                    <a:pt x="141" y="264"/>
                  </a:cubicBezTo>
                  <a:cubicBezTo>
                    <a:pt x="212" y="264"/>
                    <a:pt x="282" y="214"/>
                    <a:pt x="270" y="115"/>
                  </a:cubicBezTo>
                  <a:cubicBezTo>
                    <a:pt x="264" y="39"/>
                    <a:pt x="203"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8" name="Google Shape;1578;p7"/>
            <p:cNvSpPr/>
            <p:nvPr/>
          </p:nvSpPr>
          <p:spPr>
            <a:xfrm>
              <a:off x="4494250" y="3823300"/>
              <a:ext cx="7025" cy="6625"/>
            </a:xfrm>
            <a:custGeom>
              <a:avLst/>
              <a:gdLst/>
              <a:ahLst/>
              <a:cxnLst/>
              <a:rect l="l" t="t" r="r" b="b"/>
              <a:pathLst>
                <a:path w="281" h="265" extrusionOk="0">
                  <a:moveTo>
                    <a:pt x="135" y="1"/>
                  </a:moveTo>
                  <a:cubicBezTo>
                    <a:pt x="65" y="1"/>
                    <a:pt x="0" y="53"/>
                    <a:pt x="0" y="133"/>
                  </a:cubicBezTo>
                  <a:cubicBezTo>
                    <a:pt x="0" y="212"/>
                    <a:pt x="65" y="264"/>
                    <a:pt x="135" y="264"/>
                  </a:cubicBezTo>
                  <a:cubicBezTo>
                    <a:pt x="169" y="264"/>
                    <a:pt x="204" y="253"/>
                    <a:pt x="234" y="226"/>
                  </a:cubicBezTo>
                  <a:cubicBezTo>
                    <a:pt x="281" y="168"/>
                    <a:pt x="281" y="86"/>
                    <a:pt x="234" y="39"/>
                  </a:cubicBezTo>
                  <a:cubicBezTo>
                    <a:pt x="204" y="13"/>
                    <a:pt x="169" y="1"/>
                    <a:pt x="13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79" name="Google Shape;1579;p7"/>
            <p:cNvSpPr/>
            <p:nvPr/>
          </p:nvSpPr>
          <p:spPr>
            <a:xfrm>
              <a:off x="4424050" y="3982200"/>
              <a:ext cx="6750" cy="6525"/>
            </a:xfrm>
            <a:custGeom>
              <a:avLst/>
              <a:gdLst/>
              <a:ahLst/>
              <a:cxnLst/>
              <a:rect l="l" t="t" r="r" b="b"/>
              <a:pathLst>
                <a:path w="270" h="261" extrusionOk="0">
                  <a:moveTo>
                    <a:pt x="141" y="1"/>
                  </a:moveTo>
                  <a:cubicBezTo>
                    <a:pt x="70" y="1"/>
                    <a:pt x="0" y="59"/>
                    <a:pt x="12" y="129"/>
                  </a:cubicBezTo>
                  <a:cubicBezTo>
                    <a:pt x="6" y="217"/>
                    <a:pt x="70" y="261"/>
                    <a:pt x="136" y="261"/>
                  </a:cubicBezTo>
                  <a:cubicBezTo>
                    <a:pt x="202" y="261"/>
                    <a:pt x="269" y="217"/>
                    <a:pt x="269" y="129"/>
                  </a:cubicBezTo>
                  <a:cubicBezTo>
                    <a:pt x="269" y="59"/>
                    <a:pt x="211"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0" name="Google Shape;1580;p7"/>
            <p:cNvSpPr/>
            <p:nvPr/>
          </p:nvSpPr>
          <p:spPr>
            <a:xfrm>
              <a:off x="4933475" y="1756875"/>
              <a:ext cx="26125" cy="20575"/>
            </a:xfrm>
            <a:custGeom>
              <a:avLst/>
              <a:gdLst/>
              <a:ahLst/>
              <a:cxnLst/>
              <a:rect l="l" t="t" r="r" b="b"/>
              <a:pathLst>
                <a:path w="1045" h="823" extrusionOk="0">
                  <a:moveTo>
                    <a:pt x="594" y="0"/>
                  </a:moveTo>
                  <a:cubicBezTo>
                    <a:pt x="490" y="0"/>
                    <a:pt x="388" y="38"/>
                    <a:pt x="307" y="113"/>
                  </a:cubicBezTo>
                  <a:cubicBezTo>
                    <a:pt x="0" y="402"/>
                    <a:pt x="271" y="823"/>
                    <a:pt x="594" y="823"/>
                  </a:cubicBezTo>
                  <a:cubicBezTo>
                    <a:pt x="690" y="823"/>
                    <a:pt x="790" y="786"/>
                    <a:pt x="880" y="698"/>
                  </a:cubicBezTo>
                  <a:cubicBezTo>
                    <a:pt x="1033" y="546"/>
                    <a:pt x="1044" y="288"/>
                    <a:pt x="892" y="124"/>
                  </a:cubicBezTo>
                  <a:cubicBezTo>
                    <a:pt x="809" y="41"/>
                    <a:pt x="701" y="0"/>
                    <a:pt x="59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1" name="Google Shape;1581;p7"/>
            <p:cNvSpPr/>
            <p:nvPr/>
          </p:nvSpPr>
          <p:spPr>
            <a:xfrm>
              <a:off x="4975950" y="1757625"/>
              <a:ext cx="22550" cy="20300"/>
            </a:xfrm>
            <a:custGeom>
              <a:avLst/>
              <a:gdLst/>
              <a:ahLst/>
              <a:cxnLst/>
              <a:rect l="l" t="t" r="r" b="b"/>
              <a:pathLst>
                <a:path w="902" h="812" extrusionOk="0">
                  <a:moveTo>
                    <a:pt x="447" y="1"/>
                  </a:moveTo>
                  <a:cubicBezTo>
                    <a:pt x="347" y="1"/>
                    <a:pt x="249" y="39"/>
                    <a:pt x="176" y="118"/>
                  </a:cubicBezTo>
                  <a:cubicBezTo>
                    <a:pt x="12" y="270"/>
                    <a:pt x="0" y="527"/>
                    <a:pt x="164" y="691"/>
                  </a:cubicBezTo>
                  <a:cubicBezTo>
                    <a:pt x="243" y="770"/>
                    <a:pt x="350" y="811"/>
                    <a:pt x="458" y="811"/>
                  </a:cubicBezTo>
                  <a:cubicBezTo>
                    <a:pt x="558" y="811"/>
                    <a:pt x="659" y="776"/>
                    <a:pt x="737" y="703"/>
                  </a:cubicBezTo>
                  <a:cubicBezTo>
                    <a:pt x="901" y="539"/>
                    <a:pt x="901" y="282"/>
                    <a:pt x="749" y="130"/>
                  </a:cubicBezTo>
                  <a:cubicBezTo>
                    <a:pt x="664" y="45"/>
                    <a:pt x="554" y="1"/>
                    <a:pt x="44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2" name="Google Shape;1582;p7"/>
            <p:cNvSpPr/>
            <p:nvPr/>
          </p:nvSpPr>
          <p:spPr>
            <a:xfrm>
              <a:off x="4977800" y="1718825"/>
              <a:ext cx="21575" cy="20400"/>
            </a:xfrm>
            <a:custGeom>
              <a:avLst/>
              <a:gdLst/>
              <a:ahLst/>
              <a:cxnLst/>
              <a:rect l="l" t="t" r="r" b="b"/>
              <a:pathLst>
                <a:path w="863" h="816" extrusionOk="0">
                  <a:moveTo>
                    <a:pt x="412" y="0"/>
                  </a:moveTo>
                  <a:cubicBezTo>
                    <a:pt x="205" y="0"/>
                    <a:pt x="8" y="154"/>
                    <a:pt x="8" y="395"/>
                  </a:cubicBezTo>
                  <a:cubicBezTo>
                    <a:pt x="0" y="644"/>
                    <a:pt x="202" y="815"/>
                    <a:pt x="416" y="815"/>
                  </a:cubicBezTo>
                  <a:cubicBezTo>
                    <a:pt x="514" y="815"/>
                    <a:pt x="614" y="780"/>
                    <a:pt x="699" y="699"/>
                  </a:cubicBezTo>
                  <a:cubicBezTo>
                    <a:pt x="851" y="547"/>
                    <a:pt x="862" y="289"/>
                    <a:pt x="710" y="126"/>
                  </a:cubicBezTo>
                  <a:cubicBezTo>
                    <a:pt x="624" y="39"/>
                    <a:pt x="517" y="0"/>
                    <a:pt x="4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3" name="Google Shape;1583;p7"/>
            <p:cNvSpPr/>
            <p:nvPr/>
          </p:nvSpPr>
          <p:spPr>
            <a:xfrm>
              <a:off x="4935575" y="1717975"/>
              <a:ext cx="27150" cy="20375"/>
            </a:xfrm>
            <a:custGeom>
              <a:avLst/>
              <a:gdLst/>
              <a:ahLst/>
              <a:cxnLst/>
              <a:rect l="l" t="t" r="r" b="b"/>
              <a:pathLst>
                <a:path w="1086" h="815" extrusionOk="0">
                  <a:moveTo>
                    <a:pt x="544" y="0"/>
                  </a:moveTo>
                  <a:cubicBezTo>
                    <a:pt x="442" y="0"/>
                    <a:pt x="339" y="38"/>
                    <a:pt x="258" y="113"/>
                  </a:cubicBezTo>
                  <a:cubicBezTo>
                    <a:pt x="1" y="370"/>
                    <a:pt x="176" y="803"/>
                    <a:pt x="539" y="815"/>
                  </a:cubicBezTo>
                  <a:cubicBezTo>
                    <a:pt x="544" y="815"/>
                    <a:pt x="548" y="815"/>
                    <a:pt x="553" y="815"/>
                  </a:cubicBezTo>
                  <a:cubicBezTo>
                    <a:pt x="895" y="815"/>
                    <a:pt x="1086" y="390"/>
                    <a:pt x="832" y="124"/>
                  </a:cubicBezTo>
                  <a:cubicBezTo>
                    <a:pt x="754" y="41"/>
                    <a:pt x="649" y="0"/>
                    <a:pt x="54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4" name="Google Shape;1584;p7"/>
            <p:cNvSpPr/>
            <p:nvPr/>
          </p:nvSpPr>
          <p:spPr>
            <a:xfrm>
              <a:off x="4932425" y="1787150"/>
              <a:ext cx="27175" cy="22275"/>
            </a:xfrm>
            <a:custGeom>
              <a:avLst/>
              <a:gdLst/>
              <a:ahLst/>
              <a:cxnLst/>
              <a:rect l="l" t="t" r="r" b="b"/>
              <a:pathLst>
                <a:path w="1087" h="891" extrusionOk="0">
                  <a:moveTo>
                    <a:pt x="541" y="1"/>
                  </a:moveTo>
                  <a:cubicBezTo>
                    <a:pt x="368" y="1"/>
                    <a:pt x="208" y="97"/>
                    <a:pt x="139" y="271"/>
                  </a:cubicBezTo>
                  <a:cubicBezTo>
                    <a:pt x="1" y="576"/>
                    <a:pt x="237" y="890"/>
                    <a:pt x="538" y="890"/>
                  </a:cubicBezTo>
                  <a:cubicBezTo>
                    <a:pt x="595" y="890"/>
                    <a:pt x="653" y="879"/>
                    <a:pt x="712" y="855"/>
                  </a:cubicBezTo>
                  <a:cubicBezTo>
                    <a:pt x="1075" y="715"/>
                    <a:pt x="1086" y="189"/>
                    <a:pt x="724" y="37"/>
                  </a:cubicBezTo>
                  <a:cubicBezTo>
                    <a:pt x="663" y="12"/>
                    <a:pt x="601" y="1"/>
                    <a:pt x="54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5" name="Google Shape;1585;p7"/>
            <p:cNvSpPr/>
            <p:nvPr/>
          </p:nvSpPr>
          <p:spPr>
            <a:xfrm>
              <a:off x="4975350" y="1787775"/>
              <a:ext cx="26600" cy="22050"/>
            </a:xfrm>
            <a:custGeom>
              <a:avLst/>
              <a:gdLst/>
              <a:ahLst/>
              <a:cxnLst/>
              <a:rect l="l" t="t" r="r" b="b"/>
              <a:pathLst>
                <a:path w="1064" h="882" extrusionOk="0">
                  <a:moveTo>
                    <a:pt x="526" y="1"/>
                  </a:moveTo>
                  <a:cubicBezTo>
                    <a:pt x="468" y="1"/>
                    <a:pt x="410" y="12"/>
                    <a:pt x="352" y="35"/>
                  </a:cubicBezTo>
                  <a:cubicBezTo>
                    <a:pt x="118" y="117"/>
                    <a:pt x="1" y="386"/>
                    <a:pt x="95" y="620"/>
                  </a:cubicBezTo>
                  <a:lnTo>
                    <a:pt x="106" y="608"/>
                  </a:lnTo>
                  <a:cubicBezTo>
                    <a:pt x="187" y="800"/>
                    <a:pt x="345" y="881"/>
                    <a:pt x="504" y="881"/>
                  </a:cubicBezTo>
                  <a:cubicBezTo>
                    <a:pt x="782" y="881"/>
                    <a:pt x="1064" y="631"/>
                    <a:pt x="937" y="281"/>
                  </a:cubicBezTo>
                  <a:cubicBezTo>
                    <a:pt x="866" y="104"/>
                    <a:pt x="703" y="1"/>
                    <a:pt x="52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6" name="Google Shape;1586;p7"/>
            <p:cNvSpPr/>
            <p:nvPr/>
          </p:nvSpPr>
          <p:spPr>
            <a:xfrm>
              <a:off x="5005775" y="1758775"/>
              <a:ext cx="26350" cy="22425"/>
            </a:xfrm>
            <a:custGeom>
              <a:avLst/>
              <a:gdLst/>
              <a:ahLst/>
              <a:cxnLst/>
              <a:rect l="l" t="t" r="r" b="b"/>
              <a:pathLst>
                <a:path w="1054" h="897" extrusionOk="0">
                  <a:moveTo>
                    <a:pt x="517" y="0"/>
                  </a:moveTo>
                  <a:cubicBezTo>
                    <a:pt x="349" y="0"/>
                    <a:pt x="181" y="91"/>
                    <a:pt x="106" y="271"/>
                  </a:cubicBezTo>
                  <a:cubicBezTo>
                    <a:pt x="1" y="493"/>
                    <a:pt x="106" y="762"/>
                    <a:pt x="340" y="856"/>
                  </a:cubicBezTo>
                  <a:cubicBezTo>
                    <a:pt x="401" y="883"/>
                    <a:pt x="463" y="896"/>
                    <a:pt x="523" y="896"/>
                  </a:cubicBezTo>
                  <a:cubicBezTo>
                    <a:pt x="815" y="896"/>
                    <a:pt x="1053" y="593"/>
                    <a:pt x="937" y="282"/>
                  </a:cubicBezTo>
                  <a:cubicBezTo>
                    <a:pt x="860" y="94"/>
                    <a:pt x="688" y="0"/>
                    <a:pt x="5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7" name="Google Shape;1587;p7"/>
            <p:cNvSpPr/>
            <p:nvPr/>
          </p:nvSpPr>
          <p:spPr>
            <a:xfrm>
              <a:off x="5006125" y="1716800"/>
              <a:ext cx="26300" cy="22400"/>
            </a:xfrm>
            <a:custGeom>
              <a:avLst/>
              <a:gdLst/>
              <a:ahLst/>
              <a:cxnLst/>
              <a:rect l="l" t="t" r="r" b="b"/>
              <a:pathLst>
                <a:path w="1052" h="896" extrusionOk="0">
                  <a:moveTo>
                    <a:pt x="545" y="0"/>
                  </a:moveTo>
                  <a:cubicBezTo>
                    <a:pt x="382" y="0"/>
                    <a:pt x="219" y="88"/>
                    <a:pt x="139" y="265"/>
                  </a:cubicBezTo>
                  <a:cubicBezTo>
                    <a:pt x="0" y="572"/>
                    <a:pt x="239" y="896"/>
                    <a:pt x="542" y="896"/>
                  </a:cubicBezTo>
                  <a:cubicBezTo>
                    <a:pt x="597" y="896"/>
                    <a:pt x="655" y="885"/>
                    <a:pt x="712" y="862"/>
                  </a:cubicBezTo>
                  <a:cubicBezTo>
                    <a:pt x="934" y="780"/>
                    <a:pt x="1051" y="522"/>
                    <a:pt x="958" y="288"/>
                  </a:cubicBezTo>
                  <a:cubicBezTo>
                    <a:pt x="886" y="97"/>
                    <a:pt x="716" y="0"/>
                    <a:pt x="54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8" name="Google Shape;1588;p7"/>
            <p:cNvSpPr/>
            <p:nvPr/>
          </p:nvSpPr>
          <p:spPr>
            <a:xfrm>
              <a:off x="4976825" y="1686425"/>
              <a:ext cx="26050" cy="22550"/>
            </a:xfrm>
            <a:custGeom>
              <a:avLst/>
              <a:gdLst/>
              <a:ahLst/>
              <a:cxnLst/>
              <a:rect l="l" t="t" r="r" b="b"/>
              <a:pathLst>
                <a:path w="1042" h="902" extrusionOk="0">
                  <a:moveTo>
                    <a:pt x="538" y="1"/>
                  </a:moveTo>
                  <a:cubicBezTo>
                    <a:pt x="239" y="1"/>
                    <a:pt x="1" y="303"/>
                    <a:pt x="117" y="614"/>
                  </a:cubicBezTo>
                  <a:cubicBezTo>
                    <a:pt x="195" y="804"/>
                    <a:pt x="368" y="901"/>
                    <a:pt x="541" y="901"/>
                  </a:cubicBezTo>
                  <a:cubicBezTo>
                    <a:pt x="708" y="901"/>
                    <a:pt x="873" y="810"/>
                    <a:pt x="948" y="626"/>
                  </a:cubicBezTo>
                  <a:cubicBezTo>
                    <a:pt x="1042" y="404"/>
                    <a:pt x="948" y="146"/>
                    <a:pt x="726" y="41"/>
                  </a:cubicBezTo>
                  <a:cubicBezTo>
                    <a:pt x="662" y="13"/>
                    <a:pt x="599" y="1"/>
                    <a:pt x="538"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89" name="Google Shape;1589;p7"/>
            <p:cNvSpPr/>
            <p:nvPr/>
          </p:nvSpPr>
          <p:spPr>
            <a:xfrm>
              <a:off x="4934700" y="1685750"/>
              <a:ext cx="26925" cy="22325"/>
            </a:xfrm>
            <a:custGeom>
              <a:avLst/>
              <a:gdLst/>
              <a:ahLst/>
              <a:cxnLst/>
              <a:rect l="l" t="t" r="r" b="b"/>
              <a:pathLst>
                <a:path w="1077" h="893" extrusionOk="0">
                  <a:moveTo>
                    <a:pt x="536" y="1"/>
                  </a:moveTo>
                  <a:cubicBezTo>
                    <a:pt x="482" y="1"/>
                    <a:pt x="427" y="11"/>
                    <a:pt x="375" y="33"/>
                  </a:cubicBezTo>
                  <a:cubicBezTo>
                    <a:pt x="1" y="185"/>
                    <a:pt x="1" y="700"/>
                    <a:pt x="363" y="852"/>
                  </a:cubicBezTo>
                  <a:cubicBezTo>
                    <a:pt x="425" y="880"/>
                    <a:pt x="487" y="892"/>
                    <a:pt x="547" y="892"/>
                  </a:cubicBezTo>
                  <a:cubicBezTo>
                    <a:pt x="839" y="892"/>
                    <a:pt x="1077" y="591"/>
                    <a:pt x="960" y="290"/>
                  </a:cubicBezTo>
                  <a:cubicBezTo>
                    <a:pt x="888" y="111"/>
                    <a:pt x="714" y="1"/>
                    <a:pt x="53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0" name="Google Shape;1590;p7"/>
            <p:cNvSpPr/>
            <p:nvPr/>
          </p:nvSpPr>
          <p:spPr>
            <a:xfrm>
              <a:off x="4904275" y="1714775"/>
              <a:ext cx="26650" cy="22025"/>
            </a:xfrm>
            <a:custGeom>
              <a:avLst/>
              <a:gdLst/>
              <a:ahLst/>
              <a:cxnLst/>
              <a:rect l="l" t="t" r="r" b="b"/>
              <a:pathLst>
                <a:path w="1066" h="881" extrusionOk="0">
                  <a:moveTo>
                    <a:pt x="532" y="1"/>
                  </a:moveTo>
                  <a:cubicBezTo>
                    <a:pt x="362" y="1"/>
                    <a:pt x="199" y="101"/>
                    <a:pt x="130" y="264"/>
                  </a:cubicBezTo>
                  <a:cubicBezTo>
                    <a:pt x="1" y="572"/>
                    <a:pt x="234" y="880"/>
                    <a:pt x="530" y="880"/>
                  </a:cubicBezTo>
                  <a:cubicBezTo>
                    <a:pt x="582" y="880"/>
                    <a:pt x="637" y="870"/>
                    <a:pt x="691" y="849"/>
                  </a:cubicBezTo>
                  <a:cubicBezTo>
                    <a:pt x="1054" y="709"/>
                    <a:pt x="1066" y="194"/>
                    <a:pt x="715" y="42"/>
                  </a:cubicBezTo>
                  <a:cubicBezTo>
                    <a:pt x="656" y="14"/>
                    <a:pt x="593" y="1"/>
                    <a:pt x="532"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1" name="Google Shape;1591;p7"/>
            <p:cNvSpPr/>
            <p:nvPr/>
          </p:nvSpPr>
          <p:spPr>
            <a:xfrm>
              <a:off x="4904300" y="1756775"/>
              <a:ext cx="26025" cy="22375"/>
            </a:xfrm>
            <a:custGeom>
              <a:avLst/>
              <a:gdLst/>
              <a:ahLst/>
              <a:cxnLst/>
              <a:rect l="l" t="t" r="r" b="b"/>
              <a:pathLst>
                <a:path w="1041" h="895" extrusionOk="0">
                  <a:moveTo>
                    <a:pt x="512" y="0"/>
                  </a:moveTo>
                  <a:cubicBezTo>
                    <a:pt x="456" y="0"/>
                    <a:pt x="398" y="11"/>
                    <a:pt x="339" y="35"/>
                  </a:cubicBezTo>
                  <a:cubicBezTo>
                    <a:pt x="117" y="117"/>
                    <a:pt x="0" y="374"/>
                    <a:pt x="82" y="608"/>
                  </a:cubicBezTo>
                  <a:cubicBezTo>
                    <a:pt x="159" y="798"/>
                    <a:pt x="330" y="895"/>
                    <a:pt x="501" y="895"/>
                  </a:cubicBezTo>
                  <a:cubicBezTo>
                    <a:pt x="666" y="895"/>
                    <a:pt x="832" y="804"/>
                    <a:pt x="913" y="620"/>
                  </a:cubicBezTo>
                  <a:cubicBezTo>
                    <a:pt x="1041" y="314"/>
                    <a:pt x="812" y="0"/>
                    <a:pt x="5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2" name="Google Shape;1592;p7"/>
            <p:cNvSpPr/>
            <p:nvPr/>
          </p:nvSpPr>
          <p:spPr>
            <a:xfrm>
              <a:off x="4900150" y="1799425"/>
              <a:ext cx="14700" cy="11525"/>
            </a:xfrm>
            <a:custGeom>
              <a:avLst/>
              <a:gdLst/>
              <a:ahLst/>
              <a:cxnLst/>
              <a:rect l="l" t="t" r="r" b="b"/>
              <a:pathLst>
                <a:path w="588" h="461" extrusionOk="0">
                  <a:moveTo>
                    <a:pt x="334" y="0"/>
                  </a:moveTo>
                  <a:cubicBezTo>
                    <a:pt x="279" y="0"/>
                    <a:pt x="223" y="21"/>
                    <a:pt x="178" y="60"/>
                  </a:cubicBezTo>
                  <a:lnTo>
                    <a:pt x="190" y="60"/>
                  </a:lnTo>
                  <a:cubicBezTo>
                    <a:pt x="0" y="222"/>
                    <a:pt x="158" y="461"/>
                    <a:pt x="336" y="461"/>
                  </a:cubicBezTo>
                  <a:cubicBezTo>
                    <a:pt x="390" y="461"/>
                    <a:pt x="445" y="439"/>
                    <a:pt x="494" y="388"/>
                  </a:cubicBezTo>
                  <a:cubicBezTo>
                    <a:pt x="587" y="294"/>
                    <a:pt x="587" y="154"/>
                    <a:pt x="494" y="72"/>
                  </a:cubicBezTo>
                  <a:cubicBezTo>
                    <a:pt x="451" y="24"/>
                    <a:pt x="393" y="0"/>
                    <a:pt x="33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3" name="Google Shape;1593;p7"/>
            <p:cNvSpPr/>
            <p:nvPr/>
          </p:nvSpPr>
          <p:spPr>
            <a:xfrm>
              <a:off x="4960750" y="1824550"/>
              <a:ext cx="13375" cy="11200"/>
            </a:xfrm>
            <a:custGeom>
              <a:avLst/>
              <a:gdLst/>
              <a:ahLst/>
              <a:cxnLst/>
              <a:rect l="l" t="t" r="r" b="b"/>
              <a:pathLst>
                <a:path w="535" h="448" extrusionOk="0">
                  <a:moveTo>
                    <a:pt x="237" y="1"/>
                  </a:moveTo>
                  <a:cubicBezTo>
                    <a:pt x="122" y="1"/>
                    <a:pt x="12" y="92"/>
                    <a:pt x="12" y="225"/>
                  </a:cubicBezTo>
                  <a:cubicBezTo>
                    <a:pt x="0" y="342"/>
                    <a:pt x="105" y="447"/>
                    <a:pt x="222" y="447"/>
                  </a:cubicBezTo>
                  <a:cubicBezTo>
                    <a:pt x="227" y="448"/>
                    <a:pt x="231" y="448"/>
                    <a:pt x="236" y="448"/>
                  </a:cubicBezTo>
                  <a:cubicBezTo>
                    <a:pt x="426" y="448"/>
                    <a:pt x="535" y="210"/>
                    <a:pt x="398" y="73"/>
                  </a:cubicBezTo>
                  <a:cubicBezTo>
                    <a:pt x="351" y="23"/>
                    <a:pt x="29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4" name="Google Shape;1594;p7"/>
            <p:cNvSpPr/>
            <p:nvPr/>
          </p:nvSpPr>
          <p:spPr>
            <a:xfrm>
              <a:off x="5019225" y="1801650"/>
              <a:ext cx="11725" cy="11200"/>
            </a:xfrm>
            <a:custGeom>
              <a:avLst/>
              <a:gdLst/>
              <a:ahLst/>
              <a:cxnLst/>
              <a:rect l="l" t="t" r="r" b="b"/>
              <a:pathLst>
                <a:path w="469" h="448" extrusionOk="0">
                  <a:moveTo>
                    <a:pt x="237" y="1"/>
                  </a:moveTo>
                  <a:cubicBezTo>
                    <a:pt x="182" y="1"/>
                    <a:pt x="127" y="20"/>
                    <a:pt x="83" y="65"/>
                  </a:cubicBezTo>
                  <a:cubicBezTo>
                    <a:pt x="1" y="158"/>
                    <a:pt x="1" y="299"/>
                    <a:pt x="83" y="381"/>
                  </a:cubicBezTo>
                  <a:cubicBezTo>
                    <a:pt x="129" y="427"/>
                    <a:pt x="187" y="448"/>
                    <a:pt x="243" y="448"/>
                  </a:cubicBezTo>
                  <a:cubicBezTo>
                    <a:pt x="359" y="448"/>
                    <a:pt x="469" y="362"/>
                    <a:pt x="469" y="229"/>
                  </a:cubicBezTo>
                  <a:cubicBezTo>
                    <a:pt x="469" y="93"/>
                    <a:pt x="35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5" name="Google Shape;1595;p7"/>
            <p:cNvSpPr/>
            <p:nvPr/>
          </p:nvSpPr>
          <p:spPr>
            <a:xfrm>
              <a:off x="5043225" y="1744025"/>
              <a:ext cx="13375" cy="11300"/>
            </a:xfrm>
            <a:custGeom>
              <a:avLst/>
              <a:gdLst/>
              <a:ahLst/>
              <a:cxnLst/>
              <a:rect l="l" t="t" r="r" b="b"/>
              <a:pathLst>
                <a:path w="535" h="452" extrusionOk="0">
                  <a:moveTo>
                    <a:pt x="306" y="1"/>
                  </a:moveTo>
                  <a:cubicBezTo>
                    <a:pt x="252" y="1"/>
                    <a:pt x="197" y="21"/>
                    <a:pt x="152" y="65"/>
                  </a:cubicBezTo>
                  <a:cubicBezTo>
                    <a:pt x="0" y="206"/>
                    <a:pt x="105" y="440"/>
                    <a:pt x="304" y="451"/>
                  </a:cubicBezTo>
                  <a:cubicBezTo>
                    <a:pt x="421" y="451"/>
                    <a:pt x="527" y="358"/>
                    <a:pt x="527" y="229"/>
                  </a:cubicBezTo>
                  <a:cubicBezTo>
                    <a:pt x="535" y="93"/>
                    <a:pt x="422" y="1"/>
                    <a:pt x="3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6" name="Google Shape;1596;p7"/>
            <p:cNvSpPr/>
            <p:nvPr/>
          </p:nvSpPr>
          <p:spPr>
            <a:xfrm>
              <a:off x="5020400" y="1685400"/>
              <a:ext cx="14950" cy="11200"/>
            </a:xfrm>
            <a:custGeom>
              <a:avLst/>
              <a:gdLst/>
              <a:ahLst/>
              <a:cxnLst/>
              <a:rect l="l" t="t" r="r" b="b"/>
              <a:pathLst>
                <a:path w="598" h="448" extrusionOk="0">
                  <a:moveTo>
                    <a:pt x="293" y="0"/>
                  </a:moveTo>
                  <a:cubicBezTo>
                    <a:pt x="94" y="0"/>
                    <a:pt x="1" y="246"/>
                    <a:pt x="141" y="386"/>
                  </a:cubicBezTo>
                  <a:cubicBezTo>
                    <a:pt x="182" y="427"/>
                    <a:pt x="238" y="448"/>
                    <a:pt x="295" y="448"/>
                  </a:cubicBezTo>
                  <a:cubicBezTo>
                    <a:pt x="352" y="448"/>
                    <a:pt x="410" y="427"/>
                    <a:pt x="457" y="386"/>
                  </a:cubicBezTo>
                  <a:cubicBezTo>
                    <a:pt x="597" y="246"/>
                    <a:pt x="492" y="0"/>
                    <a:pt x="293"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7" name="Google Shape;1597;p7"/>
            <p:cNvSpPr/>
            <p:nvPr/>
          </p:nvSpPr>
          <p:spPr>
            <a:xfrm>
              <a:off x="4964250" y="1660175"/>
              <a:ext cx="11275" cy="11100"/>
            </a:xfrm>
            <a:custGeom>
              <a:avLst/>
              <a:gdLst/>
              <a:ahLst/>
              <a:cxnLst/>
              <a:rect l="l" t="t" r="r" b="b"/>
              <a:pathLst>
                <a:path w="451" h="444" extrusionOk="0">
                  <a:moveTo>
                    <a:pt x="225" y="0"/>
                  </a:moveTo>
                  <a:cubicBezTo>
                    <a:pt x="116" y="0"/>
                    <a:pt x="6" y="70"/>
                    <a:pt x="0" y="214"/>
                  </a:cubicBezTo>
                  <a:cubicBezTo>
                    <a:pt x="0" y="367"/>
                    <a:pt x="114" y="443"/>
                    <a:pt x="226" y="443"/>
                  </a:cubicBezTo>
                  <a:cubicBezTo>
                    <a:pt x="336" y="443"/>
                    <a:pt x="445" y="370"/>
                    <a:pt x="445" y="225"/>
                  </a:cubicBezTo>
                  <a:cubicBezTo>
                    <a:pt x="451" y="76"/>
                    <a:pt x="338" y="0"/>
                    <a:pt x="22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8" name="Google Shape;1598;p7"/>
            <p:cNvSpPr/>
            <p:nvPr/>
          </p:nvSpPr>
          <p:spPr>
            <a:xfrm>
              <a:off x="4903700" y="1683050"/>
              <a:ext cx="14950" cy="11150"/>
            </a:xfrm>
            <a:custGeom>
              <a:avLst/>
              <a:gdLst/>
              <a:ahLst/>
              <a:cxnLst/>
              <a:rect l="l" t="t" r="r" b="b"/>
              <a:pathLst>
                <a:path w="598" h="446" extrusionOk="0">
                  <a:moveTo>
                    <a:pt x="295" y="1"/>
                  </a:moveTo>
                  <a:cubicBezTo>
                    <a:pt x="238" y="1"/>
                    <a:pt x="182" y="24"/>
                    <a:pt x="141" y="71"/>
                  </a:cubicBezTo>
                  <a:cubicBezTo>
                    <a:pt x="1" y="211"/>
                    <a:pt x="94" y="445"/>
                    <a:pt x="293" y="445"/>
                  </a:cubicBezTo>
                  <a:cubicBezTo>
                    <a:pt x="492" y="445"/>
                    <a:pt x="597" y="211"/>
                    <a:pt x="457" y="71"/>
                  </a:cubicBezTo>
                  <a:cubicBezTo>
                    <a:pt x="410" y="24"/>
                    <a:pt x="352" y="1"/>
                    <a:pt x="29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599" name="Google Shape;1599;p7"/>
            <p:cNvSpPr/>
            <p:nvPr/>
          </p:nvSpPr>
          <p:spPr>
            <a:xfrm>
              <a:off x="4877675" y="1740625"/>
              <a:ext cx="15825" cy="11225"/>
            </a:xfrm>
            <a:custGeom>
              <a:avLst/>
              <a:gdLst/>
              <a:ahLst/>
              <a:cxnLst/>
              <a:rect l="l" t="t" r="r" b="b"/>
              <a:pathLst>
                <a:path w="633" h="449" extrusionOk="0">
                  <a:moveTo>
                    <a:pt x="285" y="1"/>
                  </a:moveTo>
                  <a:cubicBezTo>
                    <a:pt x="7" y="1"/>
                    <a:pt x="0" y="448"/>
                    <a:pt x="295" y="448"/>
                  </a:cubicBezTo>
                  <a:cubicBezTo>
                    <a:pt x="302" y="448"/>
                    <a:pt x="309" y="447"/>
                    <a:pt x="316" y="447"/>
                  </a:cubicBezTo>
                  <a:cubicBezTo>
                    <a:pt x="327" y="448"/>
                    <a:pt x="338" y="449"/>
                    <a:pt x="348" y="449"/>
                  </a:cubicBezTo>
                  <a:cubicBezTo>
                    <a:pt x="629" y="449"/>
                    <a:pt x="633" y="2"/>
                    <a:pt x="328" y="2"/>
                  </a:cubicBezTo>
                  <a:cubicBezTo>
                    <a:pt x="324" y="2"/>
                    <a:pt x="320" y="2"/>
                    <a:pt x="316" y="2"/>
                  </a:cubicBezTo>
                  <a:cubicBezTo>
                    <a:pt x="306" y="1"/>
                    <a:pt x="295" y="1"/>
                    <a:pt x="28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0" name="Google Shape;1600;p7"/>
            <p:cNvSpPr/>
            <p:nvPr/>
          </p:nvSpPr>
          <p:spPr>
            <a:xfrm>
              <a:off x="4913800" y="1840075"/>
              <a:ext cx="19475" cy="16525"/>
            </a:xfrm>
            <a:custGeom>
              <a:avLst/>
              <a:gdLst/>
              <a:ahLst/>
              <a:cxnLst/>
              <a:rect l="l" t="t" r="r" b="b"/>
              <a:pathLst>
                <a:path w="779" h="661" extrusionOk="0">
                  <a:moveTo>
                    <a:pt x="409" y="0"/>
                  </a:moveTo>
                  <a:cubicBezTo>
                    <a:pt x="279" y="0"/>
                    <a:pt x="153" y="77"/>
                    <a:pt x="100" y="201"/>
                  </a:cubicBezTo>
                  <a:cubicBezTo>
                    <a:pt x="0" y="461"/>
                    <a:pt x="210" y="660"/>
                    <a:pt x="420" y="660"/>
                  </a:cubicBezTo>
                  <a:cubicBezTo>
                    <a:pt x="532" y="660"/>
                    <a:pt x="643" y="604"/>
                    <a:pt x="708" y="470"/>
                  </a:cubicBezTo>
                  <a:cubicBezTo>
                    <a:pt x="778" y="294"/>
                    <a:pt x="708" y="107"/>
                    <a:pt x="533" y="25"/>
                  </a:cubicBezTo>
                  <a:cubicBezTo>
                    <a:pt x="493" y="8"/>
                    <a:pt x="450" y="0"/>
                    <a:pt x="40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1" name="Google Shape;1601;p7"/>
            <p:cNvSpPr/>
            <p:nvPr/>
          </p:nvSpPr>
          <p:spPr>
            <a:xfrm>
              <a:off x="4998075" y="1841750"/>
              <a:ext cx="20300" cy="16850"/>
            </a:xfrm>
            <a:custGeom>
              <a:avLst/>
              <a:gdLst/>
              <a:ahLst/>
              <a:cxnLst/>
              <a:rect l="l" t="t" r="r" b="b"/>
              <a:pathLst>
                <a:path w="812" h="674" extrusionOk="0">
                  <a:moveTo>
                    <a:pt x="406" y="1"/>
                  </a:moveTo>
                  <a:cubicBezTo>
                    <a:pt x="180" y="1"/>
                    <a:pt x="0" y="227"/>
                    <a:pt x="98" y="461"/>
                  </a:cubicBezTo>
                  <a:cubicBezTo>
                    <a:pt x="151" y="594"/>
                    <a:pt x="272" y="674"/>
                    <a:pt x="403" y="674"/>
                  </a:cubicBezTo>
                  <a:cubicBezTo>
                    <a:pt x="445" y="674"/>
                    <a:pt x="489" y="666"/>
                    <a:pt x="531" y="649"/>
                  </a:cubicBezTo>
                  <a:cubicBezTo>
                    <a:pt x="812" y="532"/>
                    <a:pt x="812" y="146"/>
                    <a:pt x="543" y="29"/>
                  </a:cubicBezTo>
                  <a:cubicBezTo>
                    <a:pt x="496" y="9"/>
                    <a:pt x="450" y="1"/>
                    <a:pt x="4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2" name="Google Shape;1602;p7"/>
            <p:cNvSpPr/>
            <p:nvPr/>
          </p:nvSpPr>
          <p:spPr>
            <a:xfrm>
              <a:off x="5059000" y="1783575"/>
              <a:ext cx="20350" cy="16825"/>
            </a:xfrm>
            <a:custGeom>
              <a:avLst/>
              <a:gdLst/>
              <a:ahLst/>
              <a:cxnLst/>
              <a:rect l="l" t="t" r="r" b="b"/>
              <a:pathLst>
                <a:path w="814" h="673" extrusionOk="0">
                  <a:moveTo>
                    <a:pt x="411" y="1"/>
                  </a:moveTo>
                  <a:cubicBezTo>
                    <a:pt x="369" y="1"/>
                    <a:pt x="325" y="9"/>
                    <a:pt x="282" y="27"/>
                  </a:cubicBezTo>
                  <a:cubicBezTo>
                    <a:pt x="1" y="133"/>
                    <a:pt x="1" y="531"/>
                    <a:pt x="270" y="648"/>
                  </a:cubicBezTo>
                  <a:cubicBezTo>
                    <a:pt x="310" y="665"/>
                    <a:pt x="352" y="673"/>
                    <a:pt x="394" y="673"/>
                  </a:cubicBezTo>
                  <a:cubicBezTo>
                    <a:pt x="524" y="673"/>
                    <a:pt x="653" y="596"/>
                    <a:pt x="715" y="472"/>
                  </a:cubicBezTo>
                  <a:cubicBezTo>
                    <a:pt x="813" y="245"/>
                    <a:pt x="637"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3" name="Google Shape;1603;p7"/>
            <p:cNvSpPr/>
            <p:nvPr/>
          </p:nvSpPr>
          <p:spPr>
            <a:xfrm>
              <a:off x="5060600" y="1699675"/>
              <a:ext cx="19775" cy="16725"/>
            </a:xfrm>
            <a:custGeom>
              <a:avLst/>
              <a:gdLst/>
              <a:ahLst/>
              <a:cxnLst/>
              <a:rect l="l" t="t" r="r" b="b"/>
              <a:pathLst>
                <a:path w="791" h="669" extrusionOk="0">
                  <a:moveTo>
                    <a:pt x="411" y="1"/>
                  </a:moveTo>
                  <a:cubicBezTo>
                    <a:pt x="285" y="1"/>
                    <a:pt x="159" y="68"/>
                    <a:pt x="101" y="201"/>
                  </a:cubicBezTo>
                  <a:cubicBezTo>
                    <a:pt x="1" y="431"/>
                    <a:pt x="182" y="669"/>
                    <a:pt x="411" y="669"/>
                  </a:cubicBezTo>
                  <a:cubicBezTo>
                    <a:pt x="451" y="669"/>
                    <a:pt x="492" y="661"/>
                    <a:pt x="534" y="646"/>
                  </a:cubicBezTo>
                  <a:cubicBezTo>
                    <a:pt x="709" y="576"/>
                    <a:pt x="791" y="377"/>
                    <a:pt x="721" y="213"/>
                  </a:cubicBezTo>
                  <a:cubicBezTo>
                    <a:pt x="668" y="71"/>
                    <a:pt x="540"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4" name="Google Shape;1604;p7"/>
            <p:cNvSpPr/>
            <p:nvPr/>
          </p:nvSpPr>
          <p:spPr>
            <a:xfrm>
              <a:off x="5002175" y="1639075"/>
              <a:ext cx="19725" cy="16850"/>
            </a:xfrm>
            <a:custGeom>
              <a:avLst/>
              <a:gdLst/>
              <a:ahLst/>
              <a:cxnLst/>
              <a:rect l="l" t="t" r="r" b="b"/>
              <a:pathLst>
                <a:path w="789" h="674" extrusionOk="0">
                  <a:moveTo>
                    <a:pt x="410" y="0"/>
                  </a:moveTo>
                  <a:cubicBezTo>
                    <a:pt x="188" y="0"/>
                    <a:pt x="0" y="226"/>
                    <a:pt x="98" y="461"/>
                  </a:cubicBezTo>
                  <a:cubicBezTo>
                    <a:pt x="151" y="603"/>
                    <a:pt x="279" y="673"/>
                    <a:pt x="408" y="673"/>
                  </a:cubicBezTo>
                  <a:cubicBezTo>
                    <a:pt x="533" y="673"/>
                    <a:pt x="660" y="606"/>
                    <a:pt x="718" y="473"/>
                  </a:cubicBezTo>
                  <a:cubicBezTo>
                    <a:pt x="788" y="297"/>
                    <a:pt x="706" y="110"/>
                    <a:pt x="542" y="28"/>
                  </a:cubicBezTo>
                  <a:cubicBezTo>
                    <a:pt x="498" y="9"/>
                    <a:pt x="453" y="0"/>
                    <a:pt x="41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5" name="Google Shape;1605;p7"/>
            <p:cNvSpPr/>
            <p:nvPr/>
          </p:nvSpPr>
          <p:spPr>
            <a:xfrm>
              <a:off x="4918025" y="1637375"/>
              <a:ext cx="20375" cy="16875"/>
            </a:xfrm>
            <a:custGeom>
              <a:avLst/>
              <a:gdLst/>
              <a:ahLst/>
              <a:cxnLst/>
              <a:rect l="l" t="t" r="r" b="b"/>
              <a:pathLst>
                <a:path w="815" h="675" extrusionOk="0">
                  <a:moveTo>
                    <a:pt x="411" y="1"/>
                  </a:moveTo>
                  <a:cubicBezTo>
                    <a:pt x="368" y="1"/>
                    <a:pt x="324" y="9"/>
                    <a:pt x="282" y="26"/>
                  </a:cubicBezTo>
                  <a:cubicBezTo>
                    <a:pt x="1" y="131"/>
                    <a:pt x="1" y="529"/>
                    <a:pt x="282" y="646"/>
                  </a:cubicBezTo>
                  <a:cubicBezTo>
                    <a:pt x="326" y="665"/>
                    <a:pt x="371" y="674"/>
                    <a:pt x="414" y="674"/>
                  </a:cubicBezTo>
                  <a:cubicBezTo>
                    <a:pt x="633" y="674"/>
                    <a:pt x="814" y="448"/>
                    <a:pt x="726" y="213"/>
                  </a:cubicBezTo>
                  <a:cubicBezTo>
                    <a:pt x="673" y="80"/>
                    <a:pt x="546"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6" name="Google Shape;1606;p7"/>
            <p:cNvSpPr/>
            <p:nvPr/>
          </p:nvSpPr>
          <p:spPr>
            <a:xfrm>
              <a:off x="4854525" y="1695275"/>
              <a:ext cx="22300" cy="16850"/>
            </a:xfrm>
            <a:custGeom>
              <a:avLst/>
              <a:gdLst/>
              <a:ahLst/>
              <a:cxnLst/>
              <a:rect l="l" t="t" r="r" b="b"/>
              <a:pathLst>
                <a:path w="892" h="674" extrusionOk="0">
                  <a:moveTo>
                    <a:pt x="491" y="0"/>
                  </a:moveTo>
                  <a:cubicBezTo>
                    <a:pt x="172" y="0"/>
                    <a:pt x="1" y="504"/>
                    <a:pt x="377" y="646"/>
                  </a:cubicBezTo>
                  <a:cubicBezTo>
                    <a:pt x="423" y="665"/>
                    <a:pt x="469" y="674"/>
                    <a:pt x="515" y="674"/>
                  </a:cubicBezTo>
                  <a:cubicBezTo>
                    <a:pt x="643" y="674"/>
                    <a:pt x="761" y="604"/>
                    <a:pt x="821" y="483"/>
                  </a:cubicBezTo>
                  <a:cubicBezTo>
                    <a:pt x="891" y="307"/>
                    <a:pt x="810" y="108"/>
                    <a:pt x="646" y="38"/>
                  </a:cubicBezTo>
                  <a:cubicBezTo>
                    <a:pt x="592" y="12"/>
                    <a:pt x="540" y="0"/>
                    <a:pt x="49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7" name="Google Shape;1607;p7"/>
            <p:cNvSpPr/>
            <p:nvPr/>
          </p:nvSpPr>
          <p:spPr>
            <a:xfrm>
              <a:off x="4856025" y="1779575"/>
              <a:ext cx="19775" cy="16725"/>
            </a:xfrm>
            <a:custGeom>
              <a:avLst/>
              <a:gdLst/>
              <a:ahLst/>
              <a:cxnLst/>
              <a:rect l="l" t="t" r="r" b="b"/>
              <a:pathLst>
                <a:path w="791" h="669" extrusionOk="0">
                  <a:moveTo>
                    <a:pt x="380" y="1"/>
                  </a:moveTo>
                  <a:cubicBezTo>
                    <a:pt x="341" y="1"/>
                    <a:pt x="300" y="8"/>
                    <a:pt x="258" y="24"/>
                  </a:cubicBezTo>
                  <a:cubicBezTo>
                    <a:pt x="83" y="94"/>
                    <a:pt x="1" y="281"/>
                    <a:pt x="71" y="457"/>
                  </a:cubicBezTo>
                  <a:cubicBezTo>
                    <a:pt x="124" y="598"/>
                    <a:pt x="249" y="669"/>
                    <a:pt x="376" y="669"/>
                  </a:cubicBezTo>
                  <a:cubicBezTo>
                    <a:pt x="501" y="669"/>
                    <a:pt x="627" y="601"/>
                    <a:pt x="691" y="468"/>
                  </a:cubicBezTo>
                  <a:cubicBezTo>
                    <a:pt x="791" y="239"/>
                    <a:pt x="610" y="1"/>
                    <a:pt x="38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8" name="Google Shape;1608;p7"/>
            <p:cNvSpPr/>
            <p:nvPr/>
          </p:nvSpPr>
          <p:spPr>
            <a:xfrm>
              <a:off x="4865675" y="1840100"/>
              <a:ext cx="7075" cy="5600"/>
            </a:xfrm>
            <a:custGeom>
              <a:avLst/>
              <a:gdLst/>
              <a:ahLst/>
              <a:cxnLst/>
              <a:rect l="l" t="t" r="r" b="b"/>
              <a:pathLst>
                <a:path w="283" h="224" extrusionOk="0">
                  <a:moveTo>
                    <a:pt x="130" y="1"/>
                  </a:moveTo>
                  <a:cubicBezTo>
                    <a:pt x="100" y="1"/>
                    <a:pt x="71" y="13"/>
                    <a:pt x="48" y="36"/>
                  </a:cubicBezTo>
                  <a:cubicBezTo>
                    <a:pt x="13" y="71"/>
                    <a:pt x="1" y="141"/>
                    <a:pt x="48" y="188"/>
                  </a:cubicBezTo>
                  <a:cubicBezTo>
                    <a:pt x="70" y="213"/>
                    <a:pt x="96" y="224"/>
                    <a:pt x="122" y="224"/>
                  </a:cubicBezTo>
                  <a:cubicBezTo>
                    <a:pt x="205" y="224"/>
                    <a:pt x="283" y="116"/>
                    <a:pt x="211" y="36"/>
                  </a:cubicBezTo>
                  <a:cubicBezTo>
                    <a:pt x="188" y="13"/>
                    <a:pt x="159" y="1"/>
                    <a:pt x="13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09" name="Google Shape;1609;p7"/>
            <p:cNvSpPr/>
            <p:nvPr/>
          </p:nvSpPr>
          <p:spPr>
            <a:xfrm>
              <a:off x="4962500" y="1882275"/>
              <a:ext cx="6675" cy="5550"/>
            </a:xfrm>
            <a:custGeom>
              <a:avLst/>
              <a:gdLst/>
              <a:ahLst/>
              <a:cxnLst/>
              <a:rect l="l" t="t" r="r" b="b"/>
              <a:pathLst>
                <a:path w="267" h="222" extrusionOk="0">
                  <a:moveTo>
                    <a:pt x="118" y="0"/>
                  </a:moveTo>
                  <a:cubicBezTo>
                    <a:pt x="59" y="0"/>
                    <a:pt x="0" y="45"/>
                    <a:pt x="0" y="116"/>
                  </a:cubicBezTo>
                  <a:cubicBezTo>
                    <a:pt x="0" y="174"/>
                    <a:pt x="47" y="221"/>
                    <a:pt x="117" y="221"/>
                  </a:cubicBezTo>
                  <a:cubicBezTo>
                    <a:pt x="121" y="221"/>
                    <a:pt x="125" y="222"/>
                    <a:pt x="129" y="222"/>
                  </a:cubicBezTo>
                  <a:cubicBezTo>
                    <a:pt x="216" y="222"/>
                    <a:pt x="266" y="101"/>
                    <a:pt x="199" y="34"/>
                  </a:cubicBezTo>
                  <a:cubicBezTo>
                    <a:pt x="176" y="11"/>
                    <a:pt x="147"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0" name="Google Shape;1610;p7"/>
            <p:cNvSpPr/>
            <p:nvPr/>
          </p:nvSpPr>
          <p:spPr>
            <a:xfrm>
              <a:off x="5060475" y="1844025"/>
              <a:ext cx="5875" cy="5725"/>
            </a:xfrm>
            <a:custGeom>
              <a:avLst/>
              <a:gdLst/>
              <a:ahLst/>
              <a:cxnLst/>
              <a:rect l="l" t="t" r="r" b="b"/>
              <a:pathLst>
                <a:path w="235" h="229" extrusionOk="0">
                  <a:moveTo>
                    <a:pt x="120" y="0"/>
                  </a:moveTo>
                  <a:cubicBezTo>
                    <a:pt x="95" y="0"/>
                    <a:pt x="69" y="10"/>
                    <a:pt x="47" y="31"/>
                  </a:cubicBezTo>
                  <a:cubicBezTo>
                    <a:pt x="0" y="78"/>
                    <a:pt x="0" y="148"/>
                    <a:pt x="47" y="195"/>
                  </a:cubicBezTo>
                  <a:cubicBezTo>
                    <a:pt x="70" y="218"/>
                    <a:pt x="98" y="228"/>
                    <a:pt x="125" y="228"/>
                  </a:cubicBezTo>
                  <a:cubicBezTo>
                    <a:pt x="181" y="228"/>
                    <a:pt x="234" y="184"/>
                    <a:pt x="234" y="113"/>
                  </a:cubicBezTo>
                  <a:cubicBezTo>
                    <a:pt x="234" y="48"/>
                    <a:pt x="178" y="0"/>
                    <a:pt x="12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1" name="Google Shape;1611;p7"/>
            <p:cNvSpPr/>
            <p:nvPr/>
          </p:nvSpPr>
          <p:spPr>
            <a:xfrm>
              <a:off x="5102000" y="1748025"/>
              <a:ext cx="6750" cy="5550"/>
            </a:xfrm>
            <a:custGeom>
              <a:avLst/>
              <a:gdLst/>
              <a:ahLst/>
              <a:cxnLst/>
              <a:rect l="l" t="t" r="r" b="b"/>
              <a:pathLst>
                <a:path w="270" h="222" extrusionOk="0">
                  <a:moveTo>
                    <a:pt x="161" y="0"/>
                  </a:moveTo>
                  <a:cubicBezTo>
                    <a:pt x="133" y="0"/>
                    <a:pt x="106" y="11"/>
                    <a:pt x="83" y="34"/>
                  </a:cubicBezTo>
                  <a:cubicBezTo>
                    <a:pt x="1" y="104"/>
                    <a:pt x="59" y="221"/>
                    <a:pt x="153" y="221"/>
                  </a:cubicBezTo>
                  <a:cubicBezTo>
                    <a:pt x="211" y="221"/>
                    <a:pt x="270" y="174"/>
                    <a:pt x="270" y="116"/>
                  </a:cubicBezTo>
                  <a:cubicBezTo>
                    <a:pt x="270" y="45"/>
                    <a:pt x="217" y="0"/>
                    <a:pt x="16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2" name="Google Shape;1612;p7"/>
            <p:cNvSpPr/>
            <p:nvPr/>
          </p:nvSpPr>
          <p:spPr>
            <a:xfrm>
              <a:off x="5064575" y="1650300"/>
              <a:ext cx="6150" cy="5575"/>
            </a:xfrm>
            <a:custGeom>
              <a:avLst/>
              <a:gdLst/>
              <a:ahLst/>
              <a:cxnLst/>
              <a:rect l="l" t="t" r="r" b="b"/>
              <a:pathLst>
                <a:path w="246" h="223" extrusionOk="0">
                  <a:moveTo>
                    <a:pt x="117" y="0"/>
                  </a:moveTo>
                  <a:cubicBezTo>
                    <a:pt x="88" y="0"/>
                    <a:pt x="59" y="12"/>
                    <a:pt x="35" y="35"/>
                  </a:cubicBezTo>
                  <a:cubicBezTo>
                    <a:pt x="0" y="70"/>
                    <a:pt x="0" y="141"/>
                    <a:pt x="35" y="187"/>
                  </a:cubicBezTo>
                  <a:cubicBezTo>
                    <a:pt x="59" y="211"/>
                    <a:pt x="88" y="223"/>
                    <a:pt x="117" y="223"/>
                  </a:cubicBezTo>
                  <a:cubicBezTo>
                    <a:pt x="146" y="223"/>
                    <a:pt x="176" y="211"/>
                    <a:pt x="199" y="187"/>
                  </a:cubicBezTo>
                  <a:cubicBezTo>
                    <a:pt x="246" y="141"/>
                    <a:pt x="246" y="70"/>
                    <a:pt x="199" y="35"/>
                  </a:cubicBezTo>
                  <a:cubicBezTo>
                    <a:pt x="176" y="12"/>
                    <a:pt x="146"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3" name="Google Shape;1613;p7"/>
            <p:cNvSpPr/>
            <p:nvPr/>
          </p:nvSpPr>
          <p:spPr>
            <a:xfrm>
              <a:off x="4966975" y="1608150"/>
              <a:ext cx="6950" cy="5625"/>
            </a:xfrm>
            <a:custGeom>
              <a:avLst/>
              <a:gdLst/>
              <a:ahLst/>
              <a:cxnLst/>
              <a:rect l="l" t="t" r="r" b="b"/>
              <a:pathLst>
                <a:path w="278" h="225" extrusionOk="0">
                  <a:moveTo>
                    <a:pt x="176" y="0"/>
                  </a:moveTo>
                  <a:cubicBezTo>
                    <a:pt x="171" y="0"/>
                    <a:pt x="166" y="1"/>
                    <a:pt x="161" y="2"/>
                  </a:cubicBezTo>
                  <a:cubicBezTo>
                    <a:pt x="153" y="1"/>
                    <a:pt x="147" y="0"/>
                    <a:pt x="140" y="0"/>
                  </a:cubicBezTo>
                  <a:cubicBezTo>
                    <a:pt x="0" y="0"/>
                    <a:pt x="4" y="224"/>
                    <a:pt x="150" y="224"/>
                  </a:cubicBezTo>
                  <a:cubicBezTo>
                    <a:pt x="153" y="224"/>
                    <a:pt x="157" y="224"/>
                    <a:pt x="161" y="224"/>
                  </a:cubicBezTo>
                  <a:cubicBezTo>
                    <a:pt x="219" y="224"/>
                    <a:pt x="277" y="177"/>
                    <a:pt x="277" y="107"/>
                  </a:cubicBezTo>
                  <a:cubicBezTo>
                    <a:pt x="277" y="54"/>
                    <a:pt x="229" y="0"/>
                    <a:pt x="17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4" name="Google Shape;1614;p7"/>
            <p:cNvSpPr/>
            <p:nvPr/>
          </p:nvSpPr>
          <p:spPr>
            <a:xfrm>
              <a:off x="4869775" y="1646200"/>
              <a:ext cx="6175" cy="5650"/>
            </a:xfrm>
            <a:custGeom>
              <a:avLst/>
              <a:gdLst/>
              <a:ahLst/>
              <a:cxnLst/>
              <a:rect l="l" t="t" r="r" b="b"/>
              <a:pathLst>
                <a:path w="247" h="226" extrusionOk="0">
                  <a:moveTo>
                    <a:pt x="119" y="1"/>
                  </a:moveTo>
                  <a:cubicBezTo>
                    <a:pt x="91" y="1"/>
                    <a:pt x="65" y="12"/>
                    <a:pt x="47" y="36"/>
                  </a:cubicBezTo>
                  <a:cubicBezTo>
                    <a:pt x="1" y="82"/>
                    <a:pt x="1" y="153"/>
                    <a:pt x="47" y="199"/>
                  </a:cubicBezTo>
                  <a:cubicBezTo>
                    <a:pt x="65" y="217"/>
                    <a:pt x="91" y="226"/>
                    <a:pt x="119" y="226"/>
                  </a:cubicBezTo>
                  <a:cubicBezTo>
                    <a:pt x="147" y="226"/>
                    <a:pt x="176" y="217"/>
                    <a:pt x="200" y="199"/>
                  </a:cubicBezTo>
                  <a:cubicBezTo>
                    <a:pt x="246" y="153"/>
                    <a:pt x="246" y="82"/>
                    <a:pt x="200" y="36"/>
                  </a:cubicBezTo>
                  <a:cubicBezTo>
                    <a:pt x="176" y="12"/>
                    <a:pt x="147" y="1"/>
                    <a:pt x="119"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5" name="Google Shape;1615;p7"/>
            <p:cNvSpPr/>
            <p:nvPr/>
          </p:nvSpPr>
          <p:spPr>
            <a:xfrm>
              <a:off x="4827650" y="1742425"/>
              <a:ext cx="6475" cy="5550"/>
            </a:xfrm>
            <a:custGeom>
              <a:avLst/>
              <a:gdLst/>
              <a:ahLst/>
              <a:cxnLst/>
              <a:rect l="l" t="t" r="r" b="b"/>
              <a:pathLst>
                <a:path w="259" h="222" extrusionOk="0">
                  <a:moveTo>
                    <a:pt x="118" y="0"/>
                  </a:moveTo>
                  <a:cubicBezTo>
                    <a:pt x="59" y="0"/>
                    <a:pt x="1" y="47"/>
                    <a:pt x="1" y="106"/>
                  </a:cubicBezTo>
                  <a:cubicBezTo>
                    <a:pt x="1" y="177"/>
                    <a:pt x="54" y="221"/>
                    <a:pt x="110" y="221"/>
                  </a:cubicBezTo>
                  <a:cubicBezTo>
                    <a:pt x="137" y="221"/>
                    <a:pt x="165" y="211"/>
                    <a:pt x="188" y="188"/>
                  </a:cubicBezTo>
                  <a:cubicBezTo>
                    <a:pt x="258" y="117"/>
                    <a:pt x="212"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6" name="Google Shape;1616;p7"/>
            <p:cNvSpPr/>
            <p:nvPr/>
          </p:nvSpPr>
          <p:spPr>
            <a:xfrm>
              <a:off x="4895525" y="1893050"/>
              <a:ext cx="13125" cy="11350"/>
            </a:xfrm>
            <a:custGeom>
              <a:avLst/>
              <a:gdLst/>
              <a:ahLst/>
              <a:cxnLst/>
              <a:rect l="l" t="t" r="r" b="b"/>
              <a:pathLst>
                <a:path w="525" h="454" extrusionOk="0">
                  <a:moveTo>
                    <a:pt x="256" y="0"/>
                  </a:moveTo>
                  <a:cubicBezTo>
                    <a:pt x="173" y="0"/>
                    <a:pt x="88" y="47"/>
                    <a:pt x="47" y="141"/>
                  </a:cubicBezTo>
                  <a:cubicBezTo>
                    <a:pt x="0" y="246"/>
                    <a:pt x="47" y="387"/>
                    <a:pt x="164" y="433"/>
                  </a:cubicBezTo>
                  <a:cubicBezTo>
                    <a:pt x="195" y="447"/>
                    <a:pt x="226" y="453"/>
                    <a:pt x="256" y="453"/>
                  </a:cubicBezTo>
                  <a:cubicBezTo>
                    <a:pt x="406" y="453"/>
                    <a:pt x="525" y="297"/>
                    <a:pt x="456" y="141"/>
                  </a:cubicBezTo>
                  <a:cubicBezTo>
                    <a:pt x="421" y="47"/>
                    <a:pt x="339" y="0"/>
                    <a:pt x="25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7" name="Google Shape;1617;p7"/>
            <p:cNvSpPr/>
            <p:nvPr/>
          </p:nvSpPr>
          <p:spPr>
            <a:xfrm>
              <a:off x="5021375" y="1895550"/>
              <a:ext cx="13375" cy="11375"/>
            </a:xfrm>
            <a:custGeom>
              <a:avLst/>
              <a:gdLst/>
              <a:ahLst/>
              <a:cxnLst/>
              <a:rect l="l" t="t" r="r" b="b"/>
              <a:pathLst>
                <a:path w="535" h="455" extrusionOk="0">
                  <a:moveTo>
                    <a:pt x="288" y="0"/>
                  </a:moveTo>
                  <a:cubicBezTo>
                    <a:pt x="146" y="0"/>
                    <a:pt x="0" y="132"/>
                    <a:pt x="67" y="310"/>
                  </a:cubicBezTo>
                  <a:cubicBezTo>
                    <a:pt x="103" y="400"/>
                    <a:pt x="187" y="455"/>
                    <a:pt x="276" y="455"/>
                  </a:cubicBezTo>
                  <a:cubicBezTo>
                    <a:pt x="304" y="455"/>
                    <a:pt x="332" y="450"/>
                    <a:pt x="359" y="439"/>
                  </a:cubicBezTo>
                  <a:cubicBezTo>
                    <a:pt x="476" y="404"/>
                    <a:pt x="535" y="263"/>
                    <a:pt x="488" y="146"/>
                  </a:cubicBezTo>
                  <a:cubicBezTo>
                    <a:pt x="450" y="44"/>
                    <a:pt x="369" y="0"/>
                    <a:pt x="28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8" name="Google Shape;1618;p7"/>
            <p:cNvSpPr/>
            <p:nvPr/>
          </p:nvSpPr>
          <p:spPr>
            <a:xfrm>
              <a:off x="5111375" y="1808500"/>
              <a:ext cx="14625" cy="11150"/>
            </a:xfrm>
            <a:custGeom>
              <a:avLst/>
              <a:gdLst/>
              <a:ahLst/>
              <a:cxnLst/>
              <a:rect l="l" t="t" r="r" b="b"/>
              <a:pathLst>
                <a:path w="585" h="446" extrusionOk="0">
                  <a:moveTo>
                    <a:pt x="319" y="0"/>
                  </a:moveTo>
                  <a:cubicBezTo>
                    <a:pt x="110" y="0"/>
                    <a:pt x="1" y="321"/>
                    <a:pt x="234" y="423"/>
                  </a:cubicBezTo>
                  <a:cubicBezTo>
                    <a:pt x="266" y="439"/>
                    <a:pt x="299" y="446"/>
                    <a:pt x="331" y="446"/>
                  </a:cubicBezTo>
                  <a:cubicBezTo>
                    <a:pt x="416" y="446"/>
                    <a:pt x="496" y="394"/>
                    <a:pt x="538" y="317"/>
                  </a:cubicBezTo>
                  <a:cubicBezTo>
                    <a:pt x="585" y="200"/>
                    <a:pt x="527" y="72"/>
                    <a:pt x="421" y="25"/>
                  </a:cubicBezTo>
                  <a:cubicBezTo>
                    <a:pt x="385" y="8"/>
                    <a:pt x="351" y="0"/>
                    <a:pt x="31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19" name="Google Shape;1619;p7"/>
            <p:cNvSpPr/>
            <p:nvPr/>
          </p:nvSpPr>
          <p:spPr>
            <a:xfrm>
              <a:off x="5115475" y="1682475"/>
              <a:ext cx="13175" cy="11225"/>
            </a:xfrm>
            <a:custGeom>
              <a:avLst/>
              <a:gdLst/>
              <a:ahLst/>
              <a:cxnLst/>
              <a:rect l="l" t="t" r="r" b="b"/>
              <a:pathLst>
                <a:path w="527" h="449" extrusionOk="0">
                  <a:moveTo>
                    <a:pt x="270" y="0"/>
                  </a:moveTo>
                  <a:cubicBezTo>
                    <a:pt x="187" y="0"/>
                    <a:pt x="105" y="47"/>
                    <a:pt x="70" y="141"/>
                  </a:cubicBezTo>
                  <a:cubicBezTo>
                    <a:pt x="0" y="290"/>
                    <a:pt x="117" y="448"/>
                    <a:pt x="269" y="448"/>
                  </a:cubicBezTo>
                  <a:cubicBezTo>
                    <a:pt x="296" y="448"/>
                    <a:pt x="323" y="443"/>
                    <a:pt x="351" y="433"/>
                  </a:cubicBezTo>
                  <a:cubicBezTo>
                    <a:pt x="468" y="386"/>
                    <a:pt x="526" y="258"/>
                    <a:pt x="480" y="141"/>
                  </a:cubicBezTo>
                  <a:cubicBezTo>
                    <a:pt x="439" y="47"/>
                    <a:pt x="354" y="0"/>
                    <a:pt x="27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0" name="Google Shape;1620;p7"/>
            <p:cNvSpPr/>
            <p:nvPr/>
          </p:nvSpPr>
          <p:spPr>
            <a:xfrm>
              <a:off x="5027725" y="1591600"/>
              <a:ext cx="13175" cy="11225"/>
            </a:xfrm>
            <a:custGeom>
              <a:avLst/>
              <a:gdLst/>
              <a:ahLst/>
              <a:cxnLst/>
              <a:rect l="l" t="t" r="r" b="b"/>
              <a:pathLst>
                <a:path w="527" h="449" extrusionOk="0">
                  <a:moveTo>
                    <a:pt x="275" y="0"/>
                  </a:moveTo>
                  <a:cubicBezTo>
                    <a:pt x="129" y="0"/>
                    <a:pt x="0" y="157"/>
                    <a:pt x="59" y="313"/>
                  </a:cubicBezTo>
                  <a:cubicBezTo>
                    <a:pt x="100" y="402"/>
                    <a:pt x="187" y="449"/>
                    <a:pt x="273" y="449"/>
                  </a:cubicBezTo>
                  <a:cubicBezTo>
                    <a:pt x="357" y="449"/>
                    <a:pt x="439" y="405"/>
                    <a:pt x="480" y="313"/>
                  </a:cubicBezTo>
                  <a:cubicBezTo>
                    <a:pt x="527" y="207"/>
                    <a:pt x="480" y="67"/>
                    <a:pt x="363" y="20"/>
                  </a:cubicBezTo>
                  <a:cubicBezTo>
                    <a:pt x="334" y="7"/>
                    <a:pt x="304" y="0"/>
                    <a:pt x="27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1" name="Google Shape;1621;p7"/>
            <p:cNvSpPr/>
            <p:nvPr/>
          </p:nvSpPr>
          <p:spPr>
            <a:xfrm>
              <a:off x="4901325" y="1589250"/>
              <a:ext cx="13225" cy="11175"/>
            </a:xfrm>
            <a:custGeom>
              <a:avLst/>
              <a:gdLst/>
              <a:ahLst/>
              <a:cxnLst/>
              <a:rect l="l" t="t" r="r" b="b"/>
              <a:pathLst>
                <a:path w="529" h="447" extrusionOk="0">
                  <a:moveTo>
                    <a:pt x="282" y="0"/>
                  </a:moveTo>
                  <a:cubicBezTo>
                    <a:pt x="142" y="0"/>
                    <a:pt x="1" y="129"/>
                    <a:pt x="61" y="301"/>
                  </a:cubicBezTo>
                  <a:cubicBezTo>
                    <a:pt x="96" y="391"/>
                    <a:pt x="180" y="446"/>
                    <a:pt x="270" y="446"/>
                  </a:cubicBezTo>
                  <a:cubicBezTo>
                    <a:pt x="298" y="446"/>
                    <a:pt x="326" y="441"/>
                    <a:pt x="353" y="430"/>
                  </a:cubicBezTo>
                  <a:cubicBezTo>
                    <a:pt x="470" y="383"/>
                    <a:pt x="529" y="255"/>
                    <a:pt x="482" y="138"/>
                  </a:cubicBezTo>
                  <a:cubicBezTo>
                    <a:pt x="440" y="41"/>
                    <a:pt x="361" y="0"/>
                    <a:pt x="28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2" name="Google Shape;1622;p7"/>
            <p:cNvSpPr/>
            <p:nvPr/>
          </p:nvSpPr>
          <p:spPr>
            <a:xfrm>
              <a:off x="4810125" y="1676325"/>
              <a:ext cx="13475" cy="11225"/>
            </a:xfrm>
            <a:custGeom>
              <a:avLst/>
              <a:gdLst/>
              <a:ahLst/>
              <a:cxnLst/>
              <a:rect l="l" t="t" r="r" b="b"/>
              <a:pathLst>
                <a:path w="539" h="449" extrusionOk="0">
                  <a:moveTo>
                    <a:pt x="266" y="1"/>
                  </a:moveTo>
                  <a:cubicBezTo>
                    <a:pt x="182" y="1"/>
                    <a:pt x="104" y="53"/>
                    <a:pt x="70" y="129"/>
                  </a:cubicBezTo>
                  <a:cubicBezTo>
                    <a:pt x="0" y="289"/>
                    <a:pt x="118" y="448"/>
                    <a:pt x="270" y="448"/>
                  </a:cubicBezTo>
                  <a:cubicBezTo>
                    <a:pt x="296" y="448"/>
                    <a:pt x="323" y="444"/>
                    <a:pt x="351" y="433"/>
                  </a:cubicBezTo>
                  <a:cubicBezTo>
                    <a:pt x="538" y="351"/>
                    <a:pt x="538" y="94"/>
                    <a:pt x="363" y="24"/>
                  </a:cubicBezTo>
                  <a:cubicBezTo>
                    <a:pt x="331" y="8"/>
                    <a:pt x="298" y="1"/>
                    <a:pt x="26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3" name="Google Shape;1623;p7"/>
            <p:cNvSpPr/>
            <p:nvPr/>
          </p:nvSpPr>
          <p:spPr>
            <a:xfrm>
              <a:off x="4807775" y="1802175"/>
              <a:ext cx="13175" cy="11125"/>
            </a:xfrm>
            <a:custGeom>
              <a:avLst/>
              <a:gdLst/>
              <a:ahLst/>
              <a:cxnLst/>
              <a:rect l="l" t="t" r="r" b="b"/>
              <a:pathLst>
                <a:path w="527" h="445" extrusionOk="0">
                  <a:moveTo>
                    <a:pt x="267" y="1"/>
                  </a:moveTo>
                  <a:cubicBezTo>
                    <a:pt x="238" y="1"/>
                    <a:pt x="207" y="7"/>
                    <a:pt x="176" y="20"/>
                  </a:cubicBezTo>
                  <a:cubicBezTo>
                    <a:pt x="59" y="56"/>
                    <a:pt x="0" y="196"/>
                    <a:pt x="47" y="313"/>
                  </a:cubicBezTo>
                  <a:cubicBezTo>
                    <a:pt x="88" y="401"/>
                    <a:pt x="173" y="445"/>
                    <a:pt x="258" y="445"/>
                  </a:cubicBezTo>
                  <a:cubicBezTo>
                    <a:pt x="343" y="445"/>
                    <a:pt x="427" y="401"/>
                    <a:pt x="468" y="313"/>
                  </a:cubicBezTo>
                  <a:cubicBezTo>
                    <a:pt x="527" y="157"/>
                    <a:pt x="415" y="1"/>
                    <a:pt x="26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4" name="Google Shape;1624;p7"/>
            <p:cNvSpPr/>
            <p:nvPr/>
          </p:nvSpPr>
          <p:spPr>
            <a:xfrm>
              <a:off x="4825900" y="1878175"/>
              <a:ext cx="5875" cy="5500"/>
            </a:xfrm>
            <a:custGeom>
              <a:avLst/>
              <a:gdLst/>
              <a:ahLst/>
              <a:cxnLst/>
              <a:rect l="l" t="t" r="r" b="b"/>
              <a:pathLst>
                <a:path w="235" h="220" extrusionOk="0">
                  <a:moveTo>
                    <a:pt x="127" y="0"/>
                  </a:moveTo>
                  <a:cubicBezTo>
                    <a:pt x="100" y="0"/>
                    <a:pt x="71" y="11"/>
                    <a:pt x="48" y="34"/>
                  </a:cubicBezTo>
                  <a:cubicBezTo>
                    <a:pt x="1" y="69"/>
                    <a:pt x="1" y="139"/>
                    <a:pt x="48" y="186"/>
                  </a:cubicBezTo>
                  <a:cubicBezTo>
                    <a:pt x="70" y="209"/>
                    <a:pt x="98" y="219"/>
                    <a:pt x="126" y="219"/>
                  </a:cubicBezTo>
                  <a:cubicBezTo>
                    <a:pt x="182" y="219"/>
                    <a:pt x="235" y="175"/>
                    <a:pt x="235" y="104"/>
                  </a:cubicBezTo>
                  <a:cubicBezTo>
                    <a:pt x="235" y="42"/>
                    <a:pt x="183" y="0"/>
                    <a:pt x="12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5" name="Google Shape;1625;p7"/>
            <p:cNvSpPr/>
            <p:nvPr/>
          </p:nvSpPr>
          <p:spPr>
            <a:xfrm>
              <a:off x="4961325" y="1937425"/>
              <a:ext cx="6175" cy="5525"/>
            </a:xfrm>
            <a:custGeom>
              <a:avLst/>
              <a:gdLst/>
              <a:ahLst/>
              <a:cxnLst/>
              <a:rect l="l" t="t" r="r" b="b"/>
              <a:pathLst>
                <a:path w="247" h="221" extrusionOk="0">
                  <a:moveTo>
                    <a:pt x="123" y="1"/>
                  </a:moveTo>
                  <a:cubicBezTo>
                    <a:pt x="71" y="1"/>
                    <a:pt x="18" y="33"/>
                    <a:pt x="12" y="97"/>
                  </a:cubicBezTo>
                  <a:cubicBezTo>
                    <a:pt x="0" y="179"/>
                    <a:pt x="62" y="220"/>
                    <a:pt x="123" y="220"/>
                  </a:cubicBezTo>
                  <a:cubicBezTo>
                    <a:pt x="185" y="220"/>
                    <a:pt x="246" y="179"/>
                    <a:pt x="234" y="97"/>
                  </a:cubicBezTo>
                  <a:cubicBezTo>
                    <a:pt x="229" y="33"/>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6" name="Google Shape;1626;p7"/>
            <p:cNvSpPr/>
            <p:nvPr/>
          </p:nvSpPr>
          <p:spPr>
            <a:xfrm>
              <a:off x="5098500" y="1883700"/>
              <a:ext cx="6450" cy="5575"/>
            </a:xfrm>
            <a:custGeom>
              <a:avLst/>
              <a:gdLst/>
              <a:ahLst/>
              <a:cxnLst/>
              <a:rect l="l" t="t" r="r" b="b"/>
              <a:pathLst>
                <a:path w="258" h="223" extrusionOk="0">
                  <a:moveTo>
                    <a:pt x="129" y="0"/>
                  </a:moveTo>
                  <a:cubicBezTo>
                    <a:pt x="100" y="0"/>
                    <a:pt x="70" y="12"/>
                    <a:pt x="47" y="35"/>
                  </a:cubicBezTo>
                  <a:cubicBezTo>
                    <a:pt x="0" y="70"/>
                    <a:pt x="0" y="152"/>
                    <a:pt x="47" y="187"/>
                  </a:cubicBezTo>
                  <a:cubicBezTo>
                    <a:pt x="70" y="211"/>
                    <a:pt x="100" y="222"/>
                    <a:pt x="129" y="222"/>
                  </a:cubicBezTo>
                  <a:cubicBezTo>
                    <a:pt x="158" y="222"/>
                    <a:pt x="187" y="211"/>
                    <a:pt x="211" y="187"/>
                  </a:cubicBezTo>
                  <a:cubicBezTo>
                    <a:pt x="258" y="152"/>
                    <a:pt x="258" y="70"/>
                    <a:pt x="211" y="35"/>
                  </a:cubicBezTo>
                  <a:cubicBezTo>
                    <a:pt x="187" y="12"/>
                    <a:pt x="158" y="0"/>
                    <a:pt x="12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7" name="Google Shape;1627;p7"/>
            <p:cNvSpPr/>
            <p:nvPr/>
          </p:nvSpPr>
          <p:spPr>
            <a:xfrm>
              <a:off x="5157275" y="1749100"/>
              <a:ext cx="6475" cy="5625"/>
            </a:xfrm>
            <a:custGeom>
              <a:avLst/>
              <a:gdLst/>
              <a:ahLst/>
              <a:cxnLst/>
              <a:rect l="l" t="t" r="r" b="b"/>
              <a:pathLst>
                <a:path w="259" h="225" extrusionOk="0">
                  <a:moveTo>
                    <a:pt x="142" y="0"/>
                  </a:moveTo>
                  <a:cubicBezTo>
                    <a:pt x="117" y="0"/>
                    <a:pt x="92" y="9"/>
                    <a:pt x="71" y="26"/>
                  </a:cubicBezTo>
                  <a:cubicBezTo>
                    <a:pt x="1" y="96"/>
                    <a:pt x="48" y="225"/>
                    <a:pt x="153" y="225"/>
                  </a:cubicBezTo>
                  <a:cubicBezTo>
                    <a:pt x="211" y="225"/>
                    <a:pt x="258" y="178"/>
                    <a:pt x="258" y="120"/>
                  </a:cubicBezTo>
                  <a:cubicBezTo>
                    <a:pt x="258" y="46"/>
                    <a:pt x="200" y="0"/>
                    <a:pt x="14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8" name="Google Shape;1628;p7"/>
            <p:cNvSpPr/>
            <p:nvPr/>
          </p:nvSpPr>
          <p:spPr>
            <a:xfrm>
              <a:off x="5104350" y="1612275"/>
              <a:ext cx="6150" cy="5575"/>
            </a:xfrm>
            <a:custGeom>
              <a:avLst/>
              <a:gdLst/>
              <a:ahLst/>
              <a:cxnLst/>
              <a:rect l="l" t="t" r="r" b="b"/>
              <a:pathLst>
                <a:path w="246" h="223" extrusionOk="0">
                  <a:moveTo>
                    <a:pt x="117" y="0"/>
                  </a:moveTo>
                  <a:cubicBezTo>
                    <a:pt x="88" y="0"/>
                    <a:pt x="59" y="12"/>
                    <a:pt x="35" y="36"/>
                  </a:cubicBezTo>
                  <a:cubicBezTo>
                    <a:pt x="0" y="71"/>
                    <a:pt x="0" y="141"/>
                    <a:pt x="35" y="188"/>
                  </a:cubicBezTo>
                  <a:cubicBezTo>
                    <a:pt x="59" y="211"/>
                    <a:pt x="88" y="223"/>
                    <a:pt x="117" y="223"/>
                  </a:cubicBezTo>
                  <a:cubicBezTo>
                    <a:pt x="147" y="223"/>
                    <a:pt x="176" y="211"/>
                    <a:pt x="199" y="188"/>
                  </a:cubicBezTo>
                  <a:cubicBezTo>
                    <a:pt x="246" y="141"/>
                    <a:pt x="246" y="71"/>
                    <a:pt x="199" y="36"/>
                  </a:cubicBezTo>
                  <a:cubicBezTo>
                    <a:pt x="176" y="12"/>
                    <a:pt x="147"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29" name="Google Shape;1629;p7"/>
            <p:cNvSpPr/>
            <p:nvPr/>
          </p:nvSpPr>
          <p:spPr>
            <a:xfrm>
              <a:off x="4969075" y="1553475"/>
              <a:ext cx="6175" cy="5750"/>
            </a:xfrm>
            <a:custGeom>
              <a:avLst/>
              <a:gdLst/>
              <a:ahLst/>
              <a:cxnLst/>
              <a:rect l="l" t="t" r="r" b="b"/>
              <a:pathLst>
                <a:path w="247" h="230" extrusionOk="0">
                  <a:moveTo>
                    <a:pt x="123" y="1"/>
                  </a:moveTo>
                  <a:cubicBezTo>
                    <a:pt x="71" y="1"/>
                    <a:pt x="18" y="36"/>
                    <a:pt x="6" y="106"/>
                  </a:cubicBezTo>
                  <a:cubicBezTo>
                    <a:pt x="0" y="188"/>
                    <a:pt x="62" y="229"/>
                    <a:pt x="123" y="229"/>
                  </a:cubicBezTo>
                  <a:cubicBezTo>
                    <a:pt x="185" y="229"/>
                    <a:pt x="246" y="188"/>
                    <a:pt x="240" y="106"/>
                  </a:cubicBezTo>
                  <a:cubicBezTo>
                    <a:pt x="229" y="36"/>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0" name="Google Shape;1630;p7"/>
            <p:cNvSpPr/>
            <p:nvPr/>
          </p:nvSpPr>
          <p:spPr>
            <a:xfrm>
              <a:off x="4832050" y="1606750"/>
              <a:ext cx="5875" cy="5500"/>
            </a:xfrm>
            <a:custGeom>
              <a:avLst/>
              <a:gdLst/>
              <a:ahLst/>
              <a:cxnLst/>
              <a:rect l="l" t="t" r="r" b="b"/>
              <a:pathLst>
                <a:path w="235" h="220" extrusionOk="0">
                  <a:moveTo>
                    <a:pt x="108" y="0"/>
                  </a:moveTo>
                  <a:cubicBezTo>
                    <a:pt x="52" y="0"/>
                    <a:pt x="0" y="42"/>
                    <a:pt x="0" y="104"/>
                  </a:cubicBezTo>
                  <a:cubicBezTo>
                    <a:pt x="0" y="175"/>
                    <a:pt x="53" y="220"/>
                    <a:pt x="110" y="220"/>
                  </a:cubicBezTo>
                  <a:cubicBezTo>
                    <a:pt x="137" y="220"/>
                    <a:pt x="165" y="209"/>
                    <a:pt x="188" y="186"/>
                  </a:cubicBezTo>
                  <a:cubicBezTo>
                    <a:pt x="234" y="140"/>
                    <a:pt x="234" y="69"/>
                    <a:pt x="188" y="34"/>
                  </a:cubicBezTo>
                  <a:cubicBezTo>
                    <a:pt x="164" y="11"/>
                    <a:pt x="136" y="0"/>
                    <a:pt x="10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1" name="Google Shape;1631;p7"/>
            <p:cNvSpPr/>
            <p:nvPr/>
          </p:nvSpPr>
          <p:spPr>
            <a:xfrm>
              <a:off x="4771800" y="1741250"/>
              <a:ext cx="7325" cy="5575"/>
            </a:xfrm>
            <a:custGeom>
              <a:avLst/>
              <a:gdLst/>
              <a:ahLst/>
              <a:cxnLst/>
              <a:rect l="l" t="t" r="r" b="b"/>
              <a:pathLst>
                <a:path w="293" h="223" extrusionOk="0">
                  <a:moveTo>
                    <a:pt x="153" y="1"/>
                  </a:moveTo>
                  <a:cubicBezTo>
                    <a:pt x="0" y="1"/>
                    <a:pt x="0" y="223"/>
                    <a:pt x="153" y="223"/>
                  </a:cubicBezTo>
                  <a:cubicBezTo>
                    <a:pt x="293" y="223"/>
                    <a:pt x="293" y="1"/>
                    <a:pt x="15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2" name="Google Shape;1632;p7"/>
            <p:cNvSpPr/>
            <p:nvPr/>
          </p:nvSpPr>
          <p:spPr>
            <a:xfrm>
              <a:off x="4147350" y="3221875"/>
              <a:ext cx="22550" cy="20275"/>
            </a:xfrm>
            <a:custGeom>
              <a:avLst/>
              <a:gdLst/>
              <a:ahLst/>
              <a:cxnLst/>
              <a:rect l="l" t="t" r="r" b="b"/>
              <a:pathLst>
                <a:path w="902" h="811" extrusionOk="0">
                  <a:moveTo>
                    <a:pt x="450" y="0"/>
                  </a:moveTo>
                  <a:cubicBezTo>
                    <a:pt x="348" y="0"/>
                    <a:pt x="245" y="38"/>
                    <a:pt x="165" y="113"/>
                  </a:cubicBezTo>
                  <a:cubicBezTo>
                    <a:pt x="1" y="265"/>
                    <a:pt x="1" y="523"/>
                    <a:pt x="153" y="686"/>
                  </a:cubicBezTo>
                  <a:cubicBezTo>
                    <a:pt x="230" y="770"/>
                    <a:pt x="335" y="811"/>
                    <a:pt x="441" y="811"/>
                  </a:cubicBezTo>
                  <a:cubicBezTo>
                    <a:pt x="543" y="811"/>
                    <a:pt x="646" y="773"/>
                    <a:pt x="726" y="698"/>
                  </a:cubicBezTo>
                  <a:cubicBezTo>
                    <a:pt x="890" y="546"/>
                    <a:pt x="902" y="289"/>
                    <a:pt x="738" y="125"/>
                  </a:cubicBezTo>
                  <a:cubicBezTo>
                    <a:pt x="660"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3" name="Google Shape;1633;p7"/>
            <p:cNvSpPr/>
            <p:nvPr/>
          </p:nvSpPr>
          <p:spPr>
            <a:xfrm>
              <a:off x="4186250" y="3222750"/>
              <a:ext cx="22550" cy="20275"/>
            </a:xfrm>
            <a:custGeom>
              <a:avLst/>
              <a:gdLst/>
              <a:ahLst/>
              <a:cxnLst/>
              <a:rect l="l" t="t" r="r" b="b"/>
              <a:pathLst>
                <a:path w="902" h="811" extrusionOk="0">
                  <a:moveTo>
                    <a:pt x="453" y="1"/>
                  </a:moveTo>
                  <a:cubicBezTo>
                    <a:pt x="351" y="1"/>
                    <a:pt x="251" y="39"/>
                    <a:pt x="176" y="113"/>
                  </a:cubicBezTo>
                  <a:cubicBezTo>
                    <a:pt x="13" y="265"/>
                    <a:pt x="1" y="523"/>
                    <a:pt x="165" y="686"/>
                  </a:cubicBezTo>
                  <a:cubicBezTo>
                    <a:pt x="242" y="770"/>
                    <a:pt x="347" y="811"/>
                    <a:pt x="453" y="811"/>
                  </a:cubicBezTo>
                  <a:cubicBezTo>
                    <a:pt x="555" y="811"/>
                    <a:pt x="658" y="773"/>
                    <a:pt x="738" y="698"/>
                  </a:cubicBezTo>
                  <a:cubicBezTo>
                    <a:pt x="902" y="546"/>
                    <a:pt x="902" y="289"/>
                    <a:pt x="750" y="125"/>
                  </a:cubicBezTo>
                  <a:cubicBezTo>
                    <a:pt x="666" y="42"/>
                    <a:pt x="559" y="1"/>
                    <a:pt x="45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4" name="Google Shape;1634;p7"/>
            <p:cNvSpPr/>
            <p:nvPr/>
          </p:nvSpPr>
          <p:spPr>
            <a:xfrm>
              <a:off x="4188100" y="3184000"/>
              <a:ext cx="21575" cy="20400"/>
            </a:xfrm>
            <a:custGeom>
              <a:avLst/>
              <a:gdLst/>
              <a:ahLst/>
              <a:cxnLst/>
              <a:rect l="l" t="t" r="r" b="b"/>
              <a:pathLst>
                <a:path w="863" h="816" extrusionOk="0">
                  <a:moveTo>
                    <a:pt x="409" y="0"/>
                  </a:moveTo>
                  <a:cubicBezTo>
                    <a:pt x="205" y="0"/>
                    <a:pt x="9" y="159"/>
                    <a:pt x="9" y="400"/>
                  </a:cubicBezTo>
                  <a:cubicBezTo>
                    <a:pt x="1" y="649"/>
                    <a:pt x="203" y="815"/>
                    <a:pt x="413" y="815"/>
                  </a:cubicBezTo>
                  <a:cubicBezTo>
                    <a:pt x="509" y="815"/>
                    <a:pt x="607" y="781"/>
                    <a:pt x="687" y="704"/>
                  </a:cubicBezTo>
                  <a:cubicBezTo>
                    <a:pt x="851" y="540"/>
                    <a:pt x="863" y="283"/>
                    <a:pt x="699" y="131"/>
                  </a:cubicBezTo>
                  <a:cubicBezTo>
                    <a:pt x="617" y="40"/>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5" name="Google Shape;1635;p7"/>
            <p:cNvSpPr/>
            <p:nvPr/>
          </p:nvSpPr>
          <p:spPr>
            <a:xfrm>
              <a:off x="4148225" y="3183275"/>
              <a:ext cx="22275" cy="20275"/>
            </a:xfrm>
            <a:custGeom>
              <a:avLst/>
              <a:gdLst/>
              <a:ahLst/>
              <a:cxnLst/>
              <a:rect l="l" t="t" r="r" b="b"/>
              <a:pathLst>
                <a:path w="891" h="811" extrusionOk="0">
                  <a:moveTo>
                    <a:pt x="450" y="0"/>
                  </a:moveTo>
                  <a:cubicBezTo>
                    <a:pt x="348" y="0"/>
                    <a:pt x="245" y="38"/>
                    <a:pt x="165" y="113"/>
                  </a:cubicBezTo>
                  <a:cubicBezTo>
                    <a:pt x="1" y="265"/>
                    <a:pt x="1" y="522"/>
                    <a:pt x="153" y="686"/>
                  </a:cubicBezTo>
                  <a:cubicBezTo>
                    <a:pt x="231" y="770"/>
                    <a:pt x="335" y="810"/>
                    <a:pt x="441" y="810"/>
                  </a:cubicBezTo>
                  <a:cubicBezTo>
                    <a:pt x="543" y="810"/>
                    <a:pt x="646" y="772"/>
                    <a:pt x="726" y="698"/>
                  </a:cubicBezTo>
                  <a:cubicBezTo>
                    <a:pt x="890" y="546"/>
                    <a:pt x="890" y="288"/>
                    <a:pt x="738" y="125"/>
                  </a:cubicBezTo>
                  <a:cubicBezTo>
                    <a:pt x="661"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6" name="Google Shape;1636;p7"/>
            <p:cNvSpPr/>
            <p:nvPr/>
          </p:nvSpPr>
          <p:spPr>
            <a:xfrm>
              <a:off x="4142700" y="3252200"/>
              <a:ext cx="27200" cy="22400"/>
            </a:xfrm>
            <a:custGeom>
              <a:avLst/>
              <a:gdLst/>
              <a:ahLst/>
              <a:cxnLst/>
              <a:rect l="l" t="t" r="r" b="b"/>
              <a:pathLst>
                <a:path w="1088" h="896" extrusionOk="0">
                  <a:moveTo>
                    <a:pt x="550" y="1"/>
                  </a:moveTo>
                  <a:cubicBezTo>
                    <a:pt x="374" y="1"/>
                    <a:pt x="210" y="102"/>
                    <a:pt x="140" y="269"/>
                  </a:cubicBezTo>
                  <a:cubicBezTo>
                    <a:pt x="0" y="578"/>
                    <a:pt x="243" y="896"/>
                    <a:pt x="543" y="896"/>
                  </a:cubicBezTo>
                  <a:cubicBezTo>
                    <a:pt x="595" y="896"/>
                    <a:pt x="648" y="886"/>
                    <a:pt x="702" y="866"/>
                  </a:cubicBezTo>
                  <a:cubicBezTo>
                    <a:pt x="1076" y="713"/>
                    <a:pt x="1088" y="199"/>
                    <a:pt x="725" y="35"/>
                  </a:cubicBezTo>
                  <a:cubicBezTo>
                    <a:pt x="667" y="12"/>
                    <a:pt x="608" y="1"/>
                    <a:pt x="55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7" name="Google Shape;1637;p7"/>
            <p:cNvSpPr/>
            <p:nvPr/>
          </p:nvSpPr>
          <p:spPr>
            <a:xfrm>
              <a:off x="4185075" y="3253025"/>
              <a:ext cx="26950" cy="22500"/>
            </a:xfrm>
            <a:custGeom>
              <a:avLst/>
              <a:gdLst/>
              <a:ahLst/>
              <a:cxnLst/>
              <a:rect l="l" t="t" r="r" b="b"/>
              <a:pathLst>
                <a:path w="1078" h="900" extrusionOk="0">
                  <a:moveTo>
                    <a:pt x="538" y="1"/>
                  </a:moveTo>
                  <a:cubicBezTo>
                    <a:pt x="243" y="1"/>
                    <a:pt x="1" y="297"/>
                    <a:pt x="118" y="610"/>
                  </a:cubicBezTo>
                  <a:cubicBezTo>
                    <a:pt x="190" y="789"/>
                    <a:pt x="357" y="900"/>
                    <a:pt x="537" y="900"/>
                  </a:cubicBezTo>
                  <a:cubicBezTo>
                    <a:pt x="592" y="900"/>
                    <a:pt x="648" y="890"/>
                    <a:pt x="703" y="868"/>
                  </a:cubicBezTo>
                  <a:cubicBezTo>
                    <a:pt x="1066" y="716"/>
                    <a:pt x="1077" y="201"/>
                    <a:pt x="715" y="37"/>
                  </a:cubicBezTo>
                  <a:cubicBezTo>
                    <a:pt x="655" y="12"/>
                    <a:pt x="595" y="1"/>
                    <a:pt x="53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8" name="Google Shape;1638;p7"/>
            <p:cNvSpPr/>
            <p:nvPr/>
          </p:nvSpPr>
          <p:spPr>
            <a:xfrm>
              <a:off x="4215225" y="3223925"/>
              <a:ext cx="27200" cy="22400"/>
            </a:xfrm>
            <a:custGeom>
              <a:avLst/>
              <a:gdLst/>
              <a:ahLst/>
              <a:cxnLst/>
              <a:rect l="l" t="t" r="r" b="b"/>
              <a:pathLst>
                <a:path w="1088" h="896" extrusionOk="0">
                  <a:moveTo>
                    <a:pt x="545" y="1"/>
                  </a:moveTo>
                  <a:cubicBezTo>
                    <a:pt x="493" y="1"/>
                    <a:pt x="440" y="10"/>
                    <a:pt x="386" y="31"/>
                  </a:cubicBezTo>
                  <a:cubicBezTo>
                    <a:pt x="12" y="183"/>
                    <a:pt x="0" y="698"/>
                    <a:pt x="363" y="862"/>
                  </a:cubicBezTo>
                  <a:cubicBezTo>
                    <a:pt x="421" y="885"/>
                    <a:pt x="480" y="896"/>
                    <a:pt x="538" y="896"/>
                  </a:cubicBezTo>
                  <a:cubicBezTo>
                    <a:pt x="714" y="896"/>
                    <a:pt x="877" y="795"/>
                    <a:pt x="948" y="628"/>
                  </a:cubicBezTo>
                  <a:cubicBezTo>
                    <a:pt x="1087" y="319"/>
                    <a:pt x="844" y="1"/>
                    <a:pt x="5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39" name="Google Shape;1639;p7"/>
            <p:cNvSpPr/>
            <p:nvPr/>
          </p:nvSpPr>
          <p:spPr>
            <a:xfrm>
              <a:off x="4216100" y="3182100"/>
              <a:ext cx="26350" cy="22300"/>
            </a:xfrm>
            <a:custGeom>
              <a:avLst/>
              <a:gdLst/>
              <a:ahLst/>
              <a:cxnLst/>
              <a:rect l="l" t="t" r="r" b="b"/>
              <a:pathLst>
                <a:path w="1054" h="892" extrusionOk="0">
                  <a:moveTo>
                    <a:pt x="547" y="0"/>
                  </a:moveTo>
                  <a:cubicBezTo>
                    <a:pt x="384" y="0"/>
                    <a:pt x="221" y="88"/>
                    <a:pt x="141" y="265"/>
                  </a:cubicBezTo>
                  <a:cubicBezTo>
                    <a:pt x="1" y="574"/>
                    <a:pt x="244" y="892"/>
                    <a:pt x="551" y="892"/>
                  </a:cubicBezTo>
                  <a:cubicBezTo>
                    <a:pt x="604" y="892"/>
                    <a:pt x="659" y="882"/>
                    <a:pt x="714" y="862"/>
                  </a:cubicBezTo>
                  <a:cubicBezTo>
                    <a:pt x="936" y="768"/>
                    <a:pt x="1053" y="511"/>
                    <a:pt x="960" y="289"/>
                  </a:cubicBezTo>
                  <a:cubicBezTo>
                    <a:pt x="888" y="97"/>
                    <a:pt x="718" y="0"/>
                    <a:pt x="54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0" name="Google Shape;1640;p7"/>
            <p:cNvSpPr/>
            <p:nvPr/>
          </p:nvSpPr>
          <p:spPr>
            <a:xfrm>
              <a:off x="4187150" y="3151725"/>
              <a:ext cx="26325" cy="22425"/>
            </a:xfrm>
            <a:custGeom>
              <a:avLst/>
              <a:gdLst/>
              <a:ahLst/>
              <a:cxnLst/>
              <a:rect l="l" t="t" r="r" b="b"/>
              <a:pathLst>
                <a:path w="1053" h="897" extrusionOk="0">
                  <a:moveTo>
                    <a:pt x="531" y="1"/>
                  </a:moveTo>
                  <a:cubicBezTo>
                    <a:pt x="239" y="1"/>
                    <a:pt x="0" y="304"/>
                    <a:pt x="117" y="614"/>
                  </a:cubicBezTo>
                  <a:cubicBezTo>
                    <a:pt x="194" y="803"/>
                    <a:pt x="362" y="897"/>
                    <a:pt x="532" y="897"/>
                  </a:cubicBezTo>
                  <a:cubicBezTo>
                    <a:pt x="699" y="897"/>
                    <a:pt x="866" y="806"/>
                    <a:pt x="948" y="626"/>
                  </a:cubicBezTo>
                  <a:cubicBezTo>
                    <a:pt x="1053" y="404"/>
                    <a:pt x="948" y="135"/>
                    <a:pt x="714" y="41"/>
                  </a:cubicBezTo>
                  <a:cubicBezTo>
                    <a:pt x="652" y="13"/>
                    <a:pt x="590" y="1"/>
                    <a:pt x="5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1" name="Google Shape;1641;p7"/>
            <p:cNvSpPr/>
            <p:nvPr/>
          </p:nvSpPr>
          <p:spPr>
            <a:xfrm>
              <a:off x="4145000" y="3151050"/>
              <a:ext cx="26375" cy="22350"/>
            </a:xfrm>
            <a:custGeom>
              <a:avLst/>
              <a:gdLst/>
              <a:ahLst/>
              <a:cxnLst/>
              <a:rect l="l" t="t" r="r" b="b"/>
              <a:pathLst>
                <a:path w="1055" h="894" extrusionOk="0">
                  <a:moveTo>
                    <a:pt x="540" y="1"/>
                  </a:moveTo>
                  <a:cubicBezTo>
                    <a:pt x="376" y="1"/>
                    <a:pt x="211" y="89"/>
                    <a:pt x="130" y="267"/>
                  </a:cubicBezTo>
                  <a:cubicBezTo>
                    <a:pt x="0" y="576"/>
                    <a:pt x="236" y="894"/>
                    <a:pt x="541" y="894"/>
                  </a:cubicBezTo>
                  <a:cubicBezTo>
                    <a:pt x="593" y="894"/>
                    <a:pt x="648" y="884"/>
                    <a:pt x="703" y="864"/>
                  </a:cubicBezTo>
                  <a:cubicBezTo>
                    <a:pt x="937" y="782"/>
                    <a:pt x="1054" y="513"/>
                    <a:pt x="949" y="279"/>
                  </a:cubicBezTo>
                  <a:cubicBezTo>
                    <a:pt x="878" y="94"/>
                    <a:pt x="710" y="1"/>
                    <a:pt x="54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2" name="Google Shape;1642;p7"/>
            <p:cNvSpPr/>
            <p:nvPr/>
          </p:nvSpPr>
          <p:spPr>
            <a:xfrm>
              <a:off x="4114375" y="3179925"/>
              <a:ext cx="27150" cy="22250"/>
            </a:xfrm>
            <a:custGeom>
              <a:avLst/>
              <a:gdLst/>
              <a:ahLst/>
              <a:cxnLst/>
              <a:rect l="l" t="t" r="r" b="b"/>
              <a:pathLst>
                <a:path w="1086" h="890" extrusionOk="0">
                  <a:moveTo>
                    <a:pt x="545" y="0"/>
                  </a:moveTo>
                  <a:cubicBezTo>
                    <a:pt x="374" y="0"/>
                    <a:pt x="208" y="97"/>
                    <a:pt x="138" y="270"/>
                  </a:cubicBezTo>
                  <a:cubicBezTo>
                    <a:pt x="0" y="576"/>
                    <a:pt x="236" y="890"/>
                    <a:pt x="538" y="890"/>
                  </a:cubicBezTo>
                  <a:cubicBezTo>
                    <a:pt x="594" y="890"/>
                    <a:pt x="653" y="879"/>
                    <a:pt x="712" y="855"/>
                  </a:cubicBezTo>
                  <a:cubicBezTo>
                    <a:pt x="1074" y="715"/>
                    <a:pt x="1086" y="188"/>
                    <a:pt x="723" y="36"/>
                  </a:cubicBezTo>
                  <a:cubicBezTo>
                    <a:pt x="666" y="12"/>
                    <a:pt x="605" y="0"/>
                    <a:pt x="5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3" name="Google Shape;1643;p7"/>
            <p:cNvSpPr/>
            <p:nvPr/>
          </p:nvSpPr>
          <p:spPr>
            <a:xfrm>
              <a:off x="4114600" y="3221900"/>
              <a:ext cx="26075" cy="22350"/>
            </a:xfrm>
            <a:custGeom>
              <a:avLst/>
              <a:gdLst/>
              <a:ahLst/>
              <a:cxnLst/>
              <a:rect l="l" t="t" r="r" b="b"/>
              <a:pathLst>
                <a:path w="1043" h="894" extrusionOk="0">
                  <a:moveTo>
                    <a:pt x="499" y="0"/>
                  </a:moveTo>
                  <a:cubicBezTo>
                    <a:pt x="447" y="0"/>
                    <a:pt x="393" y="10"/>
                    <a:pt x="340" y="30"/>
                  </a:cubicBezTo>
                  <a:cubicBezTo>
                    <a:pt x="106" y="124"/>
                    <a:pt x="1" y="381"/>
                    <a:pt x="82" y="615"/>
                  </a:cubicBezTo>
                  <a:cubicBezTo>
                    <a:pt x="154" y="799"/>
                    <a:pt x="325" y="893"/>
                    <a:pt x="497" y="893"/>
                  </a:cubicBezTo>
                  <a:cubicBezTo>
                    <a:pt x="664" y="893"/>
                    <a:pt x="833" y="805"/>
                    <a:pt x="913" y="627"/>
                  </a:cubicBezTo>
                  <a:cubicBezTo>
                    <a:pt x="1043" y="318"/>
                    <a:pt x="798" y="0"/>
                    <a:pt x="49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4" name="Google Shape;1644;p7"/>
            <p:cNvSpPr/>
            <p:nvPr/>
          </p:nvSpPr>
          <p:spPr>
            <a:xfrm>
              <a:off x="4112850" y="3264475"/>
              <a:ext cx="12300" cy="11200"/>
            </a:xfrm>
            <a:custGeom>
              <a:avLst/>
              <a:gdLst/>
              <a:ahLst/>
              <a:cxnLst/>
              <a:rect l="l" t="t" r="r" b="b"/>
              <a:pathLst>
                <a:path w="492" h="448" extrusionOk="0">
                  <a:moveTo>
                    <a:pt x="245" y="0"/>
                  </a:moveTo>
                  <a:cubicBezTo>
                    <a:pt x="188" y="0"/>
                    <a:pt x="129" y="24"/>
                    <a:pt x="82" y="70"/>
                  </a:cubicBezTo>
                  <a:cubicBezTo>
                    <a:pt x="0" y="152"/>
                    <a:pt x="0" y="293"/>
                    <a:pt x="82" y="386"/>
                  </a:cubicBezTo>
                  <a:cubicBezTo>
                    <a:pt x="129" y="427"/>
                    <a:pt x="188" y="448"/>
                    <a:pt x="245" y="448"/>
                  </a:cubicBezTo>
                  <a:cubicBezTo>
                    <a:pt x="302" y="448"/>
                    <a:pt x="357" y="427"/>
                    <a:pt x="398" y="386"/>
                  </a:cubicBezTo>
                  <a:cubicBezTo>
                    <a:pt x="492" y="293"/>
                    <a:pt x="492" y="152"/>
                    <a:pt x="398" y="70"/>
                  </a:cubicBezTo>
                  <a:cubicBezTo>
                    <a:pt x="357" y="24"/>
                    <a:pt x="302" y="0"/>
                    <a:pt x="2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5" name="Google Shape;1645;p7"/>
            <p:cNvSpPr/>
            <p:nvPr/>
          </p:nvSpPr>
          <p:spPr>
            <a:xfrm>
              <a:off x="4171050" y="3289875"/>
              <a:ext cx="11275" cy="11175"/>
            </a:xfrm>
            <a:custGeom>
              <a:avLst/>
              <a:gdLst/>
              <a:ahLst/>
              <a:cxnLst/>
              <a:rect l="l" t="t" r="r" b="b"/>
              <a:pathLst>
                <a:path w="451" h="447" extrusionOk="0">
                  <a:moveTo>
                    <a:pt x="228" y="1"/>
                  </a:moveTo>
                  <a:cubicBezTo>
                    <a:pt x="118" y="1"/>
                    <a:pt x="6" y="74"/>
                    <a:pt x="1" y="224"/>
                  </a:cubicBezTo>
                  <a:cubicBezTo>
                    <a:pt x="1" y="341"/>
                    <a:pt x="94" y="447"/>
                    <a:pt x="223" y="447"/>
                  </a:cubicBezTo>
                  <a:cubicBezTo>
                    <a:pt x="351" y="447"/>
                    <a:pt x="445" y="353"/>
                    <a:pt x="445" y="224"/>
                  </a:cubicBezTo>
                  <a:cubicBezTo>
                    <a:pt x="451" y="77"/>
                    <a:pt x="341" y="1"/>
                    <a:pt x="2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6" name="Google Shape;1646;p7"/>
            <p:cNvSpPr/>
            <p:nvPr/>
          </p:nvSpPr>
          <p:spPr>
            <a:xfrm>
              <a:off x="4229550" y="3266800"/>
              <a:ext cx="13550" cy="11050"/>
            </a:xfrm>
            <a:custGeom>
              <a:avLst/>
              <a:gdLst/>
              <a:ahLst/>
              <a:cxnLst/>
              <a:rect l="l" t="t" r="r" b="b"/>
              <a:pathLst>
                <a:path w="542" h="442" extrusionOk="0">
                  <a:moveTo>
                    <a:pt x="245" y="1"/>
                  </a:moveTo>
                  <a:cubicBezTo>
                    <a:pt x="188" y="1"/>
                    <a:pt x="129" y="24"/>
                    <a:pt x="82" y="71"/>
                  </a:cubicBezTo>
                  <a:cubicBezTo>
                    <a:pt x="0" y="153"/>
                    <a:pt x="0" y="293"/>
                    <a:pt x="82" y="387"/>
                  </a:cubicBezTo>
                  <a:lnTo>
                    <a:pt x="82" y="375"/>
                  </a:lnTo>
                  <a:cubicBezTo>
                    <a:pt x="129" y="422"/>
                    <a:pt x="181" y="441"/>
                    <a:pt x="232" y="441"/>
                  </a:cubicBezTo>
                  <a:cubicBezTo>
                    <a:pt x="397" y="441"/>
                    <a:pt x="541" y="232"/>
                    <a:pt x="398" y="71"/>
                  </a:cubicBezTo>
                  <a:cubicBezTo>
                    <a:pt x="357" y="24"/>
                    <a:pt x="302" y="1"/>
                    <a:pt x="2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7" name="Google Shape;1647;p7"/>
            <p:cNvSpPr/>
            <p:nvPr/>
          </p:nvSpPr>
          <p:spPr>
            <a:xfrm>
              <a:off x="4253525" y="3209250"/>
              <a:ext cx="13200" cy="11100"/>
            </a:xfrm>
            <a:custGeom>
              <a:avLst/>
              <a:gdLst/>
              <a:ahLst/>
              <a:cxnLst/>
              <a:rect l="l" t="t" r="r" b="b"/>
              <a:pathLst>
                <a:path w="528" h="444" extrusionOk="0">
                  <a:moveTo>
                    <a:pt x="293" y="0"/>
                  </a:moveTo>
                  <a:cubicBezTo>
                    <a:pt x="241" y="0"/>
                    <a:pt x="187" y="18"/>
                    <a:pt x="141" y="57"/>
                  </a:cubicBezTo>
                  <a:cubicBezTo>
                    <a:pt x="1" y="197"/>
                    <a:pt x="94" y="443"/>
                    <a:pt x="293" y="443"/>
                  </a:cubicBezTo>
                  <a:cubicBezTo>
                    <a:pt x="300" y="443"/>
                    <a:pt x="306" y="444"/>
                    <a:pt x="313" y="444"/>
                  </a:cubicBezTo>
                  <a:cubicBezTo>
                    <a:pt x="432" y="444"/>
                    <a:pt x="527" y="343"/>
                    <a:pt x="527" y="232"/>
                  </a:cubicBezTo>
                  <a:cubicBezTo>
                    <a:pt x="527" y="93"/>
                    <a:pt x="413" y="0"/>
                    <a:pt x="29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8" name="Google Shape;1648;p7"/>
            <p:cNvSpPr/>
            <p:nvPr/>
          </p:nvSpPr>
          <p:spPr>
            <a:xfrm>
              <a:off x="4232475" y="3150650"/>
              <a:ext cx="11725" cy="11225"/>
            </a:xfrm>
            <a:custGeom>
              <a:avLst/>
              <a:gdLst/>
              <a:ahLst/>
              <a:cxnLst/>
              <a:rect l="l" t="t" r="r" b="b"/>
              <a:pathLst>
                <a:path w="469" h="449" extrusionOk="0">
                  <a:moveTo>
                    <a:pt x="217" y="0"/>
                  </a:moveTo>
                  <a:cubicBezTo>
                    <a:pt x="105" y="0"/>
                    <a:pt x="0" y="91"/>
                    <a:pt x="0" y="225"/>
                  </a:cubicBezTo>
                  <a:cubicBezTo>
                    <a:pt x="0" y="358"/>
                    <a:pt x="105" y="449"/>
                    <a:pt x="217" y="449"/>
                  </a:cubicBezTo>
                  <a:cubicBezTo>
                    <a:pt x="272" y="449"/>
                    <a:pt x="328" y="427"/>
                    <a:pt x="375" y="377"/>
                  </a:cubicBezTo>
                  <a:cubicBezTo>
                    <a:pt x="468" y="295"/>
                    <a:pt x="468" y="154"/>
                    <a:pt x="375" y="72"/>
                  </a:cubicBezTo>
                  <a:cubicBezTo>
                    <a:pt x="328" y="22"/>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49" name="Google Shape;1649;p7"/>
            <p:cNvSpPr/>
            <p:nvPr/>
          </p:nvSpPr>
          <p:spPr>
            <a:xfrm>
              <a:off x="4172525" y="3125250"/>
              <a:ext cx="13175" cy="11350"/>
            </a:xfrm>
            <a:custGeom>
              <a:avLst/>
              <a:gdLst/>
              <a:ahLst/>
              <a:cxnLst/>
              <a:rect l="l" t="t" r="r" b="b"/>
              <a:pathLst>
                <a:path w="527" h="454" extrusionOk="0">
                  <a:moveTo>
                    <a:pt x="304" y="0"/>
                  </a:moveTo>
                  <a:cubicBezTo>
                    <a:pt x="105" y="0"/>
                    <a:pt x="0" y="234"/>
                    <a:pt x="140" y="387"/>
                  </a:cubicBezTo>
                  <a:cubicBezTo>
                    <a:pt x="187" y="433"/>
                    <a:pt x="245" y="454"/>
                    <a:pt x="301" y="454"/>
                  </a:cubicBezTo>
                  <a:cubicBezTo>
                    <a:pt x="416" y="454"/>
                    <a:pt x="526" y="368"/>
                    <a:pt x="526" y="234"/>
                  </a:cubicBezTo>
                  <a:cubicBezTo>
                    <a:pt x="526" y="106"/>
                    <a:pt x="433" y="0"/>
                    <a:pt x="30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0" name="Google Shape;1650;p7"/>
            <p:cNvSpPr/>
            <p:nvPr/>
          </p:nvSpPr>
          <p:spPr>
            <a:xfrm>
              <a:off x="4113725" y="3148275"/>
              <a:ext cx="14950" cy="11225"/>
            </a:xfrm>
            <a:custGeom>
              <a:avLst/>
              <a:gdLst/>
              <a:ahLst/>
              <a:cxnLst/>
              <a:rect l="l" t="t" r="r" b="b"/>
              <a:pathLst>
                <a:path w="598" h="449" extrusionOk="0">
                  <a:moveTo>
                    <a:pt x="303" y="1"/>
                  </a:moveTo>
                  <a:cubicBezTo>
                    <a:pt x="246" y="1"/>
                    <a:pt x="188" y="21"/>
                    <a:pt x="141" y="62"/>
                  </a:cubicBezTo>
                  <a:cubicBezTo>
                    <a:pt x="1" y="203"/>
                    <a:pt x="106" y="448"/>
                    <a:pt x="305" y="448"/>
                  </a:cubicBezTo>
                  <a:cubicBezTo>
                    <a:pt x="504" y="448"/>
                    <a:pt x="597" y="203"/>
                    <a:pt x="457" y="62"/>
                  </a:cubicBezTo>
                  <a:cubicBezTo>
                    <a:pt x="416" y="21"/>
                    <a:pt x="360" y="1"/>
                    <a:pt x="3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1" name="Google Shape;1651;p7"/>
            <p:cNvSpPr/>
            <p:nvPr/>
          </p:nvSpPr>
          <p:spPr>
            <a:xfrm>
              <a:off x="4088350" y="3205950"/>
              <a:ext cx="13125" cy="11075"/>
            </a:xfrm>
            <a:custGeom>
              <a:avLst/>
              <a:gdLst/>
              <a:ahLst/>
              <a:cxnLst/>
              <a:rect l="l" t="t" r="r" b="b"/>
              <a:pathLst>
                <a:path w="525" h="443" extrusionOk="0">
                  <a:moveTo>
                    <a:pt x="288" y="1"/>
                  </a:moveTo>
                  <a:cubicBezTo>
                    <a:pt x="98" y="1"/>
                    <a:pt x="1" y="239"/>
                    <a:pt x="138" y="376"/>
                  </a:cubicBezTo>
                  <a:cubicBezTo>
                    <a:pt x="184" y="422"/>
                    <a:pt x="242" y="443"/>
                    <a:pt x="299" y="443"/>
                  </a:cubicBezTo>
                  <a:cubicBezTo>
                    <a:pt x="414" y="443"/>
                    <a:pt x="524" y="357"/>
                    <a:pt x="524" y="224"/>
                  </a:cubicBezTo>
                  <a:cubicBezTo>
                    <a:pt x="524" y="107"/>
                    <a:pt x="431" y="1"/>
                    <a:pt x="302" y="1"/>
                  </a:cubicBezTo>
                  <a:cubicBezTo>
                    <a:pt x="297" y="1"/>
                    <a:pt x="293" y="1"/>
                    <a:pt x="28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2" name="Google Shape;1652;p7"/>
            <p:cNvSpPr/>
            <p:nvPr/>
          </p:nvSpPr>
          <p:spPr>
            <a:xfrm>
              <a:off x="4124550" y="3305125"/>
              <a:ext cx="19750" cy="16900"/>
            </a:xfrm>
            <a:custGeom>
              <a:avLst/>
              <a:gdLst/>
              <a:ahLst/>
              <a:cxnLst/>
              <a:rect l="l" t="t" r="r" b="b"/>
              <a:pathLst>
                <a:path w="790" h="676" extrusionOk="0">
                  <a:moveTo>
                    <a:pt x="392" y="0"/>
                  </a:moveTo>
                  <a:cubicBezTo>
                    <a:pt x="267" y="0"/>
                    <a:pt x="141" y="71"/>
                    <a:pt x="82" y="211"/>
                  </a:cubicBezTo>
                  <a:cubicBezTo>
                    <a:pt x="0" y="375"/>
                    <a:pt x="82" y="574"/>
                    <a:pt x="246" y="644"/>
                  </a:cubicBezTo>
                  <a:cubicBezTo>
                    <a:pt x="294" y="666"/>
                    <a:pt x="343" y="676"/>
                    <a:pt x="389" y="676"/>
                  </a:cubicBezTo>
                  <a:cubicBezTo>
                    <a:pt x="612" y="676"/>
                    <a:pt x="790" y="443"/>
                    <a:pt x="702" y="211"/>
                  </a:cubicBezTo>
                  <a:cubicBezTo>
                    <a:pt x="644" y="71"/>
                    <a:pt x="518" y="0"/>
                    <a:pt x="39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3" name="Google Shape;1653;p7"/>
            <p:cNvSpPr/>
            <p:nvPr/>
          </p:nvSpPr>
          <p:spPr>
            <a:xfrm>
              <a:off x="4208350" y="3306950"/>
              <a:ext cx="20350" cy="16925"/>
            </a:xfrm>
            <a:custGeom>
              <a:avLst/>
              <a:gdLst/>
              <a:ahLst/>
              <a:cxnLst/>
              <a:rect l="l" t="t" r="r" b="b"/>
              <a:pathLst>
                <a:path w="814" h="677" extrusionOk="0">
                  <a:moveTo>
                    <a:pt x="401" y="0"/>
                  </a:moveTo>
                  <a:cubicBezTo>
                    <a:pt x="178" y="0"/>
                    <a:pt x="1" y="231"/>
                    <a:pt x="88" y="454"/>
                  </a:cubicBezTo>
                  <a:cubicBezTo>
                    <a:pt x="142" y="589"/>
                    <a:pt x="273" y="676"/>
                    <a:pt x="411" y="676"/>
                  </a:cubicBezTo>
                  <a:cubicBezTo>
                    <a:pt x="452" y="676"/>
                    <a:pt x="493" y="669"/>
                    <a:pt x="532" y="653"/>
                  </a:cubicBezTo>
                  <a:cubicBezTo>
                    <a:pt x="813" y="536"/>
                    <a:pt x="813" y="150"/>
                    <a:pt x="544" y="33"/>
                  </a:cubicBezTo>
                  <a:cubicBezTo>
                    <a:pt x="496" y="10"/>
                    <a:pt x="447"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4" name="Google Shape;1654;p7"/>
            <p:cNvSpPr/>
            <p:nvPr/>
          </p:nvSpPr>
          <p:spPr>
            <a:xfrm>
              <a:off x="4269025" y="3248875"/>
              <a:ext cx="20575" cy="16825"/>
            </a:xfrm>
            <a:custGeom>
              <a:avLst/>
              <a:gdLst/>
              <a:ahLst/>
              <a:cxnLst/>
              <a:rect l="l" t="t" r="r" b="b"/>
              <a:pathLst>
                <a:path w="823" h="673" extrusionOk="0">
                  <a:moveTo>
                    <a:pt x="421" y="0"/>
                  </a:moveTo>
                  <a:cubicBezTo>
                    <a:pt x="380" y="0"/>
                    <a:pt x="336" y="9"/>
                    <a:pt x="293" y="28"/>
                  </a:cubicBezTo>
                  <a:cubicBezTo>
                    <a:pt x="12" y="133"/>
                    <a:pt x="1" y="519"/>
                    <a:pt x="281" y="648"/>
                  </a:cubicBezTo>
                  <a:cubicBezTo>
                    <a:pt x="322" y="665"/>
                    <a:pt x="364" y="673"/>
                    <a:pt x="406" y="673"/>
                  </a:cubicBezTo>
                  <a:cubicBezTo>
                    <a:pt x="535" y="673"/>
                    <a:pt x="661" y="596"/>
                    <a:pt x="714" y="472"/>
                  </a:cubicBezTo>
                  <a:cubicBezTo>
                    <a:pt x="822" y="236"/>
                    <a:pt x="642" y="0"/>
                    <a:pt x="4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5" name="Google Shape;1655;p7"/>
            <p:cNvSpPr/>
            <p:nvPr/>
          </p:nvSpPr>
          <p:spPr>
            <a:xfrm>
              <a:off x="4270925" y="3164850"/>
              <a:ext cx="19775" cy="16850"/>
            </a:xfrm>
            <a:custGeom>
              <a:avLst/>
              <a:gdLst/>
              <a:ahLst/>
              <a:cxnLst/>
              <a:rect l="l" t="t" r="r" b="b"/>
              <a:pathLst>
                <a:path w="791" h="674" extrusionOk="0">
                  <a:moveTo>
                    <a:pt x="406" y="0"/>
                  </a:moveTo>
                  <a:cubicBezTo>
                    <a:pt x="282" y="0"/>
                    <a:pt x="158" y="68"/>
                    <a:pt x="100" y="206"/>
                  </a:cubicBezTo>
                  <a:cubicBezTo>
                    <a:pt x="0" y="436"/>
                    <a:pt x="181" y="674"/>
                    <a:pt x="411" y="674"/>
                  </a:cubicBezTo>
                  <a:cubicBezTo>
                    <a:pt x="450" y="674"/>
                    <a:pt x="492" y="667"/>
                    <a:pt x="533" y="651"/>
                  </a:cubicBezTo>
                  <a:cubicBezTo>
                    <a:pt x="709" y="581"/>
                    <a:pt x="790" y="382"/>
                    <a:pt x="720" y="206"/>
                  </a:cubicBezTo>
                  <a:cubicBezTo>
                    <a:pt x="661" y="70"/>
                    <a:pt x="533"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6" name="Google Shape;1656;p7"/>
            <p:cNvSpPr/>
            <p:nvPr/>
          </p:nvSpPr>
          <p:spPr>
            <a:xfrm>
              <a:off x="4212725" y="3104375"/>
              <a:ext cx="19475" cy="16700"/>
            </a:xfrm>
            <a:custGeom>
              <a:avLst/>
              <a:gdLst/>
              <a:ahLst/>
              <a:cxnLst/>
              <a:rect l="l" t="t" r="r" b="b"/>
              <a:pathLst>
                <a:path w="779" h="668" extrusionOk="0">
                  <a:moveTo>
                    <a:pt x="401" y="0"/>
                  </a:moveTo>
                  <a:cubicBezTo>
                    <a:pt x="182" y="0"/>
                    <a:pt x="0" y="227"/>
                    <a:pt x="88" y="461"/>
                  </a:cubicBezTo>
                  <a:cubicBezTo>
                    <a:pt x="142" y="597"/>
                    <a:pt x="269" y="667"/>
                    <a:pt x="398" y="667"/>
                  </a:cubicBezTo>
                  <a:cubicBezTo>
                    <a:pt x="524" y="667"/>
                    <a:pt x="651" y="600"/>
                    <a:pt x="708" y="461"/>
                  </a:cubicBezTo>
                  <a:cubicBezTo>
                    <a:pt x="779" y="297"/>
                    <a:pt x="708" y="98"/>
                    <a:pt x="533" y="28"/>
                  </a:cubicBezTo>
                  <a:cubicBezTo>
                    <a:pt x="489" y="9"/>
                    <a:pt x="444"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7" name="Google Shape;1657;p7"/>
            <p:cNvSpPr/>
            <p:nvPr/>
          </p:nvSpPr>
          <p:spPr>
            <a:xfrm>
              <a:off x="4128350" y="3102425"/>
              <a:ext cx="20350" cy="16825"/>
            </a:xfrm>
            <a:custGeom>
              <a:avLst/>
              <a:gdLst/>
              <a:ahLst/>
              <a:cxnLst/>
              <a:rect l="l" t="t" r="r" b="b"/>
              <a:pathLst>
                <a:path w="814" h="673" extrusionOk="0">
                  <a:moveTo>
                    <a:pt x="403" y="1"/>
                  </a:moveTo>
                  <a:cubicBezTo>
                    <a:pt x="362" y="1"/>
                    <a:pt x="321" y="8"/>
                    <a:pt x="281" y="24"/>
                  </a:cubicBezTo>
                  <a:cubicBezTo>
                    <a:pt x="0" y="141"/>
                    <a:pt x="0" y="527"/>
                    <a:pt x="270" y="644"/>
                  </a:cubicBezTo>
                  <a:cubicBezTo>
                    <a:pt x="316" y="664"/>
                    <a:pt x="362" y="672"/>
                    <a:pt x="407" y="672"/>
                  </a:cubicBezTo>
                  <a:cubicBezTo>
                    <a:pt x="633" y="672"/>
                    <a:pt x="814" y="448"/>
                    <a:pt x="726" y="223"/>
                  </a:cubicBezTo>
                  <a:cubicBezTo>
                    <a:pt x="672" y="88"/>
                    <a:pt x="540" y="1"/>
                    <a:pt x="4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8" name="Google Shape;1658;p7"/>
            <p:cNvSpPr/>
            <p:nvPr/>
          </p:nvSpPr>
          <p:spPr>
            <a:xfrm>
              <a:off x="4068100" y="3160725"/>
              <a:ext cx="22300" cy="16975"/>
            </a:xfrm>
            <a:custGeom>
              <a:avLst/>
              <a:gdLst/>
              <a:ahLst/>
              <a:cxnLst/>
              <a:rect l="l" t="t" r="r" b="b"/>
              <a:pathLst>
                <a:path w="892" h="679" extrusionOk="0">
                  <a:moveTo>
                    <a:pt x="374" y="0"/>
                  </a:moveTo>
                  <a:cubicBezTo>
                    <a:pt x="243" y="0"/>
                    <a:pt x="122" y="79"/>
                    <a:pt x="71" y="208"/>
                  </a:cubicBezTo>
                  <a:cubicBezTo>
                    <a:pt x="0" y="371"/>
                    <a:pt x="71" y="570"/>
                    <a:pt x="246" y="640"/>
                  </a:cubicBezTo>
                  <a:cubicBezTo>
                    <a:pt x="300" y="667"/>
                    <a:pt x="352" y="678"/>
                    <a:pt x="400" y="678"/>
                  </a:cubicBezTo>
                  <a:cubicBezTo>
                    <a:pt x="720" y="678"/>
                    <a:pt x="891" y="174"/>
                    <a:pt x="515" y="32"/>
                  </a:cubicBezTo>
                  <a:cubicBezTo>
                    <a:pt x="469" y="10"/>
                    <a:pt x="421" y="0"/>
                    <a:pt x="37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59" name="Google Shape;1659;p7"/>
            <p:cNvSpPr/>
            <p:nvPr/>
          </p:nvSpPr>
          <p:spPr>
            <a:xfrm>
              <a:off x="4066050" y="3244600"/>
              <a:ext cx="19775" cy="16850"/>
            </a:xfrm>
            <a:custGeom>
              <a:avLst/>
              <a:gdLst/>
              <a:ahLst/>
              <a:cxnLst/>
              <a:rect l="l" t="t" r="r" b="b"/>
              <a:pathLst>
                <a:path w="791" h="674" extrusionOk="0">
                  <a:moveTo>
                    <a:pt x="388" y="0"/>
                  </a:moveTo>
                  <a:cubicBezTo>
                    <a:pt x="349" y="0"/>
                    <a:pt x="309" y="8"/>
                    <a:pt x="270" y="23"/>
                  </a:cubicBezTo>
                  <a:cubicBezTo>
                    <a:pt x="94" y="93"/>
                    <a:pt x="1" y="292"/>
                    <a:pt x="82" y="468"/>
                  </a:cubicBezTo>
                  <a:cubicBezTo>
                    <a:pt x="136" y="604"/>
                    <a:pt x="261" y="674"/>
                    <a:pt x="386" y="674"/>
                  </a:cubicBezTo>
                  <a:cubicBezTo>
                    <a:pt x="509" y="674"/>
                    <a:pt x="633" y="607"/>
                    <a:pt x="691" y="468"/>
                  </a:cubicBezTo>
                  <a:cubicBezTo>
                    <a:pt x="791" y="238"/>
                    <a:pt x="610" y="0"/>
                    <a:pt x="3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0" name="Google Shape;1660;p7"/>
            <p:cNvSpPr/>
            <p:nvPr/>
          </p:nvSpPr>
          <p:spPr>
            <a:xfrm>
              <a:off x="4075125" y="3305350"/>
              <a:ext cx="7025" cy="5625"/>
            </a:xfrm>
            <a:custGeom>
              <a:avLst/>
              <a:gdLst/>
              <a:ahLst/>
              <a:cxnLst/>
              <a:rect l="l" t="t" r="r" b="b"/>
              <a:pathLst>
                <a:path w="281" h="225" extrusionOk="0">
                  <a:moveTo>
                    <a:pt x="163" y="0"/>
                  </a:moveTo>
                  <a:cubicBezTo>
                    <a:pt x="135" y="0"/>
                    <a:pt x="106" y="9"/>
                    <a:pt x="82" y="26"/>
                  </a:cubicBezTo>
                  <a:cubicBezTo>
                    <a:pt x="1" y="108"/>
                    <a:pt x="73" y="224"/>
                    <a:pt x="159" y="224"/>
                  </a:cubicBezTo>
                  <a:cubicBezTo>
                    <a:pt x="184" y="224"/>
                    <a:pt x="210" y="214"/>
                    <a:pt x="234" y="190"/>
                  </a:cubicBezTo>
                  <a:cubicBezTo>
                    <a:pt x="281" y="143"/>
                    <a:pt x="281" y="73"/>
                    <a:pt x="234" y="26"/>
                  </a:cubicBezTo>
                  <a:cubicBezTo>
                    <a:pt x="217" y="9"/>
                    <a:pt x="190" y="0"/>
                    <a:pt x="16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1" name="Google Shape;1661;p7"/>
            <p:cNvSpPr/>
            <p:nvPr/>
          </p:nvSpPr>
          <p:spPr>
            <a:xfrm>
              <a:off x="4172800" y="3347425"/>
              <a:ext cx="6750" cy="5675"/>
            </a:xfrm>
            <a:custGeom>
              <a:avLst/>
              <a:gdLst/>
              <a:ahLst/>
              <a:cxnLst/>
              <a:rect l="l" t="t" r="r" b="b"/>
              <a:pathLst>
                <a:path w="270" h="227" extrusionOk="0">
                  <a:moveTo>
                    <a:pt x="112" y="1"/>
                  </a:moveTo>
                  <a:cubicBezTo>
                    <a:pt x="53" y="1"/>
                    <a:pt x="1" y="48"/>
                    <a:pt x="1" y="110"/>
                  </a:cubicBezTo>
                  <a:cubicBezTo>
                    <a:pt x="1" y="180"/>
                    <a:pt x="48" y="227"/>
                    <a:pt x="106" y="227"/>
                  </a:cubicBezTo>
                  <a:cubicBezTo>
                    <a:pt x="211" y="227"/>
                    <a:pt x="270" y="110"/>
                    <a:pt x="200" y="40"/>
                  </a:cubicBezTo>
                  <a:cubicBezTo>
                    <a:pt x="172" y="13"/>
                    <a:pt x="141" y="1"/>
                    <a:pt x="1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2" name="Google Shape;1662;p7"/>
            <p:cNvSpPr/>
            <p:nvPr/>
          </p:nvSpPr>
          <p:spPr>
            <a:xfrm>
              <a:off x="4270775" y="3309250"/>
              <a:ext cx="7050" cy="5625"/>
            </a:xfrm>
            <a:custGeom>
              <a:avLst/>
              <a:gdLst/>
              <a:ahLst/>
              <a:cxnLst/>
              <a:rect l="l" t="t" r="r" b="b"/>
              <a:pathLst>
                <a:path w="282" h="225" extrusionOk="0">
                  <a:moveTo>
                    <a:pt x="118" y="0"/>
                  </a:moveTo>
                  <a:cubicBezTo>
                    <a:pt x="91" y="0"/>
                    <a:pt x="63" y="10"/>
                    <a:pt x="36" y="34"/>
                  </a:cubicBezTo>
                  <a:cubicBezTo>
                    <a:pt x="1" y="81"/>
                    <a:pt x="1" y="151"/>
                    <a:pt x="36" y="198"/>
                  </a:cubicBezTo>
                  <a:cubicBezTo>
                    <a:pt x="59" y="216"/>
                    <a:pt x="89" y="224"/>
                    <a:pt x="118" y="224"/>
                  </a:cubicBezTo>
                  <a:cubicBezTo>
                    <a:pt x="147" y="224"/>
                    <a:pt x="176" y="216"/>
                    <a:pt x="200" y="198"/>
                  </a:cubicBezTo>
                  <a:cubicBezTo>
                    <a:pt x="281" y="117"/>
                    <a:pt x="209" y="0"/>
                    <a:pt x="11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3" name="Google Shape;1663;p7"/>
            <p:cNvSpPr/>
            <p:nvPr/>
          </p:nvSpPr>
          <p:spPr>
            <a:xfrm>
              <a:off x="4313200" y="3213025"/>
              <a:ext cx="6750" cy="5850"/>
            </a:xfrm>
            <a:custGeom>
              <a:avLst/>
              <a:gdLst/>
              <a:ahLst/>
              <a:cxnLst/>
              <a:rect l="l" t="t" r="r" b="b"/>
              <a:pathLst>
                <a:path w="270" h="234" extrusionOk="0">
                  <a:moveTo>
                    <a:pt x="121" y="1"/>
                  </a:moveTo>
                  <a:cubicBezTo>
                    <a:pt x="65" y="1"/>
                    <a:pt x="12" y="45"/>
                    <a:pt x="12" y="116"/>
                  </a:cubicBezTo>
                  <a:cubicBezTo>
                    <a:pt x="0" y="175"/>
                    <a:pt x="59" y="221"/>
                    <a:pt x="117" y="233"/>
                  </a:cubicBezTo>
                  <a:cubicBezTo>
                    <a:pt x="211" y="233"/>
                    <a:pt x="269" y="116"/>
                    <a:pt x="199" y="34"/>
                  </a:cubicBezTo>
                  <a:cubicBezTo>
                    <a:pt x="176" y="11"/>
                    <a:pt x="148" y="1"/>
                    <a:pt x="12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4" name="Google Shape;1664;p7"/>
            <p:cNvSpPr/>
            <p:nvPr/>
          </p:nvSpPr>
          <p:spPr>
            <a:xfrm>
              <a:off x="4274575" y="3115325"/>
              <a:ext cx="7275" cy="5625"/>
            </a:xfrm>
            <a:custGeom>
              <a:avLst/>
              <a:gdLst/>
              <a:ahLst/>
              <a:cxnLst/>
              <a:rect l="l" t="t" r="r" b="b"/>
              <a:pathLst>
                <a:path w="291" h="225" extrusionOk="0">
                  <a:moveTo>
                    <a:pt x="125" y="1"/>
                  </a:moveTo>
                  <a:cubicBezTo>
                    <a:pt x="99" y="1"/>
                    <a:pt x="72" y="11"/>
                    <a:pt x="48" y="35"/>
                  </a:cubicBezTo>
                  <a:cubicBezTo>
                    <a:pt x="1" y="82"/>
                    <a:pt x="1" y="152"/>
                    <a:pt x="48" y="199"/>
                  </a:cubicBezTo>
                  <a:cubicBezTo>
                    <a:pt x="71" y="216"/>
                    <a:pt x="100" y="225"/>
                    <a:pt x="130" y="225"/>
                  </a:cubicBezTo>
                  <a:cubicBezTo>
                    <a:pt x="159" y="225"/>
                    <a:pt x="188" y="216"/>
                    <a:pt x="212" y="199"/>
                  </a:cubicBezTo>
                  <a:lnTo>
                    <a:pt x="200" y="199"/>
                  </a:lnTo>
                  <a:cubicBezTo>
                    <a:pt x="290" y="117"/>
                    <a:pt x="213" y="1"/>
                    <a:pt x="12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5" name="Google Shape;1665;p7"/>
            <p:cNvSpPr/>
            <p:nvPr/>
          </p:nvSpPr>
          <p:spPr>
            <a:xfrm>
              <a:off x="4178225" y="3073050"/>
              <a:ext cx="6000" cy="5500"/>
            </a:xfrm>
            <a:custGeom>
              <a:avLst/>
              <a:gdLst/>
              <a:ahLst/>
              <a:cxnLst/>
              <a:rect l="l" t="t" r="r" b="b"/>
              <a:pathLst>
                <a:path w="240" h="220" extrusionOk="0">
                  <a:moveTo>
                    <a:pt x="122" y="0"/>
                  </a:moveTo>
                  <a:cubicBezTo>
                    <a:pt x="62" y="0"/>
                    <a:pt x="0" y="41"/>
                    <a:pt x="6" y="123"/>
                  </a:cubicBezTo>
                  <a:cubicBezTo>
                    <a:pt x="18" y="187"/>
                    <a:pt x="70" y="220"/>
                    <a:pt x="122" y="220"/>
                  </a:cubicBezTo>
                  <a:cubicBezTo>
                    <a:pt x="173" y="220"/>
                    <a:pt x="222" y="187"/>
                    <a:pt x="228" y="123"/>
                  </a:cubicBezTo>
                  <a:cubicBezTo>
                    <a:pt x="240" y="41"/>
                    <a:pt x="181" y="0"/>
                    <a:pt x="12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6" name="Google Shape;1666;p7"/>
            <p:cNvSpPr/>
            <p:nvPr/>
          </p:nvSpPr>
          <p:spPr>
            <a:xfrm>
              <a:off x="4079800" y="3111250"/>
              <a:ext cx="7325" cy="5600"/>
            </a:xfrm>
            <a:custGeom>
              <a:avLst/>
              <a:gdLst/>
              <a:ahLst/>
              <a:cxnLst/>
              <a:rect l="l" t="t" r="r" b="b"/>
              <a:pathLst>
                <a:path w="293" h="224" extrusionOk="0">
                  <a:moveTo>
                    <a:pt x="124" y="0"/>
                  </a:moveTo>
                  <a:cubicBezTo>
                    <a:pt x="97" y="0"/>
                    <a:pt x="69" y="12"/>
                    <a:pt x="47" y="34"/>
                  </a:cubicBezTo>
                  <a:cubicBezTo>
                    <a:pt x="0" y="69"/>
                    <a:pt x="0" y="139"/>
                    <a:pt x="47" y="186"/>
                  </a:cubicBezTo>
                  <a:cubicBezTo>
                    <a:pt x="63" y="213"/>
                    <a:pt x="86" y="224"/>
                    <a:pt x="110" y="224"/>
                  </a:cubicBezTo>
                  <a:cubicBezTo>
                    <a:pt x="192" y="224"/>
                    <a:pt x="292" y="100"/>
                    <a:pt x="211" y="46"/>
                  </a:cubicBezTo>
                  <a:cubicBezTo>
                    <a:pt x="186" y="15"/>
                    <a:pt x="155" y="0"/>
                    <a:pt x="12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7" name="Google Shape;1667;p7"/>
            <p:cNvSpPr/>
            <p:nvPr/>
          </p:nvSpPr>
          <p:spPr>
            <a:xfrm>
              <a:off x="4037975" y="3207425"/>
              <a:ext cx="6450" cy="5775"/>
            </a:xfrm>
            <a:custGeom>
              <a:avLst/>
              <a:gdLst/>
              <a:ahLst/>
              <a:cxnLst/>
              <a:rect l="l" t="t" r="r" b="b"/>
              <a:pathLst>
                <a:path w="258" h="231" extrusionOk="0">
                  <a:moveTo>
                    <a:pt x="106" y="1"/>
                  </a:moveTo>
                  <a:cubicBezTo>
                    <a:pt x="47" y="1"/>
                    <a:pt x="0" y="48"/>
                    <a:pt x="0" y="118"/>
                  </a:cubicBezTo>
                  <a:cubicBezTo>
                    <a:pt x="0" y="183"/>
                    <a:pt x="57" y="231"/>
                    <a:pt x="114" y="231"/>
                  </a:cubicBezTo>
                  <a:cubicBezTo>
                    <a:pt x="140" y="231"/>
                    <a:pt x="166" y="221"/>
                    <a:pt x="188" y="200"/>
                  </a:cubicBezTo>
                  <a:cubicBezTo>
                    <a:pt x="258" y="130"/>
                    <a:pt x="211" y="1"/>
                    <a:pt x="1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8" name="Google Shape;1668;p7"/>
            <p:cNvSpPr/>
            <p:nvPr/>
          </p:nvSpPr>
          <p:spPr>
            <a:xfrm>
              <a:off x="4105250" y="3358350"/>
              <a:ext cx="13475" cy="11225"/>
            </a:xfrm>
            <a:custGeom>
              <a:avLst/>
              <a:gdLst/>
              <a:ahLst/>
              <a:cxnLst/>
              <a:rect l="l" t="t" r="r" b="b"/>
              <a:pathLst>
                <a:path w="539" h="449" extrusionOk="0">
                  <a:moveTo>
                    <a:pt x="267" y="1"/>
                  </a:moveTo>
                  <a:cubicBezTo>
                    <a:pt x="182" y="1"/>
                    <a:pt x="104" y="53"/>
                    <a:pt x="70" y="129"/>
                  </a:cubicBezTo>
                  <a:cubicBezTo>
                    <a:pt x="1" y="289"/>
                    <a:pt x="118" y="449"/>
                    <a:pt x="270" y="449"/>
                  </a:cubicBezTo>
                  <a:cubicBezTo>
                    <a:pt x="296" y="449"/>
                    <a:pt x="324" y="444"/>
                    <a:pt x="351" y="433"/>
                  </a:cubicBezTo>
                  <a:cubicBezTo>
                    <a:pt x="538" y="352"/>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69" name="Google Shape;1669;p7"/>
            <p:cNvSpPr/>
            <p:nvPr/>
          </p:nvSpPr>
          <p:spPr>
            <a:xfrm>
              <a:off x="4232050" y="3361175"/>
              <a:ext cx="13025" cy="11050"/>
            </a:xfrm>
            <a:custGeom>
              <a:avLst/>
              <a:gdLst/>
              <a:ahLst/>
              <a:cxnLst/>
              <a:rect l="l" t="t" r="r" b="b"/>
              <a:pathLst>
                <a:path w="521" h="442" extrusionOk="0">
                  <a:moveTo>
                    <a:pt x="273" y="1"/>
                  </a:moveTo>
                  <a:cubicBezTo>
                    <a:pt x="139" y="1"/>
                    <a:pt x="0" y="125"/>
                    <a:pt x="52" y="297"/>
                  </a:cubicBezTo>
                  <a:cubicBezTo>
                    <a:pt x="88" y="387"/>
                    <a:pt x="172" y="442"/>
                    <a:pt x="262" y="442"/>
                  </a:cubicBezTo>
                  <a:cubicBezTo>
                    <a:pt x="289" y="442"/>
                    <a:pt x="317" y="437"/>
                    <a:pt x="345" y="426"/>
                  </a:cubicBezTo>
                  <a:cubicBezTo>
                    <a:pt x="462" y="379"/>
                    <a:pt x="520" y="250"/>
                    <a:pt x="462" y="133"/>
                  </a:cubicBezTo>
                  <a:cubicBezTo>
                    <a:pt x="424" y="40"/>
                    <a:pt x="349" y="1"/>
                    <a:pt x="2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0" name="Google Shape;1670;p7"/>
            <p:cNvSpPr/>
            <p:nvPr/>
          </p:nvSpPr>
          <p:spPr>
            <a:xfrm>
              <a:off x="4322850" y="3273625"/>
              <a:ext cx="13725" cy="11200"/>
            </a:xfrm>
            <a:custGeom>
              <a:avLst/>
              <a:gdLst/>
              <a:ahLst/>
              <a:cxnLst/>
              <a:rect l="l" t="t" r="r" b="b"/>
              <a:pathLst>
                <a:path w="549" h="448" extrusionOk="0">
                  <a:moveTo>
                    <a:pt x="286" y="0"/>
                  </a:moveTo>
                  <a:cubicBezTo>
                    <a:pt x="258" y="0"/>
                    <a:pt x="228" y="7"/>
                    <a:pt x="199" y="20"/>
                  </a:cubicBezTo>
                  <a:cubicBezTo>
                    <a:pt x="12" y="90"/>
                    <a:pt x="0" y="348"/>
                    <a:pt x="188" y="430"/>
                  </a:cubicBezTo>
                  <a:cubicBezTo>
                    <a:pt x="218" y="442"/>
                    <a:pt x="249" y="448"/>
                    <a:pt x="279" y="448"/>
                  </a:cubicBezTo>
                  <a:cubicBezTo>
                    <a:pt x="366" y="448"/>
                    <a:pt x="445" y="400"/>
                    <a:pt x="480" y="313"/>
                  </a:cubicBezTo>
                  <a:cubicBezTo>
                    <a:pt x="548" y="157"/>
                    <a:pt x="429"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1" name="Google Shape;1671;p7"/>
            <p:cNvSpPr/>
            <p:nvPr/>
          </p:nvSpPr>
          <p:spPr>
            <a:xfrm>
              <a:off x="4325775" y="3147725"/>
              <a:ext cx="13175" cy="11275"/>
            </a:xfrm>
            <a:custGeom>
              <a:avLst/>
              <a:gdLst/>
              <a:ahLst/>
              <a:cxnLst/>
              <a:rect l="l" t="t" r="r" b="b"/>
              <a:pathLst>
                <a:path w="527" h="451" extrusionOk="0">
                  <a:moveTo>
                    <a:pt x="267" y="1"/>
                  </a:moveTo>
                  <a:cubicBezTo>
                    <a:pt x="185" y="1"/>
                    <a:pt x="105" y="45"/>
                    <a:pt x="71" y="131"/>
                  </a:cubicBezTo>
                  <a:cubicBezTo>
                    <a:pt x="1" y="291"/>
                    <a:pt x="118" y="450"/>
                    <a:pt x="270" y="450"/>
                  </a:cubicBezTo>
                  <a:cubicBezTo>
                    <a:pt x="296" y="450"/>
                    <a:pt x="324" y="445"/>
                    <a:pt x="351" y="435"/>
                  </a:cubicBezTo>
                  <a:cubicBezTo>
                    <a:pt x="468" y="388"/>
                    <a:pt x="527" y="260"/>
                    <a:pt x="480" y="143"/>
                  </a:cubicBezTo>
                  <a:cubicBezTo>
                    <a:pt x="438" y="48"/>
                    <a:pt x="351"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2" name="Google Shape;1672;p7"/>
            <p:cNvSpPr/>
            <p:nvPr/>
          </p:nvSpPr>
          <p:spPr>
            <a:xfrm>
              <a:off x="4238050" y="3056875"/>
              <a:ext cx="13175" cy="11100"/>
            </a:xfrm>
            <a:custGeom>
              <a:avLst/>
              <a:gdLst/>
              <a:ahLst/>
              <a:cxnLst/>
              <a:rect l="l" t="t" r="r" b="b"/>
              <a:pathLst>
                <a:path w="527" h="444" extrusionOk="0">
                  <a:moveTo>
                    <a:pt x="266" y="1"/>
                  </a:moveTo>
                  <a:cubicBezTo>
                    <a:pt x="118" y="1"/>
                    <a:pt x="0" y="147"/>
                    <a:pt x="58" y="302"/>
                  </a:cubicBezTo>
                  <a:cubicBezTo>
                    <a:pt x="94" y="397"/>
                    <a:pt x="181" y="444"/>
                    <a:pt x="268" y="444"/>
                  </a:cubicBezTo>
                  <a:cubicBezTo>
                    <a:pt x="353" y="444"/>
                    <a:pt x="439" y="400"/>
                    <a:pt x="479" y="314"/>
                  </a:cubicBezTo>
                  <a:cubicBezTo>
                    <a:pt x="526" y="197"/>
                    <a:pt x="468" y="68"/>
                    <a:pt x="362" y="21"/>
                  </a:cubicBezTo>
                  <a:cubicBezTo>
                    <a:pt x="330" y="7"/>
                    <a:pt x="297" y="1"/>
                    <a:pt x="26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3" name="Google Shape;1673;p7"/>
            <p:cNvSpPr/>
            <p:nvPr/>
          </p:nvSpPr>
          <p:spPr>
            <a:xfrm>
              <a:off x="4111375" y="3054325"/>
              <a:ext cx="13775" cy="11200"/>
            </a:xfrm>
            <a:custGeom>
              <a:avLst/>
              <a:gdLst/>
              <a:ahLst/>
              <a:cxnLst/>
              <a:rect l="l" t="t" r="r" b="b"/>
              <a:pathLst>
                <a:path w="551" h="448" extrusionOk="0">
                  <a:moveTo>
                    <a:pt x="286" y="0"/>
                  </a:moveTo>
                  <a:cubicBezTo>
                    <a:pt x="257" y="0"/>
                    <a:pt x="227" y="6"/>
                    <a:pt x="200" y="18"/>
                  </a:cubicBezTo>
                  <a:cubicBezTo>
                    <a:pt x="13" y="88"/>
                    <a:pt x="1" y="346"/>
                    <a:pt x="188" y="427"/>
                  </a:cubicBezTo>
                  <a:cubicBezTo>
                    <a:pt x="219" y="441"/>
                    <a:pt x="250" y="447"/>
                    <a:pt x="280" y="447"/>
                  </a:cubicBezTo>
                  <a:cubicBezTo>
                    <a:pt x="430" y="447"/>
                    <a:pt x="551" y="291"/>
                    <a:pt x="492" y="135"/>
                  </a:cubicBezTo>
                  <a:cubicBezTo>
                    <a:pt x="458" y="48"/>
                    <a:pt x="371"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4" name="Google Shape;1674;p7"/>
            <p:cNvSpPr/>
            <p:nvPr/>
          </p:nvSpPr>
          <p:spPr>
            <a:xfrm>
              <a:off x="4020425" y="3141475"/>
              <a:ext cx="13475" cy="11075"/>
            </a:xfrm>
            <a:custGeom>
              <a:avLst/>
              <a:gdLst/>
              <a:ahLst/>
              <a:cxnLst/>
              <a:rect l="l" t="t" r="r" b="b"/>
              <a:pathLst>
                <a:path w="539" h="443" extrusionOk="0">
                  <a:moveTo>
                    <a:pt x="272" y="0"/>
                  </a:moveTo>
                  <a:cubicBezTo>
                    <a:pt x="185" y="0"/>
                    <a:pt x="105" y="49"/>
                    <a:pt x="71" y="135"/>
                  </a:cubicBezTo>
                  <a:cubicBezTo>
                    <a:pt x="1" y="285"/>
                    <a:pt x="118" y="443"/>
                    <a:pt x="270" y="443"/>
                  </a:cubicBezTo>
                  <a:cubicBezTo>
                    <a:pt x="296" y="443"/>
                    <a:pt x="324" y="438"/>
                    <a:pt x="351" y="428"/>
                  </a:cubicBezTo>
                  <a:cubicBezTo>
                    <a:pt x="539" y="358"/>
                    <a:pt x="539" y="100"/>
                    <a:pt x="363" y="18"/>
                  </a:cubicBezTo>
                  <a:cubicBezTo>
                    <a:pt x="333" y="6"/>
                    <a:pt x="302" y="0"/>
                    <a:pt x="27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5" name="Google Shape;1675;p7"/>
            <p:cNvSpPr/>
            <p:nvPr/>
          </p:nvSpPr>
          <p:spPr>
            <a:xfrm>
              <a:off x="4015875" y="3267275"/>
              <a:ext cx="15100" cy="11625"/>
            </a:xfrm>
            <a:custGeom>
              <a:avLst/>
              <a:gdLst/>
              <a:ahLst/>
              <a:cxnLst/>
              <a:rect l="l" t="t" r="r" b="b"/>
              <a:pathLst>
                <a:path w="604" h="465" extrusionOk="0">
                  <a:moveTo>
                    <a:pt x="347" y="1"/>
                  </a:moveTo>
                  <a:cubicBezTo>
                    <a:pt x="320" y="1"/>
                    <a:pt x="292" y="6"/>
                    <a:pt x="264" y="17"/>
                  </a:cubicBezTo>
                  <a:lnTo>
                    <a:pt x="264" y="29"/>
                  </a:lnTo>
                  <a:cubicBezTo>
                    <a:pt x="0" y="110"/>
                    <a:pt x="98" y="465"/>
                    <a:pt x="320" y="465"/>
                  </a:cubicBezTo>
                  <a:cubicBezTo>
                    <a:pt x="353" y="465"/>
                    <a:pt x="390" y="457"/>
                    <a:pt x="428" y="438"/>
                  </a:cubicBezTo>
                  <a:cubicBezTo>
                    <a:pt x="545" y="391"/>
                    <a:pt x="604" y="263"/>
                    <a:pt x="557" y="146"/>
                  </a:cubicBezTo>
                  <a:cubicBezTo>
                    <a:pt x="521" y="56"/>
                    <a:pt x="437"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6" name="Google Shape;1676;p7"/>
            <p:cNvSpPr/>
            <p:nvPr/>
          </p:nvSpPr>
          <p:spPr>
            <a:xfrm>
              <a:off x="4036225" y="3343150"/>
              <a:ext cx="6150" cy="5650"/>
            </a:xfrm>
            <a:custGeom>
              <a:avLst/>
              <a:gdLst/>
              <a:ahLst/>
              <a:cxnLst/>
              <a:rect l="l" t="t" r="r" b="b"/>
              <a:pathLst>
                <a:path w="246" h="226" extrusionOk="0">
                  <a:moveTo>
                    <a:pt x="127" y="0"/>
                  </a:moveTo>
                  <a:cubicBezTo>
                    <a:pt x="100" y="0"/>
                    <a:pt x="70" y="12"/>
                    <a:pt x="47" y="35"/>
                  </a:cubicBezTo>
                  <a:cubicBezTo>
                    <a:pt x="0" y="82"/>
                    <a:pt x="0" y="152"/>
                    <a:pt x="47" y="199"/>
                  </a:cubicBezTo>
                  <a:cubicBezTo>
                    <a:pt x="70" y="217"/>
                    <a:pt x="100" y="225"/>
                    <a:pt x="127" y="225"/>
                  </a:cubicBezTo>
                  <a:cubicBezTo>
                    <a:pt x="155" y="225"/>
                    <a:pt x="182" y="217"/>
                    <a:pt x="199" y="199"/>
                  </a:cubicBezTo>
                  <a:cubicBezTo>
                    <a:pt x="246" y="152"/>
                    <a:pt x="246" y="82"/>
                    <a:pt x="199" y="35"/>
                  </a:cubicBezTo>
                  <a:cubicBezTo>
                    <a:pt x="182" y="12"/>
                    <a:pt x="155" y="0"/>
                    <a:pt x="12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7" name="Google Shape;1677;p7"/>
            <p:cNvSpPr/>
            <p:nvPr/>
          </p:nvSpPr>
          <p:spPr>
            <a:xfrm>
              <a:off x="4171625" y="3402275"/>
              <a:ext cx="6750" cy="5825"/>
            </a:xfrm>
            <a:custGeom>
              <a:avLst/>
              <a:gdLst/>
              <a:ahLst/>
              <a:cxnLst/>
              <a:rect l="l" t="t" r="r" b="b"/>
              <a:pathLst>
                <a:path w="270" h="233" extrusionOk="0">
                  <a:moveTo>
                    <a:pt x="119" y="0"/>
                  </a:moveTo>
                  <a:cubicBezTo>
                    <a:pt x="59" y="0"/>
                    <a:pt x="1" y="45"/>
                    <a:pt x="1" y="115"/>
                  </a:cubicBezTo>
                  <a:cubicBezTo>
                    <a:pt x="1" y="174"/>
                    <a:pt x="48" y="221"/>
                    <a:pt x="118" y="232"/>
                  </a:cubicBezTo>
                  <a:cubicBezTo>
                    <a:pt x="212" y="232"/>
                    <a:pt x="270" y="104"/>
                    <a:pt x="200" y="34"/>
                  </a:cubicBezTo>
                  <a:cubicBezTo>
                    <a:pt x="177" y="11"/>
                    <a:pt x="148" y="0"/>
                    <a:pt x="1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8" name="Google Shape;1678;p7"/>
            <p:cNvSpPr/>
            <p:nvPr/>
          </p:nvSpPr>
          <p:spPr>
            <a:xfrm>
              <a:off x="4307925" y="3349050"/>
              <a:ext cx="7325" cy="5175"/>
            </a:xfrm>
            <a:custGeom>
              <a:avLst/>
              <a:gdLst/>
              <a:ahLst/>
              <a:cxnLst/>
              <a:rect l="l" t="t" r="r" b="b"/>
              <a:pathLst>
                <a:path w="293" h="207" extrusionOk="0">
                  <a:moveTo>
                    <a:pt x="186" y="1"/>
                  </a:moveTo>
                  <a:cubicBezTo>
                    <a:pt x="103" y="1"/>
                    <a:pt x="0" y="121"/>
                    <a:pt x="83" y="185"/>
                  </a:cubicBezTo>
                  <a:cubicBezTo>
                    <a:pt x="102" y="200"/>
                    <a:pt x="124" y="207"/>
                    <a:pt x="144" y="207"/>
                  </a:cubicBezTo>
                  <a:cubicBezTo>
                    <a:pt x="222" y="207"/>
                    <a:pt x="293" y="116"/>
                    <a:pt x="246" y="33"/>
                  </a:cubicBezTo>
                  <a:cubicBezTo>
                    <a:pt x="231" y="10"/>
                    <a:pt x="209" y="1"/>
                    <a:pt x="18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79" name="Google Shape;1679;p7"/>
            <p:cNvSpPr/>
            <p:nvPr/>
          </p:nvSpPr>
          <p:spPr>
            <a:xfrm>
              <a:off x="4368475" y="3214200"/>
              <a:ext cx="6450" cy="5825"/>
            </a:xfrm>
            <a:custGeom>
              <a:avLst/>
              <a:gdLst/>
              <a:ahLst/>
              <a:cxnLst/>
              <a:rect l="l" t="t" r="r" b="b"/>
              <a:pathLst>
                <a:path w="258" h="233" extrusionOk="0">
                  <a:moveTo>
                    <a:pt x="110" y="1"/>
                  </a:moveTo>
                  <a:cubicBezTo>
                    <a:pt x="53" y="1"/>
                    <a:pt x="0" y="45"/>
                    <a:pt x="0" y="116"/>
                  </a:cubicBezTo>
                  <a:cubicBezTo>
                    <a:pt x="0" y="174"/>
                    <a:pt x="47" y="221"/>
                    <a:pt x="106" y="233"/>
                  </a:cubicBezTo>
                  <a:cubicBezTo>
                    <a:pt x="211" y="233"/>
                    <a:pt x="258" y="104"/>
                    <a:pt x="188" y="34"/>
                  </a:cubicBezTo>
                  <a:cubicBezTo>
                    <a:pt x="165" y="11"/>
                    <a:pt x="137" y="1"/>
                    <a:pt x="1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0" name="Google Shape;1680;p7"/>
            <p:cNvSpPr/>
            <p:nvPr/>
          </p:nvSpPr>
          <p:spPr>
            <a:xfrm>
              <a:off x="4314650" y="3077325"/>
              <a:ext cx="5875" cy="5600"/>
            </a:xfrm>
            <a:custGeom>
              <a:avLst/>
              <a:gdLst/>
              <a:ahLst/>
              <a:cxnLst/>
              <a:rect l="l" t="t" r="r" b="b"/>
              <a:pathLst>
                <a:path w="235" h="224" extrusionOk="0">
                  <a:moveTo>
                    <a:pt x="115" y="1"/>
                  </a:moveTo>
                  <a:cubicBezTo>
                    <a:pt x="59" y="1"/>
                    <a:pt x="1" y="45"/>
                    <a:pt x="1" y="116"/>
                  </a:cubicBezTo>
                  <a:cubicBezTo>
                    <a:pt x="1" y="181"/>
                    <a:pt x="63" y="223"/>
                    <a:pt x="121" y="223"/>
                  </a:cubicBezTo>
                  <a:cubicBezTo>
                    <a:pt x="146" y="223"/>
                    <a:pt x="170" y="215"/>
                    <a:pt x="188" y="198"/>
                  </a:cubicBezTo>
                  <a:cubicBezTo>
                    <a:pt x="235" y="151"/>
                    <a:pt x="235" y="81"/>
                    <a:pt x="188" y="34"/>
                  </a:cubicBezTo>
                  <a:cubicBezTo>
                    <a:pt x="169" y="11"/>
                    <a:pt x="142" y="1"/>
                    <a:pt x="1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1" name="Google Shape;1681;p7"/>
            <p:cNvSpPr/>
            <p:nvPr/>
          </p:nvSpPr>
          <p:spPr>
            <a:xfrm>
              <a:off x="4178725" y="3018475"/>
              <a:ext cx="6400" cy="5550"/>
            </a:xfrm>
            <a:custGeom>
              <a:avLst/>
              <a:gdLst/>
              <a:ahLst/>
              <a:cxnLst/>
              <a:rect l="l" t="t" r="r" b="b"/>
              <a:pathLst>
                <a:path w="256" h="222" extrusionOk="0">
                  <a:moveTo>
                    <a:pt x="137" y="1"/>
                  </a:moveTo>
                  <a:cubicBezTo>
                    <a:pt x="41" y="1"/>
                    <a:pt x="1" y="121"/>
                    <a:pt x="68" y="188"/>
                  </a:cubicBezTo>
                  <a:cubicBezTo>
                    <a:pt x="91" y="211"/>
                    <a:pt x="119" y="222"/>
                    <a:pt x="146" y="222"/>
                  </a:cubicBezTo>
                  <a:cubicBezTo>
                    <a:pt x="202" y="222"/>
                    <a:pt x="255" y="177"/>
                    <a:pt x="255" y="107"/>
                  </a:cubicBezTo>
                  <a:cubicBezTo>
                    <a:pt x="255" y="48"/>
                    <a:pt x="208" y="1"/>
                    <a:pt x="150" y="1"/>
                  </a:cubicBezTo>
                  <a:cubicBezTo>
                    <a:pt x="145" y="1"/>
                    <a:pt x="141" y="1"/>
                    <a:pt x="13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2" name="Google Shape;1682;p7"/>
            <p:cNvSpPr/>
            <p:nvPr/>
          </p:nvSpPr>
          <p:spPr>
            <a:xfrm>
              <a:off x="4041775" y="3071725"/>
              <a:ext cx="7050" cy="5725"/>
            </a:xfrm>
            <a:custGeom>
              <a:avLst/>
              <a:gdLst/>
              <a:ahLst/>
              <a:cxnLst/>
              <a:rect l="l" t="t" r="r" b="b"/>
              <a:pathLst>
                <a:path w="282" h="229" extrusionOk="0">
                  <a:moveTo>
                    <a:pt x="129" y="1"/>
                  </a:moveTo>
                  <a:cubicBezTo>
                    <a:pt x="100" y="1"/>
                    <a:pt x="71" y="12"/>
                    <a:pt x="47" y="36"/>
                  </a:cubicBezTo>
                  <a:cubicBezTo>
                    <a:pt x="1" y="82"/>
                    <a:pt x="1" y="153"/>
                    <a:pt x="47" y="188"/>
                  </a:cubicBezTo>
                  <a:cubicBezTo>
                    <a:pt x="73" y="216"/>
                    <a:pt x="102" y="228"/>
                    <a:pt x="129" y="228"/>
                  </a:cubicBezTo>
                  <a:cubicBezTo>
                    <a:pt x="212" y="228"/>
                    <a:pt x="282" y="115"/>
                    <a:pt x="211" y="36"/>
                  </a:cubicBezTo>
                  <a:cubicBezTo>
                    <a:pt x="188" y="12"/>
                    <a:pt x="158" y="1"/>
                    <a:pt x="12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3" name="Google Shape;1683;p7"/>
            <p:cNvSpPr/>
            <p:nvPr/>
          </p:nvSpPr>
          <p:spPr>
            <a:xfrm>
              <a:off x="3981625" y="3206525"/>
              <a:ext cx="8025" cy="5625"/>
            </a:xfrm>
            <a:custGeom>
              <a:avLst/>
              <a:gdLst/>
              <a:ahLst/>
              <a:cxnLst/>
              <a:rect l="l" t="t" r="r" b="b"/>
              <a:pathLst>
                <a:path w="321" h="225" extrusionOk="0">
                  <a:moveTo>
                    <a:pt x="140" y="0"/>
                  </a:moveTo>
                  <a:cubicBezTo>
                    <a:pt x="0" y="0"/>
                    <a:pt x="3" y="224"/>
                    <a:pt x="150" y="224"/>
                  </a:cubicBezTo>
                  <a:cubicBezTo>
                    <a:pt x="153" y="224"/>
                    <a:pt x="157" y="224"/>
                    <a:pt x="160" y="224"/>
                  </a:cubicBezTo>
                  <a:cubicBezTo>
                    <a:pt x="164" y="224"/>
                    <a:pt x="168" y="224"/>
                    <a:pt x="171" y="224"/>
                  </a:cubicBezTo>
                  <a:cubicBezTo>
                    <a:pt x="317" y="224"/>
                    <a:pt x="320" y="0"/>
                    <a:pt x="181" y="0"/>
                  </a:cubicBezTo>
                  <a:cubicBezTo>
                    <a:pt x="174" y="0"/>
                    <a:pt x="167" y="1"/>
                    <a:pt x="160" y="2"/>
                  </a:cubicBezTo>
                  <a:cubicBezTo>
                    <a:pt x="153" y="1"/>
                    <a:pt x="146" y="0"/>
                    <a:pt x="14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4" name="Google Shape;1684;p7"/>
            <p:cNvSpPr/>
            <p:nvPr/>
          </p:nvSpPr>
          <p:spPr>
            <a:xfrm>
              <a:off x="6443300" y="3861700"/>
              <a:ext cx="22550" cy="20275"/>
            </a:xfrm>
            <a:custGeom>
              <a:avLst/>
              <a:gdLst/>
              <a:ahLst/>
              <a:cxnLst/>
              <a:rect l="l" t="t" r="r" b="b"/>
              <a:pathLst>
                <a:path w="902" h="811" extrusionOk="0">
                  <a:moveTo>
                    <a:pt x="444" y="0"/>
                  </a:moveTo>
                  <a:cubicBezTo>
                    <a:pt x="344" y="0"/>
                    <a:pt x="243" y="39"/>
                    <a:pt x="164" y="118"/>
                  </a:cubicBezTo>
                  <a:cubicBezTo>
                    <a:pt x="1" y="270"/>
                    <a:pt x="1" y="527"/>
                    <a:pt x="153" y="691"/>
                  </a:cubicBezTo>
                  <a:cubicBezTo>
                    <a:pt x="232" y="770"/>
                    <a:pt x="339" y="811"/>
                    <a:pt x="447" y="811"/>
                  </a:cubicBezTo>
                  <a:cubicBezTo>
                    <a:pt x="547" y="811"/>
                    <a:pt x="647" y="776"/>
                    <a:pt x="726" y="703"/>
                  </a:cubicBezTo>
                  <a:cubicBezTo>
                    <a:pt x="890" y="539"/>
                    <a:pt x="901" y="281"/>
                    <a:pt x="738" y="129"/>
                  </a:cubicBezTo>
                  <a:cubicBezTo>
                    <a:pt x="659" y="44"/>
                    <a:pt x="552"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5" name="Google Shape;1685;p7"/>
            <p:cNvSpPr/>
            <p:nvPr/>
          </p:nvSpPr>
          <p:spPr>
            <a:xfrm>
              <a:off x="6482200" y="3862575"/>
              <a:ext cx="22550" cy="20275"/>
            </a:xfrm>
            <a:custGeom>
              <a:avLst/>
              <a:gdLst/>
              <a:ahLst/>
              <a:cxnLst/>
              <a:rect l="l" t="t" r="r" b="b"/>
              <a:pathLst>
                <a:path w="902" h="811" extrusionOk="0">
                  <a:moveTo>
                    <a:pt x="447" y="1"/>
                  </a:moveTo>
                  <a:cubicBezTo>
                    <a:pt x="347" y="1"/>
                    <a:pt x="249" y="39"/>
                    <a:pt x="176" y="118"/>
                  </a:cubicBezTo>
                  <a:cubicBezTo>
                    <a:pt x="12" y="270"/>
                    <a:pt x="1" y="527"/>
                    <a:pt x="164" y="691"/>
                  </a:cubicBezTo>
                  <a:cubicBezTo>
                    <a:pt x="243" y="770"/>
                    <a:pt x="351" y="811"/>
                    <a:pt x="459" y="811"/>
                  </a:cubicBezTo>
                  <a:cubicBezTo>
                    <a:pt x="559" y="811"/>
                    <a:pt x="659" y="776"/>
                    <a:pt x="738" y="703"/>
                  </a:cubicBezTo>
                  <a:cubicBezTo>
                    <a:pt x="901" y="539"/>
                    <a:pt x="901" y="281"/>
                    <a:pt x="749" y="129"/>
                  </a:cubicBezTo>
                  <a:cubicBezTo>
                    <a:pt x="665" y="45"/>
                    <a:pt x="555" y="1"/>
                    <a:pt x="4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6" name="Google Shape;1686;p7"/>
            <p:cNvSpPr/>
            <p:nvPr/>
          </p:nvSpPr>
          <p:spPr>
            <a:xfrm>
              <a:off x="6484050" y="3823775"/>
              <a:ext cx="21575" cy="20275"/>
            </a:xfrm>
            <a:custGeom>
              <a:avLst/>
              <a:gdLst/>
              <a:ahLst/>
              <a:cxnLst/>
              <a:rect l="l" t="t" r="r" b="b"/>
              <a:pathLst>
                <a:path w="863" h="811" extrusionOk="0">
                  <a:moveTo>
                    <a:pt x="409" y="0"/>
                  </a:moveTo>
                  <a:cubicBezTo>
                    <a:pt x="205" y="0"/>
                    <a:pt x="9" y="153"/>
                    <a:pt x="9" y="394"/>
                  </a:cubicBezTo>
                  <a:cubicBezTo>
                    <a:pt x="0" y="644"/>
                    <a:pt x="202" y="810"/>
                    <a:pt x="413" y="810"/>
                  </a:cubicBezTo>
                  <a:cubicBezTo>
                    <a:pt x="509" y="810"/>
                    <a:pt x="607" y="776"/>
                    <a:pt x="687" y="699"/>
                  </a:cubicBezTo>
                  <a:cubicBezTo>
                    <a:pt x="851" y="547"/>
                    <a:pt x="863" y="289"/>
                    <a:pt x="699" y="125"/>
                  </a:cubicBezTo>
                  <a:cubicBezTo>
                    <a:pt x="616" y="39"/>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7" name="Google Shape;1687;p7"/>
            <p:cNvSpPr/>
            <p:nvPr/>
          </p:nvSpPr>
          <p:spPr>
            <a:xfrm>
              <a:off x="6444175" y="3823025"/>
              <a:ext cx="22250" cy="20275"/>
            </a:xfrm>
            <a:custGeom>
              <a:avLst/>
              <a:gdLst/>
              <a:ahLst/>
              <a:cxnLst/>
              <a:rect l="l" t="t" r="r" b="b"/>
              <a:pathLst>
                <a:path w="890" h="811" extrusionOk="0">
                  <a:moveTo>
                    <a:pt x="444" y="0"/>
                  </a:moveTo>
                  <a:cubicBezTo>
                    <a:pt x="344" y="0"/>
                    <a:pt x="243" y="35"/>
                    <a:pt x="165" y="109"/>
                  </a:cubicBezTo>
                  <a:cubicBezTo>
                    <a:pt x="1" y="272"/>
                    <a:pt x="1" y="530"/>
                    <a:pt x="153" y="682"/>
                  </a:cubicBezTo>
                  <a:cubicBezTo>
                    <a:pt x="232" y="767"/>
                    <a:pt x="339" y="811"/>
                    <a:pt x="446" y="811"/>
                  </a:cubicBezTo>
                  <a:cubicBezTo>
                    <a:pt x="546" y="811"/>
                    <a:pt x="647" y="773"/>
                    <a:pt x="726" y="694"/>
                  </a:cubicBezTo>
                  <a:cubicBezTo>
                    <a:pt x="890" y="541"/>
                    <a:pt x="890" y="284"/>
                    <a:pt x="738" y="120"/>
                  </a:cubicBezTo>
                  <a:cubicBezTo>
                    <a:pt x="659" y="41"/>
                    <a:pt x="551"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8" name="Google Shape;1688;p7"/>
            <p:cNvSpPr/>
            <p:nvPr/>
          </p:nvSpPr>
          <p:spPr>
            <a:xfrm>
              <a:off x="6438675" y="3892100"/>
              <a:ext cx="27175" cy="22275"/>
            </a:xfrm>
            <a:custGeom>
              <a:avLst/>
              <a:gdLst/>
              <a:ahLst/>
              <a:cxnLst/>
              <a:rect l="l" t="t" r="r" b="b"/>
              <a:pathLst>
                <a:path w="1087" h="891" extrusionOk="0">
                  <a:moveTo>
                    <a:pt x="541" y="1"/>
                  </a:moveTo>
                  <a:cubicBezTo>
                    <a:pt x="368" y="1"/>
                    <a:pt x="208" y="97"/>
                    <a:pt x="139" y="270"/>
                  </a:cubicBezTo>
                  <a:cubicBezTo>
                    <a:pt x="1" y="576"/>
                    <a:pt x="237" y="890"/>
                    <a:pt x="532" y="890"/>
                  </a:cubicBezTo>
                  <a:cubicBezTo>
                    <a:pt x="587" y="890"/>
                    <a:pt x="643" y="879"/>
                    <a:pt x="700" y="855"/>
                  </a:cubicBezTo>
                  <a:cubicBezTo>
                    <a:pt x="1075" y="715"/>
                    <a:pt x="1086" y="188"/>
                    <a:pt x="724" y="36"/>
                  </a:cubicBezTo>
                  <a:cubicBezTo>
                    <a:pt x="663" y="12"/>
                    <a:pt x="601" y="1"/>
                    <a:pt x="54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89" name="Google Shape;1689;p7"/>
            <p:cNvSpPr/>
            <p:nvPr/>
          </p:nvSpPr>
          <p:spPr>
            <a:xfrm>
              <a:off x="6481050" y="3892875"/>
              <a:ext cx="26925" cy="22350"/>
            </a:xfrm>
            <a:custGeom>
              <a:avLst/>
              <a:gdLst/>
              <a:ahLst/>
              <a:cxnLst/>
              <a:rect l="l" t="t" r="r" b="b"/>
              <a:pathLst>
                <a:path w="1077" h="894" extrusionOk="0">
                  <a:moveTo>
                    <a:pt x="530" y="0"/>
                  </a:moveTo>
                  <a:cubicBezTo>
                    <a:pt x="239" y="0"/>
                    <a:pt x="0" y="303"/>
                    <a:pt x="117" y="614"/>
                  </a:cubicBezTo>
                  <a:cubicBezTo>
                    <a:pt x="187" y="790"/>
                    <a:pt x="351" y="893"/>
                    <a:pt x="528" y="893"/>
                  </a:cubicBezTo>
                  <a:cubicBezTo>
                    <a:pt x="585" y="893"/>
                    <a:pt x="644" y="882"/>
                    <a:pt x="702" y="859"/>
                  </a:cubicBezTo>
                  <a:cubicBezTo>
                    <a:pt x="1064" y="719"/>
                    <a:pt x="1076" y="193"/>
                    <a:pt x="713" y="40"/>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0" name="Google Shape;1690;p7"/>
            <p:cNvSpPr/>
            <p:nvPr/>
          </p:nvSpPr>
          <p:spPr>
            <a:xfrm>
              <a:off x="6511150" y="3863750"/>
              <a:ext cx="27175" cy="22275"/>
            </a:xfrm>
            <a:custGeom>
              <a:avLst/>
              <a:gdLst/>
              <a:ahLst/>
              <a:cxnLst/>
              <a:rect l="l" t="t" r="r" b="b"/>
              <a:pathLst>
                <a:path w="1087" h="891" extrusionOk="0">
                  <a:moveTo>
                    <a:pt x="555" y="1"/>
                  </a:moveTo>
                  <a:cubicBezTo>
                    <a:pt x="501" y="1"/>
                    <a:pt x="444" y="12"/>
                    <a:pt x="387" y="36"/>
                  </a:cubicBezTo>
                  <a:cubicBezTo>
                    <a:pt x="13" y="176"/>
                    <a:pt x="1" y="702"/>
                    <a:pt x="364" y="855"/>
                  </a:cubicBezTo>
                  <a:cubicBezTo>
                    <a:pt x="425" y="879"/>
                    <a:pt x="487" y="891"/>
                    <a:pt x="548" y="891"/>
                  </a:cubicBezTo>
                  <a:cubicBezTo>
                    <a:pt x="721" y="891"/>
                    <a:pt x="879" y="797"/>
                    <a:pt x="948" y="632"/>
                  </a:cubicBezTo>
                  <a:cubicBezTo>
                    <a:pt x="1087" y="317"/>
                    <a:pt x="850" y="1"/>
                    <a:pt x="5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1" name="Google Shape;1691;p7"/>
            <p:cNvSpPr/>
            <p:nvPr/>
          </p:nvSpPr>
          <p:spPr>
            <a:xfrm>
              <a:off x="6512075" y="3821750"/>
              <a:ext cx="26300" cy="22400"/>
            </a:xfrm>
            <a:custGeom>
              <a:avLst/>
              <a:gdLst/>
              <a:ahLst/>
              <a:cxnLst/>
              <a:rect l="l" t="t" r="r" b="b"/>
              <a:pathLst>
                <a:path w="1052" h="896" extrusionOk="0">
                  <a:moveTo>
                    <a:pt x="546" y="0"/>
                  </a:moveTo>
                  <a:cubicBezTo>
                    <a:pt x="383" y="0"/>
                    <a:pt x="219" y="88"/>
                    <a:pt x="139" y="265"/>
                  </a:cubicBezTo>
                  <a:cubicBezTo>
                    <a:pt x="1" y="572"/>
                    <a:pt x="239" y="896"/>
                    <a:pt x="543" y="896"/>
                  </a:cubicBezTo>
                  <a:cubicBezTo>
                    <a:pt x="598" y="896"/>
                    <a:pt x="655" y="885"/>
                    <a:pt x="713" y="862"/>
                  </a:cubicBezTo>
                  <a:cubicBezTo>
                    <a:pt x="935" y="780"/>
                    <a:pt x="1052" y="522"/>
                    <a:pt x="958" y="288"/>
                  </a:cubicBezTo>
                  <a:cubicBezTo>
                    <a:pt x="886" y="97"/>
                    <a:pt x="716" y="0"/>
                    <a:pt x="54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2" name="Google Shape;1692;p7"/>
            <p:cNvSpPr/>
            <p:nvPr/>
          </p:nvSpPr>
          <p:spPr>
            <a:xfrm>
              <a:off x="6483100" y="3791675"/>
              <a:ext cx="26325" cy="22275"/>
            </a:xfrm>
            <a:custGeom>
              <a:avLst/>
              <a:gdLst/>
              <a:ahLst/>
              <a:cxnLst/>
              <a:rect l="l" t="t" r="r" b="b"/>
              <a:pathLst>
                <a:path w="1053" h="891" extrusionOk="0">
                  <a:moveTo>
                    <a:pt x="530" y="0"/>
                  </a:moveTo>
                  <a:cubicBezTo>
                    <a:pt x="238" y="0"/>
                    <a:pt x="0" y="301"/>
                    <a:pt x="117" y="602"/>
                  </a:cubicBezTo>
                  <a:cubicBezTo>
                    <a:pt x="195" y="794"/>
                    <a:pt x="367" y="890"/>
                    <a:pt x="540" y="890"/>
                  </a:cubicBezTo>
                  <a:cubicBezTo>
                    <a:pt x="704" y="890"/>
                    <a:pt x="867" y="803"/>
                    <a:pt x="947" y="626"/>
                  </a:cubicBezTo>
                  <a:cubicBezTo>
                    <a:pt x="1053" y="392"/>
                    <a:pt x="947" y="134"/>
                    <a:pt x="713" y="41"/>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3" name="Google Shape;1693;p7"/>
            <p:cNvSpPr/>
            <p:nvPr/>
          </p:nvSpPr>
          <p:spPr>
            <a:xfrm>
              <a:off x="6440950" y="3790850"/>
              <a:ext cx="26350" cy="22200"/>
            </a:xfrm>
            <a:custGeom>
              <a:avLst/>
              <a:gdLst/>
              <a:ahLst/>
              <a:cxnLst/>
              <a:rect l="l" t="t" r="r" b="b"/>
              <a:pathLst>
                <a:path w="1054" h="888" extrusionOk="0">
                  <a:moveTo>
                    <a:pt x="548" y="1"/>
                  </a:moveTo>
                  <a:cubicBezTo>
                    <a:pt x="381" y="1"/>
                    <a:pt x="212" y="91"/>
                    <a:pt x="130" y="273"/>
                  </a:cubicBezTo>
                  <a:cubicBezTo>
                    <a:pt x="0" y="572"/>
                    <a:pt x="236" y="888"/>
                    <a:pt x="540" y="888"/>
                  </a:cubicBezTo>
                  <a:cubicBezTo>
                    <a:pt x="593" y="888"/>
                    <a:pt x="648" y="878"/>
                    <a:pt x="703" y="857"/>
                  </a:cubicBezTo>
                  <a:cubicBezTo>
                    <a:pt x="937" y="776"/>
                    <a:pt x="1054" y="506"/>
                    <a:pt x="949" y="273"/>
                  </a:cubicBezTo>
                  <a:cubicBezTo>
                    <a:pt x="879" y="91"/>
                    <a:pt x="715" y="1"/>
                    <a:pt x="5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4" name="Google Shape;1694;p7"/>
            <p:cNvSpPr/>
            <p:nvPr/>
          </p:nvSpPr>
          <p:spPr>
            <a:xfrm>
              <a:off x="6410275" y="3819725"/>
              <a:ext cx="27200" cy="22275"/>
            </a:xfrm>
            <a:custGeom>
              <a:avLst/>
              <a:gdLst/>
              <a:ahLst/>
              <a:cxnLst/>
              <a:rect l="l" t="t" r="r" b="b"/>
              <a:pathLst>
                <a:path w="1088" h="891" extrusionOk="0">
                  <a:moveTo>
                    <a:pt x="542" y="1"/>
                  </a:moveTo>
                  <a:cubicBezTo>
                    <a:pt x="372" y="1"/>
                    <a:pt x="209" y="101"/>
                    <a:pt x="140" y="264"/>
                  </a:cubicBezTo>
                  <a:cubicBezTo>
                    <a:pt x="0" y="573"/>
                    <a:pt x="243" y="891"/>
                    <a:pt x="550" y="891"/>
                  </a:cubicBezTo>
                  <a:cubicBezTo>
                    <a:pt x="603" y="891"/>
                    <a:pt x="658" y="881"/>
                    <a:pt x="713" y="861"/>
                  </a:cubicBezTo>
                  <a:cubicBezTo>
                    <a:pt x="1076" y="720"/>
                    <a:pt x="1088" y="194"/>
                    <a:pt x="725" y="42"/>
                  </a:cubicBezTo>
                  <a:cubicBezTo>
                    <a:pt x="666" y="14"/>
                    <a:pt x="604" y="1"/>
                    <a:pt x="54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5" name="Google Shape;1695;p7"/>
            <p:cNvSpPr/>
            <p:nvPr/>
          </p:nvSpPr>
          <p:spPr>
            <a:xfrm>
              <a:off x="6410550" y="3861700"/>
              <a:ext cx="26050" cy="22450"/>
            </a:xfrm>
            <a:custGeom>
              <a:avLst/>
              <a:gdLst/>
              <a:ahLst/>
              <a:cxnLst/>
              <a:rect l="l" t="t" r="r" b="b"/>
              <a:pathLst>
                <a:path w="1042" h="898" extrusionOk="0">
                  <a:moveTo>
                    <a:pt x="508" y="1"/>
                  </a:moveTo>
                  <a:cubicBezTo>
                    <a:pt x="453" y="1"/>
                    <a:pt x="396" y="12"/>
                    <a:pt x="340" y="36"/>
                  </a:cubicBezTo>
                  <a:cubicBezTo>
                    <a:pt x="106" y="118"/>
                    <a:pt x="0" y="387"/>
                    <a:pt x="82" y="609"/>
                  </a:cubicBezTo>
                  <a:cubicBezTo>
                    <a:pt x="154" y="801"/>
                    <a:pt x="327" y="897"/>
                    <a:pt x="501" y="897"/>
                  </a:cubicBezTo>
                  <a:cubicBezTo>
                    <a:pt x="667" y="897"/>
                    <a:pt x="833" y="809"/>
                    <a:pt x="913" y="632"/>
                  </a:cubicBezTo>
                  <a:cubicBezTo>
                    <a:pt x="1041" y="317"/>
                    <a:pt x="803" y="1"/>
                    <a:pt x="5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6" name="Google Shape;1696;p7"/>
            <p:cNvSpPr/>
            <p:nvPr/>
          </p:nvSpPr>
          <p:spPr>
            <a:xfrm>
              <a:off x="6408800" y="3904325"/>
              <a:ext cx="12300" cy="11225"/>
            </a:xfrm>
            <a:custGeom>
              <a:avLst/>
              <a:gdLst/>
              <a:ahLst/>
              <a:cxnLst/>
              <a:rect l="l" t="t" r="r" b="b"/>
              <a:pathLst>
                <a:path w="492" h="449" extrusionOk="0">
                  <a:moveTo>
                    <a:pt x="244" y="1"/>
                  </a:moveTo>
                  <a:cubicBezTo>
                    <a:pt x="187" y="1"/>
                    <a:pt x="129" y="21"/>
                    <a:pt x="82" y="62"/>
                  </a:cubicBezTo>
                  <a:cubicBezTo>
                    <a:pt x="0" y="156"/>
                    <a:pt x="0" y="296"/>
                    <a:pt x="82" y="378"/>
                  </a:cubicBezTo>
                  <a:cubicBezTo>
                    <a:pt x="129" y="425"/>
                    <a:pt x="187" y="448"/>
                    <a:pt x="244" y="448"/>
                  </a:cubicBezTo>
                  <a:cubicBezTo>
                    <a:pt x="301" y="448"/>
                    <a:pt x="357" y="425"/>
                    <a:pt x="398" y="378"/>
                  </a:cubicBezTo>
                  <a:cubicBezTo>
                    <a:pt x="492" y="296"/>
                    <a:pt x="492" y="156"/>
                    <a:pt x="398" y="62"/>
                  </a:cubicBezTo>
                  <a:cubicBezTo>
                    <a:pt x="357" y="21"/>
                    <a:pt x="301" y="1"/>
                    <a:pt x="24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7" name="Google Shape;1697;p7"/>
            <p:cNvSpPr/>
            <p:nvPr/>
          </p:nvSpPr>
          <p:spPr>
            <a:xfrm>
              <a:off x="6467000" y="3929675"/>
              <a:ext cx="11425" cy="11050"/>
            </a:xfrm>
            <a:custGeom>
              <a:avLst/>
              <a:gdLst/>
              <a:ahLst/>
              <a:cxnLst/>
              <a:rect l="l" t="t" r="r" b="b"/>
              <a:pathLst>
                <a:path w="457" h="442" extrusionOk="0">
                  <a:moveTo>
                    <a:pt x="229" y="0"/>
                  </a:moveTo>
                  <a:cubicBezTo>
                    <a:pt x="118" y="0"/>
                    <a:pt x="6" y="73"/>
                    <a:pt x="0" y="218"/>
                  </a:cubicBezTo>
                  <a:cubicBezTo>
                    <a:pt x="0" y="347"/>
                    <a:pt x="94" y="440"/>
                    <a:pt x="223" y="440"/>
                  </a:cubicBezTo>
                  <a:cubicBezTo>
                    <a:pt x="229" y="441"/>
                    <a:pt x="236" y="441"/>
                    <a:pt x="242" y="441"/>
                  </a:cubicBezTo>
                  <a:cubicBezTo>
                    <a:pt x="361" y="441"/>
                    <a:pt x="445" y="341"/>
                    <a:pt x="457" y="230"/>
                  </a:cubicBezTo>
                  <a:cubicBezTo>
                    <a:pt x="457" y="76"/>
                    <a:pt x="343" y="0"/>
                    <a:pt x="22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8" name="Google Shape;1698;p7"/>
            <p:cNvSpPr/>
            <p:nvPr/>
          </p:nvSpPr>
          <p:spPr>
            <a:xfrm>
              <a:off x="6525500" y="3906675"/>
              <a:ext cx="13575" cy="10975"/>
            </a:xfrm>
            <a:custGeom>
              <a:avLst/>
              <a:gdLst/>
              <a:ahLst/>
              <a:cxnLst/>
              <a:rect l="l" t="t" r="r" b="b"/>
              <a:pathLst>
                <a:path w="543" h="439" extrusionOk="0">
                  <a:moveTo>
                    <a:pt x="244" y="0"/>
                  </a:moveTo>
                  <a:cubicBezTo>
                    <a:pt x="187" y="0"/>
                    <a:pt x="129" y="21"/>
                    <a:pt x="82" y="62"/>
                  </a:cubicBezTo>
                  <a:cubicBezTo>
                    <a:pt x="0" y="155"/>
                    <a:pt x="0" y="296"/>
                    <a:pt x="82" y="378"/>
                  </a:cubicBezTo>
                  <a:cubicBezTo>
                    <a:pt x="128" y="421"/>
                    <a:pt x="179" y="439"/>
                    <a:pt x="228" y="439"/>
                  </a:cubicBezTo>
                  <a:cubicBezTo>
                    <a:pt x="395" y="439"/>
                    <a:pt x="542" y="233"/>
                    <a:pt x="398" y="62"/>
                  </a:cubicBezTo>
                  <a:cubicBezTo>
                    <a:pt x="357" y="21"/>
                    <a:pt x="301" y="0"/>
                    <a:pt x="2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699" name="Google Shape;1699;p7"/>
            <p:cNvSpPr/>
            <p:nvPr/>
          </p:nvSpPr>
          <p:spPr>
            <a:xfrm>
              <a:off x="6549475" y="3848975"/>
              <a:ext cx="13175" cy="11300"/>
            </a:xfrm>
            <a:custGeom>
              <a:avLst/>
              <a:gdLst/>
              <a:ahLst/>
              <a:cxnLst/>
              <a:rect l="l" t="t" r="r" b="b"/>
              <a:pathLst>
                <a:path w="527" h="452" extrusionOk="0">
                  <a:moveTo>
                    <a:pt x="300" y="1"/>
                  </a:moveTo>
                  <a:cubicBezTo>
                    <a:pt x="245" y="1"/>
                    <a:pt x="189" y="21"/>
                    <a:pt x="141" y="65"/>
                  </a:cubicBezTo>
                  <a:cubicBezTo>
                    <a:pt x="0" y="205"/>
                    <a:pt x="94" y="451"/>
                    <a:pt x="293" y="451"/>
                  </a:cubicBezTo>
                  <a:cubicBezTo>
                    <a:pt x="422" y="451"/>
                    <a:pt x="527" y="358"/>
                    <a:pt x="527" y="229"/>
                  </a:cubicBezTo>
                  <a:cubicBezTo>
                    <a:pt x="527" y="93"/>
                    <a:pt x="418" y="1"/>
                    <a:pt x="30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0" name="Google Shape;1700;p7"/>
            <p:cNvSpPr/>
            <p:nvPr/>
          </p:nvSpPr>
          <p:spPr>
            <a:xfrm>
              <a:off x="6528425" y="3790425"/>
              <a:ext cx="11725" cy="11250"/>
            </a:xfrm>
            <a:custGeom>
              <a:avLst/>
              <a:gdLst/>
              <a:ahLst/>
              <a:cxnLst/>
              <a:rect l="l" t="t" r="r" b="b"/>
              <a:pathLst>
                <a:path w="469" h="450" extrusionOk="0">
                  <a:moveTo>
                    <a:pt x="217" y="0"/>
                  </a:moveTo>
                  <a:cubicBezTo>
                    <a:pt x="105" y="0"/>
                    <a:pt x="0" y="86"/>
                    <a:pt x="0" y="219"/>
                  </a:cubicBezTo>
                  <a:cubicBezTo>
                    <a:pt x="0" y="361"/>
                    <a:pt x="106" y="450"/>
                    <a:pt x="218" y="450"/>
                  </a:cubicBezTo>
                  <a:cubicBezTo>
                    <a:pt x="273" y="450"/>
                    <a:pt x="329" y="429"/>
                    <a:pt x="374" y="383"/>
                  </a:cubicBezTo>
                  <a:cubicBezTo>
                    <a:pt x="468" y="290"/>
                    <a:pt x="468" y="149"/>
                    <a:pt x="374" y="67"/>
                  </a:cubicBezTo>
                  <a:cubicBezTo>
                    <a:pt x="328" y="21"/>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1" name="Google Shape;1701;p7"/>
            <p:cNvSpPr/>
            <p:nvPr/>
          </p:nvSpPr>
          <p:spPr>
            <a:xfrm>
              <a:off x="6468550" y="3765175"/>
              <a:ext cx="13100" cy="11075"/>
            </a:xfrm>
            <a:custGeom>
              <a:avLst/>
              <a:gdLst/>
              <a:ahLst/>
              <a:cxnLst/>
              <a:rect l="l" t="t" r="r" b="b"/>
              <a:pathLst>
                <a:path w="524" h="443" extrusionOk="0">
                  <a:moveTo>
                    <a:pt x="287" y="1"/>
                  </a:moveTo>
                  <a:cubicBezTo>
                    <a:pt x="97" y="1"/>
                    <a:pt x="0" y="238"/>
                    <a:pt x="137" y="375"/>
                  </a:cubicBezTo>
                  <a:cubicBezTo>
                    <a:pt x="183" y="422"/>
                    <a:pt x="241" y="442"/>
                    <a:pt x="298" y="442"/>
                  </a:cubicBezTo>
                  <a:cubicBezTo>
                    <a:pt x="413" y="442"/>
                    <a:pt x="523" y="356"/>
                    <a:pt x="523" y="223"/>
                  </a:cubicBezTo>
                  <a:cubicBezTo>
                    <a:pt x="523" y="106"/>
                    <a:pt x="430" y="1"/>
                    <a:pt x="301" y="1"/>
                  </a:cubicBezTo>
                  <a:cubicBezTo>
                    <a:pt x="296" y="1"/>
                    <a:pt x="292" y="1"/>
                    <a:pt x="2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2" name="Google Shape;1702;p7"/>
            <p:cNvSpPr/>
            <p:nvPr/>
          </p:nvSpPr>
          <p:spPr>
            <a:xfrm>
              <a:off x="6409675" y="3788000"/>
              <a:ext cx="14925" cy="11125"/>
            </a:xfrm>
            <a:custGeom>
              <a:avLst/>
              <a:gdLst/>
              <a:ahLst/>
              <a:cxnLst/>
              <a:rect l="l" t="t" r="r" b="b"/>
              <a:pathLst>
                <a:path w="597" h="445" extrusionOk="0">
                  <a:moveTo>
                    <a:pt x="303" y="0"/>
                  </a:moveTo>
                  <a:cubicBezTo>
                    <a:pt x="246" y="0"/>
                    <a:pt x="187" y="24"/>
                    <a:pt x="141" y="71"/>
                  </a:cubicBezTo>
                  <a:cubicBezTo>
                    <a:pt x="0" y="211"/>
                    <a:pt x="106" y="445"/>
                    <a:pt x="304" y="445"/>
                  </a:cubicBezTo>
                  <a:cubicBezTo>
                    <a:pt x="503" y="445"/>
                    <a:pt x="597" y="211"/>
                    <a:pt x="457" y="71"/>
                  </a:cubicBezTo>
                  <a:cubicBezTo>
                    <a:pt x="416" y="24"/>
                    <a:pt x="360" y="0"/>
                    <a:pt x="30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3" name="Google Shape;1703;p7"/>
            <p:cNvSpPr/>
            <p:nvPr/>
          </p:nvSpPr>
          <p:spPr>
            <a:xfrm>
              <a:off x="6384225" y="3845625"/>
              <a:ext cx="13175" cy="11350"/>
            </a:xfrm>
            <a:custGeom>
              <a:avLst/>
              <a:gdLst/>
              <a:ahLst/>
              <a:cxnLst/>
              <a:rect l="l" t="t" r="r" b="b"/>
              <a:pathLst>
                <a:path w="527" h="454" extrusionOk="0">
                  <a:moveTo>
                    <a:pt x="305" y="0"/>
                  </a:moveTo>
                  <a:cubicBezTo>
                    <a:pt x="106" y="0"/>
                    <a:pt x="0" y="234"/>
                    <a:pt x="141" y="386"/>
                  </a:cubicBezTo>
                  <a:cubicBezTo>
                    <a:pt x="187" y="433"/>
                    <a:pt x="245" y="453"/>
                    <a:pt x="302" y="453"/>
                  </a:cubicBezTo>
                  <a:cubicBezTo>
                    <a:pt x="417" y="453"/>
                    <a:pt x="527" y="367"/>
                    <a:pt x="527" y="234"/>
                  </a:cubicBezTo>
                  <a:cubicBezTo>
                    <a:pt x="527" y="105"/>
                    <a:pt x="433" y="0"/>
                    <a:pt x="30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4" name="Google Shape;1704;p7"/>
            <p:cNvSpPr/>
            <p:nvPr/>
          </p:nvSpPr>
          <p:spPr>
            <a:xfrm>
              <a:off x="6420500" y="3944900"/>
              <a:ext cx="19775" cy="16975"/>
            </a:xfrm>
            <a:custGeom>
              <a:avLst/>
              <a:gdLst/>
              <a:ahLst/>
              <a:cxnLst/>
              <a:rect l="l" t="t" r="r" b="b"/>
              <a:pathLst>
                <a:path w="791" h="679" extrusionOk="0">
                  <a:moveTo>
                    <a:pt x="384" y="1"/>
                  </a:moveTo>
                  <a:cubicBezTo>
                    <a:pt x="261" y="1"/>
                    <a:pt x="139" y="68"/>
                    <a:pt x="82" y="206"/>
                  </a:cubicBezTo>
                  <a:cubicBezTo>
                    <a:pt x="0" y="381"/>
                    <a:pt x="82" y="568"/>
                    <a:pt x="246" y="650"/>
                  </a:cubicBezTo>
                  <a:cubicBezTo>
                    <a:pt x="292" y="670"/>
                    <a:pt x="338" y="678"/>
                    <a:pt x="383" y="678"/>
                  </a:cubicBezTo>
                  <a:cubicBezTo>
                    <a:pt x="609" y="678"/>
                    <a:pt x="790" y="452"/>
                    <a:pt x="702" y="217"/>
                  </a:cubicBezTo>
                  <a:cubicBezTo>
                    <a:pt x="642" y="74"/>
                    <a:pt x="513"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5" name="Google Shape;1705;p7"/>
            <p:cNvSpPr/>
            <p:nvPr/>
          </p:nvSpPr>
          <p:spPr>
            <a:xfrm>
              <a:off x="6504325" y="3946700"/>
              <a:ext cx="20300" cy="16850"/>
            </a:xfrm>
            <a:custGeom>
              <a:avLst/>
              <a:gdLst/>
              <a:ahLst/>
              <a:cxnLst/>
              <a:rect l="l" t="t" r="r" b="b"/>
              <a:pathLst>
                <a:path w="812" h="674" extrusionOk="0">
                  <a:moveTo>
                    <a:pt x="406" y="0"/>
                  </a:moveTo>
                  <a:cubicBezTo>
                    <a:pt x="180" y="0"/>
                    <a:pt x="1" y="227"/>
                    <a:pt x="98" y="461"/>
                  </a:cubicBezTo>
                  <a:cubicBezTo>
                    <a:pt x="143" y="594"/>
                    <a:pt x="268" y="674"/>
                    <a:pt x="402" y="674"/>
                  </a:cubicBezTo>
                  <a:cubicBezTo>
                    <a:pt x="445" y="674"/>
                    <a:pt x="489" y="665"/>
                    <a:pt x="531" y="648"/>
                  </a:cubicBezTo>
                  <a:cubicBezTo>
                    <a:pt x="812" y="543"/>
                    <a:pt x="812" y="145"/>
                    <a:pt x="543" y="28"/>
                  </a:cubicBezTo>
                  <a:cubicBezTo>
                    <a:pt x="497" y="9"/>
                    <a:pt x="450"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6" name="Google Shape;1706;p7"/>
            <p:cNvSpPr/>
            <p:nvPr/>
          </p:nvSpPr>
          <p:spPr>
            <a:xfrm>
              <a:off x="6564975" y="3888625"/>
              <a:ext cx="20600" cy="16775"/>
            </a:xfrm>
            <a:custGeom>
              <a:avLst/>
              <a:gdLst/>
              <a:ahLst/>
              <a:cxnLst/>
              <a:rect l="l" t="t" r="r" b="b"/>
              <a:pathLst>
                <a:path w="824" h="671" extrusionOk="0">
                  <a:moveTo>
                    <a:pt x="412" y="1"/>
                  </a:moveTo>
                  <a:cubicBezTo>
                    <a:pt x="373" y="1"/>
                    <a:pt x="333" y="8"/>
                    <a:pt x="293" y="23"/>
                  </a:cubicBezTo>
                  <a:cubicBezTo>
                    <a:pt x="12" y="129"/>
                    <a:pt x="0" y="526"/>
                    <a:pt x="281" y="643"/>
                  </a:cubicBezTo>
                  <a:cubicBezTo>
                    <a:pt x="324" y="661"/>
                    <a:pt x="368" y="670"/>
                    <a:pt x="412" y="670"/>
                  </a:cubicBezTo>
                  <a:cubicBezTo>
                    <a:pt x="539" y="670"/>
                    <a:pt x="662" y="598"/>
                    <a:pt x="714" y="468"/>
                  </a:cubicBezTo>
                  <a:cubicBezTo>
                    <a:pt x="824" y="238"/>
                    <a:pt x="636" y="1"/>
                    <a:pt x="4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7" name="Google Shape;1707;p7"/>
            <p:cNvSpPr/>
            <p:nvPr/>
          </p:nvSpPr>
          <p:spPr>
            <a:xfrm>
              <a:off x="6566875" y="3804625"/>
              <a:ext cx="19775" cy="16725"/>
            </a:xfrm>
            <a:custGeom>
              <a:avLst/>
              <a:gdLst/>
              <a:ahLst/>
              <a:cxnLst/>
              <a:rect l="l" t="t" r="r" b="b"/>
              <a:pathLst>
                <a:path w="791" h="669" extrusionOk="0">
                  <a:moveTo>
                    <a:pt x="406" y="1"/>
                  </a:moveTo>
                  <a:cubicBezTo>
                    <a:pt x="282" y="1"/>
                    <a:pt x="158" y="68"/>
                    <a:pt x="100" y="201"/>
                  </a:cubicBezTo>
                  <a:cubicBezTo>
                    <a:pt x="0" y="431"/>
                    <a:pt x="181" y="668"/>
                    <a:pt x="410" y="668"/>
                  </a:cubicBezTo>
                  <a:cubicBezTo>
                    <a:pt x="450" y="668"/>
                    <a:pt x="491" y="661"/>
                    <a:pt x="533" y="646"/>
                  </a:cubicBezTo>
                  <a:cubicBezTo>
                    <a:pt x="708" y="576"/>
                    <a:pt x="790" y="388"/>
                    <a:pt x="720" y="213"/>
                  </a:cubicBezTo>
                  <a:cubicBezTo>
                    <a:pt x="661" y="71"/>
                    <a:pt x="533" y="1"/>
                    <a:pt x="4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8" name="Google Shape;1708;p7"/>
            <p:cNvSpPr/>
            <p:nvPr/>
          </p:nvSpPr>
          <p:spPr>
            <a:xfrm>
              <a:off x="6508675" y="3744000"/>
              <a:ext cx="19475" cy="16850"/>
            </a:xfrm>
            <a:custGeom>
              <a:avLst/>
              <a:gdLst/>
              <a:ahLst/>
              <a:cxnLst/>
              <a:rect l="l" t="t" r="r" b="b"/>
              <a:pathLst>
                <a:path w="779" h="674" extrusionOk="0">
                  <a:moveTo>
                    <a:pt x="401" y="1"/>
                  </a:moveTo>
                  <a:cubicBezTo>
                    <a:pt x="182" y="1"/>
                    <a:pt x="0" y="227"/>
                    <a:pt x="88" y="462"/>
                  </a:cubicBezTo>
                  <a:cubicBezTo>
                    <a:pt x="141" y="604"/>
                    <a:pt x="269" y="674"/>
                    <a:pt x="398" y="674"/>
                  </a:cubicBezTo>
                  <a:cubicBezTo>
                    <a:pt x="524" y="674"/>
                    <a:pt x="650" y="607"/>
                    <a:pt x="708" y="474"/>
                  </a:cubicBezTo>
                  <a:cubicBezTo>
                    <a:pt x="778" y="298"/>
                    <a:pt x="708" y="111"/>
                    <a:pt x="533" y="29"/>
                  </a:cubicBezTo>
                  <a:cubicBezTo>
                    <a:pt x="488" y="10"/>
                    <a:pt x="444" y="1"/>
                    <a:pt x="40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09" name="Google Shape;1709;p7"/>
            <p:cNvSpPr/>
            <p:nvPr/>
          </p:nvSpPr>
          <p:spPr>
            <a:xfrm>
              <a:off x="6424300" y="3742325"/>
              <a:ext cx="20350" cy="16850"/>
            </a:xfrm>
            <a:custGeom>
              <a:avLst/>
              <a:gdLst/>
              <a:ahLst/>
              <a:cxnLst/>
              <a:rect l="l" t="t" r="r" b="b"/>
              <a:pathLst>
                <a:path w="814" h="674" extrusionOk="0">
                  <a:moveTo>
                    <a:pt x="410" y="1"/>
                  </a:moveTo>
                  <a:cubicBezTo>
                    <a:pt x="367" y="1"/>
                    <a:pt x="323" y="9"/>
                    <a:pt x="281" y="26"/>
                  </a:cubicBezTo>
                  <a:cubicBezTo>
                    <a:pt x="0" y="131"/>
                    <a:pt x="0" y="529"/>
                    <a:pt x="269" y="646"/>
                  </a:cubicBezTo>
                  <a:cubicBezTo>
                    <a:pt x="316" y="665"/>
                    <a:pt x="362" y="674"/>
                    <a:pt x="406" y="674"/>
                  </a:cubicBezTo>
                  <a:cubicBezTo>
                    <a:pt x="632" y="674"/>
                    <a:pt x="814" y="448"/>
                    <a:pt x="726" y="213"/>
                  </a:cubicBezTo>
                  <a:cubicBezTo>
                    <a:pt x="672" y="80"/>
                    <a:pt x="545" y="1"/>
                    <a:pt x="4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0" name="Google Shape;1710;p7"/>
            <p:cNvSpPr/>
            <p:nvPr/>
          </p:nvSpPr>
          <p:spPr>
            <a:xfrm>
              <a:off x="6364050" y="3800525"/>
              <a:ext cx="22275" cy="17100"/>
            </a:xfrm>
            <a:custGeom>
              <a:avLst/>
              <a:gdLst/>
              <a:ahLst/>
              <a:cxnLst/>
              <a:rect l="l" t="t" r="r" b="b"/>
              <a:pathLst>
                <a:path w="891" h="684" extrusionOk="0">
                  <a:moveTo>
                    <a:pt x="384" y="1"/>
                  </a:moveTo>
                  <a:cubicBezTo>
                    <a:pt x="250" y="1"/>
                    <a:pt x="123" y="78"/>
                    <a:pt x="70" y="201"/>
                  </a:cubicBezTo>
                  <a:cubicBezTo>
                    <a:pt x="0" y="365"/>
                    <a:pt x="70" y="564"/>
                    <a:pt x="246" y="646"/>
                  </a:cubicBezTo>
                  <a:cubicBezTo>
                    <a:pt x="300" y="672"/>
                    <a:pt x="352" y="684"/>
                    <a:pt x="400" y="684"/>
                  </a:cubicBezTo>
                  <a:cubicBezTo>
                    <a:pt x="720" y="684"/>
                    <a:pt x="891" y="178"/>
                    <a:pt x="515" y="26"/>
                  </a:cubicBezTo>
                  <a:cubicBezTo>
                    <a:pt x="472" y="9"/>
                    <a:pt x="428"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1" name="Google Shape;1711;p7"/>
            <p:cNvSpPr/>
            <p:nvPr/>
          </p:nvSpPr>
          <p:spPr>
            <a:xfrm>
              <a:off x="6362000" y="3884525"/>
              <a:ext cx="19775" cy="16725"/>
            </a:xfrm>
            <a:custGeom>
              <a:avLst/>
              <a:gdLst/>
              <a:ahLst/>
              <a:cxnLst/>
              <a:rect l="l" t="t" r="r" b="b"/>
              <a:pathLst>
                <a:path w="791" h="669" extrusionOk="0">
                  <a:moveTo>
                    <a:pt x="387" y="1"/>
                  </a:moveTo>
                  <a:cubicBezTo>
                    <a:pt x="349" y="1"/>
                    <a:pt x="309" y="8"/>
                    <a:pt x="269" y="24"/>
                  </a:cubicBezTo>
                  <a:cubicBezTo>
                    <a:pt x="94" y="94"/>
                    <a:pt x="0" y="293"/>
                    <a:pt x="82" y="456"/>
                  </a:cubicBezTo>
                  <a:cubicBezTo>
                    <a:pt x="135" y="598"/>
                    <a:pt x="260" y="668"/>
                    <a:pt x="386" y="668"/>
                  </a:cubicBezTo>
                  <a:cubicBezTo>
                    <a:pt x="509" y="668"/>
                    <a:pt x="633" y="601"/>
                    <a:pt x="691" y="468"/>
                  </a:cubicBezTo>
                  <a:cubicBezTo>
                    <a:pt x="790" y="239"/>
                    <a:pt x="609"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2" name="Google Shape;1712;p7"/>
            <p:cNvSpPr/>
            <p:nvPr/>
          </p:nvSpPr>
          <p:spPr>
            <a:xfrm>
              <a:off x="6371075" y="3945050"/>
              <a:ext cx="7025" cy="5575"/>
            </a:xfrm>
            <a:custGeom>
              <a:avLst/>
              <a:gdLst/>
              <a:ahLst/>
              <a:cxnLst/>
              <a:rect l="l" t="t" r="r" b="b"/>
              <a:pathLst>
                <a:path w="281" h="223" extrusionOk="0">
                  <a:moveTo>
                    <a:pt x="162" y="1"/>
                  </a:moveTo>
                  <a:cubicBezTo>
                    <a:pt x="135" y="1"/>
                    <a:pt x="105" y="13"/>
                    <a:pt x="82" y="36"/>
                  </a:cubicBezTo>
                  <a:cubicBezTo>
                    <a:pt x="1" y="108"/>
                    <a:pt x="73" y="222"/>
                    <a:pt x="158" y="222"/>
                  </a:cubicBezTo>
                  <a:cubicBezTo>
                    <a:pt x="183" y="222"/>
                    <a:pt x="210" y="212"/>
                    <a:pt x="234" y="188"/>
                  </a:cubicBezTo>
                  <a:cubicBezTo>
                    <a:pt x="281" y="153"/>
                    <a:pt x="281" y="83"/>
                    <a:pt x="234" y="36"/>
                  </a:cubicBezTo>
                  <a:cubicBezTo>
                    <a:pt x="216" y="13"/>
                    <a:pt x="190" y="1"/>
                    <a:pt x="16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3" name="Google Shape;1713;p7"/>
            <p:cNvSpPr/>
            <p:nvPr/>
          </p:nvSpPr>
          <p:spPr>
            <a:xfrm>
              <a:off x="6468750" y="3987225"/>
              <a:ext cx="6675" cy="5550"/>
            </a:xfrm>
            <a:custGeom>
              <a:avLst/>
              <a:gdLst/>
              <a:ahLst/>
              <a:cxnLst/>
              <a:rect l="l" t="t" r="r" b="b"/>
              <a:pathLst>
                <a:path w="267" h="222" extrusionOk="0">
                  <a:moveTo>
                    <a:pt x="113" y="0"/>
                  </a:moveTo>
                  <a:cubicBezTo>
                    <a:pt x="54" y="0"/>
                    <a:pt x="0" y="45"/>
                    <a:pt x="0" y="115"/>
                  </a:cubicBezTo>
                  <a:cubicBezTo>
                    <a:pt x="0" y="174"/>
                    <a:pt x="47" y="221"/>
                    <a:pt x="106" y="221"/>
                  </a:cubicBezTo>
                  <a:cubicBezTo>
                    <a:pt x="110" y="221"/>
                    <a:pt x="115" y="221"/>
                    <a:pt x="119" y="221"/>
                  </a:cubicBezTo>
                  <a:cubicBezTo>
                    <a:pt x="216" y="221"/>
                    <a:pt x="267" y="101"/>
                    <a:pt x="199" y="34"/>
                  </a:cubicBezTo>
                  <a:cubicBezTo>
                    <a:pt x="173" y="11"/>
                    <a:pt x="142" y="0"/>
                    <a:pt x="11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4" name="Google Shape;1714;p7"/>
            <p:cNvSpPr/>
            <p:nvPr/>
          </p:nvSpPr>
          <p:spPr>
            <a:xfrm>
              <a:off x="6566725" y="3949150"/>
              <a:ext cx="7000" cy="5575"/>
            </a:xfrm>
            <a:custGeom>
              <a:avLst/>
              <a:gdLst/>
              <a:ahLst/>
              <a:cxnLst/>
              <a:rect l="l" t="t" r="r" b="b"/>
              <a:pathLst>
                <a:path w="280" h="223" extrusionOk="0">
                  <a:moveTo>
                    <a:pt x="121" y="0"/>
                  </a:moveTo>
                  <a:cubicBezTo>
                    <a:pt x="93" y="0"/>
                    <a:pt x="64" y="11"/>
                    <a:pt x="36" y="36"/>
                  </a:cubicBezTo>
                  <a:cubicBezTo>
                    <a:pt x="1" y="71"/>
                    <a:pt x="1" y="141"/>
                    <a:pt x="36" y="188"/>
                  </a:cubicBezTo>
                  <a:cubicBezTo>
                    <a:pt x="59" y="211"/>
                    <a:pt x="88" y="223"/>
                    <a:pt x="118" y="223"/>
                  </a:cubicBezTo>
                  <a:cubicBezTo>
                    <a:pt x="147" y="223"/>
                    <a:pt x="176" y="211"/>
                    <a:pt x="200" y="188"/>
                  </a:cubicBezTo>
                  <a:cubicBezTo>
                    <a:pt x="280" y="108"/>
                    <a:pt x="211" y="0"/>
                    <a:pt x="1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5" name="Google Shape;1715;p7"/>
            <p:cNvSpPr/>
            <p:nvPr/>
          </p:nvSpPr>
          <p:spPr>
            <a:xfrm>
              <a:off x="6609150" y="3852950"/>
              <a:ext cx="6750" cy="5550"/>
            </a:xfrm>
            <a:custGeom>
              <a:avLst/>
              <a:gdLst/>
              <a:ahLst/>
              <a:cxnLst/>
              <a:rect l="l" t="t" r="r" b="b"/>
              <a:pathLst>
                <a:path w="270" h="222" extrusionOk="0">
                  <a:moveTo>
                    <a:pt x="119" y="1"/>
                  </a:moveTo>
                  <a:cubicBezTo>
                    <a:pt x="64" y="1"/>
                    <a:pt x="12" y="43"/>
                    <a:pt x="12" y="105"/>
                  </a:cubicBezTo>
                  <a:cubicBezTo>
                    <a:pt x="0" y="175"/>
                    <a:pt x="59" y="222"/>
                    <a:pt x="117" y="222"/>
                  </a:cubicBezTo>
                  <a:cubicBezTo>
                    <a:pt x="211" y="222"/>
                    <a:pt x="269" y="105"/>
                    <a:pt x="199" y="35"/>
                  </a:cubicBezTo>
                  <a:cubicBezTo>
                    <a:pt x="176" y="11"/>
                    <a:pt x="147" y="1"/>
                    <a:pt x="11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6" name="Google Shape;1716;p7"/>
            <p:cNvSpPr/>
            <p:nvPr/>
          </p:nvSpPr>
          <p:spPr>
            <a:xfrm>
              <a:off x="6570525" y="3755275"/>
              <a:ext cx="7250" cy="5550"/>
            </a:xfrm>
            <a:custGeom>
              <a:avLst/>
              <a:gdLst/>
              <a:ahLst/>
              <a:cxnLst/>
              <a:rect l="l" t="t" r="r" b="b"/>
              <a:pathLst>
                <a:path w="290" h="222" extrusionOk="0">
                  <a:moveTo>
                    <a:pt x="125" y="0"/>
                  </a:moveTo>
                  <a:cubicBezTo>
                    <a:pt x="99" y="0"/>
                    <a:pt x="72" y="10"/>
                    <a:pt x="48" y="34"/>
                  </a:cubicBezTo>
                  <a:cubicBezTo>
                    <a:pt x="1" y="69"/>
                    <a:pt x="1" y="140"/>
                    <a:pt x="48" y="186"/>
                  </a:cubicBezTo>
                  <a:cubicBezTo>
                    <a:pt x="71" y="210"/>
                    <a:pt x="100" y="221"/>
                    <a:pt x="129" y="221"/>
                  </a:cubicBezTo>
                  <a:cubicBezTo>
                    <a:pt x="159" y="221"/>
                    <a:pt x="188" y="210"/>
                    <a:pt x="211" y="186"/>
                  </a:cubicBezTo>
                  <a:lnTo>
                    <a:pt x="200" y="186"/>
                  </a:lnTo>
                  <a:cubicBezTo>
                    <a:pt x="290" y="114"/>
                    <a:pt x="213" y="0"/>
                    <a:pt x="1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7" name="Google Shape;1717;p7"/>
            <p:cNvSpPr/>
            <p:nvPr/>
          </p:nvSpPr>
          <p:spPr>
            <a:xfrm>
              <a:off x="6474150" y="3712675"/>
              <a:ext cx="6025" cy="5750"/>
            </a:xfrm>
            <a:custGeom>
              <a:avLst/>
              <a:gdLst/>
              <a:ahLst/>
              <a:cxnLst/>
              <a:rect l="l" t="t" r="r" b="b"/>
              <a:pathLst>
                <a:path w="241" h="230" extrusionOk="0">
                  <a:moveTo>
                    <a:pt x="122" y="1"/>
                  </a:moveTo>
                  <a:cubicBezTo>
                    <a:pt x="62" y="1"/>
                    <a:pt x="1" y="42"/>
                    <a:pt x="7" y="124"/>
                  </a:cubicBezTo>
                  <a:cubicBezTo>
                    <a:pt x="18" y="194"/>
                    <a:pt x="71" y="229"/>
                    <a:pt x="122" y="229"/>
                  </a:cubicBezTo>
                  <a:cubicBezTo>
                    <a:pt x="173" y="229"/>
                    <a:pt x="223" y="194"/>
                    <a:pt x="229" y="124"/>
                  </a:cubicBezTo>
                  <a:cubicBezTo>
                    <a:pt x="241" y="42"/>
                    <a:pt x="182" y="1"/>
                    <a:pt x="12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8" name="Google Shape;1718;p7"/>
            <p:cNvSpPr/>
            <p:nvPr/>
          </p:nvSpPr>
          <p:spPr>
            <a:xfrm>
              <a:off x="6375750" y="3751100"/>
              <a:ext cx="7325" cy="5575"/>
            </a:xfrm>
            <a:custGeom>
              <a:avLst/>
              <a:gdLst/>
              <a:ahLst/>
              <a:cxnLst/>
              <a:rect l="l" t="t" r="r" b="b"/>
              <a:pathLst>
                <a:path w="293" h="223" extrusionOk="0">
                  <a:moveTo>
                    <a:pt x="123" y="1"/>
                  </a:moveTo>
                  <a:cubicBezTo>
                    <a:pt x="95" y="1"/>
                    <a:pt x="69" y="9"/>
                    <a:pt x="47" y="26"/>
                  </a:cubicBezTo>
                  <a:cubicBezTo>
                    <a:pt x="0" y="73"/>
                    <a:pt x="0" y="143"/>
                    <a:pt x="47" y="190"/>
                  </a:cubicBezTo>
                  <a:cubicBezTo>
                    <a:pt x="62" y="213"/>
                    <a:pt x="84" y="222"/>
                    <a:pt x="107" y="222"/>
                  </a:cubicBezTo>
                  <a:cubicBezTo>
                    <a:pt x="190" y="222"/>
                    <a:pt x="293" y="101"/>
                    <a:pt x="211" y="37"/>
                  </a:cubicBezTo>
                  <a:cubicBezTo>
                    <a:pt x="186" y="12"/>
                    <a:pt x="154" y="1"/>
                    <a:pt x="12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19" name="Google Shape;1719;p7"/>
            <p:cNvSpPr/>
            <p:nvPr/>
          </p:nvSpPr>
          <p:spPr>
            <a:xfrm>
              <a:off x="6333925" y="3847375"/>
              <a:ext cx="6450" cy="5525"/>
            </a:xfrm>
            <a:custGeom>
              <a:avLst/>
              <a:gdLst/>
              <a:ahLst/>
              <a:cxnLst/>
              <a:rect l="l" t="t" r="r" b="b"/>
              <a:pathLst>
                <a:path w="258" h="221" extrusionOk="0">
                  <a:moveTo>
                    <a:pt x="117" y="0"/>
                  </a:moveTo>
                  <a:cubicBezTo>
                    <a:pt x="47" y="0"/>
                    <a:pt x="0" y="47"/>
                    <a:pt x="0" y="106"/>
                  </a:cubicBezTo>
                  <a:cubicBezTo>
                    <a:pt x="0" y="177"/>
                    <a:pt x="53" y="221"/>
                    <a:pt x="109" y="221"/>
                  </a:cubicBezTo>
                  <a:cubicBezTo>
                    <a:pt x="137" y="221"/>
                    <a:pt x="164" y="210"/>
                    <a:pt x="187" y="188"/>
                  </a:cubicBezTo>
                  <a:cubicBezTo>
                    <a:pt x="258" y="117"/>
                    <a:pt x="211"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0" name="Google Shape;1720;p7"/>
            <p:cNvSpPr/>
            <p:nvPr/>
          </p:nvSpPr>
          <p:spPr>
            <a:xfrm>
              <a:off x="6401200" y="3998125"/>
              <a:ext cx="13475" cy="11100"/>
            </a:xfrm>
            <a:custGeom>
              <a:avLst/>
              <a:gdLst/>
              <a:ahLst/>
              <a:cxnLst/>
              <a:rect l="l" t="t" r="r" b="b"/>
              <a:pathLst>
                <a:path w="539" h="444" extrusionOk="0">
                  <a:moveTo>
                    <a:pt x="271" y="1"/>
                  </a:moveTo>
                  <a:cubicBezTo>
                    <a:pt x="185" y="1"/>
                    <a:pt x="105" y="49"/>
                    <a:pt x="70" y="136"/>
                  </a:cubicBezTo>
                  <a:cubicBezTo>
                    <a:pt x="0" y="285"/>
                    <a:pt x="118" y="443"/>
                    <a:pt x="270" y="443"/>
                  </a:cubicBezTo>
                  <a:cubicBezTo>
                    <a:pt x="296" y="443"/>
                    <a:pt x="323" y="439"/>
                    <a:pt x="351" y="428"/>
                  </a:cubicBezTo>
                  <a:cubicBezTo>
                    <a:pt x="538" y="358"/>
                    <a:pt x="538" y="101"/>
                    <a:pt x="363" y="19"/>
                  </a:cubicBezTo>
                  <a:cubicBezTo>
                    <a:pt x="332" y="7"/>
                    <a:pt x="301" y="1"/>
                    <a:pt x="27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1" name="Google Shape;1721;p7"/>
            <p:cNvSpPr/>
            <p:nvPr/>
          </p:nvSpPr>
          <p:spPr>
            <a:xfrm>
              <a:off x="6527975" y="4000825"/>
              <a:ext cx="13050" cy="11050"/>
            </a:xfrm>
            <a:custGeom>
              <a:avLst/>
              <a:gdLst/>
              <a:ahLst/>
              <a:cxnLst/>
              <a:rect l="l" t="t" r="r" b="b"/>
              <a:pathLst>
                <a:path w="522" h="442" extrusionOk="0">
                  <a:moveTo>
                    <a:pt x="277" y="1"/>
                  </a:moveTo>
                  <a:cubicBezTo>
                    <a:pt x="140" y="1"/>
                    <a:pt x="1" y="125"/>
                    <a:pt x="53" y="297"/>
                  </a:cubicBezTo>
                  <a:cubicBezTo>
                    <a:pt x="89" y="386"/>
                    <a:pt x="173" y="442"/>
                    <a:pt x="263" y="442"/>
                  </a:cubicBezTo>
                  <a:cubicBezTo>
                    <a:pt x="290" y="442"/>
                    <a:pt x="318" y="436"/>
                    <a:pt x="346" y="425"/>
                  </a:cubicBezTo>
                  <a:cubicBezTo>
                    <a:pt x="463" y="390"/>
                    <a:pt x="521" y="250"/>
                    <a:pt x="474" y="133"/>
                  </a:cubicBezTo>
                  <a:cubicBezTo>
                    <a:pt x="432" y="40"/>
                    <a:pt x="355" y="1"/>
                    <a:pt x="27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2" name="Google Shape;1722;p7"/>
            <p:cNvSpPr/>
            <p:nvPr/>
          </p:nvSpPr>
          <p:spPr>
            <a:xfrm>
              <a:off x="6618800" y="3913375"/>
              <a:ext cx="13750" cy="11225"/>
            </a:xfrm>
            <a:custGeom>
              <a:avLst/>
              <a:gdLst/>
              <a:ahLst/>
              <a:cxnLst/>
              <a:rect l="l" t="t" r="r" b="b"/>
              <a:pathLst>
                <a:path w="550" h="449" extrusionOk="0">
                  <a:moveTo>
                    <a:pt x="276" y="1"/>
                  </a:moveTo>
                  <a:cubicBezTo>
                    <a:pt x="251" y="1"/>
                    <a:pt x="225" y="6"/>
                    <a:pt x="199" y="16"/>
                  </a:cubicBezTo>
                  <a:cubicBezTo>
                    <a:pt x="12" y="86"/>
                    <a:pt x="0" y="355"/>
                    <a:pt x="187" y="437"/>
                  </a:cubicBezTo>
                  <a:cubicBezTo>
                    <a:pt x="213" y="445"/>
                    <a:pt x="240" y="449"/>
                    <a:pt x="266" y="449"/>
                  </a:cubicBezTo>
                  <a:cubicBezTo>
                    <a:pt x="357" y="449"/>
                    <a:pt x="443" y="402"/>
                    <a:pt x="480" y="320"/>
                  </a:cubicBezTo>
                  <a:cubicBezTo>
                    <a:pt x="550" y="161"/>
                    <a:pt x="424" y="1"/>
                    <a:pt x="27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3" name="Google Shape;1723;p7"/>
            <p:cNvSpPr/>
            <p:nvPr/>
          </p:nvSpPr>
          <p:spPr>
            <a:xfrm>
              <a:off x="6621725" y="3787525"/>
              <a:ext cx="13175" cy="11125"/>
            </a:xfrm>
            <a:custGeom>
              <a:avLst/>
              <a:gdLst/>
              <a:ahLst/>
              <a:cxnLst/>
              <a:rect l="l" t="t" r="r" b="b"/>
              <a:pathLst>
                <a:path w="527" h="445" extrusionOk="0">
                  <a:moveTo>
                    <a:pt x="267" y="0"/>
                  </a:moveTo>
                  <a:cubicBezTo>
                    <a:pt x="185" y="0"/>
                    <a:pt x="105" y="44"/>
                    <a:pt x="70" y="136"/>
                  </a:cubicBezTo>
                  <a:cubicBezTo>
                    <a:pt x="1" y="286"/>
                    <a:pt x="118" y="444"/>
                    <a:pt x="270" y="444"/>
                  </a:cubicBezTo>
                  <a:cubicBezTo>
                    <a:pt x="296" y="444"/>
                    <a:pt x="323" y="439"/>
                    <a:pt x="351" y="429"/>
                  </a:cubicBezTo>
                  <a:cubicBezTo>
                    <a:pt x="468" y="382"/>
                    <a:pt x="527" y="253"/>
                    <a:pt x="480" y="136"/>
                  </a:cubicBezTo>
                  <a:cubicBezTo>
                    <a:pt x="438" y="47"/>
                    <a:pt x="351" y="0"/>
                    <a:pt x="26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4" name="Google Shape;1724;p7"/>
            <p:cNvSpPr/>
            <p:nvPr/>
          </p:nvSpPr>
          <p:spPr>
            <a:xfrm>
              <a:off x="6533975" y="3696550"/>
              <a:ext cx="13175" cy="11325"/>
            </a:xfrm>
            <a:custGeom>
              <a:avLst/>
              <a:gdLst/>
              <a:ahLst/>
              <a:cxnLst/>
              <a:rect l="l" t="t" r="r" b="b"/>
              <a:pathLst>
                <a:path w="527" h="453" extrusionOk="0">
                  <a:moveTo>
                    <a:pt x="271" y="0"/>
                  </a:moveTo>
                  <a:cubicBezTo>
                    <a:pt x="121" y="0"/>
                    <a:pt x="0" y="156"/>
                    <a:pt x="59" y="313"/>
                  </a:cubicBezTo>
                  <a:cubicBezTo>
                    <a:pt x="94" y="406"/>
                    <a:pt x="179" y="453"/>
                    <a:pt x="265" y="453"/>
                  </a:cubicBezTo>
                  <a:cubicBezTo>
                    <a:pt x="351" y="453"/>
                    <a:pt x="439" y="406"/>
                    <a:pt x="480" y="313"/>
                  </a:cubicBezTo>
                  <a:cubicBezTo>
                    <a:pt x="527" y="207"/>
                    <a:pt x="468" y="79"/>
                    <a:pt x="363" y="20"/>
                  </a:cubicBezTo>
                  <a:cubicBezTo>
                    <a:pt x="332" y="6"/>
                    <a:pt x="301" y="0"/>
                    <a:pt x="27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5" name="Google Shape;1725;p7"/>
            <p:cNvSpPr/>
            <p:nvPr/>
          </p:nvSpPr>
          <p:spPr>
            <a:xfrm>
              <a:off x="6407325" y="3694000"/>
              <a:ext cx="13775" cy="11175"/>
            </a:xfrm>
            <a:custGeom>
              <a:avLst/>
              <a:gdLst/>
              <a:ahLst/>
              <a:cxnLst/>
              <a:rect l="l" t="t" r="r" b="b"/>
              <a:pathLst>
                <a:path w="551" h="447" extrusionOk="0">
                  <a:moveTo>
                    <a:pt x="278" y="1"/>
                  </a:moveTo>
                  <a:cubicBezTo>
                    <a:pt x="251" y="1"/>
                    <a:pt x="224" y="6"/>
                    <a:pt x="200" y="17"/>
                  </a:cubicBezTo>
                  <a:cubicBezTo>
                    <a:pt x="12" y="87"/>
                    <a:pt x="1" y="356"/>
                    <a:pt x="188" y="426"/>
                  </a:cubicBezTo>
                  <a:cubicBezTo>
                    <a:pt x="220" y="440"/>
                    <a:pt x="253" y="447"/>
                    <a:pt x="284" y="447"/>
                  </a:cubicBezTo>
                  <a:cubicBezTo>
                    <a:pt x="432" y="447"/>
                    <a:pt x="550" y="300"/>
                    <a:pt x="492" y="145"/>
                  </a:cubicBezTo>
                  <a:cubicBezTo>
                    <a:pt x="456" y="56"/>
                    <a:pt x="366" y="1"/>
                    <a:pt x="2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6" name="Google Shape;1726;p7"/>
            <p:cNvSpPr/>
            <p:nvPr/>
          </p:nvSpPr>
          <p:spPr>
            <a:xfrm>
              <a:off x="6316375" y="3781275"/>
              <a:ext cx="13475" cy="11225"/>
            </a:xfrm>
            <a:custGeom>
              <a:avLst/>
              <a:gdLst/>
              <a:ahLst/>
              <a:cxnLst/>
              <a:rect l="l" t="t" r="r" b="b"/>
              <a:pathLst>
                <a:path w="539" h="449" extrusionOk="0">
                  <a:moveTo>
                    <a:pt x="267" y="1"/>
                  </a:moveTo>
                  <a:cubicBezTo>
                    <a:pt x="182" y="1"/>
                    <a:pt x="105" y="52"/>
                    <a:pt x="70" y="129"/>
                  </a:cubicBezTo>
                  <a:cubicBezTo>
                    <a:pt x="1" y="289"/>
                    <a:pt x="118" y="448"/>
                    <a:pt x="270" y="448"/>
                  </a:cubicBezTo>
                  <a:cubicBezTo>
                    <a:pt x="296" y="448"/>
                    <a:pt x="324" y="444"/>
                    <a:pt x="351" y="433"/>
                  </a:cubicBezTo>
                  <a:cubicBezTo>
                    <a:pt x="538" y="363"/>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7" name="Google Shape;1727;p7"/>
            <p:cNvSpPr/>
            <p:nvPr/>
          </p:nvSpPr>
          <p:spPr>
            <a:xfrm>
              <a:off x="6311750" y="3907225"/>
              <a:ext cx="15175" cy="11525"/>
            </a:xfrm>
            <a:custGeom>
              <a:avLst/>
              <a:gdLst/>
              <a:ahLst/>
              <a:cxnLst/>
              <a:rect l="l" t="t" r="r" b="b"/>
              <a:pathLst>
                <a:path w="607" h="461" extrusionOk="0">
                  <a:moveTo>
                    <a:pt x="350" y="0"/>
                  </a:moveTo>
                  <a:cubicBezTo>
                    <a:pt x="323" y="0"/>
                    <a:pt x="295" y="5"/>
                    <a:pt x="267" y="16"/>
                  </a:cubicBezTo>
                  <a:cubicBezTo>
                    <a:pt x="1" y="109"/>
                    <a:pt x="102" y="461"/>
                    <a:pt x="328" y="461"/>
                  </a:cubicBezTo>
                  <a:cubicBezTo>
                    <a:pt x="360" y="461"/>
                    <a:pt x="395" y="454"/>
                    <a:pt x="431" y="437"/>
                  </a:cubicBezTo>
                  <a:cubicBezTo>
                    <a:pt x="548" y="391"/>
                    <a:pt x="606" y="262"/>
                    <a:pt x="560" y="145"/>
                  </a:cubicBezTo>
                  <a:cubicBezTo>
                    <a:pt x="524" y="55"/>
                    <a:pt x="440" y="0"/>
                    <a:pt x="3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8" name="Google Shape;1728;p7"/>
            <p:cNvSpPr/>
            <p:nvPr/>
          </p:nvSpPr>
          <p:spPr>
            <a:xfrm>
              <a:off x="6332175" y="3983075"/>
              <a:ext cx="6150" cy="5575"/>
            </a:xfrm>
            <a:custGeom>
              <a:avLst/>
              <a:gdLst/>
              <a:ahLst/>
              <a:cxnLst/>
              <a:rect l="l" t="t" r="r" b="b"/>
              <a:pathLst>
                <a:path w="246" h="223" extrusionOk="0">
                  <a:moveTo>
                    <a:pt x="127" y="1"/>
                  </a:moveTo>
                  <a:cubicBezTo>
                    <a:pt x="99" y="1"/>
                    <a:pt x="70" y="12"/>
                    <a:pt x="47" y="36"/>
                  </a:cubicBezTo>
                  <a:cubicBezTo>
                    <a:pt x="0" y="71"/>
                    <a:pt x="0" y="141"/>
                    <a:pt x="47" y="188"/>
                  </a:cubicBezTo>
                  <a:cubicBezTo>
                    <a:pt x="70" y="211"/>
                    <a:pt x="99" y="223"/>
                    <a:pt x="127" y="223"/>
                  </a:cubicBezTo>
                  <a:cubicBezTo>
                    <a:pt x="155" y="223"/>
                    <a:pt x="181" y="211"/>
                    <a:pt x="199" y="188"/>
                  </a:cubicBezTo>
                  <a:cubicBezTo>
                    <a:pt x="246" y="141"/>
                    <a:pt x="246" y="71"/>
                    <a:pt x="199" y="36"/>
                  </a:cubicBezTo>
                  <a:cubicBezTo>
                    <a:pt x="181" y="12"/>
                    <a:pt x="155" y="1"/>
                    <a:pt x="12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29" name="Google Shape;1729;p7"/>
            <p:cNvSpPr/>
            <p:nvPr/>
          </p:nvSpPr>
          <p:spPr>
            <a:xfrm>
              <a:off x="6467575" y="4042200"/>
              <a:ext cx="6750" cy="5550"/>
            </a:xfrm>
            <a:custGeom>
              <a:avLst/>
              <a:gdLst/>
              <a:ahLst/>
              <a:cxnLst/>
              <a:rect l="l" t="t" r="r" b="b"/>
              <a:pathLst>
                <a:path w="270" h="222" extrusionOk="0">
                  <a:moveTo>
                    <a:pt x="117" y="0"/>
                  </a:moveTo>
                  <a:cubicBezTo>
                    <a:pt x="58" y="0"/>
                    <a:pt x="1" y="42"/>
                    <a:pt x="1" y="104"/>
                  </a:cubicBezTo>
                  <a:cubicBezTo>
                    <a:pt x="1" y="174"/>
                    <a:pt x="47" y="221"/>
                    <a:pt x="118" y="221"/>
                  </a:cubicBezTo>
                  <a:cubicBezTo>
                    <a:pt x="211" y="221"/>
                    <a:pt x="270" y="104"/>
                    <a:pt x="200" y="34"/>
                  </a:cubicBezTo>
                  <a:cubicBezTo>
                    <a:pt x="176" y="11"/>
                    <a:pt x="146"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0" name="Google Shape;1730;p7"/>
            <p:cNvSpPr/>
            <p:nvPr/>
          </p:nvSpPr>
          <p:spPr>
            <a:xfrm>
              <a:off x="6603925" y="3988825"/>
              <a:ext cx="7225" cy="5200"/>
            </a:xfrm>
            <a:custGeom>
              <a:avLst/>
              <a:gdLst/>
              <a:ahLst/>
              <a:cxnLst/>
              <a:rect l="l" t="t" r="r" b="b"/>
              <a:pathLst>
                <a:path w="289" h="208" extrusionOk="0">
                  <a:moveTo>
                    <a:pt x="178" y="1"/>
                  </a:moveTo>
                  <a:cubicBezTo>
                    <a:pt x="97" y="1"/>
                    <a:pt x="0" y="118"/>
                    <a:pt x="80" y="180"/>
                  </a:cubicBezTo>
                  <a:cubicBezTo>
                    <a:pt x="102" y="199"/>
                    <a:pt x="126" y="208"/>
                    <a:pt x="149" y="208"/>
                  </a:cubicBezTo>
                  <a:cubicBezTo>
                    <a:pt x="224" y="208"/>
                    <a:pt x="289" y="120"/>
                    <a:pt x="244" y="40"/>
                  </a:cubicBezTo>
                  <a:cubicBezTo>
                    <a:pt x="228" y="12"/>
                    <a:pt x="204" y="1"/>
                    <a:pt x="1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1" name="Google Shape;1731;p7"/>
            <p:cNvSpPr/>
            <p:nvPr/>
          </p:nvSpPr>
          <p:spPr>
            <a:xfrm>
              <a:off x="6664425" y="3854125"/>
              <a:ext cx="6450" cy="5550"/>
            </a:xfrm>
            <a:custGeom>
              <a:avLst/>
              <a:gdLst/>
              <a:ahLst/>
              <a:cxnLst/>
              <a:rect l="l" t="t" r="r" b="b"/>
              <a:pathLst>
                <a:path w="258" h="222" extrusionOk="0">
                  <a:moveTo>
                    <a:pt x="108" y="1"/>
                  </a:moveTo>
                  <a:cubicBezTo>
                    <a:pt x="52" y="1"/>
                    <a:pt x="0" y="42"/>
                    <a:pt x="0" y="105"/>
                  </a:cubicBezTo>
                  <a:cubicBezTo>
                    <a:pt x="0" y="175"/>
                    <a:pt x="47" y="222"/>
                    <a:pt x="105" y="222"/>
                  </a:cubicBezTo>
                  <a:cubicBezTo>
                    <a:pt x="211" y="222"/>
                    <a:pt x="258" y="105"/>
                    <a:pt x="187" y="35"/>
                  </a:cubicBezTo>
                  <a:cubicBezTo>
                    <a:pt x="164" y="11"/>
                    <a:pt x="135" y="1"/>
                    <a:pt x="1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2" name="Google Shape;1732;p7"/>
            <p:cNvSpPr/>
            <p:nvPr/>
          </p:nvSpPr>
          <p:spPr>
            <a:xfrm>
              <a:off x="6610600" y="3717250"/>
              <a:ext cx="5875" cy="5500"/>
            </a:xfrm>
            <a:custGeom>
              <a:avLst/>
              <a:gdLst/>
              <a:ahLst/>
              <a:cxnLst/>
              <a:rect l="l" t="t" r="r" b="b"/>
              <a:pathLst>
                <a:path w="235" h="220" extrusionOk="0">
                  <a:moveTo>
                    <a:pt x="117" y="1"/>
                  </a:moveTo>
                  <a:cubicBezTo>
                    <a:pt x="58" y="1"/>
                    <a:pt x="1" y="42"/>
                    <a:pt x="1" y="105"/>
                  </a:cubicBezTo>
                  <a:cubicBezTo>
                    <a:pt x="1" y="175"/>
                    <a:pt x="59" y="220"/>
                    <a:pt x="118" y="220"/>
                  </a:cubicBezTo>
                  <a:cubicBezTo>
                    <a:pt x="147" y="220"/>
                    <a:pt x="176" y="209"/>
                    <a:pt x="199" y="186"/>
                  </a:cubicBezTo>
                  <a:cubicBezTo>
                    <a:pt x="235" y="140"/>
                    <a:pt x="235" y="69"/>
                    <a:pt x="199" y="34"/>
                  </a:cubicBezTo>
                  <a:cubicBezTo>
                    <a:pt x="176" y="11"/>
                    <a:pt x="146" y="1"/>
                    <a:pt x="11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3" name="Google Shape;1733;p7"/>
            <p:cNvSpPr/>
            <p:nvPr/>
          </p:nvSpPr>
          <p:spPr>
            <a:xfrm>
              <a:off x="6474600" y="3658150"/>
              <a:ext cx="6450" cy="5675"/>
            </a:xfrm>
            <a:custGeom>
              <a:avLst/>
              <a:gdLst/>
              <a:ahLst/>
              <a:cxnLst/>
              <a:rect l="l" t="t" r="r" b="b"/>
              <a:pathLst>
                <a:path w="258" h="227" extrusionOk="0">
                  <a:moveTo>
                    <a:pt x="153" y="0"/>
                  </a:moveTo>
                  <a:cubicBezTo>
                    <a:pt x="47" y="0"/>
                    <a:pt x="0" y="117"/>
                    <a:pt x="71" y="187"/>
                  </a:cubicBezTo>
                  <a:cubicBezTo>
                    <a:pt x="94" y="215"/>
                    <a:pt x="123" y="226"/>
                    <a:pt x="150" y="226"/>
                  </a:cubicBezTo>
                  <a:cubicBezTo>
                    <a:pt x="206" y="226"/>
                    <a:pt x="258" y="179"/>
                    <a:pt x="258" y="117"/>
                  </a:cubicBezTo>
                  <a:cubicBezTo>
                    <a:pt x="258" y="59"/>
                    <a:pt x="211" y="0"/>
                    <a:pt x="15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4" name="Google Shape;1734;p7"/>
            <p:cNvSpPr/>
            <p:nvPr/>
          </p:nvSpPr>
          <p:spPr>
            <a:xfrm>
              <a:off x="6337725" y="3711625"/>
              <a:ext cx="7075" cy="5625"/>
            </a:xfrm>
            <a:custGeom>
              <a:avLst/>
              <a:gdLst/>
              <a:ahLst/>
              <a:cxnLst/>
              <a:rect l="l" t="t" r="r" b="b"/>
              <a:pathLst>
                <a:path w="283" h="225" extrusionOk="0">
                  <a:moveTo>
                    <a:pt x="123" y="0"/>
                  </a:moveTo>
                  <a:cubicBezTo>
                    <a:pt x="96" y="0"/>
                    <a:pt x="69" y="9"/>
                    <a:pt x="47" y="25"/>
                  </a:cubicBezTo>
                  <a:cubicBezTo>
                    <a:pt x="0" y="72"/>
                    <a:pt x="0" y="142"/>
                    <a:pt x="47" y="189"/>
                  </a:cubicBezTo>
                  <a:cubicBezTo>
                    <a:pt x="72" y="214"/>
                    <a:pt x="100" y="225"/>
                    <a:pt x="126" y="225"/>
                  </a:cubicBezTo>
                  <a:cubicBezTo>
                    <a:pt x="211" y="225"/>
                    <a:pt x="282" y="117"/>
                    <a:pt x="211" y="37"/>
                  </a:cubicBezTo>
                  <a:cubicBezTo>
                    <a:pt x="186" y="12"/>
                    <a:pt x="154" y="0"/>
                    <a:pt x="12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5" name="Google Shape;1735;p7"/>
            <p:cNvSpPr/>
            <p:nvPr/>
          </p:nvSpPr>
          <p:spPr>
            <a:xfrm>
              <a:off x="6277625" y="3846175"/>
              <a:ext cx="7900" cy="5650"/>
            </a:xfrm>
            <a:custGeom>
              <a:avLst/>
              <a:gdLst/>
              <a:ahLst/>
              <a:cxnLst/>
              <a:rect l="l" t="t" r="r" b="b"/>
              <a:pathLst>
                <a:path w="316" h="226" extrusionOk="0">
                  <a:moveTo>
                    <a:pt x="138" y="0"/>
                  </a:moveTo>
                  <a:cubicBezTo>
                    <a:pt x="1" y="0"/>
                    <a:pt x="1" y="225"/>
                    <a:pt x="138" y="225"/>
                  </a:cubicBezTo>
                  <a:cubicBezTo>
                    <a:pt x="145" y="225"/>
                    <a:pt x="151" y="225"/>
                    <a:pt x="158" y="224"/>
                  </a:cubicBezTo>
                  <a:cubicBezTo>
                    <a:pt x="165" y="225"/>
                    <a:pt x="171" y="225"/>
                    <a:pt x="178" y="225"/>
                  </a:cubicBezTo>
                  <a:cubicBezTo>
                    <a:pt x="315" y="225"/>
                    <a:pt x="315" y="0"/>
                    <a:pt x="178" y="0"/>
                  </a:cubicBezTo>
                  <a:cubicBezTo>
                    <a:pt x="171" y="0"/>
                    <a:pt x="165" y="1"/>
                    <a:pt x="158" y="2"/>
                  </a:cubicBezTo>
                  <a:cubicBezTo>
                    <a:pt x="151" y="1"/>
                    <a:pt x="145" y="0"/>
                    <a:pt x="1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6" name="Google Shape;1736;p7"/>
            <p:cNvSpPr/>
            <p:nvPr/>
          </p:nvSpPr>
          <p:spPr>
            <a:xfrm>
              <a:off x="1698450" y="4582475"/>
              <a:ext cx="34175" cy="25650"/>
            </a:xfrm>
            <a:custGeom>
              <a:avLst/>
              <a:gdLst/>
              <a:ahLst/>
              <a:cxnLst/>
              <a:rect l="l" t="t" r="r" b="b"/>
              <a:pathLst>
                <a:path w="1367" h="1026" extrusionOk="0">
                  <a:moveTo>
                    <a:pt x="695" y="0"/>
                  </a:moveTo>
                  <a:cubicBezTo>
                    <a:pt x="564" y="0"/>
                    <a:pt x="432" y="50"/>
                    <a:pt x="328" y="148"/>
                  </a:cubicBezTo>
                  <a:cubicBezTo>
                    <a:pt x="1" y="464"/>
                    <a:pt x="223" y="1014"/>
                    <a:pt x="679" y="1025"/>
                  </a:cubicBezTo>
                  <a:cubicBezTo>
                    <a:pt x="684" y="1026"/>
                    <a:pt x="689" y="1026"/>
                    <a:pt x="693" y="1026"/>
                  </a:cubicBezTo>
                  <a:cubicBezTo>
                    <a:pt x="1140" y="1026"/>
                    <a:pt x="1366" y="484"/>
                    <a:pt x="1065" y="160"/>
                  </a:cubicBezTo>
                  <a:cubicBezTo>
                    <a:pt x="964" y="53"/>
                    <a:pt x="830" y="0"/>
                    <a:pt x="69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7" name="Google Shape;1737;p7"/>
            <p:cNvSpPr/>
            <p:nvPr/>
          </p:nvSpPr>
          <p:spPr>
            <a:xfrm>
              <a:off x="1747675" y="4583525"/>
              <a:ext cx="34450" cy="25550"/>
            </a:xfrm>
            <a:custGeom>
              <a:avLst/>
              <a:gdLst/>
              <a:ahLst/>
              <a:cxnLst/>
              <a:rect l="l" t="t" r="r" b="b"/>
              <a:pathLst>
                <a:path w="1378" h="1022" extrusionOk="0">
                  <a:moveTo>
                    <a:pt x="685" y="1"/>
                  </a:moveTo>
                  <a:cubicBezTo>
                    <a:pt x="238" y="1"/>
                    <a:pt x="0" y="542"/>
                    <a:pt x="313" y="866"/>
                  </a:cubicBezTo>
                  <a:cubicBezTo>
                    <a:pt x="415" y="969"/>
                    <a:pt x="552" y="1022"/>
                    <a:pt x="689" y="1022"/>
                  </a:cubicBezTo>
                  <a:cubicBezTo>
                    <a:pt x="818" y="1022"/>
                    <a:pt x="948" y="975"/>
                    <a:pt x="1050" y="878"/>
                  </a:cubicBezTo>
                  <a:cubicBezTo>
                    <a:pt x="1377" y="562"/>
                    <a:pt x="1155" y="12"/>
                    <a:pt x="699" y="1"/>
                  </a:cubicBezTo>
                  <a:cubicBezTo>
                    <a:pt x="694" y="1"/>
                    <a:pt x="689" y="1"/>
                    <a:pt x="6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8" name="Google Shape;1738;p7"/>
            <p:cNvSpPr/>
            <p:nvPr/>
          </p:nvSpPr>
          <p:spPr>
            <a:xfrm>
              <a:off x="1752950" y="4534300"/>
              <a:ext cx="27125" cy="25775"/>
            </a:xfrm>
            <a:custGeom>
              <a:avLst/>
              <a:gdLst/>
              <a:ahLst/>
              <a:cxnLst/>
              <a:rect l="l" t="t" r="r" b="b"/>
              <a:pathLst>
                <a:path w="1085" h="1031" extrusionOk="0">
                  <a:moveTo>
                    <a:pt x="525" y="0"/>
                  </a:moveTo>
                  <a:cubicBezTo>
                    <a:pt x="266" y="0"/>
                    <a:pt x="16" y="201"/>
                    <a:pt x="8" y="507"/>
                  </a:cubicBezTo>
                  <a:cubicBezTo>
                    <a:pt x="0" y="822"/>
                    <a:pt x="253" y="1031"/>
                    <a:pt x="522" y="1031"/>
                  </a:cubicBezTo>
                  <a:cubicBezTo>
                    <a:pt x="644" y="1031"/>
                    <a:pt x="768" y="988"/>
                    <a:pt x="874" y="893"/>
                  </a:cubicBezTo>
                  <a:cubicBezTo>
                    <a:pt x="1073" y="695"/>
                    <a:pt x="1085" y="367"/>
                    <a:pt x="886" y="156"/>
                  </a:cubicBezTo>
                  <a:cubicBezTo>
                    <a:pt x="782" y="49"/>
                    <a:pt x="653" y="0"/>
                    <a:pt x="5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39" name="Google Shape;1739;p7"/>
            <p:cNvSpPr/>
            <p:nvPr/>
          </p:nvSpPr>
          <p:spPr>
            <a:xfrm>
              <a:off x="1699325" y="4533450"/>
              <a:ext cx="34450" cy="25550"/>
            </a:xfrm>
            <a:custGeom>
              <a:avLst/>
              <a:gdLst/>
              <a:ahLst/>
              <a:cxnLst/>
              <a:rect l="l" t="t" r="r" b="b"/>
              <a:pathLst>
                <a:path w="1378" h="1022" extrusionOk="0">
                  <a:moveTo>
                    <a:pt x="689" y="0"/>
                  </a:moveTo>
                  <a:cubicBezTo>
                    <a:pt x="560" y="0"/>
                    <a:pt x="430" y="47"/>
                    <a:pt x="328" y="144"/>
                  </a:cubicBezTo>
                  <a:cubicBezTo>
                    <a:pt x="1" y="459"/>
                    <a:pt x="223" y="1009"/>
                    <a:pt x="679" y="1021"/>
                  </a:cubicBezTo>
                  <a:cubicBezTo>
                    <a:pt x="684" y="1021"/>
                    <a:pt x="689" y="1021"/>
                    <a:pt x="694" y="1021"/>
                  </a:cubicBezTo>
                  <a:cubicBezTo>
                    <a:pt x="1141" y="1021"/>
                    <a:pt x="1378" y="491"/>
                    <a:pt x="1065" y="155"/>
                  </a:cubicBezTo>
                  <a:cubicBezTo>
                    <a:pt x="963" y="53"/>
                    <a:pt x="826" y="0"/>
                    <a:pt x="68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0" name="Google Shape;1740;p7"/>
            <p:cNvSpPr/>
            <p:nvPr/>
          </p:nvSpPr>
          <p:spPr>
            <a:xfrm>
              <a:off x="1696700" y="4620525"/>
              <a:ext cx="33150" cy="28375"/>
            </a:xfrm>
            <a:custGeom>
              <a:avLst/>
              <a:gdLst/>
              <a:ahLst/>
              <a:cxnLst/>
              <a:rect l="l" t="t" r="r" b="b"/>
              <a:pathLst>
                <a:path w="1326" h="1135" extrusionOk="0">
                  <a:moveTo>
                    <a:pt x="646" y="1"/>
                  </a:moveTo>
                  <a:cubicBezTo>
                    <a:pt x="437" y="1"/>
                    <a:pt x="227" y="115"/>
                    <a:pt x="129" y="346"/>
                  </a:cubicBezTo>
                  <a:cubicBezTo>
                    <a:pt x="0" y="627"/>
                    <a:pt x="129" y="966"/>
                    <a:pt x="421" y="1083"/>
                  </a:cubicBezTo>
                  <a:cubicBezTo>
                    <a:pt x="499" y="1119"/>
                    <a:pt x="577" y="1135"/>
                    <a:pt x="652" y="1135"/>
                  </a:cubicBezTo>
                  <a:cubicBezTo>
                    <a:pt x="1021" y="1135"/>
                    <a:pt x="1326" y="746"/>
                    <a:pt x="1170" y="358"/>
                  </a:cubicBezTo>
                  <a:cubicBezTo>
                    <a:pt x="1075" y="121"/>
                    <a:pt x="861" y="1"/>
                    <a:pt x="64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1" name="Google Shape;1741;p7"/>
            <p:cNvSpPr/>
            <p:nvPr/>
          </p:nvSpPr>
          <p:spPr>
            <a:xfrm>
              <a:off x="1748950" y="4621525"/>
              <a:ext cx="34350" cy="28550"/>
            </a:xfrm>
            <a:custGeom>
              <a:avLst/>
              <a:gdLst/>
              <a:ahLst/>
              <a:cxnLst/>
              <a:rect l="l" t="t" r="r" b="b"/>
              <a:pathLst>
                <a:path w="1374" h="1142" extrusionOk="0">
                  <a:moveTo>
                    <a:pt x="681" y="1"/>
                  </a:moveTo>
                  <a:cubicBezTo>
                    <a:pt x="309" y="1"/>
                    <a:pt x="0" y="385"/>
                    <a:pt x="157" y="785"/>
                  </a:cubicBezTo>
                  <a:cubicBezTo>
                    <a:pt x="246" y="1001"/>
                    <a:pt x="461" y="1141"/>
                    <a:pt x="688" y="1141"/>
                  </a:cubicBezTo>
                  <a:cubicBezTo>
                    <a:pt x="756" y="1141"/>
                    <a:pt x="826" y="1128"/>
                    <a:pt x="894" y="1101"/>
                  </a:cubicBezTo>
                  <a:cubicBezTo>
                    <a:pt x="1362" y="914"/>
                    <a:pt x="1373" y="259"/>
                    <a:pt x="905" y="48"/>
                  </a:cubicBezTo>
                  <a:cubicBezTo>
                    <a:pt x="830" y="16"/>
                    <a:pt x="754" y="1"/>
                    <a:pt x="6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2" name="Google Shape;1742;p7"/>
            <p:cNvSpPr/>
            <p:nvPr/>
          </p:nvSpPr>
          <p:spPr>
            <a:xfrm>
              <a:off x="1787375" y="4584925"/>
              <a:ext cx="34375" cy="28250"/>
            </a:xfrm>
            <a:custGeom>
              <a:avLst/>
              <a:gdLst/>
              <a:ahLst/>
              <a:cxnLst/>
              <a:rect l="l" t="t" r="r" b="b"/>
              <a:pathLst>
                <a:path w="1375" h="1130" extrusionOk="0">
                  <a:moveTo>
                    <a:pt x="684" y="1"/>
                  </a:moveTo>
                  <a:cubicBezTo>
                    <a:pt x="617" y="1"/>
                    <a:pt x="549" y="12"/>
                    <a:pt x="480" y="38"/>
                  </a:cubicBezTo>
                  <a:cubicBezTo>
                    <a:pt x="12" y="226"/>
                    <a:pt x="0" y="881"/>
                    <a:pt x="456" y="1080"/>
                  </a:cubicBezTo>
                  <a:cubicBezTo>
                    <a:pt x="533" y="1113"/>
                    <a:pt x="612" y="1129"/>
                    <a:pt x="690" y="1129"/>
                  </a:cubicBezTo>
                  <a:cubicBezTo>
                    <a:pt x="907" y="1129"/>
                    <a:pt x="1110" y="1003"/>
                    <a:pt x="1205" y="787"/>
                  </a:cubicBezTo>
                  <a:cubicBezTo>
                    <a:pt x="1375" y="398"/>
                    <a:pt x="1068" y="1"/>
                    <a:pt x="6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3" name="Google Shape;1743;p7"/>
            <p:cNvSpPr/>
            <p:nvPr/>
          </p:nvSpPr>
          <p:spPr>
            <a:xfrm>
              <a:off x="1788375" y="4531875"/>
              <a:ext cx="33225" cy="28350"/>
            </a:xfrm>
            <a:custGeom>
              <a:avLst/>
              <a:gdLst/>
              <a:ahLst/>
              <a:cxnLst/>
              <a:rect l="l" t="t" r="r" b="b"/>
              <a:pathLst>
                <a:path w="1329" h="1134" extrusionOk="0">
                  <a:moveTo>
                    <a:pt x="688" y="0"/>
                  </a:moveTo>
                  <a:cubicBezTo>
                    <a:pt x="478" y="0"/>
                    <a:pt x="268" y="112"/>
                    <a:pt x="171" y="335"/>
                  </a:cubicBezTo>
                  <a:cubicBezTo>
                    <a:pt x="1" y="734"/>
                    <a:pt x="308" y="1133"/>
                    <a:pt x="692" y="1133"/>
                  </a:cubicBezTo>
                  <a:cubicBezTo>
                    <a:pt x="758" y="1133"/>
                    <a:pt x="827" y="1122"/>
                    <a:pt x="896" y="1096"/>
                  </a:cubicBezTo>
                  <a:cubicBezTo>
                    <a:pt x="1188" y="979"/>
                    <a:pt x="1329" y="651"/>
                    <a:pt x="1212" y="359"/>
                  </a:cubicBezTo>
                  <a:cubicBezTo>
                    <a:pt x="1122" y="120"/>
                    <a:pt x="905" y="0"/>
                    <a:pt x="6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4" name="Google Shape;1744;p7"/>
            <p:cNvSpPr/>
            <p:nvPr/>
          </p:nvSpPr>
          <p:spPr>
            <a:xfrm>
              <a:off x="1752550" y="4494125"/>
              <a:ext cx="33375" cy="27800"/>
            </a:xfrm>
            <a:custGeom>
              <a:avLst/>
              <a:gdLst/>
              <a:ahLst/>
              <a:cxnLst/>
              <a:rect l="l" t="t" r="r" b="b"/>
              <a:pathLst>
                <a:path w="1335" h="1112" extrusionOk="0">
                  <a:moveTo>
                    <a:pt x="621" y="0"/>
                  </a:moveTo>
                  <a:cubicBezTo>
                    <a:pt x="430" y="0"/>
                    <a:pt x="239" y="96"/>
                    <a:pt x="130" y="324"/>
                  </a:cubicBezTo>
                  <a:cubicBezTo>
                    <a:pt x="1" y="605"/>
                    <a:pt x="130" y="944"/>
                    <a:pt x="422" y="1061"/>
                  </a:cubicBezTo>
                  <a:cubicBezTo>
                    <a:pt x="496" y="1095"/>
                    <a:pt x="573" y="1111"/>
                    <a:pt x="650" y="1111"/>
                  </a:cubicBezTo>
                  <a:cubicBezTo>
                    <a:pt x="866" y="1111"/>
                    <a:pt x="1073" y="985"/>
                    <a:pt x="1159" y="769"/>
                  </a:cubicBezTo>
                  <a:lnTo>
                    <a:pt x="1159" y="781"/>
                  </a:lnTo>
                  <a:cubicBezTo>
                    <a:pt x="1334" y="338"/>
                    <a:pt x="978" y="0"/>
                    <a:pt x="6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5" name="Google Shape;1745;p7"/>
            <p:cNvSpPr/>
            <p:nvPr/>
          </p:nvSpPr>
          <p:spPr>
            <a:xfrm>
              <a:off x="1698150" y="4492575"/>
              <a:ext cx="34350" cy="28425"/>
            </a:xfrm>
            <a:custGeom>
              <a:avLst/>
              <a:gdLst/>
              <a:ahLst/>
              <a:cxnLst/>
              <a:rect l="l" t="t" r="r" b="b"/>
              <a:pathLst>
                <a:path w="1374" h="1137" extrusionOk="0">
                  <a:moveTo>
                    <a:pt x="679" y="1"/>
                  </a:moveTo>
                  <a:cubicBezTo>
                    <a:pt x="613" y="1"/>
                    <a:pt x="546" y="12"/>
                    <a:pt x="480" y="35"/>
                  </a:cubicBezTo>
                  <a:cubicBezTo>
                    <a:pt x="13" y="223"/>
                    <a:pt x="1" y="878"/>
                    <a:pt x="469" y="1088"/>
                  </a:cubicBezTo>
                  <a:cubicBezTo>
                    <a:pt x="544" y="1121"/>
                    <a:pt x="620" y="1136"/>
                    <a:pt x="694" y="1136"/>
                  </a:cubicBezTo>
                  <a:cubicBezTo>
                    <a:pt x="1065" y="1136"/>
                    <a:pt x="1374" y="754"/>
                    <a:pt x="1218" y="363"/>
                  </a:cubicBezTo>
                  <a:cubicBezTo>
                    <a:pt x="1127" y="136"/>
                    <a:pt x="909" y="1"/>
                    <a:pt x="67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6" name="Google Shape;1746;p7"/>
            <p:cNvSpPr/>
            <p:nvPr/>
          </p:nvSpPr>
          <p:spPr>
            <a:xfrm>
              <a:off x="1659750" y="4529400"/>
              <a:ext cx="33175" cy="28275"/>
            </a:xfrm>
            <a:custGeom>
              <a:avLst/>
              <a:gdLst/>
              <a:ahLst/>
              <a:cxnLst/>
              <a:rect l="l" t="t" r="r" b="b"/>
              <a:pathLst>
                <a:path w="1327" h="1131" extrusionOk="0">
                  <a:moveTo>
                    <a:pt x="687" y="0"/>
                  </a:moveTo>
                  <a:cubicBezTo>
                    <a:pt x="309" y="0"/>
                    <a:pt x="0" y="383"/>
                    <a:pt x="156" y="774"/>
                  </a:cubicBezTo>
                  <a:cubicBezTo>
                    <a:pt x="251" y="1010"/>
                    <a:pt x="469" y="1130"/>
                    <a:pt x="686" y="1130"/>
                  </a:cubicBezTo>
                  <a:cubicBezTo>
                    <a:pt x="899" y="1130"/>
                    <a:pt x="1111" y="1016"/>
                    <a:pt x="1209" y="785"/>
                  </a:cubicBezTo>
                  <a:cubicBezTo>
                    <a:pt x="1326" y="505"/>
                    <a:pt x="1198" y="165"/>
                    <a:pt x="917" y="48"/>
                  </a:cubicBezTo>
                  <a:cubicBezTo>
                    <a:pt x="839" y="15"/>
                    <a:pt x="762" y="0"/>
                    <a:pt x="6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7" name="Google Shape;1747;p7"/>
            <p:cNvSpPr/>
            <p:nvPr/>
          </p:nvSpPr>
          <p:spPr>
            <a:xfrm>
              <a:off x="1659850" y="4582475"/>
              <a:ext cx="33125" cy="28175"/>
            </a:xfrm>
            <a:custGeom>
              <a:avLst/>
              <a:gdLst/>
              <a:ahLst/>
              <a:cxnLst/>
              <a:rect l="l" t="t" r="r" b="b"/>
              <a:pathLst>
                <a:path w="1325" h="1127" extrusionOk="0">
                  <a:moveTo>
                    <a:pt x="647" y="1"/>
                  </a:moveTo>
                  <a:cubicBezTo>
                    <a:pt x="578" y="1"/>
                    <a:pt x="506" y="14"/>
                    <a:pt x="433" y="43"/>
                  </a:cubicBezTo>
                  <a:cubicBezTo>
                    <a:pt x="141" y="148"/>
                    <a:pt x="0" y="476"/>
                    <a:pt x="117" y="768"/>
                  </a:cubicBezTo>
                  <a:cubicBezTo>
                    <a:pt x="207" y="1007"/>
                    <a:pt x="421" y="1127"/>
                    <a:pt x="635" y="1127"/>
                  </a:cubicBezTo>
                  <a:cubicBezTo>
                    <a:pt x="842" y="1127"/>
                    <a:pt x="1049" y="1015"/>
                    <a:pt x="1147" y="792"/>
                  </a:cubicBezTo>
                  <a:cubicBezTo>
                    <a:pt x="1325" y="396"/>
                    <a:pt x="1026" y="1"/>
                    <a:pt x="6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8" name="Google Shape;1748;p7"/>
            <p:cNvSpPr/>
            <p:nvPr/>
          </p:nvSpPr>
          <p:spPr>
            <a:xfrm>
              <a:off x="1657500" y="4636200"/>
              <a:ext cx="14950" cy="14225"/>
            </a:xfrm>
            <a:custGeom>
              <a:avLst/>
              <a:gdLst/>
              <a:ahLst/>
              <a:cxnLst/>
              <a:rect l="l" t="t" r="r" b="b"/>
              <a:pathLst>
                <a:path w="598" h="569" extrusionOk="0">
                  <a:moveTo>
                    <a:pt x="315" y="1"/>
                  </a:moveTo>
                  <a:cubicBezTo>
                    <a:pt x="247" y="1"/>
                    <a:pt x="177" y="26"/>
                    <a:pt x="118" y="81"/>
                  </a:cubicBezTo>
                  <a:cubicBezTo>
                    <a:pt x="12" y="187"/>
                    <a:pt x="1" y="362"/>
                    <a:pt x="106" y="479"/>
                  </a:cubicBezTo>
                  <a:cubicBezTo>
                    <a:pt x="164" y="541"/>
                    <a:pt x="237" y="569"/>
                    <a:pt x="310" y="569"/>
                  </a:cubicBezTo>
                  <a:cubicBezTo>
                    <a:pt x="456" y="569"/>
                    <a:pt x="597" y="456"/>
                    <a:pt x="597" y="292"/>
                  </a:cubicBezTo>
                  <a:cubicBezTo>
                    <a:pt x="597" y="116"/>
                    <a:pt x="461" y="1"/>
                    <a:pt x="3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49" name="Google Shape;1749;p7"/>
            <p:cNvSpPr/>
            <p:nvPr/>
          </p:nvSpPr>
          <p:spPr>
            <a:xfrm>
              <a:off x="1731500" y="4668300"/>
              <a:ext cx="16625" cy="14125"/>
            </a:xfrm>
            <a:custGeom>
              <a:avLst/>
              <a:gdLst/>
              <a:ahLst/>
              <a:cxnLst/>
              <a:rect l="l" t="t" r="r" b="b"/>
              <a:pathLst>
                <a:path w="665" h="565" extrusionOk="0">
                  <a:moveTo>
                    <a:pt x="291" y="0"/>
                  </a:moveTo>
                  <a:cubicBezTo>
                    <a:pt x="147" y="0"/>
                    <a:pt x="8" y="107"/>
                    <a:pt x="1" y="272"/>
                  </a:cubicBezTo>
                  <a:cubicBezTo>
                    <a:pt x="1" y="435"/>
                    <a:pt x="117" y="564"/>
                    <a:pt x="281" y="564"/>
                  </a:cubicBezTo>
                  <a:cubicBezTo>
                    <a:pt x="286" y="564"/>
                    <a:pt x="290" y="564"/>
                    <a:pt x="295" y="564"/>
                  </a:cubicBezTo>
                  <a:cubicBezTo>
                    <a:pt x="532" y="564"/>
                    <a:pt x="664" y="268"/>
                    <a:pt x="492" y="84"/>
                  </a:cubicBezTo>
                  <a:cubicBezTo>
                    <a:pt x="434" y="26"/>
                    <a:pt x="362" y="0"/>
                    <a:pt x="29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0" name="Google Shape;1750;p7"/>
            <p:cNvSpPr/>
            <p:nvPr/>
          </p:nvSpPr>
          <p:spPr>
            <a:xfrm>
              <a:off x="1803450" y="4639100"/>
              <a:ext cx="19025" cy="14000"/>
            </a:xfrm>
            <a:custGeom>
              <a:avLst/>
              <a:gdLst/>
              <a:ahLst/>
              <a:cxnLst/>
              <a:rect l="l" t="t" r="r" b="b"/>
              <a:pathLst>
                <a:path w="761" h="560" extrusionOk="0">
                  <a:moveTo>
                    <a:pt x="375" y="1"/>
                  </a:moveTo>
                  <a:cubicBezTo>
                    <a:pt x="129" y="1"/>
                    <a:pt x="0" y="305"/>
                    <a:pt x="176" y="480"/>
                  </a:cubicBezTo>
                  <a:cubicBezTo>
                    <a:pt x="234" y="533"/>
                    <a:pt x="308" y="559"/>
                    <a:pt x="381" y="559"/>
                  </a:cubicBezTo>
                  <a:cubicBezTo>
                    <a:pt x="454" y="559"/>
                    <a:pt x="527" y="533"/>
                    <a:pt x="585" y="480"/>
                  </a:cubicBezTo>
                  <a:cubicBezTo>
                    <a:pt x="761" y="305"/>
                    <a:pt x="632" y="1"/>
                    <a:pt x="37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1" name="Google Shape;1751;p7"/>
            <p:cNvSpPr/>
            <p:nvPr/>
          </p:nvSpPr>
          <p:spPr>
            <a:xfrm>
              <a:off x="1835925" y="4566300"/>
              <a:ext cx="16400" cy="14050"/>
            </a:xfrm>
            <a:custGeom>
              <a:avLst/>
              <a:gdLst/>
              <a:ahLst/>
              <a:cxnLst/>
              <a:rect l="l" t="t" r="r" b="b"/>
              <a:pathLst>
                <a:path w="656" h="562" extrusionOk="0">
                  <a:moveTo>
                    <a:pt x="373" y="1"/>
                  </a:moveTo>
                  <a:cubicBezTo>
                    <a:pt x="305" y="1"/>
                    <a:pt x="235" y="26"/>
                    <a:pt x="176" y="81"/>
                  </a:cubicBezTo>
                  <a:cubicBezTo>
                    <a:pt x="0" y="257"/>
                    <a:pt x="117" y="561"/>
                    <a:pt x="363" y="561"/>
                  </a:cubicBezTo>
                  <a:cubicBezTo>
                    <a:pt x="369" y="562"/>
                    <a:pt x="376" y="562"/>
                    <a:pt x="382" y="562"/>
                  </a:cubicBezTo>
                  <a:cubicBezTo>
                    <a:pt x="526" y="562"/>
                    <a:pt x="655" y="438"/>
                    <a:pt x="655" y="292"/>
                  </a:cubicBezTo>
                  <a:cubicBezTo>
                    <a:pt x="655" y="116"/>
                    <a:pt x="519" y="1"/>
                    <a:pt x="3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2" name="Google Shape;1752;p7"/>
            <p:cNvSpPr/>
            <p:nvPr/>
          </p:nvSpPr>
          <p:spPr>
            <a:xfrm>
              <a:off x="1809100" y="4492100"/>
              <a:ext cx="14850" cy="14225"/>
            </a:xfrm>
            <a:custGeom>
              <a:avLst/>
              <a:gdLst/>
              <a:ahLst/>
              <a:cxnLst/>
              <a:rect l="l" t="t" r="r" b="b"/>
              <a:pathLst>
                <a:path w="594" h="569" extrusionOk="0">
                  <a:moveTo>
                    <a:pt x="287" y="0"/>
                  </a:moveTo>
                  <a:cubicBezTo>
                    <a:pt x="145" y="0"/>
                    <a:pt x="8" y="112"/>
                    <a:pt x="8" y="277"/>
                  </a:cubicBezTo>
                  <a:cubicBezTo>
                    <a:pt x="0" y="452"/>
                    <a:pt x="140" y="568"/>
                    <a:pt x="288" y="568"/>
                  </a:cubicBezTo>
                  <a:cubicBezTo>
                    <a:pt x="357" y="568"/>
                    <a:pt x="429" y="543"/>
                    <a:pt x="488" y="487"/>
                  </a:cubicBezTo>
                  <a:cubicBezTo>
                    <a:pt x="593" y="382"/>
                    <a:pt x="593" y="207"/>
                    <a:pt x="488" y="90"/>
                  </a:cubicBezTo>
                  <a:cubicBezTo>
                    <a:pt x="430" y="28"/>
                    <a:pt x="358" y="0"/>
                    <a:pt x="2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3" name="Google Shape;1753;p7"/>
            <p:cNvSpPr/>
            <p:nvPr/>
          </p:nvSpPr>
          <p:spPr>
            <a:xfrm>
              <a:off x="1733250" y="4460100"/>
              <a:ext cx="16700" cy="14325"/>
            </a:xfrm>
            <a:custGeom>
              <a:avLst/>
              <a:gdLst/>
              <a:ahLst/>
              <a:cxnLst/>
              <a:rect l="l" t="t" r="r" b="b"/>
              <a:pathLst>
                <a:path w="668" h="573" extrusionOk="0">
                  <a:moveTo>
                    <a:pt x="387" y="1"/>
                  </a:moveTo>
                  <a:cubicBezTo>
                    <a:pt x="141" y="1"/>
                    <a:pt x="1" y="293"/>
                    <a:pt x="176" y="480"/>
                  </a:cubicBezTo>
                  <a:cubicBezTo>
                    <a:pt x="236" y="544"/>
                    <a:pt x="310" y="572"/>
                    <a:pt x="382" y="572"/>
                  </a:cubicBezTo>
                  <a:cubicBezTo>
                    <a:pt x="524" y="572"/>
                    <a:pt x="660" y="463"/>
                    <a:pt x="668" y="293"/>
                  </a:cubicBezTo>
                  <a:cubicBezTo>
                    <a:pt x="668" y="141"/>
                    <a:pt x="551"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4" name="Google Shape;1754;p7"/>
            <p:cNvSpPr/>
            <p:nvPr/>
          </p:nvSpPr>
          <p:spPr>
            <a:xfrm>
              <a:off x="1658975" y="4489425"/>
              <a:ext cx="19025" cy="14000"/>
            </a:xfrm>
            <a:custGeom>
              <a:avLst/>
              <a:gdLst/>
              <a:ahLst/>
              <a:cxnLst/>
              <a:rect l="l" t="t" r="r" b="b"/>
              <a:pathLst>
                <a:path w="761" h="560" extrusionOk="0">
                  <a:moveTo>
                    <a:pt x="380" y="1"/>
                  </a:moveTo>
                  <a:cubicBezTo>
                    <a:pt x="307" y="1"/>
                    <a:pt x="234" y="27"/>
                    <a:pt x="176" y="80"/>
                  </a:cubicBezTo>
                  <a:cubicBezTo>
                    <a:pt x="0" y="255"/>
                    <a:pt x="129" y="559"/>
                    <a:pt x="386" y="559"/>
                  </a:cubicBezTo>
                  <a:cubicBezTo>
                    <a:pt x="632" y="559"/>
                    <a:pt x="761" y="255"/>
                    <a:pt x="585" y="80"/>
                  </a:cubicBezTo>
                  <a:cubicBezTo>
                    <a:pt x="527" y="27"/>
                    <a:pt x="453" y="1"/>
                    <a:pt x="38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5" name="Google Shape;1755;p7"/>
            <p:cNvSpPr/>
            <p:nvPr/>
          </p:nvSpPr>
          <p:spPr>
            <a:xfrm>
              <a:off x="1628925" y="4562150"/>
              <a:ext cx="16600" cy="14075"/>
            </a:xfrm>
            <a:custGeom>
              <a:avLst/>
              <a:gdLst/>
              <a:ahLst/>
              <a:cxnLst/>
              <a:rect l="l" t="t" r="r" b="b"/>
              <a:pathLst>
                <a:path w="664" h="563" extrusionOk="0">
                  <a:moveTo>
                    <a:pt x="281" y="1"/>
                  </a:moveTo>
                  <a:cubicBezTo>
                    <a:pt x="127" y="1"/>
                    <a:pt x="9" y="125"/>
                    <a:pt x="9" y="271"/>
                  </a:cubicBezTo>
                  <a:cubicBezTo>
                    <a:pt x="1" y="446"/>
                    <a:pt x="140" y="562"/>
                    <a:pt x="289" y="562"/>
                  </a:cubicBezTo>
                  <a:cubicBezTo>
                    <a:pt x="358" y="562"/>
                    <a:pt x="429" y="537"/>
                    <a:pt x="488" y="481"/>
                  </a:cubicBezTo>
                  <a:cubicBezTo>
                    <a:pt x="664" y="318"/>
                    <a:pt x="547" y="13"/>
                    <a:pt x="301" y="2"/>
                  </a:cubicBezTo>
                  <a:cubicBezTo>
                    <a:pt x="294" y="1"/>
                    <a:pt x="287" y="1"/>
                    <a:pt x="2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6" name="Google Shape;1756;p7"/>
            <p:cNvSpPr/>
            <p:nvPr/>
          </p:nvSpPr>
          <p:spPr>
            <a:xfrm>
              <a:off x="1672700" y="4687650"/>
              <a:ext cx="24900" cy="21150"/>
            </a:xfrm>
            <a:custGeom>
              <a:avLst/>
              <a:gdLst/>
              <a:ahLst/>
              <a:cxnLst/>
              <a:rect l="l" t="t" r="r" b="b"/>
              <a:pathLst>
                <a:path w="996" h="846" extrusionOk="0">
                  <a:moveTo>
                    <a:pt x="483" y="1"/>
                  </a:moveTo>
                  <a:cubicBezTo>
                    <a:pt x="326" y="1"/>
                    <a:pt x="169" y="85"/>
                    <a:pt x="95" y="258"/>
                  </a:cubicBezTo>
                  <a:cubicBezTo>
                    <a:pt x="1" y="469"/>
                    <a:pt x="106" y="714"/>
                    <a:pt x="317" y="808"/>
                  </a:cubicBezTo>
                  <a:cubicBezTo>
                    <a:pt x="374" y="833"/>
                    <a:pt x="432" y="845"/>
                    <a:pt x="488" y="845"/>
                  </a:cubicBezTo>
                  <a:cubicBezTo>
                    <a:pt x="764" y="845"/>
                    <a:pt x="995" y="561"/>
                    <a:pt x="878" y="270"/>
                  </a:cubicBezTo>
                  <a:cubicBezTo>
                    <a:pt x="807" y="91"/>
                    <a:pt x="645" y="1"/>
                    <a:pt x="48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7" name="Google Shape;1757;p7"/>
            <p:cNvSpPr/>
            <p:nvPr/>
          </p:nvSpPr>
          <p:spPr>
            <a:xfrm>
              <a:off x="1778550" y="4689775"/>
              <a:ext cx="25800" cy="21275"/>
            </a:xfrm>
            <a:custGeom>
              <a:avLst/>
              <a:gdLst/>
              <a:ahLst/>
              <a:cxnLst/>
              <a:rect l="l" t="t" r="r" b="b"/>
              <a:pathLst>
                <a:path w="1032" h="851" extrusionOk="0">
                  <a:moveTo>
                    <a:pt x="519" y="0"/>
                  </a:moveTo>
                  <a:cubicBezTo>
                    <a:pt x="239" y="0"/>
                    <a:pt x="1" y="287"/>
                    <a:pt x="119" y="582"/>
                  </a:cubicBezTo>
                  <a:cubicBezTo>
                    <a:pt x="181" y="750"/>
                    <a:pt x="335" y="851"/>
                    <a:pt x="502" y="851"/>
                  </a:cubicBezTo>
                  <a:cubicBezTo>
                    <a:pt x="557" y="851"/>
                    <a:pt x="614" y="840"/>
                    <a:pt x="669" y="816"/>
                  </a:cubicBezTo>
                  <a:cubicBezTo>
                    <a:pt x="1020" y="688"/>
                    <a:pt x="1032" y="185"/>
                    <a:pt x="681" y="33"/>
                  </a:cubicBezTo>
                  <a:cubicBezTo>
                    <a:pt x="627" y="10"/>
                    <a:pt x="572" y="0"/>
                    <a:pt x="5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8" name="Google Shape;1758;p7"/>
            <p:cNvSpPr/>
            <p:nvPr/>
          </p:nvSpPr>
          <p:spPr>
            <a:xfrm>
              <a:off x="1855500" y="4616400"/>
              <a:ext cx="25775" cy="21250"/>
            </a:xfrm>
            <a:custGeom>
              <a:avLst/>
              <a:gdLst/>
              <a:ahLst/>
              <a:cxnLst/>
              <a:rect l="l" t="t" r="r" b="b"/>
              <a:pathLst>
                <a:path w="1031" h="850" extrusionOk="0">
                  <a:moveTo>
                    <a:pt x="510" y="0"/>
                  </a:moveTo>
                  <a:cubicBezTo>
                    <a:pt x="458" y="0"/>
                    <a:pt x="405" y="10"/>
                    <a:pt x="352" y="31"/>
                  </a:cubicBezTo>
                  <a:cubicBezTo>
                    <a:pt x="13" y="172"/>
                    <a:pt x="1" y="663"/>
                    <a:pt x="340" y="815"/>
                  </a:cubicBezTo>
                  <a:cubicBezTo>
                    <a:pt x="393" y="838"/>
                    <a:pt x="448" y="849"/>
                    <a:pt x="504" y="849"/>
                  </a:cubicBezTo>
                  <a:cubicBezTo>
                    <a:pt x="669" y="849"/>
                    <a:pt x="832" y="751"/>
                    <a:pt x="902" y="593"/>
                  </a:cubicBezTo>
                  <a:cubicBezTo>
                    <a:pt x="1031" y="305"/>
                    <a:pt x="798" y="0"/>
                    <a:pt x="51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59" name="Google Shape;1759;p7"/>
            <p:cNvSpPr/>
            <p:nvPr/>
          </p:nvSpPr>
          <p:spPr>
            <a:xfrm>
              <a:off x="1857550" y="4510375"/>
              <a:ext cx="24900" cy="21025"/>
            </a:xfrm>
            <a:custGeom>
              <a:avLst/>
              <a:gdLst/>
              <a:ahLst/>
              <a:cxnLst/>
              <a:rect l="l" t="t" r="r" b="b"/>
              <a:pathLst>
                <a:path w="996" h="841" extrusionOk="0">
                  <a:moveTo>
                    <a:pt x="514" y="0"/>
                  </a:moveTo>
                  <a:cubicBezTo>
                    <a:pt x="358" y="0"/>
                    <a:pt x="204" y="82"/>
                    <a:pt x="129" y="248"/>
                  </a:cubicBezTo>
                  <a:cubicBezTo>
                    <a:pt x="1" y="544"/>
                    <a:pt x="223" y="841"/>
                    <a:pt x="507" y="841"/>
                  </a:cubicBezTo>
                  <a:cubicBezTo>
                    <a:pt x="559" y="841"/>
                    <a:pt x="613" y="831"/>
                    <a:pt x="668" y="809"/>
                  </a:cubicBezTo>
                  <a:cubicBezTo>
                    <a:pt x="890" y="727"/>
                    <a:pt x="995" y="482"/>
                    <a:pt x="913" y="271"/>
                  </a:cubicBezTo>
                  <a:cubicBezTo>
                    <a:pt x="841" y="91"/>
                    <a:pt x="677" y="0"/>
                    <a:pt x="51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0" name="Google Shape;1760;p7"/>
            <p:cNvSpPr/>
            <p:nvPr/>
          </p:nvSpPr>
          <p:spPr>
            <a:xfrm>
              <a:off x="1784100" y="4433725"/>
              <a:ext cx="24650" cy="21150"/>
            </a:xfrm>
            <a:custGeom>
              <a:avLst/>
              <a:gdLst/>
              <a:ahLst/>
              <a:cxnLst/>
              <a:rect l="l" t="t" r="r" b="b"/>
              <a:pathLst>
                <a:path w="986" h="846" extrusionOk="0">
                  <a:moveTo>
                    <a:pt x="506" y="1"/>
                  </a:moveTo>
                  <a:cubicBezTo>
                    <a:pt x="225" y="1"/>
                    <a:pt x="1" y="284"/>
                    <a:pt x="108" y="576"/>
                  </a:cubicBezTo>
                  <a:cubicBezTo>
                    <a:pt x="179" y="755"/>
                    <a:pt x="344" y="845"/>
                    <a:pt x="509" y="845"/>
                  </a:cubicBezTo>
                  <a:cubicBezTo>
                    <a:pt x="669" y="845"/>
                    <a:pt x="828" y="760"/>
                    <a:pt x="903" y="588"/>
                  </a:cubicBezTo>
                  <a:cubicBezTo>
                    <a:pt x="985" y="377"/>
                    <a:pt x="891" y="132"/>
                    <a:pt x="681" y="38"/>
                  </a:cubicBezTo>
                  <a:cubicBezTo>
                    <a:pt x="622" y="12"/>
                    <a:pt x="563" y="1"/>
                    <a:pt x="5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1" name="Google Shape;1761;p7"/>
            <p:cNvSpPr/>
            <p:nvPr/>
          </p:nvSpPr>
          <p:spPr>
            <a:xfrm>
              <a:off x="1677100" y="4431625"/>
              <a:ext cx="25775" cy="21225"/>
            </a:xfrm>
            <a:custGeom>
              <a:avLst/>
              <a:gdLst/>
              <a:ahLst/>
              <a:cxnLst/>
              <a:rect l="l" t="t" r="r" b="b"/>
              <a:pathLst>
                <a:path w="1031" h="849" extrusionOk="0">
                  <a:moveTo>
                    <a:pt x="518" y="1"/>
                  </a:moveTo>
                  <a:cubicBezTo>
                    <a:pt x="467" y="1"/>
                    <a:pt x="414" y="10"/>
                    <a:pt x="363" y="28"/>
                  </a:cubicBezTo>
                  <a:cubicBezTo>
                    <a:pt x="12" y="169"/>
                    <a:pt x="0" y="660"/>
                    <a:pt x="351" y="812"/>
                  </a:cubicBezTo>
                  <a:cubicBezTo>
                    <a:pt x="409" y="837"/>
                    <a:pt x="467" y="849"/>
                    <a:pt x="523" y="849"/>
                  </a:cubicBezTo>
                  <a:cubicBezTo>
                    <a:pt x="805" y="849"/>
                    <a:pt x="1030" y="556"/>
                    <a:pt x="913" y="262"/>
                  </a:cubicBezTo>
                  <a:cubicBezTo>
                    <a:pt x="850" y="100"/>
                    <a:pt x="690" y="1"/>
                    <a:pt x="51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2" name="Google Shape;1762;p7"/>
            <p:cNvSpPr/>
            <p:nvPr/>
          </p:nvSpPr>
          <p:spPr>
            <a:xfrm>
              <a:off x="1600175" y="4505000"/>
              <a:ext cx="25775" cy="21150"/>
            </a:xfrm>
            <a:custGeom>
              <a:avLst/>
              <a:gdLst/>
              <a:ahLst/>
              <a:cxnLst/>
              <a:rect l="l" t="t" r="r" b="b"/>
              <a:pathLst>
                <a:path w="1031" h="846" extrusionOk="0">
                  <a:moveTo>
                    <a:pt x="516" y="0"/>
                  </a:moveTo>
                  <a:cubicBezTo>
                    <a:pt x="354" y="0"/>
                    <a:pt x="198" y="98"/>
                    <a:pt x="129" y="252"/>
                  </a:cubicBezTo>
                  <a:cubicBezTo>
                    <a:pt x="1" y="549"/>
                    <a:pt x="232" y="845"/>
                    <a:pt x="518" y="845"/>
                  </a:cubicBezTo>
                  <a:cubicBezTo>
                    <a:pt x="570" y="845"/>
                    <a:pt x="625" y="835"/>
                    <a:pt x="679" y="814"/>
                  </a:cubicBezTo>
                  <a:cubicBezTo>
                    <a:pt x="1018" y="685"/>
                    <a:pt x="1030" y="194"/>
                    <a:pt x="691" y="42"/>
                  </a:cubicBezTo>
                  <a:cubicBezTo>
                    <a:pt x="634" y="13"/>
                    <a:pt x="575" y="0"/>
                    <a:pt x="51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3" name="Google Shape;1763;p7"/>
            <p:cNvSpPr/>
            <p:nvPr/>
          </p:nvSpPr>
          <p:spPr>
            <a:xfrm>
              <a:off x="1599000" y="4611125"/>
              <a:ext cx="24900" cy="21275"/>
            </a:xfrm>
            <a:custGeom>
              <a:avLst/>
              <a:gdLst/>
              <a:ahLst/>
              <a:cxnLst/>
              <a:rect l="l" t="t" r="r" b="b"/>
              <a:pathLst>
                <a:path w="996" h="851" extrusionOk="0">
                  <a:moveTo>
                    <a:pt x="485" y="1"/>
                  </a:moveTo>
                  <a:cubicBezTo>
                    <a:pt x="435" y="1"/>
                    <a:pt x="382" y="10"/>
                    <a:pt x="328" y="32"/>
                  </a:cubicBezTo>
                  <a:cubicBezTo>
                    <a:pt x="106" y="113"/>
                    <a:pt x="1" y="359"/>
                    <a:pt x="83" y="581"/>
                  </a:cubicBezTo>
                  <a:cubicBezTo>
                    <a:pt x="154" y="760"/>
                    <a:pt x="316" y="851"/>
                    <a:pt x="478" y="851"/>
                  </a:cubicBezTo>
                  <a:cubicBezTo>
                    <a:pt x="635" y="851"/>
                    <a:pt x="792" y="766"/>
                    <a:pt x="867" y="593"/>
                  </a:cubicBezTo>
                  <a:cubicBezTo>
                    <a:pt x="996" y="305"/>
                    <a:pt x="771" y="1"/>
                    <a:pt x="4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4" name="Google Shape;1764;p7"/>
            <p:cNvSpPr/>
            <p:nvPr/>
          </p:nvSpPr>
          <p:spPr>
            <a:xfrm>
              <a:off x="1611300" y="4687675"/>
              <a:ext cx="7925" cy="7275"/>
            </a:xfrm>
            <a:custGeom>
              <a:avLst/>
              <a:gdLst/>
              <a:ahLst/>
              <a:cxnLst/>
              <a:rect l="l" t="t" r="r" b="b"/>
              <a:pathLst>
                <a:path w="317" h="291" extrusionOk="0">
                  <a:moveTo>
                    <a:pt x="169" y="0"/>
                  </a:moveTo>
                  <a:cubicBezTo>
                    <a:pt x="130" y="0"/>
                    <a:pt x="90" y="15"/>
                    <a:pt x="59" y="46"/>
                  </a:cubicBezTo>
                  <a:cubicBezTo>
                    <a:pt x="0" y="105"/>
                    <a:pt x="0" y="187"/>
                    <a:pt x="59" y="245"/>
                  </a:cubicBezTo>
                  <a:cubicBezTo>
                    <a:pt x="90" y="276"/>
                    <a:pt x="129" y="291"/>
                    <a:pt x="167" y="291"/>
                  </a:cubicBezTo>
                  <a:cubicBezTo>
                    <a:pt x="243" y="291"/>
                    <a:pt x="316" y="234"/>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5" name="Google Shape;1765;p7"/>
            <p:cNvSpPr/>
            <p:nvPr/>
          </p:nvSpPr>
          <p:spPr>
            <a:xfrm>
              <a:off x="1733550" y="4740900"/>
              <a:ext cx="8500" cy="7325"/>
            </a:xfrm>
            <a:custGeom>
              <a:avLst/>
              <a:gdLst/>
              <a:ahLst/>
              <a:cxnLst/>
              <a:rect l="l" t="t" r="r" b="b"/>
              <a:pathLst>
                <a:path w="340" h="293" extrusionOk="0">
                  <a:moveTo>
                    <a:pt x="148" y="1"/>
                  </a:moveTo>
                  <a:cubicBezTo>
                    <a:pt x="72" y="1"/>
                    <a:pt x="0" y="55"/>
                    <a:pt x="0" y="140"/>
                  </a:cubicBezTo>
                  <a:cubicBezTo>
                    <a:pt x="0" y="222"/>
                    <a:pt x="59" y="292"/>
                    <a:pt x="141" y="292"/>
                  </a:cubicBezTo>
                  <a:cubicBezTo>
                    <a:pt x="269" y="292"/>
                    <a:pt x="340" y="140"/>
                    <a:pt x="258" y="47"/>
                  </a:cubicBezTo>
                  <a:cubicBezTo>
                    <a:pt x="226" y="15"/>
                    <a:pt x="186" y="1"/>
                    <a:pt x="1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6" name="Google Shape;1766;p7"/>
            <p:cNvSpPr/>
            <p:nvPr/>
          </p:nvSpPr>
          <p:spPr>
            <a:xfrm>
              <a:off x="1857275" y="4692650"/>
              <a:ext cx="7900" cy="7275"/>
            </a:xfrm>
            <a:custGeom>
              <a:avLst/>
              <a:gdLst/>
              <a:ahLst/>
              <a:cxnLst/>
              <a:rect l="l" t="t" r="r" b="b"/>
              <a:pathLst>
                <a:path w="316" h="291" extrusionOk="0">
                  <a:moveTo>
                    <a:pt x="169" y="0"/>
                  </a:moveTo>
                  <a:cubicBezTo>
                    <a:pt x="130" y="0"/>
                    <a:pt x="90" y="15"/>
                    <a:pt x="59" y="46"/>
                  </a:cubicBezTo>
                  <a:cubicBezTo>
                    <a:pt x="0" y="105"/>
                    <a:pt x="0" y="187"/>
                    <a:pt x="59" y="245"/>
                  </a:cubicBezTo>
                  <a:cubicBezTo>
                    <a:pt x="90" y="276"/>
                    <a:pt x="129" y="291"/>
                    <a:pt x="167" y="291"/>
                  </a:cubicBezTo>
                  <a:cubicBezTo>
                    <a:pt x="243" y="291"/>
                    <a:pt x="316" y="233"/>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7" name="Google Shape;1767;p7"/>
            <p:cNvSpPr/>
            <p:nvPr/>
          </p:nvSpPr>
          <p:spPr>
            <a:xfrm>
              <a:off x="1909625" y="4571050"/>
              <a:ext cx="8800" cy="7250"/>
            </a:xfrm>
            <a:custGeom>
              <a:avLst/>
              <a:gdLst/>
              <a:ahLst/>
              <a:cxnLst/>
              <a:rect l="l" t="t" r="r" b="b"/>
              <a:pathLst>
                <a:path w="352" h="290" extrusionOk="0">
                  <a:moveTo>
                    <a:pt x="204" y="1"/>
                  </a:moveTo>
                  <a:cubicBezTo>
                    <a:pt x="170" y="1"/>
                    <a:pt x="135" y="14"/>
                    <a:pt x="106" y="44"/>
                  </a:cubicBezTo>
                  <a:cubicBezTo>
                    <a:pt x="0" y="125"/>
                    <a:pt x="70" y="289"/>
                    <a:pt x="199" y="289"/>
                  </a:cubicBezTo>
                  <a:cubicBezTo>
                    <a:pt x="281" y="289"/>
                    <a:pt x="340" y="231"/>
                    <a:pt x="351" y="160"/>
                  </a:cubicBezTo>
                  <a:cubicBezTo>
                    <a:pt x="351" y="64"/>
                    <a:pt x="280" y="1"/>
                    <a:pt x="20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8" name="Google Shape;1768;p7"/>
            <p:cNvSpPr/>
            <p:nvPr/>
          </p:nvSpPr>
          <p:spPr>
            <a:xfrm>
              <a:off x="1862225" y="4447625"/>
              <a:ext cx="7650" cy="7350"/>
            </a:xfrm>
            <a:custGeom>
              <a:avLst/>
              <a:gdLst/>
              <a:ahLst/>
              <a:cxnLst/>
              <a:rect l="l" t="t" r="r" b="b"/>
              <a:pathLst>
                <a:path w="306" h="294" extrusionOk="0">
                  <a:moveTo>
                    <a:pt x="155" y="1"/>
                  </a:moveTo>
                  <a:cubicBezTo>
                    <a:pt x="77" y="1"/>
                    <a:pt x="1" y="61"/>
                    <a:pt x="1" y="149"/>
                  </a:cubicBezTo>
                  <a:cubicBezTo>
                    <a:pt x="1" y="234"/>
                    <a:pt x="73" y="294"/>
                    <a:pt x="148" y="294"/>
                  </a:cubicBezTo>
                  <a:cubicBezTo>
                    <a:pt x="187" y="294"/>
                    <a:pt x="227" y="278"/>
                    <a:pt x="258" y="242"/>
                  </a:cubicBezTo>
                  <a:cubicBezTo>
                    <a:pt x="305" y="196"/>
                    <a:pt x="305" y="102"/>
                    <a:pt x="258" y="44"/>
                  </a:cubicBezTo>
                  <a:cubicBezTo>
                    <a:pt x="229" y="14"/>
                    <a:pt x="192" y="1"/>
                    <a:pt x="1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69" name="Google Shape;1769;p7"/>
            <p:cNvSpPr/>
            <p:nvPr/>
          </p:nvSpPr>
          <p:spPr>
            <a:xfrm>
              <a:off x="1739100" y="4394400"/>
              <a:ext cx="8800" cy="7225"/>
            </a:xfrm>
            <a:custGeom>
              <a:avLst/>
              <a:gdLst/>
              <a:ahLst/>
              <a:cxnLst/>
              <a:rect l="l" t="t" r="r" b="b"/>
              <a:pathLst>
                <a:path w="352" h="289" extrusionOk="0">
                  <a:moveTo>
                    <a:pt x="205" y="1"/>
                  </a:moveTo>
                  <a:cubicBezTo>
                    <a:pt x="170" y="1"/>
                    <a:pt x="135" y="14"/>
                    <a:pt x="106" y="43"/>
                  </a:cubicBezTo>
                  <a:cubicBezTo>
                    <a:pt x="1" y="125"/>
                    <a:pt x="71" y="289"/>
                    <a:pt x="200" y="289"/>
                  </a:cubicBezTo>
                  <a:cubicBezTo>
                    <a:pt x="281" y="289"/>
                    <a:pt x="340" y="230"/>
                    <a:pt x="352" y="160"/>
                  </a:cubicBezTo>
                  <a:cubicBezTo>
                    <a:pt x="352" y="64"/>
                    <a:pt x="280" y="1"/>
                    <a:pt x="20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0" name="Google Shape;1770;p7"/>
            <p:cNvSpPr/>
            <p:nvPr/>
          </p:nvSpPr>
          <p:spPr>
            <a:xfrm>
              <a:off x="1616275" y="4442625"/>
              <a:ext cx="7850" cy="6675"/>
            </a:xfrm>
            <a:custGeom>
              <a:avLst/>
              <a:gdLst/>
              <a:ahLst/>
              <a:cxnLst/>
              <a:rect l="l" t="t" r="r" b="b"/>
              <a:pathLst>
                <a:path w="314" h="267" extrusionOk="0">
                  <a:moveTo>
                    <a:pt x="158" y="1"/>
                  </a:moveTo>
                  <a:cubicBezTo>
                    <a:pt x="123" y="1"/>
                    <a:pt x="88" y="15"/>
                    <a:pt x="59" y="45"/>
                  </a:cubicBezTo>
                  <a:cubicBezTo>
                    <a:pt x="0" y="103"/>
                    <a:pt x="0" y="185"/>
                    <a:pt x="59" y="244"/>
                  </a:cubicBezTo>
                  <a:cubicBezTo>
                    <a:pt x="84" y="260"/>
                    <a:pt x="109" y="267"/>
                    <a:pt x="134" y="267"/>
                  </a:cubicBezTo>
                  <a:cubicBezTo>
                    <a:pt x="234" y="267"/>
                    <a:pt x="314" y="148"/>
                    <a:pt x="257" y="45"/>
                  </a:cubicBezTo>
                  <a:cubicBezTo>
                    <a:pt x="228" y="15"/>
                    <a:pt x="193" y="1"/>
                    <a:pt x="15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1" name="Google Shape;1771;p7"/>
            <p:cNvSpPr/>
            <p:nvPr/>
          </p:nvSpPr>
          <p:spPr>
            <a:xfrm>
              <a:off x="1562825" y="4564225"/>
              <a:ext cx="8725" cy="7350"/>
            </a:xfrm>
            <a:custGeom>
              <a:avLst/>
              <a:gdLst/>
              <a:ahLst/>
              <a:cxnLst/>
              <a:rect l="l" t="t" r="r" b="b"/>
              <a:pathLst>
                <a:path w="349" h="294" extrusionOk="0">
                  <a:moveTo>
                    <a:pt x="161" y="1"/>
                  </a:moveTo>
                  <a:cubicBezTo>
                    <a:pt x="79" y="1"/>
                    <a:pt x="21" y="59"/>
                    <a:pt x="9" y="141"/>
                  </a:cubicBezTo>
                  <a:cubicBezTo>
                    <a:pt x="1" y="232"/>
                    <a:pt x="79" y="293"/>
                    <a:pt x="159" y="293"/>
                  </a:cubicBezTo>
                  <a:cubicBezTo>
                    <a:pt x="193" y="293"/>
                    <a:pt x="227" y="282"/>
                    <a:pt x="255" y="258"/>
                  </a:cubicBezTo>
                  <a:cubicBezTo>
                    <a:pt x="348" y="164"/>
                    <a:pt x="290" y="1"/>
                    <a:pt x="16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2" name="Google Shape;1772;p7"/>
            <p:cNvSpPr/>
            <p:nvPr/>
          </p:nvSpPr>
          <p:spPr>
            <a:xfrm>
              <a:off x="1648725" y="4754625"/>
              <a:ext cx="16625" cy="14325"/>
            </a:xfrm>
            <a:custGeom>
              <a:avLst/>
              <a:gdLst/>
              <a:ahLst/>
              <a:cxnLst/>
              <a:rect l="l" t="t" r="r" b="b"/>
              <a:pathLst>
                <a:path w="665" h="573" extrusionOk="0">
                  <a:moveTo>
                    <a:pt x="328" y="1"/>
                  </a:moveTo>
                  <a:cubicBezTo>
                    <a:pt x="223" y="1"/>
                    <a:pt x="118" y="59"/>
                    <a:pt x="71" y="176"/>
                  </a:cubicBezTo>
                  <a:cubicBezTo>
                    <a:pt x="1" y="317"/>
                    <a:pt x="71" y="480"/>
                    <a:pt x="211" y="551"/>
                  </a:cubicBezTo>
                  <a:cubicBezTo>
                    <a:pt x="249" y="566"/>
                    <a:pt x="286" y="572"/>
                    <a:pt x="322" y="572"/>
                  </a:cubicBezTo>
                  <a:cubicBezTo>
                    <a:pt x="512" y="572"/>
                    <a:pt x="664" y="383"/>
                    <a:pt x="586" y="176"/>
                  </a:cubicBezTo>
                  <a:cubicBezTo>
                    <a:pt x="539" y="59"/>
                    <a:pt x="434" y="1"/>
                    <a:pt x="3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3" name="Google Shape;1773;p7"/>
            <p:cNvSpPr/>
            <p:nvPr/>
          </p:nvSpPr>
          <p:spPr>
            <a:xfrm>
              <a:off x="1808200" y="4757875"/>
              <a:ext cx="17200" cy="14250"/>
            </a:xfrm>
            <a:custGeom>
              <a:avLst/>
              <a:gdLst/>
              <a:ahLst/>
              <a:cxnLst/>
              <a:rect l="l" t="t" r="r" b="b"/>
              <a:pathLst>
                <a:path w="688" h="570" extrusionOk="0">
                  <a:moveTo>
                    <a:pt x="347" y="1"/>
                  </a:moveTo>
                  <a:cubicBezTo>
                    <a:pt x="161" y="1"/>
                    <a:pt x="1" y="189"/>
                    <a:pt x="80" y="385"/>
                  </a:cubicBezTo>
                  <a:cubicBezTo>
                    <a:pt x="124" y="501"/>
                    <a:pt x="230" y="570"/>
                    <a:pt x="340" y="570"/>
                  </a:cubicBezTo>
                  <a:cubicBezTo>
                    <a:pt x="374" y="570"/>
                    <a:pt x="409" y="563"/>
                    <a:pt x="442" y="549"/>
                  </a:cubicBezTo>
                  <a:cubicBezTo>
                    <a:pt x="676" y="456"/>
                    <a:pt x="688" y="128"/>
                    <a:pt x="454" y="23"/>
                  </a:cubicBezTo>
                  <a:cubicBezTo>
                    <a:pt x="418" y="8"/>
                    <a:pt x="382"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4" name="Google Shape;1774;p7"/>
            <p:cNvSpPr/>
            <p:nvPr/>
          </p:nvSpPr>
          <p:spPr>
            <a:xfrm>
              <a:off x="1923375" y="4647650"/>
              <a:ext cx="17200" cy="14225"/>
            </a:xfrm>
            <a:custGeom>
              <a:avLst/>
              <a:gdLst/>
              <a:ahLst/>
              <a:cxnLst/>
              <a:rect l="l" t="t" r="r" b="b"/>
              <a:pathLst>
                <a:path w="688" h="569" extrusionOk="0">
                  <a:moveTo>
                    <a:pt x="349" y="1"/>
                  </a:moveTo>
                  <a:cubicBezTo>
                    <a:pt x="316" y="1"/>
                    <a:pt x="281" y="7"/>
                    <a:pt x="246" y="21"/>
                  </a:cubicBezTo>
                  <a:cubicBezTo>
                    <a:pt x="12" y="115"/>
                    <a:pt x="0" y="442"/>
                    <a:pt x="234" y="548"/>
                  </a:cubicBezTo>
                  <a:cubicBezTo>
                    <a:pt x="268" y="562"/>
                    <a:pt x="303" y="568"/>
                    <a:pt x="338" y="568"/>
                  </a:cubicBezTo>
                  <a:cubicBezTo>
                    <a:pt x="448" y="568"/>
                    <a:pt x="555" y="502"/>
                    <a:pt x="608" y="396"/>
                  </a:cubicBezTo>
                  <a:cubicBezTo>
                    <a:pt x="688" y="207"/>
                    <a:pt x="539" y="1"/>
                    <a:pt x="3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5" name="Google Shape;1775;p7"/>
            <p:cNvSpPr/>
            <p:nvPr/>
          </p:nvSpPr>
          <p:spPr>
            <a:xfrm>
              <a:off x="1926675" y="4488625"/>
              <a:ext cx="16600" cy="14125"/>
            </a:xfrm>
            <a:custGeom>
              <a:avLst/>
              <a:gdLst/>
              <a:ahLst/>
              <a:cxnLst/>
              <a:rect l="l" t="t" r="r" b="b"/>
              <a:pathLst>
                <a:path w="664" h="565" extrusionOk="0">
                  <a:moveTo>
                    <a:pt x="344" y="0"/>
                  </a:moveTo>
                  <a:cubicBezTo>
                    <a:pt x="240" y="0"/>
                    <a:pt x="136" y="56"/>
                    <a:pt x="90" y="170"/>
                  </a:cubicBezTo>
                  <a:cubicBezTo>
                    <a:pt x="1" y="359"/>
                    <a:pt x="148" y="565"/>
                    <a:pt x="345" y="565"/>
                  </a:cubicBezTo>
                  <a:cubicBezTo>
                    <a:pt x="380" y="565"/>
                    <a:pt x="416" y="558"/>
                    <a:pt x="453" y="544"/>
                  </a:cubicBezTo>
                  <a:cubicBezTo>
                    <a:pt x="593" y="486"/>
                    <a:pt x="664" y="322"/>
                    <a:pt x="605" y="182"/>
                  </a:cubicBezTo>
                  <a:cubicBezTo>
                    <a:pt x="563" y="62"/>
                    <a:pt x="454" y="0"/>
                    <a:pt x="3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6" name="Google Shape;1776;p7"/>
            <p:cNvSpPr/>
            <p:nvPr/>
          </p:nvSpPr>
          <p:spPr>
            <a:xfrm>
              <a:off x="1816025" y="4373700"/>
              <a:ext cx="17200" cy="14175"/>
            </a:xfrm>
            <a:custGeom>
              <a:avLst/>
              <a:gdLst/>
              <a:ahLst/>
              <a:cxnLst/>
              <a:rect l="l" t="t" r="r" b="b"/>
              <a:pathLst>
                <a:path w="688" h="567" extrusionOk="0">
                  <a:moveTo>
                    <a:pt x="331" y="1"/>
                  </a:moveTo>
                  <a:cubicBezTo>
                    <a:pt x="300" y="1"/>
                    <a:pt x="267" y="6"/>
                    <a:pt x="235" y="17"/>
                  </a:cubicBezTo>
                  <a:cubicBezTo>
                    <a:pt x="1" y="111"/>
                    <a:pt x="1" y="438"/>
                    <a:pt x="235" y="544"/>
                  </a:cubicBezTo>
                  <a:cubicBezTo>
                    <a:pt x="271" y="559"/>
                    <a:pt x="309" y="566"/>
                    <a:pt x="347" y="566"/>
                  </a:cubicBezTo>
                  <a:cubicBezTo>
                    <a:pt x="453" y="566"/>
                    <a:pt x="554" y="507"/>
                    <a:pt x="597" y="403"/>
                  </a:cubicBezTo>
                  <a:cubicBezTo>
                    <a:pt x="688" y="202"/>
                    <a:pt x="527" y="1"/>
                    <a:pt x="3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7" name="Google Shape;1777;p7"/>
            <p:cNvSpPr/>
            <p:nvPr/>
          </p:nvSpPr>
          <p:spPr>
            <a:xfrm>
              <a:off x="1656050" y="4370400"/>
              <a:ext cx="17200" cy="14225"/>
            </a:xfrm>
            <a:custGeom>
              <a:avLst/>
              <a:gdLst/>
              <a:ahLst/>
              <a:cxnLst/>
              <a:rect l="l" t="t" r="r" b="b"/>
              <a:pathLst>
                <a:path w="688" h="569" extrusionOk="0">
                  <a:moveTo>
                    <a:pt x="348" y="0"/>
                  </a:moveTo>
                  <a:cubicBezTo>
                    <a:pt x="314" y="0"/>
                    <a:pt x="279" y="7"/>
                    <a:pt x="246" y="21"/>
                  </a:cubicBezTo>
                  <a:cubicBezTo>
                    <a:pt x="12" y="114"/>
                    <a:pt x="0" y="442"/>
                    <a:pt x="234" y="547"/>
                  </a:cubicBezTo>
                  <a:cubicBezTo>
                    <a:pt x="272" y="562"/>
                    <a:pt x="309" y="569"/>
                    <a:pt x="345" y="569"/>
                  </a:cubicBezTo>
                  <a:cubicBezTo>
                    <a:pt x="535" y="569"/>
                    <a:pt x="687" y="381"/>
                    <a:pt x="608" y="184"/>
                  </a:cubicBezTo>
                  <a:cubicBezTo>
                    <a:pt x="564" y="68"/>
                    <a:pt x="458" y="0"/>
                    <a:pt x="3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8" name="Google Shape;1778;p7"/>
            <p:cNvSpPr/>
            <p:nvPr/>
          </p:nvSpPr>
          <p:spPr>
            <a:xfrm>
              <a:off x="1540875" y="4480775"/>
              <a:ext cx="17200" cy="14100"/>
            </a:xfrm>
            <a:custGeom>
              <a:avLst/>
              <a:gdLst/>
              <a:ahLst/>
              <a:cxnLst/>
              <a:rect l="l" t="t" r="r" b="b"/>
              <a:pathLst>
                <a:path w="688" h="564" extrusionOk="0">
                  <a:moveTo>
                    <a:pt x="338" y="0"/>
                  </a:moveTo>
                  <a:cubicBezTo>
                    <a:pt x="233" y="0"/>
                    <a:pt x="131" y="65"/>
                    <a:pt x="80" y="168"/>
                  </a:cubicBezTo>
                  <a:cubicBezTo>
                    <a:pt x="0" y="366"/>
                    <a:pt x="147" y="564"/>
                    <a:pt x="336" y="564"/>
                  </a:cubicBezTo>
                  <a:cubicBezTo>
                    <a:pt x="370" y="564"/>
                    <a:pt x="406" y="557"/>
                    <a:pt x="442" y="543"/>
                  </a:cubicBezTo>
                  <a:cubicBezTo>
                    <a:pt x="676" y="449"/>
                    <a:pt x="688" y="121"/>
                    <a:pt x="454" y="28"/>
                  </a:cubicBezTo>
                  <a:cubicBezTo>
                    <a:pt x="416" y="9"/>
                    <a:pt x="377" y="0"/>
                    <a:pt x="3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79" name="Google Shape;1779;p7"/>
            <p:cNvSpPr/>
            <p:nvPr/>
          </p:nvSpPr>
          <p:spPr>
            <a:xfrm>
              <a:off x="1537600" y="4639900"/>
              <a:ext cx="17175" cy="14200"/>
            </a:xfrm>
            <a:custGeom>
              <a:avLst/>
              <a:gdLst/>
              <a:ahLst/>
              <a:cxnLst/>
              <a:rect l="l" t="t" r="r" b="b"/>
              <a:pathLst>
                <a:path w="687" h="568" extrusionOk="0">
                  <a:moveTo>
                    <a:pt x="330" y="1"/>
                  </a:moveTo>
                  <a:cubicBezTo>
                    <a:pt x="298" y="1"/>
                    <a:pt x="266" y="6"/>
                    <a:pt x="234" y="15"/>
                  </a:cubicBezTo>
                  <a:cubicBezTo>
                    <a:pt x="0" y="109"/>
                    <a:pt x="0" y="437"/>
                    <a:pt x="222" y="542"/>
                  </a:cubicBezTo>
                  <a:cubicBezTo>
                    <a:pt x="262" y="560"/>
                    <a:pt x="302" y="568"/>
                    <a:pt x="341" y="568"/>
                  </a:cubicBezTo>
                  <a:cubicBezTo>
                    <a:pt x="530" y="568"/>
                    <a:pt x="686" y="373"/>
                    <a:pt x="608" y="179"/>
                  </a:cubicBezTo>
                  <a:cubicBezTo>
                    <a:pt x="562" y="68"/>
                    <a:pt x="450" y="1"/>
                    <a:pt x="33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80" name="Google Shape;1780;p7"/>
            <p:cNvSpPr/>
            <p:nvPr/>
          </p:nvSpPr>
          <p:spPr>
            <a:xfrm>
              <a:off x="1561275" y="4735650"/>
              <a:ext cx="7625" cy="7275"/>
            </a:xfrm>
            <a:custGeom>
              <a:avLst/>
              <a:gdLst/>
              <a:ahLst/>
              <a:cxnLst/>
              <a:rect l="l" t="t" r="r" b="b"/>
              <a:pathLst>
                <a:path w="305" h="291" extrusionOk="0">
                  <a:moveTo>
                    <a:pt x="158" y="0"/>
                  </a:moveTo>
                  <a:cubicBezTo>
                    <a:pt x="119" y="0"/>
                    <a:pt x="79" y="14"/>
                    <a:pt x="47" y="46"/>
                  </a:cubicBezTo>
                  <a:cubicBezTo>
                    <a:pt x="1" y="105"/>
                    <a:pt x="1" y="186"/>
                    <a:pt x="47" y="245"/>
                  </a:cubicBezTo>
                  <a:cubicBezTo>
                    <a:pt x="79" y="276"/>
                    <a:pt x="118" y="290"/>
                    <a:pt x="156" y="290"/>
                  </a:cubicBezTo>
                  <a:cubicBezTo>
                    <a:pt x="232" y="290"/>
                    <a:pt x="305" y="233"/>
                    <a:pt x="305" y="140"/>
                  </a:cubicBezTo>
                  <a:cubicBezTo>
                    <a:pt x="305" y="55"/>
                    <a:pt x="233" y="0"/>
                    <a:pt x="15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81" name="Google Shape;1781;p7"/>
            <p:cNvSpPr/>
            <p:nvPr/>
          </p:nvSpPr>
          <p:spPr>
            <a:xfrm>
              <a:off x="1732075" y="4810225"/>
              <a:ext cx="8800" cy="7300"/>
            </a:xfrm>
            <a:custGeom>
              <a:avLst/>
              <a:gdLst/>
              <a:ahLst/>
              <a:cxnLst/>
              <a:rect l="l" t="t" r="r" b="b"/>
              <a:pathLst>
                <a:path w="352" h="292" extrusionOk="0">
                  <a:moveTo>
                    <a:pt x="148" y="0"/>
                  </a:moveTo>
                  <a:cubicBezTo>
                    <a:pt x="73" y="0"/>
                    <a:pt x="1" y="55"/>
                    <a:pt x="1" y="140"/>
                  </a:cubicBezTo>
                  <a:cubicBezTo>
                    <a:pt x="1" y="222"/>
                    <a:pt x="59" y="292"/>
                    <a:pt x="141" y="292"/>
                  </a:cubicBezTo>
                  <a:cubicBezTo>
                    <a:pt x="270" y="292"/>
                    <a:pt x="352" y="140"/>
                    <a:pt x="258" y="46"/>
                  </a:cubicBezTo>
                  <a:cubicBezTo>
                    <a:pt x="227" y="15"/>
                    <a:pt x="187" y="0"/>
                    <a:pt x="1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82" name="Google Shape;1782;p7"/>
            <p:cNvSpPr/>
            <p:nvPr/>
          </p:nvSpPr>
          <p:spPr>
            <a:xfrm>
              <a:off x="1904350" y="4742350"/>
              <a:ext cx="9975" cy="7325"/>
            </a:xfrm>
            <a:custGeom>
              <a:avLst/>
              <a:gdLst/>
              <a:ahLst/>
              <a:cxnLst/>
              <a:rect l="l" t="t" r="r" b="b"/>
              <a:pathLst>
                <a:path w="399" h="293" extrusionOk="0">
                  <a:moveTo>
                    <a:pt x="200" y="0"/>
                  </a:moveTo>
                  <a:cubicBezTo>
                    <a:pt x="71" y="0"/>
                    <a:pt x="1" y="164"/>
                    <a:pt x="106" y="258"/>
                  </a:cubicBezTo>
                  <a:cubicBezTo>
                    <a:pt x="135" y="281"/>
                    <a:pt x="170" y="293"/>
                    <a:pt x="205" y="293"/>
                  </a:cubicBezTo>
                  <a:cubicBezTo>
                    <a:pt x="240" y="293"/>
                    <a:pt x="276" y="281"/>
                    <a:pt x="305" y="258"/>
                  </a:cubicBezTo>
                  <a:cubicBezTo>
                    <a:pt x="398" y="164"/>
                    <a:pt x="340" y="0"/>
                    <a:pt x="20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83" name="Google Shape;1783;p7"/>
            <p:cNvSpPr/>
            <p:nvPr/>
          </p:nvSpPr>
          <p:spPr>
            <a:xfrm>
              <a:off x="1979225" y="4572525"/>
              <a:ext cx="8800" cy="7225"/>
            </a:xfrm>
            <a:custGeom>
              <a:avLst/>
              <a:gdLst/>
              <a:ahLst/>
              <a:cxnLst/>
              <a:rect l="l" t="t" r="r" b="b"/>
              <a:pathLst>
                <a:path w="352" h="289" extrusionOk="0">
                  <a:moveTo>
                    <a:pt x="206" y="0"/>
                  </a:moveTo>
                  <a:cubicBezTo>
                    <a:pt x="171" y="0"/>
                    <a:pt x="136" y="13"/>
                    <a:pt x="106" y="43"/>
                  </a:cubicBezTo>
                  <a:cubicBezTo>
                    <a:pt x="1" y="125"/>
                    <a:pt x="71" y="289"/>
                    <a:pt x="200" y="289"/>
                  </a:cubicBezTo>
                  <a:cubicBezTo>
                    <a:pt x="281" y="289"/>
                    <a:pt x="340" y="230"/>
                    <a:pt x="352" y="148"/>
                  </a:cubicBezTo>
                  <a:cubicBezTo>
                    <a:pt x="352" y="61"/>
                    <a:pt x="281" y="0"/>
                    <a:pt x="2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84" name="Google Shape;1784;p7"/>
            <p:cNvSpPr/>
            <p:nvPr/>
          </p:nvSpPr>
          <p:spPr>
            <a:xfrm>
              <a:off x="1911675" y="4399575"/>
              <a:ext cx="9675" cy="7250"/>
            </a:xfrm>
            <a:custGeom>
              <a:avLst/>
              <a:gdLst/>
              <a:ahLst/>
              <a:cxnLst/>
              <a:rect l="l" t="t" r="r" b="b"/>
              <a:pathLst>
                <a:path w="387" h="290" extrusionOk="0">
                  <a:moveTo>
                    <a:pt x="187" y="0"/>
                  </a:moveTo>
                  <a:cubicBezTo>
                    <a:pt x="59" y="0"/>
                    <a:pt x="0" y="152"/>
                    <a:pt x="94" y="246"/>
                  </a:cubicBezTo>
                  <a:cubicBezTo>
                    <a:pt x="123" y="275"/>
                    <a:pt x="158" y="290"/>
                    <a:pt x="193" y="290"/>
                  </a:cubicBezTo>
                  <a:cubicBezTo>
                    <a:pt x="228" y="290"/>
                    <a:pt x="263" y="275"/>
                    <a:pt x="293" y="246"/>
                  </a:cubicBezTo>
                  <a:cubicBezTo>
                    <a:pt x="386" y="152"/>
                    <a:pt x="328" y="0"/>
                    <a:pt x="1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85" name="Google Shape;1785;p7"/>
            <p:cNvSpPr/>
            <p:nvPr/>
          </p:nvSpPr>
          <p:spPr>
            <a:xfrm>
              <a:off x="1741600" y="4326150"/>
              <a:ext cx="8350" cy="5950"/>
            </a:xfrm>
            <a:custGeom>
              <a:avLst/>
              <a:gdLst/>
              <a:ahLst/>
              <a:cxnLst/>
              <a:rect l="l" t="t" r="r" b="b"/>
              <a:pathLst>
                <a:path w="334" h="238" extrusionOk="0">
                  <a:moveTo>
                    <a:pt x="165" y="1"/>
                  </a:moveTo>
                  <a:cubicBezTo>
                    <a:pt x="105" y="1"/>
                    <a:pt x="47" y="36"/>
                    <a:pt x="29" y="106"/>
                  </a:cubicBezTo>
                  <a:cubicBezTo>
                    <a:pt x="0" y="194"/>
                    <a:pt x="82" y="238"/>
                    <a:pt x="165" y="238"/>
                  </a:cubicBezTo>
                  <a:cubicBezTo>
                    <a:pt x="249" y="238"/>
                    <a:pt x="334" y="194"/>
                    <a:pt x="310" y="106"/>
                  </a:cubicBezTo>
                  <a:cubicBezTo>
                    <a:pt x="287" y="36"/>
                    <a:pt x="225" y="1"/>
                    <a:pt x="16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86" name="Google Shape;1786;p7"/>
            <p:cNvSpPr/>
            <p:nvPr/>
          </p:nvSpPr>
          <p:spPr>
            <a:xfrm>
              <a:off x="1567125" y="4392850"/>
              <a:ext cx="9675" cy="7325"/>
            </a:xfrm>
            <a:custGeom>
              <a:avLst/>
              <a:gdLst/>
              <a:ahLst/>
              <a:cxnLst/>
              <a:rect l="l" t="t" r="r" b="b"/>
              <a:pathLst>
                <a:path w="387" h="293" extrusionOk="0">
                  <a:moveTo>
                    <a:pt x="194" y="0"/>
                  </a:moveTo>
                  <a:cubicBezTo>
                    <a:pt x="159" y="0"/>
                    <a:pt x="123" y="12"/>
                    <a:pt x="94" y="35"/>
                  </a:cubicBezTo>
                  <a:cubicBezTo>
                    <a:pt x="1" y="129"/>
                    <a:pt x="59" y="292"/>
                    <a:pt x="200" y="292"/>
                  </a:cubicBezTo>
                  <a:cubicBezTo>
                    <a:pt x="328" y="292"/>
                    <a:pt x="387" y="129"/>
                    <a:pt x="293" y="35"/>
                  </a:cubicBezTo>
                  <a:cubicBezTo>
                    <a:pt x="264" y="12"/>
                    <a:pt x="229" y="0"/>
                    <a:pt x="19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87" name="Google Shape;1787;p7"/>
            <p:cNvSpPr/>
            <p:nvPr/>
          </p:nvSpPr>
          <p:spPr>
            <a:xfrm>
              <a:off x="1493075" y="4562675"/>
              <a:ext cx="8050" cy="7225"/>
            </a:xfrm>
            <a:custGeom>
              <a:avLst/>
              <a:gdLst/>
              <a:ahLst/>
              <a:cxnLst/>
              <a:rect l="l" t="t" r="r" b="b"/>
              <a:pathLst>
                <a:path w="322" h="289" extrusionOk="0">
                  <a:moveTo>
                    <a:pt x="137" y="0"/>
                  </a:moveTo>
                  <a:cubicBezTo>
                    <a:pt x="1" y="0"/>
                    <a:pt x="1" y="289"/>
                    <a:pt x="137" y="289"/>
                  </a:cubicBezTo>
                  <a:cubicBezTo>
                    <a:pt x="146" y="289"/>
                    <a:pt x="156" y="288"/>
                    <a:pt x="167" y="285"/>
                  </a:cubicBezTo>
                  <a:cubicBezTo>
                    <a:pt x="176" y="288"/>
                    <a:pt x="185" y="289"/>
                    <a:pt x="194" y="289"/>
                  </a:cubicBezTo>
                  <a:cubicBezTo>
                    <a:pt x="321" y="289"/>
                    <a:pt x="321" y="0"/>
                    <a:pt x="194" y="0"/>
                  </a:cubicBezTo>
                  <a:cubicBezTo>
                    <a:pt x="185" y="0"/>
                    <a:pt x="176" y="1"/>
                    <a:pt x="167" y="4"/>
                  </a:cubicBezTo>
                  <a:cubicBezTo>
                    <a:pt x="156" y="1"/>
                    <a:pt x="146" y="0"/>
                    <a:pt x="13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1788" name="Google Shape;1788;p7"/>
          <p:cNvGrpSpPr/>
          <p:nvPr/>
        </p:nvGrpSpPr>
        <p:grpSpPr>
          <a:xfrm>
            <a:off x="16611019" y="6803281"/>
            <a:ext cx="2192542" cy="2400254"/>
            <a:chOff x="1385400" y="3442950"/>
            <a:chExt cx="483450" cy="529250"/>
          </a:xfrm>
        </p:grpSpPr>
        <p:sp>
          <p:nvSpPr>
            <p:cNvPr id="1789" name="Google Shape;1789;p7"/>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0" name="Google Shape;1790;p7"/>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1" name="Google Shape;1791;p7"/>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2" name="Google Shape;1792;p7"/>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3" name="Google Shape;1793;p7"/>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4" name="Google Shape;1794;p7"/>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5" name="Google Shape;1795;p7"/>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6" name="Google Shape;1796;p7"/>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7" name="Google Shape;1797;p7"/>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8" name="Google Shape;1798;p7"/>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799" name="Google Shape;1799;p7"/>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0" name="Google Shape;1800;p7"/>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1" name="Google Shape;1801;p7"/>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2" name="Google Shape;1802;p7"/>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3" name="Google Shape;1803;p7"/>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4" name="Google Shape;1804;p7"/>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5" name="Google Shape;1805;p7"/>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6" name="Google Shape;1806;p7"/>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7" name="Google Shape;1807;p7"/>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8" name="Google Shape;1808;p7"/>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09" name="Google Shape;1809;p7"/>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0" name="Google Shape;1810;p7"/>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1" name="Google Shape;1811;p7"/>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2" name="Google Shape;1812;p7"/>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3" name="Google Shape;1813;p7"/>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4" name="Google Shape;1814;p7"/>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5" name="Google Shape;1815;p7"/>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6" name="Google Shape;1816;p7"/>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7" name="Google Shape;1817;p7"/>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8" name="Google Shape;1818;p7"/>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19" name="Google Shape;1819;p7"/>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0" name="Google Shape;1820;p7"/>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1" name="Google Shape;1821;p7"/>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2" name="Google Shape;1822;p7"/>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3" name="Google Shape;1823;p7"/>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4" name="Google Shape;1824;p7"/>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5" name="Google Shape;1825;p7"/>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6" name="Google Shape;1826;p7"/>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7" name="Google Shape;1827;p7"/>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8" name="Google Shape;1828;p7"/>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29" name="Google Shape;1829;p7"/>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0" name="Google Shape;1830;p7"/>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1" name="Google Shape;1831;p7"/>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2" name="Google Shape;1832;p7"/>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3" name="Google Shape;1833;p7"/>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4" name="Google Shape;1834;p7"/>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5" name="Google Shape;1835;p7"/>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6" name="Google Shape;1836;p7"/>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7" name="Google Shape;1837;p7"/>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8" name="Google Shape;1838;p7"/>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39" name="Google Shape;1839;p7"/>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1840" name="Google Shape;1840;p7"/>
          <p:cNvSpPr/>
          <p:nvPr/>
        </p:nvSpPr>
        <p:spPr>
          <a:xfrm>
            <a:off x="786600" y="693050"/>
            <a:ext cx="16714800" cy="8847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841" name="Google Shape;1841;p7"/>
          <p:cNvSpPr txBox="1">
            <a:spLocks noGrp="1"/>
          </p:cNvSpPr>
          <p:nvPr>
            <p:ph type="subTitle" idx="1"/>
          </p:nvPr>
        </p:nvSpPr>
        <p:spPr>
          <a:xfrm>
            <a:off x="1677000" y="2981550"/>
            <a:ext cx="14934000" cy="622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200"/>
              <a:buAutoNum type="arabicPeriod"/>
              <a:defRPr sz="2200">
                <a:solidFill>
                  <a:schemeClr val="dk1"/>
                </a:solidFill>
              </a:defRPr>
            </a:lvl1pPr>
            <a:lvl2pPr lvl="1" rtl="0">
              <a:lnSpc>
                <a:spcPct val="100000"/>
              </a:lnSpc>
              <a:spcBef>
                <a:spcPts val="0"/>
              </a:spcBef>
              <a:spcAft>
                <a:spcPts val="0"/>
              </a:spcAft>
              <a:buClr>
                <a:srgbClr val="434343"/>
              </a:buClr>
              <a:buSzPts val="1200"/>
              <a:buFont typeface="Roboto Condensed Light"/>
              <a:buAutoNum type="alphaLcPeriod"/>
              <a:defRPr>
                <a:solidFill>
                  <a:schemeClr val="dk1"/>
                </a:solidFill>
              </a:defRPr>
            </a:lvl2pPr>
            <a:lvl3pPr lvl="2" rtl="0">
              <a:lnSpc>
                <a:spcPct val="100000"/>
              </a:lnSpc>
              <a:spcBef>
                <a:spcPts val="0"/>
              </a:spcBef>
              <a:spcAft>
                <a:spcPts val="0"/>
              </a:spcAft>
              <a:buClr>
                <a:srgbClr val="434343"/>
              </a:buClr>
              <a:buSzPts val="1200"/>
              <a:buFont typeface="Roboto Condensed Light"/>
              <a:buAutoNum type="romanLcPeriod"/>
              <a:defRPr>
                <a:solidFill>
                  <a:schemeClr val="dk1"/>
                </a:solidFill>
              </a:defRPr>
            </a:lvl3pPr>
            <a:lvl4pPr lvl="3" rtl="0">
              <a:lnSpc>
                <a:spcPct val="100000"/>
              </a:lnSpc>
              <a:spcBef>
                <a:spcPts val="0"/>
              </a:spcBef>
              <a:spcAft>
                <a:spcPts val="0"/>
              </a:spcAft>
              <a:buClr>
                <a:srgbClr val="434343"/>
              </a:buClr>
              <a:buSzPts val="1200"/>
              <a:buFont typeface="Roboto Condensed Light"/>
              <a:buAutoNum type="arabicPeriod"/>
              <a:defRPr>
                <a:solidFill>
                  <a:schemeClr val="dk1"/>
                </a:solidFill>
              </a:defRPr>
            </a:lvl4pPr>
            <a:lvl5pPr lvl="4" rtl="0">
              <a:lnSpc>
                <a:spcPct val="100000"/>
              </a:lnSpc>
              <a:spcBef>
                <a:spcPts val="0"/>
              </a:spcBef>
              <a:spcAft>
                <a:spcPts val="0"/>
              </a:spcAft>
              <a:buClr>
                <a:srgbClr val="434343"/>
              </a:buClr>
              <a:buSzPts val="1200"/>
              <a:buFont typeface="Roboto Condensed Light"/>
              <a:buAutoNum type="alphaLcPeriod"/>
              <a:defRPr>
                <a:solidFill>
                  <a:schemeClr val="dk1"/>
                </a:solidFill>
              </a:defRPr>
            </a:lvl5pPr>
            <a:lvl6pPr lvl="5" rtl="0">
              <a:lnSpc>
                <a:spcPct val="100000"/>
              </a:lnSpc>
              <a:spcBef>
                <a:spcPts val="0"/>
              </a:spcBef>
              <a:spcAft>
                <a:spcPts val="0"/>
              </a:spcAft>
              <a:buClr>
                <a:srgbClr val="434343"/>
              </a:buClr>
              <a:buSzPts val="1200"/>
              <a:buFont typeface="Roboto Condensed Light"/>
              <a:buAutoNum type="romanLcPeriod"/>
              <a:defRPr>
                <a:solidFill>
                  <a:schemeClr val="dk1"/>
                </a:solidFill>
              </a:defRPr>
            </a:lvl6pPr>
            <a:lvl7pPr lvl="6" rtl="0">
              <a:lnSpc>
                <a:spcPct val="100000"/>
              </a:lnSpc>
              <a:spcBef>
                <a:spcPts val="0"/>
              </a:spcBef>
              <a:spcAft>
                <a:spcPts val="0"/>
              </a:spcAft>
              <a:buClr>
                <a:srgbClr val="434343"/>
              </a:buClr>
              <a:buSzPts val="1200"/>
              <a:buFont typeface="Roboto Condensed Light"/>
              <a:buAutoNum type="arabicPeriod"/>
              <a:defRPr>
                <a:solidFill>
                  <a:schemeClr val="dk1"/>
                </a:solidFill>
              </a:defRPr>
            </a:lvl7pPr>
            <a:lvl8pPr lvl="7" rtl="0">
              <a:lnSpc>
                <a:spcPct val="100000"/>
              </a:lnSpc>
              <a:spcBef>
                <a:spcPts val="0"/>
              </a:spcBef>
              <a:spcAft>
                <a:spcPts val="0"/>
              </a:spcAft>
              <a:buClr>
                <a:srgbClr val="434343"/>
              </a:buClr>
              <a:buSzPts val="1200"/>
              <a:buFont typeface="Roboto Condensed Light"/>
              <a:buAutoNum type="alphaLcPeriod"/>
              <a:defRPr>
                <a:solidFill>
                  <a:schemeClr val="dk1"/>
                </a:solidFill>
              </a:defRPr>
            </a:lvl8pPr>
            <a:lvl9pPr lvl="8" rtl="0">
              <a:lnSpc>
                <a:spcPct val="100000"/>
              </a:lnSpc>
              <a:spcBef>
                <a:spcPts val="0"/>
              </a:spcBef>
              <a:spcAft>
                <a:spcPts val="0"/>
              </a:spcAft>
              <a:buClr>
                <a:srgbClr val="434343"/>
              </a:buClr>
              <a:buSzPts val="1200"/>
              <a:buFont typeface="Roboto Condensed Light"/>
              <a:buAutoNum type="romanLcPeriod"/>
              <a:defRPr>
                <a:solidFill>
                  <a:schemeClr val="dk1"/>
                </a:solidFill>
              </a:defRPr>
            </a:lvl9pPr>
          </a:lstStyle>
          <a:p>
            <a:endParaRPr/>
          </a:p>
        </p:txBody>
      </p:sp>
      <p:sp>
        <p:nvSpPr>
          <p:cNvPr id="1842" name="Google Shape;1842;p7"/>
          <p:cNvSpPr txBox="1">
            <a:spLocks noGrp="1"/>
          </p:cNvSpPr>
          <p:nvPr>
            <p:ph type="title"/>
          </p:nvPr>
        </p:nvSpPr>
        <p:spPr>
          <a:xfrm>
            <a:off x="1499648" y="982114"/>
            <a:ext cx="79218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spTree>
    <p:extLst>
      <p:ext uri="{BB962C8B-B14F-4D97-AF65-F5344CB8AC3E}">
        <p14:creationId xmlns:p14="http://schemas.microsoft.com/office/powerpoint/2010/main" val="2045950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843"/>
        <p:cNvGrpSpPr/>
        <p:nvPr/>
      </p:nvGrpSpPr>
      <p:grpSpPr>
        <a:xfrm>
          <a:off x="0" y="0"/>
          <a:ext cx="0" cy="0"/>
          <a:chOff x="0" y="0"/>
          <a:chExt cx="0" cy="0"/>
        </a:xfrm>
      </p:grpSpPr>
      <p:sp>
        <p:nvSpPr>
          <p:cNvPr id="1844" name="Google Shape;1844;p8"/>
          <p:cNvSpPr txBox="1">
            <a:spLocks noGrp="1"/>
          </p:cNvSpPr>
          <p:nvPr>
            <p:ph type="title"/>
          </p:nvPr>
        </p:nvSpPr>
        <p:spPr>
          <a:xfrm>
            <a:off x="1291150" y="1963000"/>
            <a:ext cx="7873800" cy="4700400"/>
          </a:xfrm>
          <a:prstGeom prst="rect">
            <a:avLst/>
          </a:prstGeom>
        </p:spPr>
        <p:txBody>
          <a:bodyPr spcFirstLastPara="1" wrap="square" lIns="91425" tIns="91425" rIns="91425" bIns="91425" anchor="t" anchorCtr="0">
            <a:noAutofit/>
          </a:bodyPr>
          <a:lstStyle>
            <a:lvl1pPr lvl="0">
              <a:spcBef>
                <a:spcPts val="0"/>
              </a:spcBef>
              <a:spcAft>
                <a:spcPts val="0"/>
              </a:spcAft>
              <a:buSzPts val="4800"/>
              <a:buNone/>
              <a:defRPr sz="14400"/>
            </a:lvl1pPr>
            <a:lvl2pPr lvl="1">
              <a:spcBef>
                <a:spcPts val="0"/>
              </a:spcBef>
              <a:spcAft>
                <a:spcPts val="0"/>
              </a:spcAft>
              <a:buSzPts val="4800"/>
              <a:buNone/>
              <a:defRPr sz="9600"/>
            </a:lvl2pPr>
            <a:lvl3pPr lvl="2">
              <a:spcBef>
                <a:spcPts val="0"/>
              </a:spcBef>
              <a:spcAft>
                <a:spcPts val="0"/>
              </a:spcAft>
              <a:buSzPts val="4800"/>
              <a:buNone/>
              <a:defRPr sz="9600"/>
            </a:lvl3pPr>
            <a:lvl4pPr lvl="3">
              <a:spcBef>
                <a:spcPts val="0"/>
              </a:spcBef>
              <a:spcAft>
                <a:spcPts val="0"/>
              </a:spcAft>
              <a:buSzPts val="4800"/>
              <a:buNone/>
              <a:defRPr sz="9600"/>
            </a:lvl4pPr>
            <a:lvl5pPr lvl="4">
              <a:spcBef>
                <a:spcPts val="0"/>
              </a:spcBef>
              <a:spcAft>
                <a:spcPts val="0"/>
              </a:spcAft>
              <a:buSzPts val="4800"/>
              <a:buNone/>
              <a:defRPr sz="9600"/>
            </a:lvl5pPr>
            <a:lvl6pPr lvl="5">
              <a:spcBef>
                <a:spcPts val="0"/>
              </a:spcBef>
              <a:spcAft>
                <a:spcPts val="0"/>
              </a:spcAft>
              <a:buSzPts val="4800"/>
              <a:buNone/>
              <a:defRPr sz="9600"/>
            </a:lvl6pPr>
            <a:lvl7pPr lvl="6">
              <a:spcBef>
                <a:spcPts val="0"/>
              </a:spcBef>
              <a:spcAft>
                <a:spcPts val="0"/>
              </a:spcAft>
              <a:buSzPts val="4800"/>
              <a:buNone/>
              <a:defRPr sz="9600"/>
            </a:lvl7pPr>
            <a:lvl8pPr lvl="7">
              <a:spcBef>
                <a:spcPts val="0"/>
              </a:spcBef>
              <a:spcAft>
                <a:spcPts val="0"/>
              </a:spcAft>
              <a:buSzPts val="4800"/>
              <a:buNone/>
              <a:defRPr sz="9600"/>
            </a:lvl8pPr>
            <a:lvl9pPr lvl="8">
              <a:spcBef>
                <a:spcPts val="0"/>
              </a:spcBef>
              <a:spcAft>
                <a:spcPts val="0"/>
              </a:spcAft>
              <a:buSzPts val="4800"/>
              <a:buNone/>
              <a:defRPr sz="9600"/>
            </a:lvl9pPr>
          </a:lstStyle>
          <a:p>
            <a:endParaRPr/>
          </a:p>
        </p:txBody>
      </p:sp>
    </p:spTree>
    <p:extLst>
      <p:ext uri="{BB962C8B-B14F-4D97-AF65-F5344CB8AC3E}">
        <p14:creationId xmlns:p14="http://schemas.microsoft.com/office/powerpoint/2010/main" val="207425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845"/>
        <p:cNvGrpSpPr/>
        <p:nvPr/>
      </p:nvGrpSpPr>
      <p:grpSpPr>
        <a:xfrm>
          <a:off x="0" y="0"/>
          <a:ext cx="0" cy="0"/>
          <a:chOff x="0" y="0"/>
          <a:chExt cx="0" cy="0"/>
        </a:xfrm>
      </p:grpSpPr>
      <p:sp>
        <p:nvSpPr>
          <p:cNvPr id="1846" name="Google Shape;1846;p9"/>
          <p:cNvSpPr txBox="1">
            <a:spLocks noGrp="1"/>
          </p:cNvSpPr>
          <p:nvPr>
            <p:ph type="subTitle" idx="1"/>
          </p:nvPr>
        </p:nvSpPr>
        <p:spPr>
          <a:xfrm>
            <a:off x="1499650" y="2886350"/>
            <a:ext cx="8592600" cy="3232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400"/>
              <a:buNone/>
              <a:defRPr sz="28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47" name="Google Shape;1847;p9"/>
          <p:cNvSpPr txBox="1">
            <a:spLocks noGrp="1"/>
          </p:cNvSpPr>
          <p:nvPr>
            <p:ph type="title"/>
          </p:nvPr>
        </p:nvSpPr>
        <p:spPr>
          <a:xfrm>
            <a:off x="1499656" y="1063654"/>
            <a:ext cx="8413200" cy="1511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6000"/>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spTree>
    <p:extLst>
      <p:ext uri="{BB962C8B-B14F-4D97-AF65-F5344CB8AC3E}">
        <p14:creationId xmlns:p14="http://schemas.microsoft.com/office/powerpoint/2010/main" val="3969441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848"/>
        <p:cNvGrpSpPr/>
        <p:nvPr/>
      </p:nvGrpSpPr>
      <p:grpSpPr>
        <a:xfrm>
          <a:off x="0" y="0"/>
          <a:ext cx="0" cy="0"/>
          <a:chOff x="0" y="0"/>
          <a:chExt cx="0" cy="0"/>
        </a:xfrm>
      </p:grpSpPr>
      <p:sp>
        <p:nvSpPr>
          <p:cNvPr id="1849" name="Google Shape;1849;p10"/>
          <p:cNvSpPr/>
          <p:nvPr/>
        </p:nvSpPr>
        <p:spPr>
          <a:xfrm>
            <a:off x="-29800" y="-39800"/>
            <a:ext cx="8068988" cy="10326656"/>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850" name="Google Shape;1850;p10"/>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sp>
        <p:nvSpPr>
          <p:cNvPr id="1851" name="Google Shape;1851;p10"/>
          <p:cNvSpPr txBox="1">
            <a:spLocks noGrp="1"/>
          </p:cNvSpPr>
          <p:nvPr>
            <p:ph type="subTitle" idx="1"/>
          </p:nvPr>
        </p:nvSpPr>
        <p:spPr>
          <a:xfrm>
            <a:off x="1529850" y="3711500"/>
            <a:ext cx="5880600" cy="508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solidFill>
                  <a:schemeClr val="dk1"/>
                </a:solidFill>
              </a:defRPr>
            </a:lvl1pPr>
            <a:lvl2pPr lvl="1" rtl="0">
              <a:lnSpc>
                <a:spcPct val="100000"/>
              </a:lnSpc>
              <a:spcBef>
                <a:spcPts val="320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Tree>
    <p:extLst>
      <p:ext uri="{BB962C8B-B14F-4D97-AF65-F5344CB8AC3E}">
        <p14:creationId xmlns:p14="http://schemas.microsoft.com/office/powerpoint/2010/main" val="3274116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852"/>
        <p:cNvGrpSpPr/>
        <p:nvPr/>
      </p:nvGrpSpPr>
      <p:grpSpPr>
        <a:xfrm>
          <a:off x="0" y="0"/>
          <a:ext cx="0" cy="0"/>
          <a:chOff x="0" y="0"/>
          <a:chExt cx="0" cy="0"/>
        </a:xfrm>
      </p:grpSpPr>
      <p:grpSp>
        <p:nvGrpSpPr>
          <p:cNvPr id="1853" name="Google Shape;1853;p11"/>
          <p:cNvGrpSpPr/>
          <p:nvPr/>
        </p:nvGrpSpPr>
        <p:grpSpPr>
          <a:xfrm>
            <a:off x="11209918" y="6196778"/>
            <a:ext cx="2410868" cy="2639264"/>
            <a:chOff x="1385400" y="3442950"/>
            <a:chExt cx="483450" cy="529250"/>
          </a:xfrm>
        </p:grpSpPr>
        <p:sp>
          <p:nvSpPr>
            <p:cNvPr id="1854" name="Google Shape;1854;p11"/>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55" name="Google Shape;1855;p11"/>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56" name="Google Shape;1856;p11"/>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57" name="Google Shape;1857;p11"/>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58" name="Google Shape;1858;p11"/>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59" name="Google Shape;1859;p11"/>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0" name="Google Shape;1860;p11"/>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1" name="Google Shape;1861;p11"/>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2" name="Google Shape;1862;p11"/>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3" name="Google Shape;1863;p11"/>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4" name="Google Shape;1864;p11"/>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5" name="Google Shape;1865;p11"/>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6" name="Google Shape;1866;p11"/>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7" name="Google Shape;1867;p11"/>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8" name="Google Shape;1868;p11"/>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69" name="Google Shape;1869;p11"/>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0" name="Google Shape;1870;p11"/>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1" name="Google Shape;1871;p11"/>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2" name="Google Shape;1872;p11"/>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3" name="Google Shape;1873;p11"/>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4" name="Google Shape;1874;p11"/>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5" name="Google Shape;1875;p11"/>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6" name="Google Shape;1876;p11"/>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7" name="Google Shape;1877;p11"/>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8" name="Google Shape;1878;p11"/>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79" name="Google Shape;1879;p11"/>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0" name="Google Shape;1880;p11"/>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1" name="Google Shape;1881;p11"/>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2" name="Google Shape;1882;p11"/>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3" name="Google Shape;1883;p11"/>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4" name="Google Shape;1884;p11"/>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5" name="Google Shape;1885;p11"/>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6" name="Google Shape;1886;p11"/>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7" name="Google Shape;1887;p11"/>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8" name="Google Shape;1888;p11"/>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89" name="Google Shape;1889;p11"/>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0" name="Google Shape;1890;p11"/>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1" name="Google Shape;1891;p11"/>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2" name="Google Shape;1892;p11"/>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3" name="Google Shape;1893;p11"/>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4" name="Google Shape;1894;p11"/>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5" name="Google Shape;1895;p11"/>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6" name="Google Shape;1896;p11"/>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7" name="Google Shape;1897;p11"/>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8" name="Google Shape;1898;p11"/>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899" name="Google Shape;1899;p11"/>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00" name="Google Shape;1900;p11"/>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01" name="Google Shape;1901;p11"/>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02" name="Google Shape;1902;p11"/>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03" name="Google Shape;1903;p11"/>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04" name="Google Shape;1904;p11"/>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1905" name="Google Shape;1905;p11"/>
          <p:cNvSpPr/>
          <p:nvPr/>
        </p:nvSpPr>
        <p:spPr>
          <a:xfrm flipH="1">
            <a:off x="7949696" y="7631701"/>
            <a:ext cx="10701004" cy="2707102"/>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06" name="Google Shape;1906;p11"/>
          <p:cNvSpPr/>
          <p:nvPr/>
        </p:nvSpPr>
        <p:spPr>
          <a:xfrm flipH="1">
            <a:off x="3357201" y="6441701"/>
            <a:ext cx="4918050" cy="3869150"/>
          </a:xfrm>
          <a:custGeom>
            <a:avLst/>
            <a:gdLst/>
            <a:ahLst/>
            <a:cxnLst/>
            <a:rect l="l" t="t" r="r" b="b"/>
            <a:pathLst>
              <a:path w="98361" h="77383" extrusionOk="0">
                <a:moveTo>
                  <a:pt x="98282" y="1"/>
                </a:moveTo>
                <a:lnTo>
                  <a:pt x="97360" y="282"/>
                </a:lnTo>
                <a:lnTo>
                  <a:pt x="47320" y="36066"/>
                </a:lnTo>
                <a:lnTo>
                  <a:pt x="47320" y="43531"/>
                </a:lnTo>
                <a:lnTo>
                  <a:pt x="0" y="77382"/>
                </a:lnTo>
                <a:lnTo>
                  <a:pt x="0" y="77382"/>
                </a:lnTo>
                <a:lnTo>
                  <a:pt x="98361" y="77270"/>
                </a:lnTo>
                <a:lnTo>
                  <a:pt x="98282"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07" name="Google Shape;1907;p11"/>
          <p:cNvSpPr/>
          <p:nvPr/>
        </p:nvSpPr>
        <p:spPr>
          <a:xfrm flipH="1">
            <a:off x="3748818" y="6197750"/>
            <a:ext cx="6654932" cy="4141056"/>
          </a:xfrm>
          <a:custGeom>
            <a:avLst/>
            <a:gdLst/>
            <a:ahLst/>
            <a:cxnLst/>
            <a:rect l="l" t="t" r="r" b="b"/>
            <a:pathLst>
              <a:path w="125624" h="78170" extrusionOk="0">
                <a:moveTo>
                  <a:pt x="125624" y="1"/>
                </a:moveTo>
                <a:lnTo>
                  <a:pt x="0" y="78169"/>
                </a:lnTo>
                <a:lnTo>
                  <a:pt x="11580" y="77675"/>
                </a:lnTo>
                <a:lnTo>
                  <a:pt x="27511" y="77664"/>
                </a:lnTo>
                <a:lnTo>
                  <a:pt x="74830" y="43813"/>
                </a:lnTo>
                <a:lnTo>
                  <a:pt x="74819" y="36348"/>
                </a:lnTo>
                <a:lnTo>
                  <a:pt x="125624"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08" name="Google Shape;1908;p11"/>
          <p:cNvSpPr/>
          <p:nvPr/>
        </p:nvSpPr>
        <p:spPr>
          <a:xfrm flipH="1">
            <a:off x="3369001" y="6428200"/>
            <a:ext cx="2232250" cy="3895000"/>
          </a:xfrm>
          <a:custGeom>
            <a:avLst/>
            <a:gdLst/>
            <a:ahLst/>
            <a:cxnLst/>
            <a:rect l="l" t="t" r="r" b="b"/>
            <a:pathLst>
              <a:path w="44645" h="77900" extrusionOk="0">
                <a:moveTo>
                  <a:pt x="44645" y="1"/>
                </a:moveTo>
                <a:lnTo>
                  <a:pt x="1" y="77787"/>
                </a:lnTo>
                <a:lnTo>
                  <a:pt x="16651" y="77900"/>
                </a:lnTo>
                <a:lnTo>
                  <a:pt x="44645"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09" name="Google Shape;1909;p11"/>
          <p:cNvSpPr/>
          <p:nvPr/>
        </p:nvSpPr>
        <p:spPr>
          <a:xfrm flipH="1">
            <a:off x="3369000" y="6428200"/>
            <a:ext cx="3846100" cy="4141200"/>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10" name="Google Shape;1910;p11"/>
          <p:cNvSpPr/>
          <p:nvPr/>
        </p:nvSpPr>
        <p:spPr>
          <a:xfrm rot="10800000">
            <a:off x="3471501" y="1"/>
            <a:ext cx="14871222" cy="6745094"/>
          </a:xfrm>
          <a:custGeom>
            <a:avLst/>
            <a:gdLst/>
            <a:ahLst/>
            <a:cxnLst/>
            <a:rect l="l" t="t" r="r" b="b"/>
            <a:pathLst>
              <a:path w="122251" h="55449" extrusionOk="0">
                <a:moveTo>
                  <a:pt x="122251" y="1"/>
                </a:moveTo>
                <a:lnTo>
                  <a:pt x="0" y="16179"/>
                </a:lnTo>
                <a:lnTo>
                  <a:pt x="0" y="16179"/>
                </a:lnTo>
                <a:lnTo>
                  <a:pt x="293" y="55448"/>
                </a:lnTo>
                <a:lnTo>
                  <a:pt x="47904" y="55246"/>
                </a:lnTo>
                <a:lnTo>
                  <a:pt x="122251"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11" name="Google Shape;1911;p11"/>
          <p:cNvSpPr/>
          <p:nvPr/>
        </p:nvSpPr>
        <p:spPr>
          <a:xfrm>
            <a:off x="-4832400" y="-84549"/>
            <a:ext cx="8427216" cy="7121274"/>
          </a:xfrm>
          <a:custGeom>
            <a:avLst/>
            <a:gdLst/>
            <a:ahLst/>
            <a:cxnLst/>
            <a:rect l="l" t="t" r="r" b="b"/>
            <a:pathLst>
              <a:path w="92257" h="76742" extrusionOk="0">
                <a:moveTo>
                  <a:pt x="66826" y="1"/>
                </a:moveTo>
                <a:lnTo>
                  <a:pt x="10389" y="68"/>
                </a:lnTo>
                <a:lnTo>
                  <a:pt x="1" y="619"/>
                </a:lnTo>
                <a:lnTo>
                  <a:pt x="57809" y="51626"/>
                </a:lnTo>
                <a:lnTo>
                  <a:pt x="66893" y="51615"/>
                </a:lnTo>
                <a:lnTo>
                  <a:pt x="92178" y="76742"/>
                </a:lnTo>
                <a:lnTo>
                  <a:pt x="92256" y="76663"/>
                </a:lnTo>
                <a:lnTo>
                  <a:pt x="71581" y="26274"/>
                </a:lnTo>
                <a:lnTo>
                  <a:pt x="74032" y="17820"/>
                </a:lnTo>
                <a:lnTo>
                  <a:pt x="66826"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12" name="Google Shape;1912;p11"/>
          <p:cNvSpPr/>
          <p:nvPr/>
        </p:nvSpPr>
        <p:spPr>
          <a:xfrm>
            <a:off x="-8323999" y="359447"/>
            <a:ext cx="11918786" cy="6984330"/>
          </a:xfrm>
          <a:custGeom>
            <a:avLst/>
            <a:gdLst/>
            <a:ahLst/>
            <a:cxnLst/>
            <a:rect l="l" t="t" r="r" b="b"/>
            <a:pathLst>
              <a:path w="130481" h="76461" extrusionOk="0">
                <a:moveTo>
                  <a:pt x="46938" y="1"/>
                </a:moveTo>
                <a:lnTo>
                  <a:pt x="0" y="136"/>
                </a:lnTo>
                <a:lnTo>
                  <a:pt x="130481" y="76461"/>
                </a:lnTo>
                <a:lnTo>
                  <a:pt x="105106" y="51424"/>
                </a:lnTo>
                <a:lnTo>
                  <a:pt x="96034" y="51435"/>
                </a:lnTo>
                <a:lnTo>
                  <a:pt x="46938"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13" name="Google Shape;1913;p11"/>
          <p:cNvSpPr/>
          <p:nvPr/>
        </p:nvSpPr>
        <p:spPr>
          <a:xfrm>
            <a:off x="-1657100" y="-105149"/>
            <a:ext cx="5405888" cy="7121346"/>
          </a:xfrm>
          <a:custGeom>
            <a:avLst/>
            <a:gdLst/>
            <a:ahLst/>
            <a:cxnLst/>
            <a:rect l="l" t="t" r="r" b="b"/>
            <a:pathLst>
              <a:path w="59181" h="76809" extrusionOk="0">
                <a:moveTo>
                  <a:pt x="11558" y="0"/>
                </a:moveTo>
                <a:lnTo>
                  <a:pt x="0" y="12"/>
                </a:lnTo>
                <a:lnTo>
                  <a:pt x="55752" y="72357"/>
                </a:lnTo>
                <a:lnTo>
                  <a:pt x="59181" y="76809"/>
                </a:lnTo>
                <a:lnTo>
                  <a:pt x="11558" y="0"/>
                </a:lnTo>
                <a:close/>
                <a:moveTo>
                  <a:pt x="59181" y="76809"/>
                </a:moveTo>
                <a:lnTo>
                  <a:pt x="59181" y="76809"/>
                </a:lnTo>
                <a:lnTo>
                  <a:pt x="59181" y="76809"/>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14" name="Google Shape;1914;p11"/>
          <p:cNvSpPr/>
          <p:nvPr/>
        </p:nvSpPr>
        <p:spPr>
          <a:xfrm>
            <a:off x="1425821" y="13313"/>
            <a:ext cx="2322994" cy="7002782"/>
          </a:xfrm>
          <a:custGeom>
            <a:avLst/>
            <a:gdLst/>
            <a:ahLst/>
            <a:cxnLst/>
            <a:rect l="l" t="t" r="r" b="b"/>
            <a:pathLst>
              <a:path w="25431" h="76663" extrusionOk="0">
                <a:moveTo>
                  <a:pt x="9320" y="1"/>
                </a:moveTo>
                <a:lnTo>
                  <a:pt x="0" y="12"/>
                </a:lnTo>
                <a:lnTo>
                  <a:pt x="7207" y="17820"/>
                </a:lnTo>
                <a:lnTo>
                  <a:pt x="4756" y="26274"/>
                </a:lnTo>
                <a:lnTo>
                  <a:pt x="25431" y="76663"/>
                </a:lnTo>
                <a:lnTo>
                  <a:pt x="7589" y="27668"/>
                </a:lnTo>
                <a:lnTo>
                  <a:pt x="12367" y="17022"/>
                </a:lnTo>
                <a:lnTo>
                  <a:pt x="9320"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15" name="Google Shape;1915;p11"/>
          <p:cNvSpPr/>
          <p:nvPr/>
        </p:nvSpPr>
        <p:spPr>
          <a:xfrm>
            <a:off x="5663400" y="5823800"/>
            <a:ext cx="6961200" cy="22758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16" name="Google Shape;1916;p11"/>
          <p:cNvSpPr txBox="1">
            <a:spLocks noGrp="1"/>
          </p:cNvSpPr>
          <p:nvPr>
            <p:ph type="title" hasCustomPrompt="1"/>
          </p:nvPr>
        </p:nvSpPr>
        <p:spPr>
          <a:xfrm>
            <a:off x="2048950" y="1727600"/>
            <a:ext cx="14190000" cy="39270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9200"/>
            </a:lvl1pPr>
            <a:lvl2pPr lvl="1">
              <a:spcBef>
                <a:spcPts val="0"/>
              </a:spcBef>
              <a:spcAft>
                <a:spcPts val="0"/>
              </a:spcAft>
              <a:buSzPts val="12000"/>
              <a:buNone/>
              <a:defRPr sz="24000"/>
            </a:lvl2pPr>
            <a:lvl3pPr lvl="2">
              <a:spcBef>
                <a:spcPts val="0"/>
              </a:spcBef>
              <a:spcAft>
                <a:spcPts val="0"/>
              </a:spcAft>
              <a:buSzPts val="12000"/>
              <a:buNone/>
              <a:defRPr sz="24000"/>
            </a:lvl3pPr>
            <a:lvl4pPr lvl="3">
              <a:spcBef>
                <a:spcPts val="0"/>
              </a:spcBef>
              <a:spcAft>
                <a:spcPts val="0"/>
              </a:spcAft>
              <a:buSzPts val="12000"/>
              <a:buNone/>
              <a:defRPr sz="24000"/>
            </a:lvl4pPr>
            <a:lvl5pPr lvl="4">
              <a:spcBef>
                <a:spcPts val="0"/>
              </a:spcBef>
              <a:spcAft>
                <a:spcPts val="0"/>
              </a:spcAft>
              <a:buSzPts val="12000"/>
              <a:buNone/>
              <a:defRPr sz="24000"/>
            </a:lvl5pPr>
            <a:lvl6pPr lvl="5">
              <a:spcBef>
                <a:spcPts val="0"/>
              </a:spcBef>
              <a:spcAft>
                <a:spcPts val="0"/>
              </a:spcAft>
              <a:buSzPts val="12000"/>
              <a:buNone/>
              <a:defRPr sz="24000"/>
            </a:lvl6pPr>
            <a:lvl7pPr lvl="6">
              <a:spcBef>
                <a:spcPts val="0"/>
              </a:spcBef>
              <a:spcAft>
                <a:spcPts val="0"/>
              </a:spcAft>
              <a:buSzPts val="12000"/>
              <a:buNone/>
              <a:defRPr sz="24000"/>
            </a:lvl7pPr>
            <a:lvl8pPr lvl="7">
              <a:spcBef>
                <a:spcPts val="0"/>
              </a:spcBef>
              <a:spcAft>
                <a:spcPts val="0"/>
              </a:spcAft>
              <a:buSzPts val="12000"/>
              <a:buNone/>
              <a:defRPr sz="24000"/>
            </a:lvl8pPr>
            <a:lvl9pPr lvl="8">
              <a:spcBef>
                <a:spcPts val="0"/>
              </a:spcBef>
              <a:spcAft>
                <a:spcPts val="0"/>
              </a:spcAft>
              <a:buSzPts val="12000"/>
              <a:buNone/>
              <a:defRPr sz="24000"/>
            </a:lvl9pPr>
          </a:lstStyle>
          <a:p>
            <a:r>
              <a:t>xx%</a:t>
            </a:r>
          </a:p>
        </p:txBody>
      </p:sp>
      <p:sp>
        <p:nvSpPr>
          <p:cNvPr id="1917" name="Google Shape;1917;p11"/>
          <p:cNvSpPr txBox="1">
            <a:spLocks noGrp="1"/>
          </p:cNvSpPr>
          <p:nvPr>
            <p:ph type="subTitle" idx="1"/>
          </p:nvPr>
        </p:nvSpPr>
        <p:spPr>
          <a:xfrm>
            <a:off x="6162300" y="6196800"/>
            <a:ext cx="5963400" cy="107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grpSp>
        <p:nvGrpSpPr>
          <p:cNvPr id="1918" name="Google Shape;1918;p11"/>
          <p:cNvGrpSpPr/>
          <p:nvPr/>
        </p:nvGrpSpPr>
        <p:grpSpPr>
          <a:xfrm>
            <a:off x="-448682" y="8512828"/>
            <a:ext cx="2410868" cy="2639264"/>
            <a:chOff x="1385400" y="3442950"/>
            <a:chExt cx="483450" cy="529250"/>
          </a:xfrm>
        </p:grpSpPr>
        <p:sp>
          <p:nvSpPr>
            <p:cNvPr id="1919" name="Google Shape;1919;p11"/>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0" name="Google Shape;1920;p11"/>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1" name="Google Shape;1921;p11"/>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2" name="Google Shape;1922;p11"/>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3" name="Google Shape;1923;p11"/>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4" name="Google Shape;1924;p11"/>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5" name="Google Shape;1925;p11"/>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6" name="Google Shape;1926;p11"/>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7" name="Google Shape;1927;p11"/>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8" name="Google Shape;1928;p11"/>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29" name="Google Shape;1929;p11"/>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0" name="Google Shape;1930;p11"/>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1" name="Google Shape;1931;p11"/>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2" name="Google Shape;1932;p11"/>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3" name="Google Shape;1933;p11"/>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4" name="Google Shape;1934;p11"/>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5" name="Google Shape;1935;p11"/>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6" name="Google Shape;1936;p11"/>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7" name="Google Shape;1937;p11"/>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8" name="Google Shape;1938;p11"/>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39" name="Google Shape;1939;p11"/>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0" name="Google Shape;1940;p11"/>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1" name="Google Shape;1941;p11"/>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2" name="Google Shape;1942;p11"/>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3" name="Google Shape;1943;p11"/>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4" name="Google Shape;1944;p11"/>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5" name="Google Shape;1945;p11"/>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6" name="Google Shape;1946;p11"/>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7" name="Google Shape;1947;p11"/>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8" name="Google Shape;1948;p11"/>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49" name="Google Shape;1949;p11"/>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0" name="Google Shape;1950;p11"/>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1" name="Google Shape;1951;p11"/>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2" name="Google Shape;1952;p11"/>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3" name="Google Shape;1953;p11"/>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4" name="Google Shape;1954;p11"/>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5" name="Google Shape;1955;p11"/>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6" name="Google Shape;1956;p11"/>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7" name="Google Shape;1957;p11"/>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8" name="Google Shape;1958;p11"/>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59" name="Google Shape;1959;p11"/>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0" name="Google Shape;1960;p11"/>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1" name="Google Shape;1961;p11"/>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2" name="Google Shape;1962;p11"/>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3" name="Google Shape;1963;p11"/>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4" name="Google Shape;1964;p11"/>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5" name="Google Shape;1965;p11"/>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6" name="Google Shape;1966;p11"/>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7" name="Google Shape;1967;p11"/>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8" name="Google Shape;1968;p11"/>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69" name="Google Shape;1969;p11"/>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1970" name="Google Shape;1970;p11"/>
          <p:cNvGrpSpPr/>
          <p:nvPr/>
        </p:nvGrpSpPr>
        <p:grpSpPr>
          <a:xfrm>
            <a:off x="16524868" y="-802622"/>
            <a:ext cx="2410868" cy="2639264"/>
            <a:chOff x="1385400" y="3442950"/>
            <a:chExt cx="483450" cy="529250"/>
          </a:xfrm>
        </p:grpSpPr>
        <p:sp>
          <p:nvSpPr>
            <p:cNvPr id="1971" name="Google Shape;1971;p11"/>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72" name="Google Shape;1972;p11"/>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73" name="Google Shape;1973;p11"/>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74" name="Google Shape;1974;p11"/>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75" name="Google Shape;1975;p11"/>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76" name="Google Shape;1976;p11"/>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77" name="Google Shape;1977;p11"/>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78" name="Google Shape;1978;p11"/>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79" name="Google Shape;1979;p11"/>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0" name="Google Shape;1980;p11"/>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1" name="Google Shape;1981;p11"/>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2" name="Google Shape;1982;p11"/>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3" name="Google Shape;1983;p11"/>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4" name="Google Shape;1984;p11"/>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5" name="Google Shape;1985;p11"/>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6" name="Google Shape;1986;p11"/>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7" name="Google Shape;1987;p11"/>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8" name="Google Shape;1988;p11"/>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89" name="Google Shape;1989;p11"/>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0" name="Google Shape;1990;p11"/>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1" name="Google Shape;1991;p11"/>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2" name="Google Shape;1992;p11"/>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3" name="Google Shape;1993;p11"/>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4" name="Google Shape;1994;p11"/>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5" name="Google Shape;1995;p11"/>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6" name="Google Shape;1996;p11"/>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7" name="Google Shape;1997;p11"/>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8" name="Google Shape;1998;p11"/>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1999" name="Google Shape;1999;p11"/>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0" name="Google Shape;2000;p11"/>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1" name="Google Shape;2001;p11"/>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2" name="Google Shape;2002;p11"/>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3" name="Google Shape;2003;p11"/>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4" name="Google Shape;2004;p11"/>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5" name="Google Shape;2005;p11"/>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6" name="Google Shape;2006;p11"/>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7" name="Google Shape;2007;p11"/>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8" name="Google Shape;2008;p11"/>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09" name="Google Shape;2009;p11"/>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0" name="Google Shape;2010;p11"/>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1" name="Google Shape;2011;p11"/>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2" name="Google Shape;2012;p11"/>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3" name="Google Shape;2013;p11"/>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4" name="Google Shape;2014;p11"/>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5" name="Google Shape;2015;p11"/>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6" name="Google Shape;2016;p11"/>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7" name="Google Shape;2017;p11"/>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8" name="Google Shape;2018;p11"/>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19" name="Google Shape;2019;p11"/>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20" name="Google Shape;2020;p11"/>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21" name="Google Shape;2021;p11"/>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2022" name="Google Shape;2022;p11"/>
          <p:cNvGrpSpPr/>
          <p:nvPr/>
        </p:nvGrpSpPr>
        <p:grpSpPr>
          <a:xfrm>
            <a:off x="1713742" y="-589964"/>
            <a:ext cx="1747092" cy="1912604"/>
            <a:chOff x="1385400" y="3442950"/>
            <a:chExt cx="483450" cy="529250"/>
          </a:xfrm>
        </p:grpSpPr>
        <p:sp>
          <p:nvSpPr>
            <p:cNvPr id="2023" name="Google Shape;2023;p11"/>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24" name="Google Shape;2024;p11"/>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25" name="Google Shape;2025;p11"/>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26" name="Google Shape;2026;p11"/>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27" name="Google Shape;2027;p11"/>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28" name="Google Shape;2028;p11"/>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29" name="Google Shape;2029;p11"/>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0" name="Google Shape;2030;p11"/>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1" name="Google Shape;2031;p11"/>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2" name="Google Shape;2032;p11"/>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3" name="Google Shape;2033;p11"/>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4" name="Google Shape;2034;p11"/>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5" name="Google Shape;2035;p11"/>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6" name="Google Shape;2036;p11"/>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7" name="Google Shape;2037;p11"/>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8" name="Google Shape;2038;p11"/>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39" name="Google Shape;2039;p11"/>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0" name="Google Shape;2040;p11"/>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1" name="Google Shape;2041;p11"/>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2" name="Google Shape;2042;p11"/>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3" name="Google Shape;2043;p11"/>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4" name="Google Shape;2044;p11"/>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5" name="Google Shape;2045;p11"/>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6" name="Google Shape;2046;p11"/>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7" name="Google Shape;2047;p11"/>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8" name="Google Shape;2048;p11"/>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49" name="Google Shape;2049;p11"/>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0" name="Google Shape;2050;p11"/>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1" name="Google Shape;2051;p11"/>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2" name="Google Shape;2052;p11"/>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3" name="Google Shape;2053;p11"/>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4" name="Google Shape;2054;p11"/>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5" name="Google Shape;2055;p11"/>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6" name="Google Shape;2056;p11"/>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7" name="Google Shape;2057;p11"/>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8" name="Google Shape;2058;p11"/>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59" name="Google Shape;2059;p11"/>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0" name="Google Shape;2060;p11"/>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1" name="Google Shape;2061;p11"/>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2" name="Google Shape;2062;p11"/>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3" name="Google Shape;2063;p11"/>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4" name="Google Shape;2064;p11"/>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5" name="Google Shape;2065;p11"/>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6" name="Google Shape;2066;p11"/>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7" name="Google Shape;2067;p11"/>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8" name="Google Shape;2068;p11"/>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69" name="Google Shape;2069;p11"/>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70" name="Google Shape;2070;p11"/>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71" name="Google Shape;2071;p11"/>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72" name="Google Shape;2072;p11"/>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73" name="Google Shape;2073;p11"/>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pic>
        <p:nvPicPr>
          <p:cNvPr id="2074" name="Google Shape;2074;p11"/>
          <p:cNvPicPr preferRelativeResize="0"/>
          <p:nvPr/>
        </p:nvPicPr>
        <p:blipFill rotWithShape="1">
          <a:blip r:embed="rId2">
            <a:alphaModFix/>
          </a:blip>
          <a:srcRect r="3956"/>
          <a:stretch/>
        </p:blipFill>
        <p:spPr>
          <a:xfrm>
            <a:off x="11790101" y="-1063776"/>
            <a:ext cx="7451554" cy="7644556"/>
          </a:xfrm>
          <a:prstGeom prst="rect">
            <a:avLst/>
          </a:prstGeom>
          <a:noFill/>
          <a:ln>
            <a:noFill/>
          </a:ln>
        </p:spPr>
      </p:pic>
      <p:pic>
        <p:nvPicPr>
          <p:cNvPr id="2075" name="Google Shape;2075;p11"/>
          <p:cNvPicPr preferRelativeResize="0"/>
          <p:nvPr/>
        </p:nvPicPr>
        <p:blipFill rotWithShape="1">
          <a:blip r:embed="rId2">
            <a:alphaModFix/>
          </a:blip>
          <a:srcRect r="3956"/>
          <a:stretch/>
        </p:blipFill>
        <p:spPr>
          <a:xfrm>
            <a:off x="-1030549" y="1321224"/>
            <a:ext cx="7451554" cy="7644556"/>
          </a:xfrm>
          <a:prstGeom prst="rect">
            <a:avLst/>
          </a:prstGeom>
          <a:noFill/>
          <a:ln>
            <a:noFill/>
          </a:ln>
        </p:spPr>
      </p:pic>
    </p:spTree>
    <p:extLst>
      <p:ext uri="{BB962C8B-B14F-4D97-AF65-F5344CB8AC3E}">
        <p14:creationId xmlns:p14="http://schemas.microsoft.com/office/powerpoint/2010/main" val="206427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076"/>
        <p:cNvGrpSpPr/>
        <p:nvPr/>
      </p:nvGrpSpPr>
      <p:grpSpPr>
        <a:xfrm>
          <a:off x="0" y="0"/>
          <a:ext cx="0" cy="0"/>
          <a:chOff x="0" y="0"/>
          <a:chExt cx="0" cy="0"/>
        </a:xfrm>
      </p:grpSpPr>
      <p:sp>
        <p:nvSpPr>
          <p:cNvPr id="2077" name="Google Shape;2077;p12"/>
          <p:cNvSpPr/>
          <p:nvPr/>
        </p:nvSpPr>
        <p:spPr>
          <a:xfrm flipH="1">
            <a:off x="9794775" y="-10549"/>
            <a:ext cx="2540226" cy="10286542"/>
          </a:xfrm>
          <a:custGeom>
            <a:avLst/>
            <a:gdLst/>
            <a:ahLst/>
            <a:cxnLst/>
            <a:rect l="l" t="t" r="r" b="b"/>
            <a:pathLst>
              <a:path w="13830" h="76708" extrusionOk="0">
                <a:moveTo>
                  <a:pt x="13829" y="1"/>
                </a:moveTo>
                <a:lnTo>
                  <a:pt x="35" y="23"/>
                </a:lnTo>
                <a:lnTo>
                  <a:pt x="1" y="76708"/>
                </a:lnTo>
                <a:lnTo>
                  <a:pt x="13829"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078" name="Google Shape;2078;p12"/>
          <p:cNvSpPr/>
          <p:nvPr/>
        </p:nvSpPr>
        <p:spPr>
          <a:xfrm>
            <a:off x="12332100" y="-115099"/>
            <a:ext cx="6563244" cy="10401706"/>
          </a:xfrm>
          <a:custGeom>
            <a:avLst/>
            <a:gdLst/>
            <a:ahLst/>
            <a:cxnLst/>
            <a:rect l="l" t="t" r="r" b="b"/>
            <a:pathLst>
              <a:path w="45713" h="76967" extrusionOk="0">
                <a:moveTo>
                  <a:pt x="45431" y="1"/>
                </a:moveTo>
                <a:lnTo>
                  <a:pt x="1" y="203"/>
                </a:lnTo>
                <a:lnTo>
                  <a:pt x="79" y="76776"/>
                </a:lnTo>
                <a:lnTo>
                  <a:pt x="282" y="76967"/>
                </a:lnTo>
                <a:lnTo>
                  <a:pt x="45712" y="38360"/>
                </a:lnTo>
                <a:lnTo>
                  <a:pt x="45431"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2079" name="Google Shape;2079;p12"/>
          <p:cNvGrpSpPr/>
          <p:nvPr/>
        </p:nvGrpSpPr>
        <p:grpSpPr>
          <a:xfrm>
            <a:off x="9857428" y="7889747"/>
            <a:ext cx="2540240" cy="2780998"/>
            <a:chOff x="1385400" y="3442950"/>
            <a:chExt cx="483450" cy="529250"/>
          </a:xfrm>
        </p:grpSpPr>
        <p:sp>
          <p:nvSpPr>
            <p:cNvPr id="2080" name="Google Shape;2080;p12"/>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81" name="Google Shape;2081;p12"/>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82" name="Google Shape;2082;p12"/>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83" name="Google Shape;2083;p12"/>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84" name="Google Shape;2084;p12"/>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85" name="Google Shape;2085;p12"/>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86" name="Google Shape;2086;p12"/>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87" name="Google Shape;2087;p12"/>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88" name="Google Shape;2088;p12"/>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89" name="Google Shape;2089;p12"/>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0" name="Google Shape;2090;p12"/>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1" name="Google Shape;2091;p12"/>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2" name="Google Shape;2092;p12"/>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3" name="Google Shape;2093;p12"/>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4" name="Google Shape;2094;p12"/>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5" name="Google Shape;2095;p12"/>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6" name="Google Shape;2096;p12"/>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7" name="Google Shape;2097;p12"/>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8" name="Google Shape;2098;p12"/>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099" name="Google Shape;2099;p12"/>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0" name="Google Shape;2100;p12"/>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1" name="Google Shape;2101;p12"/>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2" name="Google Shape;2102;p12"/>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3" name="Google Shape;2103;p12"/>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4" name="Google Shape;2104;p12"/>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5" name="Google Shape;2105;p12"/>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6" name="Google Shape;2106;p12"/>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7" name="Google Shape;2107;p12"/>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8" name="Google Shape;2108;p12"/>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09" name="Google Shape;2109;p12"/>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0" name="Google Shape;2110;p12"/>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1" name="Google Shape;2111;p12"/>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2" name="Google Shape;2112;p12"/>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3" name="Google Shape;2113;p12"/>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4" name="Google Shape;2114;p12"/>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5" name="Google Shape;2115;p12"/>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6" name="Google Shape;2116;p12"/>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7" name="Google Shape;2117;p12"/>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8" name="Google Shape;2118;p12"/>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19" name="Google Shape;2119;p12"/>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0" name="Google Shape;2120;p12"/>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1" name="Google Shape;2121;p12"/>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2" name="Google Shape;2122;p12"/>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3" name="Google Shape;2123;p12"/>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4" name="Google Shape;2124;p12"/>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5" name="Google Shape;2125;p12"/>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6" name="Google Shape;2126;p12"/>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7" name="Google Shape;2127;p12"/>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8" name="Google Shape;2128;p12"/>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29" name="Google Shape;2129;p12"/>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30" name="Google Shape;2130;p12"/>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2131" name="Google Shape;2131;p12"/>
          <p:cNvSpPr/>
          <p:nvPr/>
        </p:nvSpPr>
        <p:spPr>
          <a:xfrm flipH="1">
            <a:off x="12233501" y="-682095"/>
            <a:ext cx="3635234" cy="10958210"/>
          </a:xfrm>
          <a:custGeom>
            <a:avLst/>
            <a:gdLst/>
            <a:ahLst/>
            <a:cxnLst/>
            <a:rect l="l" t="t" r="r" b="b"/>
            <a:pathLst>
              <a:path w="25431" h="76663" extrusionOk="0">
                <a:moveTo>
                  <a:pt x="9320" y="1"/>
                </a:moveTo>
                <a:lnTo>
                  <a:pt x="0" y="12"/>
                </a:lnTo>
                <a:lnTo>
                  <a:pt x="7207" y="17820"/>
                </a:lnTo>
                <a:lnTo>
                  <a:pt x="4756" y="26274"/>
                </a:lnTo>
                <a:lnTo>
                  <a:pt x="25431" y="76663"/>
                </a:lnTo>
                <a:lnTo>
                  <a:pt x="7589" y="27668"/>
                </a:lnTo>
                <a:lnTo>
                  <a:pt x="12367" y="17022"/>
                </a:lnTo>
                <a:lnTo>
                  <a:pt x="9320"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132" name="Google Shape;2132;p12"/>
          <p:cNvSpPr/>
          <p:nvPr/>
        </p:nvSpPr>
        <p:spPr>
          <a:xfrm flipH="1">
            <a:off x="12123100" y="1880601"/>
            <a:ext cx="14568204" cy="8536870"/>
          </a:xfrm>
          <a:custGeom>
            <a:avLst/>
            <a:gdLst/>
            <a:ahLst/>
            <a:cxnLst/>
            <a:rect l="l" t="t" r="r" b="b"/>
            <a:pathLst>
              <a:path w="130481" h="76461" extrusionOk="0">
                <a:moveTo>
                  <a:pt x="46938" y="1"/>
                </a:moveTo>
                <a:lnTo>
                  <a:pt x="0" y="136"/>
                </a:lnTo>
                <a:lnTo>
                  <a:pt x="130481" y="76461"/>
                </a:lnTo>
                <a:lnTo>
                  <a:pt x="105106" y="51424"/>
                </a:lnTo>
                <a:lnTo>
                  <a:pt x="96034" y="51435"/>
                </a:lnTo>
                <a:lnTo>
                  <a:pt x="46938"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2133" name="Google Shape;2133;p12"/>
          <p:cNvGrpSpPr/>
          <p:nvPr/>
        </p:nvGrpSpPr>
        <p:grpSpPr>
          <a:xfrm>
            <a:off x="16064376" y="-818559"/>
            <a:ext cx="1567248" cy="1715722"/>
            <a:chOff x="1385400" y="3442950"/>
            <a:chExt cx="483450" cy="529250"/>
          </a:xfrm>
        </p:grpSpPr>
        <p:sp>
          <p:nvSpPr>
            <p:cNvPr id="2134" name="Google Shape;2134;p12"/>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35" name="Google Shape;2135;p12"/>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36" name="Google Shape;2136;p12"/>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37" name="Google Shape;2137;p12"/>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38" name="Google Shape;2138;p12"/>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39" name="Google Shape;2139;p12"/>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0" name="Google Shape;2140;p12"/>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1" name="Google Shape;2141;p12"/>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2" name="Google Shape;2142;p12"/>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3" name="Google Shape;2143;p12"/>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4" name="Google Shape;2144;p12"/>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5" name="Google Shape;2145;p12"/>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6" name="Google Shape;2146;p12"/>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7" name="Google Shape;2147;p12"/>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8" name="Google Shape;2148;p12"/>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49" name="Google Shape;2149;p12"/>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0" name="Google Shape;2150;p12"/>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1" name="Google Shape;2151;p12"/>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2" name="Google Shape;2152;p12"/>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3" name="Google Shape;2153;p12"/>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4" name="Google Shape;2154;p12"/>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5" name="Google Shape;2155;p12"/>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6" name="Google Shape;2156;p12"/>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7" name="Google Shape;2157;p12"/>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8" name="Google Shape;2158;p12"/>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59" name="Google Shape;2159;p12"/>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0" name="Google Shape;2160;p12"/>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1" name="Google Shape;2161;p12"/>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2" name="Google Shape;2162;p12"/>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3" name="Google Shape;2163;p12"/>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4" name="Google Shape;2164;p12"/>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5" name="Google Shape;2165;p12"/>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6" name="Google Shape;2166;p12"/>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7" name="Google Shape;2167;p12"/>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8" name="Google Shape;2168;p12"/>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69" name="Google Shape;2169;p12"/>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0" name="Google Shape;2170;p12"/>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1" name="Google Shape;2171;p12"/>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2" name="Google Shape;2172;p12"/>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3" name="Google Shape;2173;p12"/>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4" name="Google Shape;2174;p12"/>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5" name="Google Shape;2175;p12"/>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6" name="Google Shape;2176;p12"/>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7" name="Google Shape;2177;p12"/>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8" name="Google Shape;2178;p12"/>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79" name="Google Shape;2179;p12"/>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80" name="Google Shape;2180;p12"/>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81" name="Google Shape;2181;p12"/>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82" name="Google Shape;2182;p12"/>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83" name="Google Shape;2183;p12"/>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84" name="Google Shape;2184;p12"/>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2185" name="Google Shape;2185;p12"/>
          <p:cNvGrpSpPr/>
          <p:nvPr/>
        </p:nvGrpSpPr>
        <p:grpSpPr>
          <a:xfrm>
            <a:off x="17020526" y="9206991"/>
            <a:ext cx="1567248" cy="1715722"/>
            <a:chOff x="1385400" y="3442950"/>
            <a:chExt cx="483450" cy="529250"/>
          </a:xfrm>
        </p:grpSpPr>
        <p:sp>
          <p:nvSpPr>
            <p:cNvPr id="2186" name="Google Shape;2186;p12"/>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87" name="Google Shape;2187;p12"/>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88" name="Google Shape;2188;p12"/>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89" name="Google Shape;2189;p12"/>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0" name="Google Shape;2190;p12"/>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1" name="Google Shape;2191;p12"/>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2" name="Google Shape;2192;p12"/>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3" name="Google Shape;2193;p12"/>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4" name="Google Shape;2194;p12"/>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5" name="Google Shape;2195;p12"/>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6" name="Google Shape;2196;p12"/>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7" name="Google Shape;2197;p12"/>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8" name="Google Shape;2198;p12"/>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199" name="Google Shape;2199;p12"/>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0" name="Google Shape;2200;p12"/>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1" name="Google Shape;2201;p12"/>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2" name="Google Shape;2202;p12"/>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3" name="Google Shape;2203;p12"/>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4" name="Google Shape;2204;p12"/>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5" name="Google Shape;2205;p12"/>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6" name="Google Shape;2206;p12"/>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7" name="Google Shape;2207;p12"/>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8" name="Google Shape;2208;p12"/>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09" name="Google Shape;2209;p12"/>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0" name="Google Shape;2210;p12"/>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1" name="Google Shape;2211;p12"/>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2" name="Google Shape;2212;p12"/>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3" name="Google Shape;2213;p12"/>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4" name="Google Shape;2214;p12"/>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5" name="Google Shape;2215;p12"/>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6" name="Google Shape;2216;p12"/>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7" name="Google Shape;2217;p12"/>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8" name="Google Shape;2218;p12"/>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19" name="Google Shape;2219;p12"/>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0" name="Google Shape;2220;p12"/>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1" name="Google Shape;2221;p12"/>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2" name="Google Shape;2222;p12"/>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3" name="Google Shape;2223;p12"/>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4" name="Google Shape;2224;p12"/>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5" name="Google Shape;2225;p12"/>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6" name="Google Shape;2226;p12"/>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7" name="Google Shape;2227;p12"/>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8" name="Google Shape;2228;p12"/>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29" name="Google Shape;2229;p12"/>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30" name="Google Shape;2230;p12"/>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31" name="Google Shape;2231;p12"/>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32" name="Google Shape;2232;p12"/>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33" name="Google Shape;2233;p12"/>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34" name="Google Shape;2234;p12"/>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35" name="Google Shape;2235;p12"/>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36" name="Google Shape;2236;p12"/>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2237" name="Google Shape;2237;p12"/>
          <p:cNvGrpSpPr/>
          <p:nvPr/>
        </p:nvGrpSpPr>
        <p:grpSpPr>
          <a:xfrm>
            <a:off x="17389476" y="1816791"/>
            <a:ext cx="1567248" cy="1715722"/>
            <a:chOff x="1385400" y="3442950"/>
            <a:chExt cx="483450" cy="529250"/>
          </a:xfrm>
        </p:grpSpPr>
        <p:sp>
          <p:nvSpPr>
            <p:cNvPr id="2238" name="Google Shape;2238;p12"/>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39" name="Google Shape;2239;p12"/>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0" name="Google Shape;2240;p12"/>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1" name="Google Shape;2241;p12"/>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2" name="Google Shape;2242;p12"/>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3" name="Google Shape;2243;p12"/>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4" name="Google Shape;2244;p12"/>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5" name="Google Shape;2245;p12"/>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6" name="Google Shape;2246;p12"/>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7" name="Google Shape;2247;p12"/>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8" name="Google Shape;2248;p12"/>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49" name="Google Shape;2249;p12"/>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0" name="Google Shape;2250;p12"/>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1" name="Google Shape;2251;p12"/>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2" name="Google Shape;2252;p12"/>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3" name="Google Shape;2253;p12"/>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4" name="Google Shape;2254;p12"/>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5" name="Google Shape;2255;p12"/>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6" name="Google Shape;2256;p12"/>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7" name="Google Shape;2257;p12"/>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8" name="Google Shape;2258;p12"/>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59" name="Google Shape;2259;p12"/>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0" name="Google Shape;2260;p12"/>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1" name="Google Shape;2261;p12"/>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2" name="Google Shape;2262;p12"/>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3" name="Google Shape;2263;p12"/>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4" name="Google Shape;2264;p12"/>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5" name="Google Shape;2265;p12"/>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6" name="Google Shape;2266;p12"/>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7" name="Google Shape;2267;p12"/>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8" name="Google Shape;2268;p12"/>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69" name="Google Shape;2269;p12"/>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0" name="Google Shape;2270;p12"/>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1" name="Google Shape;2271;p12"/>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2" name="Google Shape;2272;p12"/>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3" name="Google Shape;2273;p12"/>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4" name="Google Shape;2274;p12"/>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5" name="Google Shape;2275;p12"/>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6" name="Google Shape;2276;p12"/>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7" name="Google Shape;2277;p12"/>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8" name="Google Shape;2278;p12"/>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79" name="Google Shape;2279;p12"/>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80" name="Google Shape;2280;p12"/>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81" name="Google Shape;2281;p12"/>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82" name="Google Shape;2282;p12"/>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83" name="Google Shape;2283;p12"/>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84" name="Google Shape;2284;p12"/>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85" name="Google Shape;2285;p12"/>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86" name="Google Shape;2286;p12"/>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87" name="Google Shape;2287;p12"/>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88" name="Google Shape;2288;p12"/>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2289" name="Google Shape;2289;p12"/>
          <p:cNvSpPr/>
          <p:nvPr/>
        </p:nvSpPr>
        <p:spPr>
          <a:xfrm flipH="1">
            <a:off x="12332119" y="-97351"/>
            <a:ext cx="8014882" cy="10401858"/>
          </a:xfrm>
          <a:custGeom>
            <a:avLst/>
            <a:gdLst/>
            <a:ahLst/>
            <a:cxnLst/>
            <a:rect l="l" t="t" r="r" b="b"/>
            <a:pathLst>
              <a:path w="59181" h="76809" extrusionOk="0">
                <a:moveTo>
                  <a:pt x="11558" y="0"/>
                </a:moveTo>
                <a:lnTo>
                  <a:pt x="0" y="12"/>
                </a:lnTo>
                <a:lnTo>
                  <a:pt x="55752" y="72357"/>
                </a:lnTo>
                <a:lnTo>
                  <a:pt x="59181" y="76809"/>
                </a:lnTo>
                <a:lnTo>
                  <a:pt x="11558" y="0"/>
                </a:lnTo>
                <a:close/>
                <a:moveTo>
                  <a:pt x="59181" y="76809"/>
                </a:moveTo>
                <a:lnTo>
                  <a:pt x="59181" y="76809"/>
                </a:lnTo>
                <a:lnTo>
                  <a:pt x="59181" y="76809"/>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2290" name="Google Shape;2290;p12"/>
          <p:cNvGrpSpPr/>
          <p:nvPr/>
        </p:nvGrpSpPr>
        <p:grpSpPr>
          <a:xfrm>
            <a:off x="13858938" y="8513370"/>
            <a:ext cx="1027524" cy="1124868"/>
            <a:chOff x="1385400" y="3442950"/>
            <a:chExt cx="483450" cy="529250"/>
          </a:xfrm>
        </p:grpSpPr>
        <p:sp>
          <p:nvSpPr>
            <p:cNvPr id="2291" name="Google Shape;2291;p12"/>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92" name="Google Shape;2292;p12"/>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93" name="Google Shape;2293;p12"/>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94" name="Google Shape;2294;p12"/>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95" name="Google Shape;2295;p12"/>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96" name="Google Shape;2296;p12"/>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97" name="Google Shape;2297;p12"/>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98" name="Google Shape;2298;p12"/>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299" name="Google Shape;2299;p12"/>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0" name="Google Shape;2300;p12"/>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1" name="Google Shape;2301;p12"/>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2" name="Google Shape;2302;p12"/>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3" name="Google Shape;2303;p12"/>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4" name="Google Shape;2304;p12"/>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5" name="Google Shape;2305;p12"/>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6" name="Google Shape;2306;p12"/>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7" name="Google Shape;2307;p12"/>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8" name="Google Shape;2308;p12"/>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09" name="Google Shape;2309;p12"/>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0" name="Google Shape;2310;p12"/>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1" name="Google Shape;2311;p12"/>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2" name="Google Shape;2312;p12"/>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3" name="Google Shape;2313;p12"/>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4" name="Google Shape;2314;p12"/>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5" name="Google Shape;2315;p12"/>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6" name="Google Shape;2316;p12"/>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7" name="Google Shape;2317;p12"/>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8" name="Google Shape;2318;p12"/>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19" name="Google Shape;2319;p12"/>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0" name="Google Shape;2320;p12"/>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1" name="Google Shape;2321;p12"/>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2" name="Google Shape;2322;p12"/>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3" name="Google Shape;2323;p12"/>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4" name="Google Shape;2324;p12"/>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5" name="Google Shape;2325;p12"/>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6" name="Google Shape;2326;p12"/>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7" name="Google Shape;2327;p12"/>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8" name="Google Shape;2328;p12"/>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29" name="Google Shape;2329;p12"/>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0" name="Google Shape;2330;p12"/>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1" name="Google Shape;2331;p12"/>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2" name="Google Shape;2332;p12"/>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3" name="Google Shape;2333;p12"/>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4" name="Google Shape;2334;p12"/>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5" name="Google Shape;2335;p12"/>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6" name="Google Shape;2336;p12"/>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7" name="Google Shape;2337;p12"/>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8" name="Google Shape;2338;p12"/>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39" name="Google Shape;2339;p12"/>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40" name="Google Shape;2340;p12"/>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41" name="Google Shape;2341;p12"/>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2342" name="Google Shape;2342;p12"/>
          <p:cNvGrpSpPr/>
          <p:nvPr/>
        </p:nvGrpSpPr>
        <p:grpSpPr>
          <a:xfrm>
            <a:off x="13721838" y="1816820"/>
            <a:ext cx="1027524" cy="1124868"/>
            <a:chOff x="1385400" y="3442950"/>
            <a:chExt cx="483450" cy="529250"/>
          </a:xfrm>
        </p:grpSpPr>
        <p:sp>
          <p:nvSpPr>
            <p:cNvPr id="2343" name="Google Shape;2343;p12"/>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44" name="Google Shape;2344;p12"/>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45" name="Google Shape;2345;p12"/>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46" name="Google Shape;2346;p12"/>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47" name="Google Shape;2347;p12"/>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48" name="Google Shape;2348;p12"/>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49" name="Google Shape;2349;p12"/>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0" name="Google Shape;2350;p12"/>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1" name="Google Shape;2351;p12"/>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2" name="Google Shape;2352;p12"/>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3" name="Google Shape;2353;p12"/>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4" name="Google Shape;2354;p12"/>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5" name="Google Shape;2355;p12"/>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6" name="Google Shape;2356;p12"/>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7" name="Google Shape;2357;p12"/>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8" name="Google Shape;2358;p12"/>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59" name="Google Shape;2359;p12"/>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0" name="Google Shape;2360;p12"/>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1" name="Google Shape;2361;p12"/>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2" name="Google Shape;2362;p12"/>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3" name="Google Shape;2363;p12"/>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4" name="Google Shape;2364;p12"/>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5" name="Google Shape;2365;p12"/>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6" name="Google Shape;2366;p12"/>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7" name="Google Shape;2367;p12"/>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8" name="Google Shape;2368;p12"/>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69" name="Google Shape;2369;p12"/>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0" name="Google Shape;2370;p12"/>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1" name="Google Shape;2371;p12"/>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2" name="Google Shape;2372;p12"/>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3" name="Google Shape;2373;p12"/>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4" name="Google Shape;2374;p12"/>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5" name="Google Shape;2375;p12"/>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6" name="Google Shape;2376;p12"/>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7" name="Google Shape;2377;p12"/>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8" name="Google Shape;2378;p12"/>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79" name="Google Shape;2379;p12"/>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0" name="Google Shape;2380;p12"/>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1" name="Google Shape;2381;p12"/>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2" name="Google Shape;2382;p12"/>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3" name="Google Shape;2383;p12"/>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4" name="Google Shape;2384;p12"/>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5" name="Google Shape;2385;p12"/>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6" name="Google Shape;2386;p12"/>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7" name="Google Shape;2387;p12"/>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8" name="Google Shape;2388;p12"/>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89" name="Google Shape;2389;p12"/>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90" name="Google Shape;2390;p12"/>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91" name="Google Shape;2391;p12"/>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92" name="Google Shape;2392;p12"/>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393" name="Google Shape;2393;p12"/>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pic>
        <p:nvPicPr>
          <p:cNvPr id="2394" name="Google Shape;2394;p12"/>
          <p:cNvPicPr preferRelativeResize="0"/>
          <p:nvPr/>
        </p:nvPicPr>
        <p:blipFill rotWithShape="1">
          <a:blip r:embed="rId2">
            <a:alphaModFix/>
          </a:blip>
          <a:srcRect r="3956"/>
          <a:stretch/>
        </p:blipFill>
        <p:spPr>
          <a:xfrm>
            <a:off x="11081701" y="130451"/>
            <a:ext cx="7264646" cy="10287006"/>
          </a:xfrm>
          <a:prstGeom prst="rect">
            <a:avLst/>
          </a:prstGeom>
          <a:noFill/>
          <a:ln>
            <a:noFill/>
          </a:ln>
        </p:spPr>
      </p:pic>
      <p:sp>
        <p:nvSpPr>
          <p:cNvPr id="2395" name="Google Shape;2395;p12"/>
          <p:cNvSpPr/>
          <p:nvPr/>
        </p:nvSpPr>
        <p:spPr>
          <a:xfrm>
            <a:off x="-29800" y="-39800"/>
            <a:ext cx="11111508" cy="10286756"/>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396" name="Google Shape;2396;p12"/>
          <p:cNvSpPr txBox="1">
            <a:spLocks noGrp="1"/>
          </p:cNvSpPr>
          <p:nvPr>
            <p:ph type="title" hasCustomPrompt="1"/>
          </p:nvPr>
        </p:nvSpPr>
        <p:spPr>
          <a:xfrm>
            <a:off x="998428" y="2408550"/>
            <a:ext cx="1791600" cy="1974000"/>
          </a:xfrm>
          <a:prstGeom prst="rect">
            <a:avLst/>
          </a:prstGeom>
          <a:noFill/>
        </p:spPr>
        <p:txBody>
          <a:bodyPr spcFirstLastPara="1" wrap="square" lIns="91425" tIns="91425" rIns="91425" bIns="91425" anchor="t" anchorCtr="0">
            <a:noAutofit/>
          </a:bodyPr>
          <a:lstStyle>
            <a:lvl1pPr lvl="0" algn="r" rtl="0">
              <a:spcBef>
                <a:spcPts val="0"/>
              </a:spcBef>
              <a:spcAft>
                <a:spcPts val="0"/>
              </a:spcAft>
              <a:buSzPts val="6000"/>
              <a:buNone/>
              <a:defRPr sz="13000">
                <a:solidFill>
                  <a:schemeClr val="accent1"/>
                </a:solidFill>
              </a:defRPr>
            </a:lvl1pPr>
            <a:lvl2pPr lvl="1"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2pPr>
            <a:lvl3pPr lvl="2"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3pPr>
            <a:lvl4pPr lvl="3"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4pPr>
            <a:lvl5pPr lvl="4"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5pPr>
            <a:lvl6pPr lvl="5"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6pPr>
            <a:lvl7pPr lvl="6"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7pPr>
            <a:lvl8pPr lvl="7"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8pPr>
            <a:lvl9pPr lvl="8"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9pPr>
          </a:lstStyle>
          <a:p>
            <a:r>
              <a:t>xx%</a:t>
            </a:r>
          </a:p>
        </p:txBody>
      </p:sp>
      <p:sp>
        <p:nvSpPr>
          <p:cNvPr id="2397" name="Google Shape;2397;p12"/>
          <p:cNvSpPr txBox="1">
            <a:spLocks noGrp="1"/>
          </p:cNvSpPr>
          <p:nvPr>
            <p:ph type="subTitle" idx="1"/>
          </p:nvPr>
        </p:nvSpPr>
        <p:spPr>
          <a:xfrm flipH="1">
            <a:off x="2979722" y="2562560"/>
            <a:ext cx="32952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3"/>
              </a:buClr>
              <a:buSzPts val="1400"/>
              <a:buFont typeface="Fira Sans Condensed"/>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2pPr>
            <a:lvl3pPr lvl="2"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3pPr>
            <a:lvl4pPr lvl="3"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4pPr>
            <a:lvl5pPr lvl="4"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5pPr>
            <a:lvl6pPr lvl="5"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6pPr>
            <a:lvl7pPr lvl="6"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7pPr>
            <a:lvl8pPr lvl="7"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8pPr>
            <a:lvl9pPr lvl="8"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9pPr>
          </a:lstStyle>
          <a:p>
            <a:endParaRPr/>
          </a:p>
        </p:txBody>
      </p:sp>
      <p:sp>
        <p:nvSpPr>
          <p:cNvPr id="2398" name="Google Shape;2398;p12"/>
          <p:cNvSpPr txBox="1">
            <a:spLocks noGrp="1"/>
          </p:cNvSpPr>
          <p:nvPr>
            <p:ph type="subTitle" idx="2"/>
          </p:nvPr>
        </p:nvSpPr>
        <p:spPr>
          <a:xfrm>
            <a:off x="2979722" y="3277214"/>
            <a:ext cx="55098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2399" name="Google Shape;2399;p12"/>
          <p:cNvSpPr txBox="1">
            <a:spLocks noGrp="1"/>
          </p:cNvSpPr>
          <p:nvPr>
            <p:ph type="title" idx="3" hasCustomPrompt="1"/>
          </p:nvPr>
        </p:nvSpPr>
        <p:spPr>
          <a:xfrm>
            <a:off x="998428" y="4788624"/>
            <a:ext cx="1915800" cy="1974000"/>
          </a:xfrm>
          <a:prstGeom prst="rect">
            <a:avLst/>
          </a:prstGeom>
          <a:noFill/>
        </p:spPr>
        <p:txBody>
          <a:bodyPr spcFirstLastPara="1" wrap="square" lIns="91425" tIns="91425" rIns="91425" bIns="91425" anchor="t" anchorCtr="0">
            <a:noAutofit/>
          </a:bodyPr>
          <a:lstStyle>
            <a:lvl1pPr lvl="0" algn="r" rtl="0">
              <a:spcBef>
                <a:spcPts val="0"/>
              </a:spcBef>
              <a:spcAft>
                <a:spcPts val="0"/>
              </a:spcAft>
              <a:buSzPts val="6000"/>
              <a:buNone/>
              <a:defRPr sz="13000">
                <a:solidFill>
                  <a:schemeClr val="accent2"/>
                </a:solidFill>
              </a:defRPr>
            </a:lvl1pPr>
            <a:lvl2pPr lvl="1"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2pPr>
            <a:lvl3pPr lvl="2"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3pPr>
            <a:lvl4pPr lvl="3"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4pPr>
            <a:lvl5pPr lvl="4"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5pPr>
            <a:lvl6pPr lvl="5"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6pPr>
            <a:lvl7pPr lvl="6"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7pPr>
            <a:lvl8pPr lvl="7"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8pPr>
            <a:lvl9pPr lvl="8"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9pPr>
          </a:lstStyle>
          <a:p>
            <a:r>
              <a:t>xx%</a:t>
            </a:r>
          </a:p>
        </p:txBody>
      </p:sp>
      <p:sp>
        <p:nvSpPr>
          <p:cNvPr id="2400" name="Google Shape;2400;p12"/>
          <p:cNvSpPr txBox="1">
            <a:spLocks noGrp="1"/>
          </p:cNvSpPr>
          <p:nvPr>
            <p:ph type="title" idx="4" hasCustomPrompt="1"/>
          </p:nvPr>
        </p:nvSpPr>
        <p:spPr>
          <a:xfrm rot="1077">
            <a:off x="998428" y="7169000"/>
            <a:ext cx="1915800" cy="1974000"/>
          </a:xfrm>
          <a:prstGeom prst="rect">
            <a:avLst/>
          </a:prstGeom>
          <a:noFill/>
        </p:spPr>
        <p:txBody>
          <a:bodyPr spcFirstLastPara="1" wrap="square" lIns="91425" tIns="91425" rIns="91425" bIns="91425" anchor="t" anchorCtr="0">
            <a:noAutofit/>
          </a:bodyPr>
          <a:lstStyle>
            <a:lvl1pPr lvl="0" algn="r" rtl="0">
              <a:spcBef>
                <a:spcPts val="0"/>
              </a:spcBef>
              <a:spcAft>
                <a:spcPts val="0"/>
              </a:spcAft>
              <a:buSzPts val="6000"/>
              <a:buNone/>
              <a:defRPr sz="13000"/>
            </a:lvl1pPr>
            <a:lvl2pPr lvl="1"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2pPr>
            <a:lvl3pPr lvl="2"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3pPr>
            <a:lvl4pPr lvl="3"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4pPr>
            <a:lvl5pPr lvl="4"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5pPr>
            <a:lvl6pPr lvl="5"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6pPr>
            <a:lvl7pPr lvl="6"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7pPr>
            <a:lvl8pPr lvl="7"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8pPr>
            <a:lvl9pPr lvl="8" algn="r" rtl="0">
              <a:spcBef>
                <a:spcPts val="0"/>
              </a:spcBef>
              <a:spcAft>
                <a:spcPts val="0"/>
              </a:spcAft>
              <a:buClr>
                <a:srgbClr val="000000"/>
              </a:buClr>
              <a:buSzPts val="6000"/>
              <a:buFont typeface="Yanone Kaffeesatz"/>
              <a:buNone/>
              <a:defRPr sz="12000">
                <a:solidFill>
                  <a:srgbClr val="000000"/>
                </a:solidFill>
                <a:latin typeface="Yanone Kaffeesatz"/>
                <a:ea typeface="Yanone Kaffeesatz"/>
                <a:cs typeface="Yanone Kaffeesatz"/>
                <a:sym typeface="Yanone Kaffeesatz"/>
              </a:defRPr>
            </a:lvl9pPr>
          </a:lstStyle>
          <a:p>
            <a:r>
              <a:t>xx%</a:t>
            </a:r>
          </a:p>
        </p:txBody>
      </p:sp>
      <p:sp>
        <p:nvSpPr>
          <p:cNvPr id="2401" name="Google Shape;2401;p12"/>
          <p:cNvSpPr txBox="1">
            <a:spLocks noGrp="1"/>
          </p:cNvSpPr>
          <p:nvPr>
            <p:ph type="subTitle" idx="5"/>
          </p:nvPr>
        </p:nvSpPr>
        <p:spPr>
          <a:xfrm flipH="1">
            <a:off x="2979722" y="4942122"/>
            <a:ext cx="43476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Fira Sans Condensed"/>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Fira Sans Condensed"/>
              <a:buNone/>
              <a:defRPr>
                <a:latin typeface="Fira Sans Condensed"/>
                <a:ea typeface="Fira Sans Condensed"/>
                <a:cs typeface="Fira Sans Condensed"/>
                <a:sym typeface="Fira Sans Condensed"/>
              </a:defRPr>
            </a:lvl2pPr>
            <a:lvl3pPr lvl="2" rtl="0">
              <a:lnSpc>
                <a:spcPct val="100000"/>
              </a:lnSpc>
              <a:spcBef>
                <a:spcPts val="0"/>
              </a:spcBef>
              <a:spcAft>
                <a:spcPts val="0"/>
              </a:spcAft>
              <a:buSzPts val="1400"/>
              <a:buFont typeface="Fira Sans Condensed"/>
              <a:buNone/>
              <a:defRPr>
                <a:latin typeface="Fira Sans Condensed"/>
                <a:ea typeface="Fira Sans Condensed"/>
                <a:cs typeface="Fira Sans Condensed"/>
                <a:sym typeface="Fira Sans Condensed"/>
              </a:defRPr>
            </a:lvl3pPr>
            <a:lvl4pPr lvl="3" rtl="0">
              <a:lnSpc>
                <a:spcPct val="100000"/>
              </a:lnSpc>
              <a:spcBef>
                <a:spcPts val="0"/>
              </a:spcBef>
              <a:spcAft>
                <a:spcPts val="0"/>
              </a:spcAft>
              <a:buSzPts val="1400"/>
              <a:buFont typeface="Fira Sans Condensed"/>
              <a:buNone/>
              <a:defRPr>
                <a:latin typeface="Fira Sans Condensed"/>
                <a:ea typeface="Fira Sans Condensed"/>
                <a:cs typeface="Fira Sans Condensed"/>
                <a:sym typeface="Fira Sans Condensed"/>
              </a:defRPr>
            </a:lvl4pPr>
            <a:lvl5pPr lvl="4" rtl="0">
              <a:lnSpc>
                <a:spcPct val="100000"/>
              </a:lnSpc>
              <a:spcBef>
                <a:spcPts val="0"/>
              </a:spcBef>
              <a:spcAft>
                <a:spcPts val="0"/>
              </a:spcAft>
              <a:buSzPts val="1400"/>
              <a:buFont typeface="Fira Sans Condensed"/>
              <a:buNone/>
              <a:defRPr>
                <a:latin typeface="Fira Sans Condensed"/>
                <a:ea typeface="Fira Sans Condensed"/>
                <a:cs typeface="Fira Sans Condensed"/>
                <a:sym typeface="Fira Sans Condensed"/>
              </a:defRPr>
            </a:lvl5pPr>
            <a:lvl6pPr lvl="5" rtl="0">
              <a:lnSpc>
                <a:spcPct val="100000"/>
              </a:lnSpc>
              <a:spcBef>
                <a:spcPts val="0"/>
              </a:spcBef>
              <a:spcAft>
                <a:spcPts val="0"/>
              </a:spcAft>
              <a:buSzPts val="1400"/>
              <a:buFont typeface="Fira Sans Condensed"/>
              <a:buNone/>
              <a:defRPr>
                <a:latin typeface="Fira Sans Condensed"/>
                <a:ea typeface="Fira Sans Condensed"/>
                <a:cs typeface="Fira Sans Condensed"/>
                <a:sym typeface="Fira Sans Condensed"/>
              </a:defRPr>
            </a:lvl6pPr>
            <a:lvl7pPr lvl="6" rtl="0">
              <a:lnSpc>
                <a:spcPct val="100000"/>
              </a:lnSpc>
              <a:spcBef>
                <a:spcPts val="0"/>
              </a:spcBef>
              <a:spcAft>
                <a:spcPts val="0"/>
              </a:spcAft>
              <a:buSzPts val="1400"/>
              <a:buFont typeface="Fira Sans Condensed"/>
              <a:buNone/>
              <a:defRPr>
                <a:latin typeface="Fira Sans Condensed"/>
                <a:ea typeface="Fira Sans Condensed"/>
                <a:cs typeface="Fira Sans Condensed"/>
                <a:sym typeface="Fira Sans Condensed"/>
              </a:defRPr>
            </a:lvl7pPr>
            <a:lvl8pPr lvl="7" rtl="0">
              <a:lnSpc>
                <a:spcPct val="100000"/>
              </a:lnSpc>
              <a:spcBef>
                <a:spcPts val="0"/>
              </a:spcBef>
              <a:spcAft>
                <a:spcPts val="0"/>
              </a:spcAft>
              <a:buSzPts val="1400"/>
              <a:buFont typeface="Fira Sans Condensed"/>
              <a:buNone/>
              <a:defRPr>
                <a:latin typeface="Fira Sans Condensed"/>
                <a:ea typeface="Fira Sans Condensed"/>
                <a:cs typeface="Fira Sans Condensed"/>
                <a:sym typeface="Fira Sans Condensed"/>
              </a:defRPr>
            </a:lvl8pPr>
            <a:lvl9pPr lvl="8" rtl="0">
              <a:lnSpc>
                <a:spcPct val="100000"/>
              </a:lnSpc>
              <a:spcBef>
                <a:spcPts val="0"/>
              </a:spcBef>
              <a:spcAft>
                <a:spcPts val="0"/>
              </a:spcAft>
              <a:buSzPts val="1400"/>
              <a:buFont typeface="Fira Sans Condensed"/>
              <a:buNone/>
              <a:defRPr>
                <a:latin typeface="Fira Sans Condensed"/>
                <a:ea typeface="Fira Sans Condensed"/>
                <a:cs typeface="Fira Sans Condensed"/>
                <a:sym typeface="Fira Sans Condensed"/>
              </a:defRPr>
            </a:lvl9pPr>
          </a:lstStyle>
          <a:p>
            <a:endParaRPr/>
          </a:p>
        </p:txBody>
      </p:sp>
      <p:sp>
        <p:nvSpPr>
          <p:cNvPr id="2402" name="Google Shape;2402;p12"/>
          <p:cNvSpPr txBox="1">
            <a:spLocks noGrp="1"/>
          </p:cNvSpPr>
          <p:nvPr>
            <p:ph type="subTitle" idx="6"/>
          </p:nvPr>
        </p:nvSpPr>
        <p:spPr>
          <a:xfrm>
            <a:off x="2979722" y="8011984"/>
            <a:ext cx="55098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2403" name="Google Shape;2403;p12"/>
          <p:cNvSpPr txBox="1">
            <a:spLocks noGrp="1"/>
          </p:cNvSpPr>
          <p:nvPr>
            <p:ph type="subTitle" idx="7"/>
          </p:nvPr>
        </p:nvSpPr>
        <p:spPr>
          <a:xfrm flipH="1">
            <a:off x="2979722" y="7292250"/>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accent3"/>
              </a:buClr>
              <a:buSzPts val="1400"/>
              <a:buFont typeface="Fira Sans Condensed"/>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2pPr>
            <a:lvl3pPr lvl="2"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3pPr>
            <a:lvl4pPr lvl="3"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4pPr>
            <a:lvl5pPr lvl="4"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5pPr>
            <a:lvl6pPr lvl="5"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6pPr>
            <a:lvl7pPr lvl="6"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7pPr>
            <a:lvl8pPr lvl="7"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8pPr>
            <a:lvl9pPr lvl="8" rtl="0">
              <a:lnSpc>
                <a:spcPct val="100000"/>
              </a:lnSpc>
              <a:spcBef>
                <a:spcPts val="0"/>
              </a:spcBef>
              <a:spcAft>
                <a:spcPts val="0"/>
              </a:spcAft>
              <a:buClr>
                <a:schemeClr val="accent3"/>
              </a:buClr>
              <a:buSzPts val="1400"/>
              <a:buFont typeface="Fira Sans Condensed"/>
              <a:buNone/>
              <a:defRPr>
                <a:solidFill>
                  <a:schemeClr val="accent3"/>
                </a:solidFill>
                <a:latin typeface="Fira Sans Condensed"/>
                <a:ea typeface="Fira Sans Condensed"/>
                <a:cs typeface="Fira Sans Condensed"/>
                <a:sym typeface="Fira Sans Condensed"/>
              </a:defRPr>
            </a:lvl9pPr>
          </a:lstStyle>
          <a:p>
            <a:endParaRPr/>
          </a:p>
        </p:txBody>
      </p:sp>
      <p:sp>
        <p:nvSpPr>
          <p:cNvPr id="2404" name="Google Shape;2404;p12"/>
          <p:cNvSpPr txBox="1">
            <a:spLocks noGrp="1"/>
          </p:cNvSpPr>
          <p:nvPr>
            <p:ph type="subTitle" idx="8"/>
          </p:nvPr>
        </p:nvSpPr>
        <p:spPr>
          <a:xfrm>
            <a:off x="2979722" y="5640060"/>
            <a:ext cx="55098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2405" name="Google Shape;2405;p12"/>
          <p:cNvSpPr txBox="1">
            <a:spLocks noGrp="1"/>
          </p:cNvSpPr>
          <p:nvPr>
            <p:ph type="title" idx="9"/>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spTree>
    <p:extLst>
      <p:ext uri="{BB962C8B-B14F-4D97-AF65-F5344CB8AC3E}">
        <p14:creationId xmlns:p14="http://schemas.microsoft.com/office/powerpoint/2010/main" val="3325055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2406"/>
        <p:cNvGrpSpPr/>
        <p:nvPr/>
      </p:nvGrpSpPr>
      <p:grpSpPr>
        <a:xfrm>
          <a:off x="0" y="0"/>
          <a:ext cx="0" cy="0"/>
          <a:chOff x="0" y="0"/>
          <a:chExt cx="0" cy="0"/>
        </a:xfrm>
      </p:grpSpPr>
      <p:sp>
        <p:nvSpPr>
          <p:cNvPr id="2407" name="Google Shape;2407;p13"/>
          <p:cNvSpPr/>
          <p:nvPr/>
        </p:nvSpPr>
        <p:spPr>
          <a:xfrm rot="5400000">
            <a:off x="-117825" y="2875016"/>
            <a:ext cx="8621342" cy="8385608"/>
          </a:xfrm>
          <a:custGeom>
            <a:avLst/>
            <a:gdLst/>
            <a:ahLst/>
            <a:cxnLst/>
            <a:rect l="l" t="t" r="r" b="b"/>
            <a:pathLst>
              <a:path w="98361" h="77383" extrusionOk="0">
                <a:moveTo>
                  <a:pt x="98282" y="1"/>
                </a:moveTo>
                <a:lnTo>
                  <a:pt x="97360" y="282"/>
                </a:lnTo>
                <a:lnTo>
                  <a:pt x="47320" y="36066"/>
                </a:lnTo>
                <a:lnTo>
                  <a:pt x="47320" y="43531"/>
                </a:lnTo>
                <a:lnTo>
                  <a:pt x="0" y="77382"/>
                </a:lnTo>
                <a:lnTo>
                  <a:pt x="0" y="77382"/>
                </a:lnTo>
                <a:lnTo>
                  <a:pt x="98361" y="77270"/>
                </a:lnTo>
                <a:lnTo>
                  <a:pt x="98282" y="1"/>
                </a:lnTo>
                <a:close/>
              </a:path>
            </a:pathLst>
          </a:cu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408" name="Google Shape;2408;p13"/>
          <p:cNvSpPr/>
          <p:nvPr/>
        </p:nvSpPr>
        <p:spPr>
          <a:xfrm rot="5400000">
            <a:off x="-95180" y="3115627"/>
            <a:ext cx="8436804" cy="9504054"/>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409" name="Google Shape;2409;p13"/>
          <p:cNvSpPr/>
          <p:nvPr/>
        </p:nvSpPr>
        <p:spPr>
          <a:xfrm rot="265342">
            <a:off x="-3109620" y="-367952"/>
            <a:ext cx="11994524" cy="9977388"/>
          </a:xfrm>
          <a:custGeom>
            <a:avLst/>
            <a:gdLst/>
            <a:ahLst/>
            <a:cxnLst/>
            <a:rect l="l" t="t" r="r" b="b"/>
            <a:pathLst>
              <a:path w="92257" h="76742" extrusionOk="0">
                <a:moveTo>
                  <a:pt x="66826" y="1"/>
                </a:moveTo>
                <a:lnTo>
                  <a:pt x="10389" y="68"/>
                </a:lnTo>
                <a:lnTo>
                  <a:pt x="1" y="619"/>
                </a:lnTo>
                <a:lnTo>
                  <a:pt x="57809" y="51626"/>
                </a:lnTo>
                <a:lnTo>
                  <a:pt x="66893" y="51615"/>
                </a:lnTo>
                <a:lnTo>
                  <a:pt x="92178" y="76742"/>
                </a:lnTo>
                <a:lnTo>
                  <a:pt x="92256" y="76663"/>
                </a:lnTo>
                <a:lnTo>
                  <a:pt x="71581" y="26274"/>
                </a:lnTo>
                <a:lnTo>
                  <a:pt x="74032" y="17820"/>
                </a:lnTo>
                <a:lnTo>
                  <a:pt x="66826"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2410" name="Google Shape;2410;p13"/>
          <p:cNvGrpSpPr/>
          <p:nvPr/>
        </p:nvGrpSpPr>
        <p:grpSpPr>
          <a:xfrm>
            <a:off x="4903728" y="3708196"/>
            <a:ext cx="1857124" cy="2033060"/>
            <a:chOff x="1385400" y="3442950"/>
            <a:chExt cx="483450" cy="529250"/>
          </a:xfrm>
        </p:grpSpPr>
        <p:sp>
          <p:nvSpPr>
            <p:cNvPr id="2411" name="Google Shape;2411;p1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12" name="Google Shape;2412;p1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13" name="Google Shape;2413;p1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14" name="Google Shape;2414;p1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15" name="Google Shape;2415;p1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16" name="Google Shape;2416;p1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17" name="Google Shape;2417;p1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18" name="Google Shape;2418;p1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19" name="Google Shape;2419;p1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0" name="Google Shape;2420;p1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1" name="Google Shape;2421;p1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2" name="Google Shape;2422;p1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3" name="Google Shape;2423;p1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4" name="Google Shape;2424;p1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5" name="Google Shape;2425;p1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6" name="Google Shape;2426;p1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7" name="Google Shape;2427;p1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8" name="Google Shape;2428;p1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29" name="Google Shape;2429;p1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0" name="Google Shape;2430;p1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1" name="Google Shape;2431;p1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2" name="Google Shape;2432;p1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3" name="Google Shape;2433;p1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4" name="Google Shape;2434;p1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5" name="Google Shape;2435;p1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6" name="Google Shape;2436;p1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7" name="Google Shape;2437;p1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8" name="Google Shape;2438;p1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39" name="Google Shape;2439;p1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0" name="Google Shape;2440;p1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1" name="Google Shape;2441;p1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2" name="Google Shape;2442;p1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3" name="Google Shape;2443;p1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4" name="Google Shape;2444;p1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5" name="Google Shape;2445;p1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6" name="Google Shape;2446;p1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7" name="Google Shape;2447;p1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8" name="Google Shape;2448;p1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49" name="Google Shape;2449;p1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0" name="Google Shape;2450;p1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1" name="Google Shape;2451;p1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2" name="Google Shape;2452;p1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3" name="Google Shape;2453;p1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4" name="Google Shape;2454;p1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5" name="Google Shape;2455;p1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6" name="Google Shape;2456;p1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7" name="Google Shape;2457;p1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8" name="Google Shape;2458;p1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59" name="Google Shape;2459;p1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60" name="Google Shape;2460;p1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61" name="Google Shape;2461;p1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2462" name="Google Shape;2462;p13"/>
          <p:cNvGrpSpPr/>
          <p:nvPr/>
        </p:nvGrpSpPr>
        <p:grpSpPr>
          <a:xfrm>
            <a:off x="-457622" y="-607504"/>
            <a:ext cx="1857124" cy="2033060"/>
            <a:chOff x="1385400" y="3442950"/>
            <a:chExt cx="483450" cy="529250"/>
          </a:xfrm>
        </p:grpSpPr>
        <p:sp>
          <p:nvSpPr>
            <p:cNvPr id="2463" name="Google Shape;2463;p1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64" name="Google Shape;2464;p1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65" name="Google Shape;2465;p1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66" name="Google Shape;2466;p1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67" name="Google Shape;2467;p1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68" name="Google Shape;2468;p1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69" name="Google Shape;2469;p1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0" name="Google Shape;2470;p1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1" name="Google Shape;2471;p1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2" name="Google Shape;2472;p1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3" name="Google Shape;2473;p1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4" name="Google Shape;2474;p1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5" name="Google Shape;2475;p1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6" name="Google Shape;2476;p1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7" name="Google Shape;2477;p1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8" name="Google Shape;2478;p1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79" name="Google Shape;2479;p1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0" name="Google Shape;2480;p1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1" name="Google Shape;2481;p1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2" name="Google Shape;2482;p1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3" name="Google Shape;2483;p1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4" name="Google Shape;2484;p1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5" name="Google Shape;2485;p1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6" name="Google Shape;2486;p1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7" name="Google Shape;2487;p1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8" name="Google Shape;2488;p1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89" name="Google Shape;2489;p1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0" name="Google Shape;2490;p1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1" name="Google Shape;2491;p1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2" name="Google Shape;2492;p1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3" name="Google Shape;2493;p1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4" name="Google Shape;2494;p1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5" name="Google Shape;2495;p1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6" name="Google Shape;2496;p1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7" name="Google Shape;2497;p1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8" name="Google Shape;2498;p1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499" name="Google Shape;2499;p1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0" name="Google Shape;2500;p1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1" name="Google Shape;2501;p1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2" name="Google Shape;2502;p1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3" name="Google Shape;2503;p1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4" name="Google Shape;2504;p1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5" name="Google Shape;2505;p1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6" name="Google Shape;2506;p1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7" name="Google Shape;2507;p1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8" name="Google Shape;2508;p1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09" name="Google Shape;2509;p1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10" name="Google Shape;2510;p1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11" name="Google Shape;2511;p1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12" name="Google Shape;2512;p1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13" name="Google Shape;2513;p1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2514" name="Google Shape;2514;p13"/>
          <p:cNvGrpSpPr/>
          <p:nvPr/>
        </p:nvGrpSpPr>
        <p:grpSpPr>
          <a:xfrm>
            <a:off x="-585772" y="9681846"/>
            <a:ext cx="1857124" cy="2033060"/>
            <a:chOff x="1385400" y="3442950"/>
            <a:chExt cx="483450" cy="529250"/>
          </a:xfrm>
        </p:grpSpPr>
        <p:sp>
          <p:nvSpPr>
            <p:cNvPr id="2515" name="Google Shape;2515;p1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16" name="Google Shape;2516;p1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17" name="Google Shape;2517;p1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18" name="Google Shape;2518;p1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19" name="Google Shape;2519;p1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0" name="Google Shape;2520;p1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1" name="Google Shape;2521;p1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2" name="Google Shape;2522;p1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3" name="Google Shape;2523;p1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4" name="Google Shape;2524;p1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5" name="Google Shape;2525;p1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6" name="Google Shape;2526;p1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7" name="Google Shape;2527;p1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8" name="Google Shape;2528;p1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29" name="Google Shape;2529;p1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0" name="Google Shape;2530;p1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1" name="Google Shape;2531;p1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2" name="Google Shape;2532;p1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3" name="Google Shape;2533;p1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4" name="Google Shape;2534;p1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5" name="Google Shape;2535;p1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6" name="Google Shape;2536;p1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7" name="Google Shape;2537;p1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8" name="Google Shape;2538;p1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39" name="Google Shape;2539;p1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0" name="Google Shape;2540;p1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1" name="Google Shape;2541;p1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2" name="Google Shape;2542;p1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3" name="Google Shape;2543;p1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4" name="Google Shape;2544;p1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5" name="Google Shape;2545;p1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6" name="Google Shape;2546;p1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7" name="Google Shape;2547;p1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8" name="Google Shape;2548;p1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49" name="Google Shape;2549;p1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0" name="Google Shape;2550;p1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1" name="Google Shape;2551;p1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2" name="Google Shape;2552;p1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3" name="Google Shape;2553;p1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4" name="Google Shape;2554;p1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5" name="Google Shape;2555;p1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6" name="Google Shape;2556;p1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7" name="Google Shape;2557;p1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8" name="Google Shape;2558;p1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59" name="Google Shape;2559;p1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60" name="Google Shape;2560;p1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61" name="Google Shape;2561;p1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62" name="Google Shape;2562;p1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63" name="Google Shape;2563;p1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64" name="Google Shape;2564;p1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65" name="Google Shape;2565;p1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2566" name="Google Shape;2566;p13"/>
          <p:cNvSpPr/>
          <p:nvPr/>
        </p:nvSpPr>
        <p:spPr>
          <a:xfrm>
            <a:off x="-457604" y="1080001"/>
            <a:ext cx="5196572" cy="1958046"/>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567" name="Google Shape;2567;p13"/>
          <p:cNvSpPr/>
          <p:nvPr/>
        </p:nvSpPr>
        <p:spPr>
          <a:xfrm>
            <a:off x="6038852" y="150"/>
            <a:ext cx="12249088" cy="10286756"/>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568" name="Google Shape;2568;p13"/>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pic>
        <p:nvPicPr>
          <p:cNvPr id="2569" name="Google Shape;2569;p13"/>
          <p:cNvPicPr preferRelativeResize="0"/>
          <p:nvPr/>
        </p:nvPicPr>
        <p:blipFill rotWithShape="1">
          <a:blip r:embed="rId2">
            <a:alphaModFix/>
          </a:blip>
          <a:srcRect r="3956"/>
          <a:stretch/>
        </p:blipFill>
        <p:spPr>
          <a:xfrm>
            <a:off x="-1412699" y="3708224"/>
            <a:ext cx="7451554" cy="7644556"/>
          </a:xfrm>
          <a:prstGeom prst="rect">
            <a:avLst/>
          </a:prstGeom>
          <a:noFill/>
          <a:ln>
            <a:noFill/>
          </a:ln>
        </p:spPr>
      </p:pic>
    </p:spTree>
    <p:extLst>
      <p:ext uri="{BB962C8B-B14F-4D97-AF65-F5344CB8AC3E}">
        <p14:creationId xmlns:p14="http://schemas.microsoft.com/office/powerpoint/2010/main" val="3389669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2570"/>
        <p:cNvGrpSpPr/>
        <p:nvPr/>
      </p:nvGrpSpPr>
      <p:grpSpPr>
        <a:xfrm>
          <a:off x="0" y="0"/>
          <a:ext cx="0" cy="0"/>
          <a:chOff x="0" y="0"/>
          <a:chExt cx="0" cy="0"/>
        </a:xfrm>
      </p:grpSpPr>
      <p:sp>
        <p:nvSpPr>
          <p:cNvPr id="2571" name="Google Shape;2571;p14"/>
          <p:cNvSpPr/>
          <p:nvPr/>
        </p:nvSpPr>
        <p:spPr>
          <a:xfrm rot="10800000">
            <a:off x="-132316" y="7668894"/>
            <a:ext cx="9619216" cy="2919556"/>
          </a:xfrm>
          <a:custGeom>
            <a:avLst/>
            <a:gdLst/>
            <a:ahLst/>
            <a:cxnLst/>
            <a:rect l="l" t="t" r="r" b="b"/>
            <a:pathLst>
              <a:path w="88816" h="55258" extrusionOk="0">
                <a:moveTo>
                  <a:pt x="88816" y="1"/>
                </a:moveTo>
                <a:lnTo>
                  <a:pt x="0" y="55257"/>
                </a:lnTo>
                <a:lnTo>
                  <a:pt x="14469" y="55246"/>
                </a:lnTo>
                <a:lnTo>
                  <a:pt x="88816"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572" name="Google Shape;2572;p14"/>
          <p:cNvSpPr/>
          <p:nvPr/>
        </p:nvSpPr>
        <p:spPr>
          <a:xfrm>
            <a:off x="-132311" y="-78921"/>
            <a:ext cx="7580586" cy="10444806"/>
          </a:xfrm>
          <a:custGeom>
            <a:avLst/>
            <a:gdLst/>
            <a:ahLst/>
            <a:cxnLst/>
            <a:rect l="l" t="t" r="r" b="b"/>
            <a:pathLst>
              <a:path w="45713" h="76967" extrusionOk="0">
                <a:moveTo>
                  <a:pt x="45431" y="1"/>
                </a:moveTo>
                <a:lnTo>
                  <a:pt x="1" y="203"/>
                </a:lnTo>
                <a:lnTo>
                  <a:pt x="79" y="76776"/>
                </a:lnTo>
                <a:lnTo>
                  <a:pt x="282" y="76967"/>
                </a:lnTo>
                <a:lnTo>
                  <a:pt x="45712" y="38360"/>
                </a:lnTo>
                <a:lnTo>
                  <a:pt x="45431"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573" name="Google Shape;2573;p14"/>
          <p:cNvSpPr/>
          <p:nvPr/>
        </p:nvSpPr>
        <p:spPr>
          <a:xfrm flipH="1">
            <a:off x="-9381" y="910981"/>
            <a:ext cx="9077182" cy="9641066"/>
          </a:xfrm>
          <a:custGeom>
            <a:avLst/>
            <a:gdLst/>
            <a:ahLst/>
            <a:cxnLst/>
            <a:rect l="l" t="t" r="r" b="b"/>
            <a:pathLst>
              <a:path w="59181" h="76809" extrusionOk="0">
                <a:moveTo>
                  <a:pt x="11558" y="0"/>
                </a:moveTo>
                <a:lnTo>
                  <a:pt x="0" y="12"/>
                </a:lnTo>
                <a:lnTo>
                  <a:pt x="55752" y="72357"/>
                </a:lnTo>
                <a:lnTo>
                  <a:pt x="59181" y="76809"/>
                </a:lnTo>
                <a:lnTo>
                  <a:pt x="11558" y="0"/>
                </a:lnTo>
                <a:close/>
                <a:moveTo>
                  <a:pt x="59181" y="76809"/>
                </a:moveTo>
                <a:lnTo>
                  <a:pt x="59181" y="76809"/>
                </a:lnTo>
                <a:lnTo>
                  <a:pt x="59181" y="76809"/>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2574" name="Google Shape;2574;p14"/>
          <p:cNvGrpSpPr/>
          <p:nvPr/>
        </p:nvGrpSpPr>
        <p:grpSpPr>
          <a:xfrm>
            <a:off x="5695652" y="-551920"/>
            <a:ext cx="2153092" cy="2357068"/>
            <a:chOff x="1385400" y="3442950"/>
            <a:chExt cx="483450" cy="529250"/>
          </a:xfrm>
        </p:grpSpPr>
        <p:sp>
          <p:nvSpPr>
            <p:cNvPr id="2575" name="Google Shape;2575;p1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76" name="Google Shape;2576;p1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77" name="Google Shape;2577;p1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78" name="Google Shape;2578;p1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79" name="Google Shape;2579;p1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0" name="Google Shape;2580;p1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1" name="Google Shape;2581;p1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2" name="Google Shape;2582;p1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3" name="Google Shape;2583;p1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4" name="Google Shape;2584;p1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5" name="Google Shape;2585;p1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6" name="Google Shape;2586;p1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7" name="Google Shape;2587;p1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8" name="Google Shape;2588;p1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89" name="Google Shape;2589;p1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0" name="Google Shape;2590;p1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1" name="Google Shape;2591;p1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2" name="Google Shape;2592;p1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3" name="Google Shape;2593;p1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4" name="Google Shape;2594;p1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5" name="Google Shape;2595;p1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6" name="Google Shape;2596;p1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7" name="Google Shape;2597;p1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8" name="Google Shape;2598;p1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9" name="Google Shape;2599;p1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0" name="Google Shape;2600;p1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1" name="Google Shape;2601;p1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2" name="Google Shape;2602;p1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3" name="Google Shape;2603;p1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4" name="Google Shape;2604;p1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5" name="Google Shape;2605;p1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6" name="Google Shape;2606;p1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7" name="Google Shape;2607;p1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8" name="Google Shape;2608;p1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9" name="Google Shape;2609;p1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0" name="Google Shape;2610;p1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1" name="Google Shape;2611;p1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2" name="Google Shape;2612;p1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3" name="Google Shape;2613;p1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4" name="Google Shape;2614;p1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5" name="Google Shape;2615;p1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6" name="Google Shape;2616;p1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7" name="Google Shape;2617;p1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8" name="Google Shape;2618;p1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9" name="Google Shape;2619;p1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20" name="Google Shape;2620;p1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21" name="Google Shape;2621;p1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22" name="Google Shape;2622;p1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23" name="Google Shape;2623;p1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24" name="Google Shape;2624;p1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25" name="Google Shape;2625;p1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2626" name="Google Shape;2626;p14"/>
          <p:cNvSpPr/>
          <p:nvPr/>
        </p:nvSpPr>
        <p:spPr>
          <a:xfrm>
            <a:off x="-137750" y="-61344"/>
            <a:ext cx="2293428" cy="10409660"/>
          </a:xfrm>
          <a:custGeom>
            <a:avLst/>
            <a:gdLst/>
            <a:ahLst/>
            <a:cxnLst/>
            <a:rect l="l" t="t" r="r" b="b"/>
            <a:pathLst>
              <a:path w="13830" h="76708" extrusionOk="0">
                <a:moveTo>
                  <a:pt x="13829" y="1"/>
                </a:moveTo>
                <a:lnTo>
                  <a:pt x="35" y="23"/>
                </a:lnTo>
                <a:lnTo>
                  <a:pt x="1" y="76708"/>
                </a:lnTo>
                <a:lnTo>
                  <a:pt x="13829"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pic>
        <p:nvPicPr>
          <p:cNvPr id="2627" name="Google Shape;2627;p14"/>
          <p:cNvPicPr preferRelativeResize="0"/>
          <p:nvPr/>
        </p:nvPicPr>
        <p:blipFill rotWithShape="1">
          <a:blip r:embed="rId2">
            <a:alphaModFix/>
          </a:blip>
          <a:srcRect r="3956"/>
          <a:stretch/>
        </p:blipFill>
        <p:spPr>
          <a:xfrm>
            <a:off x="-631649" y="1562424"/>
            <a:ext cx="7451554" cy="7644556"/>
          </a:xfrm>
          <a:prstGeom prst="rect">
            <a:avLst/>
          </a:prstGeom>
          <a:noFill/>
          <a:ln>
            <a:noFill/>
          </a:ln>
        </p:spPr>
      </p:pic>
      <p:grpSp>
        <p:nvGrpSpPr>
          <p:cNvPr id="2628" name="Google Shape;2628;p14"/>
          <p:cNvGrpSpPr/>
          <p:nvPr/>
        </p:nvGrpSpPr>
        <p:grpSpPr>
          <a:xfrm>
            <a:off x="6039632" y="8068715"/>
            <a:ext cx="1465144" cy="1603946"/>
            <a:chOff x="1385400" y="3442950"/>
            <a:chExt cx="483450" cy="529250"/>
          </a:xfrm>
        </p:grpSpPr>
        <p:sp>
          <p:nvSpPr>
            <p:cNvPr id="2629" name="Google Shape;2629;p1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0" name="Google Shape;2630;p1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1" name="Google Shape;2631;p1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2" name="Google Shape;2632;p1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3" name="Google Shape;2633;p1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4" name="Google Shape;2634;p1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5" name="Google Shape;2635;p1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6" name="Google Shape;2636;p1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7" name="Google Shape;2637;p1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8" name="Google Shape;2638;p1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9" name="Google Shape;2639;p1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0" name="Google Shape;2640;p1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1" name="Google Shape;2641;p1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2" name="Google Shape;2642;p1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3" name="Google Shape;2643;p1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4" name="Google Shape;2644;p1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5" name="Google Shape;2645;p1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6" name="Google Shape;2646;p1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7" name="Google Shape;2647;p1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8" name="Google Shape;2648;p1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9" name="Google Shape;2649;p1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0" name="Google Shape;2650;p1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1" name="Google Shape;2651;p1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2" name="Google Shape;2652;p1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3" name="Google Shape;2653;p1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4" name="Google Shape;2654;p1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5" name="Google Shape;2655;p1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6" name="Google Shape;2656;p1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7" name="Google Shape;2657;p1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8" name="Google Shape;2658;p1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9" name="Google Shape;2659;p1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0" name="Google Shape;2660;p1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1" name="Google Shape;2661;p1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2" name="Google Shape;2662;p1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3" name="Google Shape;2663;p1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4" name="Google Shape;2664;p1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5" name="Google Shape;2665;p1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6" name="Google Shape;2666;p1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7" name="Google Shape;2667;p1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8" name="Google Shape;2668;p1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9" name="Google Shape;2669;p1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0" name="Google Shape;2670;p1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1" name="Google Shape;2671;p1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2" name="Google Shape;2672;p1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3" name="Google Shape;2673;p1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4" name="Google Shape;2674;p1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5" name="Google Shape;2675;p1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6" name="Google Shape;2676;p1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7" name="Google Shape;2677;p1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8" name="Google Shape;2678;p1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9" name="Google Shape;2679;p1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2680" name="Google Shape;2680;p14"/>
          <p:cNvSpPr/>
          <p:nvPr/>
        </p:nvSpPr>
        <p:spPr>
          <a:xfrm>
            <a:off x="-457599" y="1080001"/>
            <a:ext cx="7277478" cy="2378718"/>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681" name="Google Shape;2681;p14"/>
          <p:cNvSpPr txBox="1">
            <a:spLocks noGrp="1"/>
          </p:cNvSpPr>
          <p:nvPr>
            <p:ph type="title"/>
          </p:nvPr>
        </p:nvSpPr>
        <p:spPr>
          <a:xfrm>
            <a:off x="1499650" y="972400"/>
            <a:ext cx="519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sp>
        <p:nvSpPr>
          <p:cNvPr id="2682" name="Google Shape;2682;p14"/>
          <p:cNvSpPr/>
          <p:nvPr/>
        </p:nvSpPr>
        <p:spPr>
          <a:xfrm>
            <a:off x="7334401" y="150"/>
            <a:ext cx="10953482" cy="10286756"/>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2683" name="Google Shape;2683;p14"/>
          <p:cNvGrpSpPr/>
          <p:nvPr/>
        </p:nvGrpSpPr>
        <p:grpSpPr>
          <a:xfrm>
            <a:off x="-1067098" y="8706380"/>
            <a:ext cx="2153092" cy="2357068"/>
            <a:chOff x="1385400" y="3442950"/>
            <a:chExt cx="483450" cy="529250"/>
          </a:xfrm>
        </p:grpSpPr>
        <p:sp>
          <p:nvSpPr>
            <p:cNvPr id="2684" name="Google Shape;2684;p1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85" name="Google Shape;2685;p1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86" name="Google Shape;2686;p1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87" name="Google Shape;2687;p1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88" name="Google Shape;2688;p1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89" name="Google Shape;2689;p1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0" name="Google Shape;2690;p1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1" name="Google Shape;2691;p1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2" name="Google Shape;2692;p1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3" name="Google Shape;2693;p1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4" name="Google Shape;2694;p1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5" name="Google Shape;2695;p1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6" name="Google Shape;2696;p1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7" name="Google Shape;2697;p1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8" name="Google Shape;2698;p1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9" name="Google Shape;2699;p1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0" name="Google Shape;2700;p1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1" name="Google Shape;2701;p1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2" name="Google Shape;2702;p1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3" name="Google Shape;2703;p1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4" name="Google Shape;2704;p1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5" name="Google Shape;2705;p1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6" name="Google Shape;2706;p1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7" name="Google Shape;2707;p1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8" name="Google Shape;2708;p1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9" name="Google Shape;2709;p1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0" name="Google Shape;2710;p1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1" name="Google Shape;2711;p1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2" name="Google Shape;2712;p1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3" name="Google Shape;2713;p1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4" name="Google Shape;2714;p1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5" name="Google Shape;2715;p1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6" name="Google Shape;2716;p1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7" name="Google Shape;2717;p1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8" name="Google Shape;2718;p1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9" name="Google Shape;2719;p1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0" name="Google Shape;2720;p1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1" name="Google Shape;2721;p1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2" name="Google Shape;2722;p1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3" name="Google Shape;2723;p1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4" name="Google Shape;2724;p1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5" name="Google Shape;2725;p1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6" name="Google Shape;2726;p1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7" name="Google Shape;2727;p1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8" name="Google Shape;2728;p1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9" name="Google Shape;2729;p1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30" name="Google Shape;2730;p1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31" name="Google Shape;2731;p1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32" name="Google Shape;2732;p1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33" name="Google Shape;2733;p1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34" name="Google Shape;2734;p1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Tree>
    <p:extLst>
      <p:ext uri="{BB962C8B-B14F-4D97-AF65-F5344CB8AC3E}">
        <p14:creationId xmlns:p14="http://schemas.microsoft.com/office/powerpoint/2010/main" val="260639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2735"/>
        <p:cNvGrpSpPr/>
        <p:nvPr/>
      </p:nvGrpSpPr>
      <p:grpSpPr>
        <a:xfrm>
          <a:off x="0" y="0"/>
          <a:ext cx="0" cy="0"/>
          <a:chOff x="0" y="0"/>
          <a:chExt cx="0" cy="0"/>
        </a:xfrm>
      </p:grpSpPr>
      <p:grpSp>
        <p:nvGrpSpPr>
          <p:cNvPr id="2736" name="Google Shape;2736;p15"/>
          <p:cNvGrpSpPr/>
          <p:nvPr/>
        </p:nvGrpSpPr>
        <p:grpSpPr>
          <a:xfrm>
            <a:off x="963814" y="30127"/>
            <a:ext cx="1917072" cy="2098582"/>
            <a:chOff x="1385400" y="3442950"/>
            <a:chExt cx="483450" cy="529250"/>
          </a:xfrm>
        </p:grpSpPr>
        <p:sp>
          <p:nvSpPr>
            <p:cNvPr id="2737" name="Google Shape;2737;p15"/>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38" name="Google Shape;2738;p15"/>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39" name="Google Shape;2739;p15"/>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0" name="Google Shape;2740;p15"/>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1" name="Google Shape;2741;p15"/>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2" name="Google Shape;2742;p15"/>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3" name="Google Shape;2743;p15"/>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4" name="Google Shape;2744;p15"/>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5" name="Google Shape;2745;p15"/>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6" name="Google Shape;2746;p15"/>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7" name="Google Shape;2747;p15"/>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8" name="Google Shape;2748;p15"/>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9" name="Google Shape;2749;p15"/>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0" name="Google Shape;2750;p15"/>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1" name="Google Shape;2751;p15"/>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2" name="Google Shape;2752;p15"/>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3" name="Google Shape;2753;p15"/>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4" name="Google Shape;2754;p15"/>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5" name="Google Shape;2755;p15"/>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6" name="Google Shape;2756;p15"/>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7" name="Google Shape;2757;p15"/>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8" name="Google Shape;2758;p15"/>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9" name="Google Shape;2759;p15"/>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0" name="Google Shape;2760;p15"/>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1" name="Google Shape;2761;p15"/>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2" name="Google Shape;2762;p15"/>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3" name="Google Shape;2763;p15"/>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4" name="Google Shape;2764;p15"/>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5" name="Google Shape;2765;p15"/>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6" name="Google Shape;2766;p15"/>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7" name="Google Shape;2767;p15"/>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8" name="Google Shape;2768;p15"/>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9" name="Google Shape;2769;p15"/>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0" name="Google Shape;2770;p15"/>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1" name="Google Shape;2771;p15"/>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2" name="Google Shape;2772;p15"/>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3" name="Google Shape;2773;p15"/>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4" name="Google Shape;2774;p15"/>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5" name="Google Shape;2775;p15"/>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6" name="Google Shape;2776;p15"/>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7" name="Google Shape;2777;p15"/>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8" name="Google Shape;2778;p15"/>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9" name="Google Shape;2779;p15"/>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0" name="Google Shape;2780;p15"/>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1" name="Google Shape;2781;p15"/>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2" name="Google Shape;2782;p15"/>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3" name="Google Shape;2783;p15"/>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4" name="Google Shape;2784;p15"/>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5" name="Google Shape;2785;p15"/>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6" name="Google Shape;2786;p15"/>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7" name="Google Shape;2787;p15"/>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2788" name="Google Shape;2788;p15"/>
          <p:cNvSpPr/>
          <p:nvPr/>
        </p:nvSpPr>
        <p:spPr>
          <a:xfrm>
            <a:off x="-7711" y="49299"/>
            <a:ext cx="7981386" cy="13565594"/>
          </a:xfrm>
          <a:custGeom>
            <a:avLst/>
            <a:gdLst/>
            <a:ahLst/>
            <a:cxnLst/>
            <a:rect l="l" t="t" r="r" b="b"/>
            <a:pathLst>
              <a:path w="45634" h="77562" extrusionOk="0">
                <a:moveTo>
                  <a:pt x="0" y="0"/>
                </a:moveTo>
                <a:lnTo>
                  <a:pt x="45634" y="77562"/>
                </a:lnTo>
                <a:lnTo>
                  <a:pt x="45634" y="40462"/>
                </a:lnTo>
                <a:lnTo>
                  <a:pt x="394" y="0"/>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789" name="Google Shape;2789;p15"/>
          <p:cNvSpPr/>
          <p:nvPr/>
        </p:nvSpPr>
        <p:spPr>
          <a:xfrm rot="9051930">
            <a:off x="2528231" y="-1450232"/>
            <a:ext cx="3578330" cy="10787052"/>
          </a:xfrm>
          <a:custGeom>
            <a:avLst/>
            <a:gdLst/>
            <a:ahLst/>
            <a:cxnLst/>
            <a:rect l="l" t="t" r="r" b="b"/>
            <a:pathLst>
              <a:path w="25431" h="76663" extrusionOk="0">
                <a:moveTo>
                  <a:pt x="9320" y="1"/>
                </a:moveTo>
                <a:lnTo>
                  <a:pt x="0" y="12"/>
                </a:lnTo>
                <a:lnTo>
                  <a:pt x="7207" y="17820"/>
                </a:lnTo>
                <a:lnTo>
                  <a:pt x="4756" y="26274"/>
                </a:lnTo>
                <a:lnTo>
                  <a:pt x="25431" y="76663"/>
                </a:lnTo>
                <a:lnTo>
                  <a:pt x="7589" y="27668"/>
                </a:lnTo>
                <a:lnTo>
                  <a:pt x="12367" y="17022"/>
                </a:lnTo>
                <a:lnTo>
                  <a:pt x="9320"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790" name="Google Shape;2790;p15"/>
          <p:cNvSpPr/>
          <p:nvPr/>
        </p:nvSpPr>
        <p:spPr>
          <a:xfrm>
            <a:off x="-27300" y="150"/>
            <a:ext cx="8000976" cy="13614740"/>
          </a:xfrm>
          <a:custGeom>
            <a:avLst/>
            <a:gdLst/>
            <a:ahLst/>
            <a:cxnLst/>
            <a:rect l="l" t="t" r="r" b="b"/>
            <a:pathLst>
              <a:path w="45746" h="77843" extrusionOk="0">
                <a:moveTo>
                  <a:pt x="0" y="0"/>
                </a:moveTo>
                <a:lnTo>
                  <a:pt x="27803" y="77517"/>
                </a:lnTo>
                <a:lnTo>
                  <a:pt x="45746" y="77843"/>
                </a:lnTo>
                <a:lnTo>
                  <a:pt x="0" y="0"/>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791" name="Google Shape;2791;p15"/>
          <p:cNvSpPr/>
          <p:nvPr/>
        </p:nvSpPr>
        <p:spPr>
          <a:xfrm>
            <a:off x="7334401" y="150"/>
            <a:ext cx="10953482" cy="10286756"/>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792" name="Google Shape;2792;p15"/>
          <p:cNvSpPr/>
          <p:nvPr/>
        </p:nvSpPr>
        <p:spPr>
          <a:xfrm>
            <a:off x="-457599" y="1080000"/>
            <a:ext cx="6210630" cy="1263000"/>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793" name="Google Shape;2793;p15"/>
          <p:cNvSpPr txBox="1">
            <a:spLocks noGrp="1"/>
          </p:cNvSpPr>
          <p:nvPr>
            <p:ph type="title"/>
          </p:nvPr>
        </p:nvSpPr>
        <p:spPr>
          <a:xfrm>
            <a:off x="1499650" y="972400"/>
            <a:ext cx="6291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grpSp>
        <p:nvGrpSpPr>
          <p:cNvPr id="2794" name="Google Shape;2794;p15"/>
          <p:cNvGrpSpPr/>
          <p:nvPr/>
        </p:nvGrpSpPr>
        <p:grpSpPr>
          <a:xfrm>
            <a:off x="811313" y="5290699"/>
            <a:ext cx="2192542" cy="2400254"/>
            <a:chOff x="1385400" y="3442950"/>
            <a:chExt cx="483450" cy="529250"/>
          </a:xfrm>
        </p:grpSpPr>
        <p:sp>
          <p:nvSpPr>
            <p:cNvPr id="2795" name="Google Shape;2795;p15"/>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96" name="Google Shape;2796;p15"/>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97" name="Google Shape;2797;p15"/>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98" name="Google Shape;2798;p15"/>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99" name="Google Shape;2799;p15"/>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0" name="Google Shape;2800;p15"/>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1" name="Google Shape;2801;p15"/>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2" name="Google Shape;2802;p15"/>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3" name="Google Shape;2803;p15"/>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4" name="Google Shape;2804;p15"/>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5" name="Google Shape;2805;p15"/>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6" name="Google Shape;2806;p15"/>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7" name="Google Shape;2807;p15"/>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8" name="Google Shape;2808;p15"/>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9" name="Google Shape;2809;p15"/>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0" name="Google Shape;2810;p15"/>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1" name="Google Shape;2811;p15"/>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2" name="Google Shape;2812;p15"/>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3" name="Google Shape;2813;p15"/>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4" name="Google Shape;2814;p15"/>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5" name="Google Shape;2815;p15"/>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6" name="Google Shape;2816;p15"/>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7" name="Google Shape;2817;p15"/>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8" name="Google Shape;2818;p15"/>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9" name="Google Shape;2819;p15"/>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0" name="Google Shape;2820;p15"/>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1" name="Google Shape;2821;p15"/>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2" name="Google Shape;2822;p15"/>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3" name="Google Shape;2823;p15"/>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4" name="Google Shape;2824;p15"/>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5" name="Google Shape;2825;p15"/>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6" name="Google Shape;2826;p15"/>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7" name="Google Shape;2827;p15"/>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8" name="Google Shape;2828;p15"/>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9" name="Google Shape;2829;p15"/>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0" name="Google Shape;2830;p15"/>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1" name="Google Shape;2831;p15"/>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2" name="Google Shape;2832;p15"/>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3" name="Google Shape;2833;p15"/>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4" name="Google Shape;2834;p15"/>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5" name="Google Shape;2835;p15"/>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6" name="Google Shape;2836;p15"/>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7" name="Google Shape;2837;p15"/>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8" name="Google Shape;2838;p15"/>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9" name="Google Shape;2839;p15"/>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0" name="Google Shape;2840;p15"/>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1" name="Google Shape;2841;p15"/>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2" name="Google Shape;2842;p15"/>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3" name="Google Shape;2843;p15"/>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4" name="Google Shape;2844;p15"/>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5" name="Google Shape;2845;p15"/>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2846" name="Google Shape;2846;p15"/>
          <p:cNvGrpSpPr/>
          <p:nvPr/>
        </p:nvGrpSpPr>
        <p:grpSpPr>
          <a:xfrm>
            <a:off x="5516764" y="9059827"/>
            <a:ext cx="1917072" cy="2098582"/>
            <a:chOff x="1385400" y="3442950"/>
            <a:chExt cx="483450" cy="529250"/>
          </a:xfrm>
        </p:grpSpPr>
        <p:sp>
          <p:nvSpPr>
            <p:cNvPr id="2847" name="Google Shape;2847;p15"/>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8" name="Google Shape;2848;p15"/>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9" name="Google Shape;2849;p15"/>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0" name="Google Shape;2850;p15"/>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1" name="Google Shape;2851;p15"/>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2" name="Google Shape;2852;p15"/>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3" name="Google Shape;2853;p15"/>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4" name="Google Shape;2854;p15"/>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5" name="Google Shape;2855;p15"/>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6" name="Google Shape;2856;p15"/>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7" name="Google Shape;2857;p15"/>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8" name="Google Shape;2858;p15"/>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9" name="Google Shape;2859;p15"/>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0" name="Google Shape;2860;p15"/>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1" name="Google Shape;2861;p15"/>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2" name="Google Shape;2862;p15"/>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3" name="Google Shape;2863;p15"/>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4" name="Google Shape;2864;p15"/>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5" name="Google Shape;2865;p15"/>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6" name="Google Shape;2866;p15"/>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7" name="Google Shape;2867;p15"/>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8" name="Google Shape;2868;p15"/>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9" name="Google Shape;2869;p15"/>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0" name="Google Shape;2870;p15"/>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1" name="Google Shape;2871;p15"/>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2" name="Google Shape;2872;p15"/>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3" name="Google Shape;2873;p15"/>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4" name="Google Shape;2874;p15"/>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5" name="Google Shape;2875;p15"/>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6" name="Google Shape;2876;p15"/>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7" name="Google Shape;2877;p15"/>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8" name="Google Shape;2878;p15"/>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9" name="Google Shape;2879;p15"/>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0" name="Google Shape;2880;p15"/>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1" name="Google Shape;2881;p15"/>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2" name="Google Shape;2882;p15"/>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3" name="Google Shape;2883;p15"/>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4" name="Google Shape;2884;p15"/>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5" name="Google Shape;2885;p15"/>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6" name="Google Shape;2886;p15"/>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7" name="Google Shape;2887;p15"/>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8" name="Google Shape;2888;p15"/>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9" name="Google Shape;2889;p15"/>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0" name="Google Shape;2890;p15"/>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1" name="Google Shape;2891;p15"/>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2" name="Google Shape;2892;p15"/>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3" name="Google Shape;2893;p15"/>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4" name="Google Shape;2894;p15"/>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5" name="Google Shape;2895;p15"/>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6" name="Google Shape;2896;p15"/>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7" name="Google Shape;2897;p15"/>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pic>
        <p:nvPicPr>
          <p:cNvPr id="2898" name="Google Shape;2898;p15"/>
          <p:cNvPicPr preferRelativeResize="0"/>
          <p:nvPr/>
        </p:nvPicPr>
        <p:blipFill rotWithShape="1">
          <a:blip r:embed="rId2">
            <a:alphaModFix/>
          </a:blip>
          <a:srcRect r="3956"/>
          <a:stretch/>
        </p:blipFill>
        <p:spPr>
          <a:xfrm rot="4163237">
            <a:off x="-1078053" y="3009826"/>
            <a:ext cx="7451558" cy="7644560"/>
          </a:xfrm>
          <a:prstGeom prst="rect">
            <a:avLst/>
          </a:prstGeom>
          <a:noFill/>
          <a:ln>
            <a:noFill/>
          </a:ln>
        </p:spPr>
      </p:pic>
    </p:spTree>
    <p:extLst>
      <p:ext uri="{BB962C8B-B14F-4D97-AF65-F5344CB8AC3E}">
        <p14:creationId xmlns:p14="http://schemas.microsoft.com/office/powerpoint/2010/main" val="27825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2899"/>
        <p:cNvGrpSpPr/>
        <p:nvPr/>
      </p:nvGrpSpPr>
      <p:grpSpPr>
        <a:xfrm>
          <a:off x="0" y="0"/>
          <a:ext cx="0" cy="0"/>
          <a:chOff x="0" y="0"/>
          <a:chExt cx="0" cy="0"/>
        </a:xfrm>
      </p:grpSpPr>
      <p:sp>
        <p:nvSpPr>
          <p:cNvPr id="2900" name="Google Shape;2900;p16"/>
          <p:cNvSpPr/>
          <p:nvPr/>
        </p:nvSpPr>
        <p:spPr>
          <a:xfrm>
            <a:off x="11620503" y="-3503201"/>
            <a:ext cx="6667470" cy="11226022"/>
          </a:xfrm>
          <a:custGeom>
            <a:avLst/>
            <a:gdLst/>
            <a:ahLst/>
            <a:cxnLst/>
            <a:rect l="l" t="t" r="r" b="b"/>
            <a:pathLst>
              <a:path w="45713" h="76967" extrusionOk="0">
                <a:moveTo>
                  <a:pt x="45431" y="1"/>
                </a:moveTo>
                <a:lnTo>
                  <a:pt x="1" y="203"/>
                </a:lnTo>
                <a:lnTo>
                  <a:pt x="79" y="76776"/>
                </a:lnTo>
                <a:lnTo>
                  <a:pt x="282" y="76967"/>
                </a:lnTo>
                <a:lnTo>
                  <a:pt x="45712" y="38360"/>
                </a:lnTo>
                <a:lnTo>
                  <a:pt x="45431"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901" name="Google Shape;2901;p16"/>
          <p:cNvSpPr/>
          <p:nvPr/>
        </p:nvSpPr>
        <p:spPr>
          <a:xfrm flipH="1">
            <a:off x="13738826" y="-274536"/>
            <a:ext cx="4521724" cy="5868592"/>
          </a:xfrm>
          <a:custGeom>
            <a:avLst/>
            <a:gdLst/>
            <a:ahLst/>
            <a:cxnLst/>
            <a:rect l="l" t="t" r="r" b="b"/>
            <a:pathLst>
              <a:path w="59181" h="76809" extrusionOk="0">
                <a:moveTo>
                  <a:pt x="11558" y="0"/>
                </a:moveTo>
                <a:lnTo>
                  <a:pt x="0" y="12"/>
                </a:lnTo>
                <a:lnTo>
                  <a:pt x="55752" y="72357"/>
                </a:lnTo>
                <a:lnTo>
                  <a:pt x="59181" y="76809"/>
                </a:lnTo>
                <a:lnTo>
                  <a:pt x="11558" y="0"/>
                </a:lnTo>
                <a:close/>
                <a:moveTo>
                  <a:pt x="59181" y="76809"/>
                </a:moveTo>
                <a:lnTo>
                  <a:pt x="59181" y="76809"/>
                </a:lnTo>
                <a:lnTo>
                  <a:pt x="59181" y="76809"/>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902" name="Google Shape;2902;p16"/>
          <p:cNvSpPr/>
          <p:nvPr/>
        </p:nvSpPr>
        <p:spPr>
          <a:xfrm>
            <a:off x="14007451" y="-71708"/>
            <a:ext cx="1294074" cy="7177568"/>
          </a:xfrm>
          <a:custGeom>
            <a:avLst/>
            <a:gdLst/>
            <a:ahLst/>
            <a:cxnLst/>
            <a:rect l="l" t="t" r="r" b="b"/>
            <a:pathLst>
              <a:path w="13830" h="76708" extrusionOk="0">
                <a:moveTo>
                  <a:pt x="13829" y="1"/>
                </a:moveTo>
                <a:lnTo>
                  <a:pt x="35" y="23"/>
                </a:lnTo>
                <a:lnTo>
                  <a:pt x="1" y="76708"/>
                </a:lnTo>
                <a:lnTo>
                  <a:pt x="13829"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903" name="Google Shape;2903;p16"/>
          <p:cNvSpPr/>
          <p:nvPr/>
        </p:nvSpPr>
        <p:spPr>
          <a:xfrm>
            <a:off x="3168909" y="19532"/>
            <a:ext cx="6171070" cy="5133272"/>
          </a:xfrm>
          <a:custGeom>
            <a:avLst/>
            <a:gdLst/>
            <a:ahLst/>
            <a:cxnLst/>
            <a:rect l="l" t="t" r="r" b="b"/>
            <a:pathLst>
              <a:path w="92257" h="76742" extrusionOk="0">
                <a:moveTo>
                  <a:pt x="66826" y="1"/>
                </a:moveTo>
                <a:lnTo>
                  <a:pt x="10389" y="68"/>
                </a:lnTo>
                <a:lnTo>
                  <a:pt x="1" y="619"/>
                </a:lnTo>
                <a:lnTo>
                  <a:pt x="57809" y="51626"/>
                </a:lnTo>
                <a:lnTo>
                  <a:pt x="66893" y="51615"/>
                </a:lnTo>
                <a:lnTo>
                  <a:pt x="92178" y="76742"/>
                </a:lnTo>
                <a:lnTo>
                  <a:pt x="92256" y="76663"/>
                </a:lnTo>
                <a:lnTo>
                  <a:pt x="71581" y="26274"/>
                </a:lnTo>
                <a:lnTo>
                  <a:pt x="74032" y="17820"/>
                </a:lnTo>
                <a:lnTo>
                  <a:pt x="66826"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904" name="Google Shape;2904;p16"/>
          <p:cNvSpPr/>
          <p:nvPr/>
        </p:nvSpPr>
        <p:spPr>
          <a:xfrm>
            <a:off x="1543051" y="4482"/>
            <a:ext cx="8727874" cy="5114476"/>
          </a:xfrm>
          <a:custGeom>
            <a:avLst/>
            <a:gdLst/>
            <a:ahLst/>
            <a:cxnLst/>
            <a:rect l="l" t="t" r="r" b="b"/>
            <a:pathLst>
              <a:path w="130481" h="76461" extrusionOk="0">
                <a:moveTo>
                  <a:pt x="46938" y="1"/>
                </a:moveTo>
                <a:lnTo>
                  <a:pt x="0" y="136"/>
                </a:lnTo>
                <a:lnTo>
                  <a:pt x="130481" y="76461"/>
                </a:lnTo>
                <a:lnTo>
                  <a:pt x="105106" y="51424"/>
                </a:lnTo>
                <a:lnTo>
                  <a:pt x="96034" y="51435"/>
                </a:lnTo>
                <a:lnTo>
                  <a:pt x="46938"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905" name="Google Shape;2905;p16"/>
          <p:cNvSpPr/>
          <p:nvPr/>
        </p:nvSpPr>
        <p:spPr>
          <a:xfrm>
            <a:off x="5494183" y="1"/>
            <a:ext cx="3958618" cy="5137754"/>
          </a:xfrm>
          <a:custGeom>
            <a:avLst/>
            <a:gdLst/>
            <a:ahLst/>
            <a:cxnLst/>
            <a:rect l="l" t="t" r="r" b="b"/>
            <a:pathLst>
              <a:path w="59181" h="76809" extrusionOk="0">
                <a:moveTo>
                  <a:pt x="11558" y="0"/>
                </a:moveTo>
                <a:lnTo>
                  <a:pt x="0" y="12"/>
                </a:lnTo>
                <a:lnTo>
                  <a:pt x="55752" y="72357"/>
                </a:lnTo>
                <a:lnTo>
                  <a:pt x="59181" y="76809"/>
                </a:lnTo>
                <a:lnTo>
                  <a:pt x="11558" y="0"/>
                </a:lnTo>
                <a:close/>
                <a:moveTo>
                  <a:pt x="59181" y="76809"/>
                </a:moveTo>
                <a:lnTo>
                  <a:pt x="59181" y="76809"/>
                </a:lnTo>
                <a:lnTo>
                  <a:pt x="59181" y="76809"/>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906" name="Google Shape;2906;p16"/>
          <p:cNvSpPr/>
          <p:nvPr/>
        </p:nvSpPr>
        <p:spPr>
          <a:xfrm>
            <a:off x="-457599" y="1080000"/>
            <a:ext cx="6210630" cy="1263000"/>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pic>
        <p:nvPicPr>
          <p:cNvPr id="2907" name="Google Shape;2907;p16"/>
          <p:cNvPicPr preferRelativeResize="0"/>
          <p:nvPr/>
        </p:nvPicPr>
        <p:blipFill rotWithShape="1">
          <a:blip r:embed="rId2">
            <a:alphaModFix/>
          </a:blip>
          <a:srcRect r="3956"/>
          <a:stretch/>
        </p:blipFill>
        <p:spPr>
          <a:xfrm>
            <a:off x="10270901" y="-1349526"/>
            <a:ext cx="7451554" cy="7644556"/>
          </a:xfrm>
          <a:prstGeom prst="rect">
            <a:avLst/>
          </a:prstGeom>
          <a:noFill/>
          <a:ln>
            <a:noFill/>
          </a:ln>
        </p:spPr>
      </p:pic>
      <p:sp>
        <p:nvSpPr>
          <p:cNvPr id="2908" name="Google Shape;2908;p16"/>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grpSp>
        <p:nvGrpSpPr>
          <p:cNvPr id="2909" name="Google Shape;2909;p16"/>
          <p:cNvGrpSpPr/>
          <p:nvPr/>
        </p:nvGrpSpPr>
        <p:grpSpPr>
          <a:xfrm>
            <a:off x="12657680" y="-606523"/>
            <a:ext cx="1837496" cy="2011574"/>
            <a:chOff x="1385400" y="3442950"/>
            <a:chExt cx="483450" cy="529250"/>
          </a:xfrm>
        </p:grpSpPr>
        <p:sp>
          <p:nvSpPr>
            <p:cNvPr id="2910" name="Google Shape;2910;p16"/>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1" name="Google Shape;2911;p16"/>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2" name="Google Shape;2912;p16"/>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3" name="Google Shape;2913;p16"/>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4" name="Google Shape;2914;p16"/>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5" name="Google Shape;2915;p16"/>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6" name="Google Shape;2916;p16"/>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7" name="Google Shape;2917;p16"/>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8" name="Google Shape;2918;p16"/>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9" name="Google Shape;2919;p16"/>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0" name="Google Shape;2920;p16"/>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1" name="Google Shape;2921;p16"/>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2" name="Google Shape;2922;p16"/>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3" name="Google Shape;2923;p16"/>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4" name="Google Shape;2924;p16"/>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5" name="Google Shape;2925;p16"/>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6" name="Google Shape;2926;p16"/>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7" name="Google Shape;2927;p16"/>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8" name="Google Shape;2928;p16"/>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9" name="Google Shape;2929;p16"/>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0" name="Google Shape;2930;p16"/>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1" name="Google Shape;2931;p16"/>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2" name="Google Shape;2932;p16"/>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3" name="Google Shape;2933;p16"/>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4" name="Google Shape;2934;p16"/>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5" name="Google Shape;2935;p16"/>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6" name="Google Shape;2936;p16"/>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7" name="Google Shape;2937;p16"/>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8" name="Google Shape;2938;p16"/>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9" name="Google Shape;2939;p16"/>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0" name="Google Shape;2940;p16"/>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1" name="Google Shape;2941;p16"/>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2" name="Google Shape;2942;p16"/>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3" name="Google Shape;2943;p16"/>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4" name="Google Shape;2944;p16"/>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5" name="Google Shape;2945;p16"/>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6" name="Google Shape;2946;p16"/>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7" name="Google Shape;2947;p16"/>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8" name="Google Shape;2948;p16"/>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9" name="Google Shape;2949;p16"/>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0" name="Google Shape;2950;p16"/>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1" name="Google Shape;2951;p16"/>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2" name="Google Shape;2952;p16"/>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3" name="Google Shape;2953;p16"/>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4" name="Google Shape;2954;p16"/>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5" name="Google Shape;2955;p16"/>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6" name="Google Shape;2956;p16"/>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7" name="Google Shape;2957;p16"/>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8" name="Google Shape;2958;p16"/>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9" name="Google Shape;2959;p16"/>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0" name="Google Shape;2960;p16"/>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2961" name="Google Shape;2961;p16"/>
          <p:cNvGrpSpPr/>
          <p:nvPr/>
        </p:nvGrpSpPr>
        <p:grpSpPr>
          <a:xfrm>
            <a:off x="16847980" y="1946177"/>
            <a:ext cx="1837496" cy="2011574"/>
            <a:chOff x="1385400" y="3442950"/>
            <a:chExt cx="483450" cy="529250"/>
          </a:xfrm>
        </p:grpSpPr>
        <p:sp>
          <p:nvSpPr>
            <p:cNvPr id="2962" name="Google Shape;2962;p16"/>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3" name="Google Shape;2963;p16"/>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4" name="Google Shape;2964;p16"/>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5" name="Google Shape;2965;p16"/>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6" name="Google Shape;2966;p16"/>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7" name="Google Shape;2967;p16"/>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8" name="Google Shape;2968;p16"/>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9" name="Google Shape;2969;p16"/>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0" name="Google Shape;2970;p16"/>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1" name="Google Shape;2971;p16"/>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2" name="Google Shape;2972;p16"/>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3" name="Google Shape;2973;p16"/>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4" name="Google Shape;2974;p16"/>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5" name="Google Shape;2975;p16"/>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6" name="Google Shape;2976;p16"/>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7" name="Google Shape;2977;p16"/>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8" name="Google Shape;2978;p16"/>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9" name="Google Shape;2979;p16"/>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0" name="Google Shape;2980;p16"/>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1" name="Google Shape;2981;p16"/>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2" name="Google Shape;2982;p16"/>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3" name="Google Shape;2983;p16"/>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4" name="Google Shape;2984;p16"/>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5" name="Google Shape;2985;p16"/>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6" name="Google Shape;2986;p16"/>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7" name="Google Shape;2987;p16"/>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8" name="Google Shape;2988;p16"/>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9" name="Google Shape;2989;p16"/>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0" name="Google Shape;2990;p16"/>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1" name="Google Shape;2991;p16"/>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2" name="Google Shape;2992;p16"/>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3" name="Google Shape;2993;p16"/>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4" name="Google Shape;2994;p16"/>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5" name="Google Shape;2995;p16"/>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6" name="Google Shape;2996;p16"/>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7" name="Google Shape;2997;p16"/>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8" name="Google Shape;2998;p16"/>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9" name="Google Shape;2999;p16"/>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0" name="Google Shape;3000;p16"/>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1" name="Google Shape;3001;p16"/>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2" name="Google Shape;3002;p16"/>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3" name="Google Shape;3003;p16"/>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4" name="Google Shape;3004;p16"/>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5" name="Google Shape;3005;p16"/>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6" name="Google Shape;3006;p16"/>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7" name="Google Shape;3007;p16"/>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8" name="Google Shape;3008;p16"/>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9" name="Google Shape;3009;p16"/>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0" name="Google Shape;3010;p16"/>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1" name="Google Shape;3011;p16"/>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2" name="Google Shape;3012;p16"/>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3013" name="Google Shape;3013;p16"/>
          <p:cNvGrpSpPr/>
          <p:nvPr/>
        </p:nvGrpSpPr>
        <p:grpSpPr>
          <a:xfrm>
            <a:off x="-629370" y="1563077"/>
            <a:ext cx="1837496" cy="2011574"/>
            <a:chOff x="1385400" y="3442950"/>
            <a:chExt cx="483450" cy="529250"/>
          </a:xfrm>
        </p:grpSpPr>
        <p:sp>
          <p:nvSpPr>
            <p:cNvPr id="3014" name="Google Shape;3014;p16"/>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5" name="Google Shape;3015;p16"/>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6" name="Google Shape;3016;p16"/>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7" name="Google Shape;3017;p16"/>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8" name="Google Shape;3018;p16"/>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9" name="Google Shape;3019;p16"/>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0" name="Google Shape;3020;p16"/>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1" name="Google Shape;3021;p16"/>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2" name="Google Shape;3022;p16"/>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3" name="Google Shape;3023;p16"/>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4" name="Google Shape;3024;p16"/>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5" name="Google Shape;3025;p16"/>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6" name="Google Shape;3026;p16"/>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7" name="Google Shape;3027;p16"/>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8" name="Google Shape;3028;p16"/>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9" name="Google Shape;3029;p16"/>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0" name="Google Shape;3030;p16"/>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1" name="Google Shape;3031;p16"/>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2" name="Google Shape;3032;p16"/>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3" name="Google Shape;3033;p16"/>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4" name="Google Shape;3034;p16"/>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5" name="Google Shape;3035;p16"/>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6" name="Google Shape;3036;p16"/>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7" name="Google Shape;3037;p16"/>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8" name="Google Shape;3038;p16"/>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9" name="Google Shape;3039;p16"/>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0" name="Google Shape;3040;p16"/>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1" name="Google Shape;3041;p16"/>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2" name="Google Shape;3042;p16"/>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3" name="Google Shape;3043;p16"/>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4" name="Google Shape;3044;p16"/>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5" name="Google Shape;3045;p16"/>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6" name="Google Shape;3046;p16"/>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7" name="Google Shape;3047;p16"/>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8" name="Google Shape;3048;p16"/>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9" name="Google Shape;3049;p16"/>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0" name="Google Shape;3050;p16"/>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1" name="Google Shape;3051;p16"/>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2" name="Google Shape;3052;p16"/>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3" name="Google Shape;3053;p16"/>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4" name="Google Shape;3054;p16"/>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5" name="Google Shape;3055;p16"/>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6" name="Google Shape;3056;p16"/>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7" name="Google Shape;3057;p16"/>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8" name="Google Shape;3058;p16"/>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9" name="Google Shape;3059;p16"/>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60" name="Google Shape;3060;p16"/>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61" name="Google Shape;3061;p16"/>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62" name="Google Shape;3062;p16"/>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63" name="Google Shape;3063;p16"/>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64" name="Google Shape;3064;p16"/>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3065" name="Google Shape;3065;p16"/>
          <p:cNvSpPr/>
          <p:nvPr/>
        </p:nvSpPr>
        <p:spPr>
          <a:xfrm>
            <a:off x="0" y="3371850"/>
            <a:ext cx="18288000" cy="6915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2849416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3066"/>
        <p:cNvGrpSpPr/>
        <p:nvPr/>
      </p:nvGrpSpPr>
      <p:grpSpPr>
        <a:xfrm>
          <a:off x="0" y="0"/>
          <a:ext cx="0" cy="0"/>
          <a:chOff x="0" y="0"/>
          <a:chExt cx="0" cy="0"/>
        </a:xfrm>
      </p:grpSpPr>
      <p:grpSp>
        <p:nvGrpSpPr>
          <p:cNvPr id="3067" name="Google Shape;3067;p17"/>
          <p:cNvGrpSpPr/>
          <p:nvPr/>
        </p:nvGrpSpPr>
        <p:grpSpPr>
          <a:xfrm>
            <a:off x="-304781" y="527957"/>
            <a:ext cx="2192542" cy="2400254"/>
            <a:chOff x="1385400" y="3442950"/>
            <a:chExt cx="483450" cy="529250"/>
          </a:xfrm>
        </p:grpSpPr>
        <p:sp>
          <p:nvSpPr>
            <p:cNvPr id="3068" name="Google Shape;3068;p17"/>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69" name="Google Shape;3069;p17"/>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0" name="Google Shape;3070;p17"/>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1" name="Google Shape;3071;p17"/>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2" name="Google Shape;3072;p17"/>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3" name="Google Shape;3073;p17"/>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4" name="Google Shape;3074;p17"/>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5" name="Google Shape;3075;p17"/>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6" name="Google Shape;3076;p17"/>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7" name="Google Shape;3077;p17"/>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8" name="Google Shape;3078;p17"/>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9" name="Google Shape;3079;p17"/>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0" name="Google Shape;3080;p17"/>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1" name="Google Shape;3081;p17"/>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2" name="Google Shape;3082;p17"/>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3" name="Google Shape;3083;p17"/>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4" name="Google Shape;3084;p17"/>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5" name="Google Shape;3085;p17"/>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6" name="Google Shape;3086;p17"/>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7" name="Google Shape;3087;p17"/>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8" name="Google Shape;3088;p17"/>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9" name="Google Shape;3089;p17"/>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0" name="Google Shape;3090;p17"/>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1" name="Google Shape;3091;p17"/>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2" name="Google Shape;3092;p17"/>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3" name="Google Shape;3093;p17"/>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4" name="Google Shape;3094;p17"/>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5" name="Google Shape;3095;p17"/>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6" name="Google Shape;3096;p17"/>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7" name="Google Shape;3097;p17"/>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8" name="Google Shape;3098;p17"/>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9" name="Google Shape;3099;p17"/>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0" name="Google Shape;3100;p17"/>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1" name="Google Shape;3101;p17"/>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2" name="Google Shape;3102;p17"/>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3" name="Google Shape;3103;p17"/>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4" name="Google Shape;3104;p17"/>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5" name="Google Shape;3105;p17"/>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6" name="Google Shape;3106;p17"/>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7" name="Google Shape;3107;p17"/>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8" name="Google Shape;3108;p17"/>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9" name="Google Shape;3109;p17"/>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0" name="Google Shape;3110;p17"/>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1" name="Google Shape;3111;p17"/>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2" name="Google Shape;3112;p17"/>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3" name="Google Shape;3113;p17"/>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4" name="Google Shape;3114;p17"/>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5" name="Google Shape;3115;p17"/>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6" name="Google Shape;3116;p17"/>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7" name="Google Shape;3117;p17"/>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8" name="Google Shape;3118;p17"/>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3119" name="Google Shape;3119;p17"/>
          <p:cNvGrpSpPr/>
          <p:nvPr/>
        </p:nvGrpSpPr>
        <p:grpSpPr>
          <a:xfrm>
            <a:off x="-1129860" y="-651502"/>
            <a:ext cx="19627120" cy="12528892"/>
            <a:chOff x="238125" y="577800"/>
            <a:chExt cx="7140250" cy="4557950"/>
          </a:xfrm>
        </p:grpSpPr>
        <p:sp>
          <p:nvSpPr>
            <p:cNvPr id="3120" name="Google Shape;3120;p17"/>
            <p:cNvSpPr/>
            <p:nvPr/>
          </p:nvSpPr>
          <p:spPr>
            <a:xfrm>
              <a:off x="6168950" y="2174400"/>
              <a:ext cx="1202125" cy="511575"/>
            </a:xfrm>
            <a:custGeom>
              <a:avLst/>
              <a:gdLst/>
              <a:ahLst/>
              <a:cxnLst/>
              <a:rect l="l" t="t" r="r" b="b"/>
              <a:pathLst>
                <a:path w="48085" h="20463" extrusionOk="0">
                  <a:moveTo>
                    <a:pt x="47792" y="1"/>
                  </a:moveTo>
                  <a:lnTo>
                    <a:pt x="1" y="19187"/>
                  </a:lnTo>
                  <a:lnTo>
                    <a:pt x="118" y="19304"/>
                  </a:lnTo>
                  <a:lnTo>
                    <a:pt x="48084" y="20463"/>
                  </a:lnTo>
                  <a:lnTo>
                    <a:pt x="47792"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1" name="Google Shape;3121;p17"/>
            <p:cNvSpPr/>
            <p:nvPr/>
          </p:nvSpPr>
          <p:spPr>
            <a:xfrm>
              <a:off x="6161650" y="2657000"/>
              <a:ext cx="1216725" cy="2478750"/>
            </a:xfrm>
            <a:custGeom>
              <a:avLst/>
              <a:gdLst/>
              <a:ahLst/>
              <a:cxnLst/>
              <a:rect l="l" t="t" r="r" b="b"/>
              <a:pathLst>
                <a:path w="48669" h="99150" extrusionOk="0">
                  <a:moveTo>
                    <a:pt x="0" y="0"/>
                  </a:moveTo>
                  <a:lnTo>
                    <a:pt x="48669" y="99150"/>
                  </a:lnTo>
                  <a:lnTo>
                    <a:pt x="47499" y="42117"/>
                  </a:lnTo>
                  <a:lnTo>
                    <a:pt x="41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2" name="Google Shape;3122;p17"/>
            <p:cNvSpPr/>
            <p:nvPr/>
          </p:nvSpPr>
          <p:spPr>
            <a:xfrm>
              <a:off x="6159600" y="649725"/>
              <a:ext cx="1189525" cy="2002325"/>
            </a:xfrm>
            <a:custGeom>
              <a:avLst/>
              <a:gdLst/>
              <a:ahLst/>
              <a:cxnLst/>
              <a:rect l="l" t="t" r="r" b="b"/>
              <a:pathLst>
                <a:path w="47581" h="80093" extrusionOk="0">
                  <a:moveTo>
                    <a:pt x="47288" y="1"/>
                  </a:moveTo>
                  <a:lnTo>
                    <a:pt x="1" y="212"/>
                  </a:lnTo>
                  <a:lnTo>
                    <a:pt x="82" y="79894"/>
                  </a:lnTo>
                  <a:lnTo>
                    <a:pt x="293" y="80092"/>
                  </a:lnTo>
                  <a:lnTo>
                    <a:pt x="47581" y="39930"/>
                  </a:lnTo>
                  <a:lnTo>
                    <a:pt x="47288"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3" name="Google Shape;3123;p17"/>
            <p:cNvSpPr/>
            <p:nvPr/>
          </p:nvSpPr>
          <p:spPr>
            <a:xfrm>
              <a:off x="339600" y="2657000"/>
              <a:ext cx="5812125" cy="871000"/>
            </a:xfrm>
            <a:custGeom>
              <a:avLst/>
              <a:gdLst/>
              <a:ahLst/>
              <a:cxnLst/>
              <a:rect l="l" t="t" r="r" b="b"/>
              <a:pathLst>
                <a:path w="232485" h="34840" extrusionOk="0">
                  <a:moveTo>
                    <a:pt x="232485" y="0"/>
                  </a:moveTo>
                  <a:lnTo>
                    <a:pt x="1" y="269"/>
                  </a:lnTo>
                  <a:lnTo>
                    <a:pt x="47" y="34840"/>
                  </a:lnTo>
                  <a:lnTo>
                    <a:pt x="26511" y="30897"/>
                  </a:lnTo>
                  <a:lnTo>
                    <a:pt x="53337" y="32255"/>
                  </a:lnTo>
                  <a:lnTo>
                    <a:pt x="138073" y="19608"/>
                  </a:lnTo>
                  <a:lnTo>
                    <a:pt x="157131" y="11407"/>
                  </a:lnTo>
                  <a:lnTo>
                    <a:pt x="231713" y="281"/>
                  </a:lnTo>
                  <a:lnTo>
                    <a:pt x="232485"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4" name="Google Shape;3124;p17"/>
            <p:cNvSpPr/>
            <p:nvPr/>
          </p:nvSpPr>
          <p:spPr>
            <a:xfrm>
              <a:off x="4330150" y="2657000"/>
              <a:ext cx="1833875" cy="2012250"/>
            </a:xfrm>
            <a:custGeom>
              <a:avLst/>
              <a:gdLst/>
              <a:ahLst/>
              <a:cxnLst/>
              <a:rect l="l" t="t" r="r" b="b"/>
              <a:pathLst>
                <a:path w="73355" h="80490" extrusionOk="0">
                  <a:moveTo>
                    <a:pt x="73260" y="0"/>
                  </a:moveTo>
                  <a:lnTo>
                    <a:pt x="72582" y="281"/>
                  </a:lnTo>
                  <a:lnTo>
                    <a:pt x="35274" y="37519"/>
                  </a:lnTo>
                  <a:lnTo>
                    <a:pt x="35285" y="45287"/>
                  </a:lnTo>
                  <a:lnTo>
                    <a:pt x="1" y="80490"/>
                  </a:lnTo>
                  <a:lnTo>
                    <a:pt x="1" y="80490"/>
                  </a:lnTo>
                  <a:lnTo>
                    <a:pt x="73354" y="80408"/>
                  </a:lnTo>
                  <a:lnTo>
                    <a:pt x="7326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5" name="Google Shape;3125;p17"/>
            <p:cNvSpPr/>
            <p:nvPr/>
          </p:nvSpPr>
          <p:spPr>
            <a:xfrm>
              <a:off x="3715075" y="659400"/>
              <a:ext cx="2399800" cy="1996450"/>
            </a:xfrm>
            <a:custGeom>
              <a:avLst/>
              <a:gdLst/>
              <a:ahLst/>
              <a:cxnLst/>
              <a:rect l="l" t="t" r="r" b="b"/>
              <a:pathLst>
                <a:path w="95992" h="79858" extrusionOk="0">
                  <a:moveTo>
                    <a:pt x="69540" y="0"/>
                  </a:moveTo>
                  <a:lnTo>
                    <a:pt x="10799" y="70"/>
                  </a:lnTo>
                  <a:lnTo>
                    <a:pt x="1" y="643"/>
                  </a:lnTo>
                  <a:lnTo>
                    <a:pt x="60146" y="53722"/>
                  </a:lnTo>
                  <a:lnTo>
                    <a:pt x="69598" y="53710"/>
                  </a:lnTo>
                  <a:lnTo>
                    <a:pt x="95910" y="79858"/>
                  </a:lnTo>
                  <a:lnTo>
                    <a:pt x="95992" y="79764"/>
                  </a:lnTo>
                  <a:lnTo>
                    <a:pt x="74477" y="27341"/>
                  </a:lnTo>
                  <a:lnTo>
                    <a:pt x="74477" y="27329"/>
                  </a:lnTo>
                  <a:lnTo>
                    <a:pt x="77027" y="18531"/>
                  </a:lnTo>
                  <a:lnTo>
                    <a:pt x="6954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6" name="Google Shape;3126;p17"/>
            <p:cNvSpPr/>
            <p:nvPr/>
          </p:nvSpPr>
          <p:spPr>
            <a:xfrm>
              <a:off x="1401575" y="660850"/>
              <a:ext cx="4757175" cy="1989150"/>
            </a:xfrm>
            <a:custGeom>
              <a:avLst/>
              <a:gdLst/>
              <a:ahLst/>
              <a:cxnLst/>
              <a:rect l="l" t="t" r="r" b="b"/>
              <a:pathLst>
                <a:path w="190287" h="79566" extrusionOk="0">
                  <a:moveTo>
                    <a:pt x="103362" y="1"/>
                  </a:moveTo>
                  <a:lnTo>
                    <a:pt x="1" y="328"/>
                  </a:lnTo>
                  <a:lnTo>
                    <a:pt x="190286" y="79566"/>
                  </a:lnTo>
                  <a:lnTo>
                    <a:pt x="163893" y="53500"/>
                  </a:lnTo>
                  <a:lnTo>
                    <a:pt x="154440" y="53512"/>
                  </a:lnTo>
                  <a:lnTo>
                    <a:pt x="10336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7" name="Google Shape;3127;p17"/>
            <p:cNvSpPr/>
            <p:nvPr/>
          </p:nvSpPr>
          <p:spPr>
            <a:xfrm>
              <a:off x="6158725" y="654700"/>
              <a:ext cx="360075" cy="1995300"/>
            </a:xfrm>
            <a:custGeom>
              <a:avLst/>
              <a:gdLst/>
              <a:ahLst/>
              <a:cxnLst/>
              <a:rect l="l" t="t" r="r" b="b"/>
              <a:pathLst>
                <a:path w="14403" h="79812" extrusionOk="0">
                  <a:moveTo>
                    <a:pt x="14402" y="1"/>
                  </a:moveTo>
                  <a:lnTo>
                    <a:pt x="36" y="13"/>
                  </a:lnTo>
                  <a:lnTo>
                    <a:pt x="0" y="79812"/>
                  </a:lnTo>
                  <a:lnTo>
                    <a:pt x="1440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8" name="Google Shape;3128;p17"/>
            <p:cNvSpPr/>
            <p:nvPr/>
          </p:nvSpPr>
          <p:spPr>
            <a:xfrm>
              <a:off x="6154750" y="2075550"/>
              <a:ext cx="1190875" cy="574600"/>
            </a:xfrm>
            <a:custGeom>
              <a:avLst/>
              <a:gdLst/>
              <a:ahLst/>
              <a:cxnLst/>
              <a:rect l="l" t="t" r="r" b="b"/>
              <a:pathLst>
                <a:path w="47635" h="22984" extrusionOk="0">
                  <a:moveTo>
                    <a:pt x="47623" y="1"/>
                  </a:moveTo>
                  <a:cubicBezTo>
                    <a:pt x="47623" y="1"/>
                    <a:pt x="16489" y="15638"/>
                    <a:pt x="4652" y="21115"/>
                  </a:cubicBezTo>
                  <a:lnTo>
                    <a:pt x="4652" y="21115"/>
                  </a:lnTo>
                  <a:cubicBezTo>
                    <a:pt x="16491" y="16736"/>
                    <a:pt x="47634" y="6189"/>
                    <a:pt x="47634" y="6189"/>
                  </a:cubicBezTo>
                  <a:lnTo>
                    <a:pt x="47623" y="1"/>
                  </a:lnTo>
                  <a:close/>
                  <a:moveTo>
                    <a:pt x="4652" y="21115"/>
                  </a:moveTo>
                  <a:lnTo>
                    <a:pt x="4652" y="21115"/>
                  </a:lnTo>
                  <a:cubicBezTo>
                    <a:pt x="1744" y="22191"/>
                    <a:pt x="0" y="22894"/>
                    <a:pt x="171" y="22978"/>
                  </a:cubicBezTo>
                  <a:cubicBezTo>
                    <a:pt x="179" y="22981"/>
                    <a:pt x="190" y="22983"/>
                    <a:pt x="205" y="22983"/>
                  </a:cubicBezTo>
                  <a:cubicBezTo>
                    <a:pt x="496" y="22983"/>
                    <a:pt x="2139" y="22278"/>
                    <a:pt x="4652" y="21115"/>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9" name="Google Shape;3129;p17"/>
            <p:cNvSpPr/>
            <p:nvPr/>
          </p:nvSpPr>
          <p:spPr>
            <a:xfrm>
              <a:off x="6158725" y="2649975"/>
              <a:ext cx="1219650" cy="2485775"/>
            </a:xfrm>
            <a:custGeom>
              <a:avLst/>
              <a:gdLst/>
              <a:ahLst/>
              <a:cxnLst/>
              <a:rect l="l" t="t" r="r" b="b"/>
              <a:pathLst>
                <a:path w="48786" h="99431" extrusionOk="0">
                  <a:moveTo>
                    <a:pt x="0" y="1"/>
                  </a:moveTo>
                  <a:lnTo>
                    <a:pt x="28944" y="80654"/>
                  </a:lnTo>
                  <a:lnTo>
                    <a:pt x="48786" y="99431"/>
                  </a:lnTo>
                  <a:lnTo>
                    <a:pt x="0"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0" name="Google Shape;3130;p17"/>
            <p:cNvSpPr/>
            <p:nvPr/>
          </p:nvSpPr>
          <p:spPr>
            <a:xfrm>
              <a:off x="3817450" y="2649975"/>
              <a:ext cx="2341300" cy="2032450"/>
            </a:xfrm>
            <a:custGeom>
              <a:avLst/>
              <a:gdLst/>
              <a:ahLst/>
              <a:cxnLst/>
              <a:rect l="l" t="t" r="r" b="b"/>
              <a:pathLst>
                <a:path w="93652" h="81298" extrusionOk="0">
                  <a:moveTo>
                    <a:pt x="93651" y="1"/>
                  </a:moveTo>
                  <a:lnTo>
                    <a:pt x="0" y="81297"/>
                  </a:lnTo>
                  <a:lnTo>
                    <a:pt x="8634" y="80782"/>
                  </a:lnTo>
                  <a:lnTo>
                    <a:pt x="20509" y="80771"/>
                  </a:lnTo>
                  <a:lnTo>
                    <a:pt x="55793" y="45568"/>
                  </a:lnTo>
                  <a:lnTo>
                    <a:pt x="55782" y="37800"/>
                  </a:lnTo>
                  <a:lnTo>
                    <a:pt x="93651"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1" name="Google Shape;3131;p17"/>
            <p:cNvSpPr/>
            <p:nvPr/>
          </p:nvSpPr>
          <p:spPr>
            <a:xfrm>
              <a:off x="5327200" y="2649975"/>
              <a:ext cx="831550" cy="2026300"/>
            </a:xfrm>
            <a:custGeom>
              <a:avLst/>
              <a:gdLst/>
              <a:ahLst/>
              <a:cxnLst/>
              <a:rect l="l" t="t" r="r" b="b"/>
              <a:pathLst>
                <a:path w="33262" h="81052" extrusionOk="0">
                  <a:moveTo>
                    <a:pt x="33261" y="1"/>
                  </a:moveTo>
                  <a:lnTo>
                    <a:pt x="1" y="80923"/>
                  </a:lnTo>
                  <a:lnTo>
                    <a:pt x="12414" y="81051"/>
                  </a:lnTo>
                  <a:lnTo>
                    <a:pt x="33261"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2" name="Google Shape;3132;p17"/>
            <p:cNvSpPr/>
            <p:nvPr/>
          </p:nvSpPr>
          <p:spPr>
            <a:xfrm>
              <a:off x="4619125" y="651775"/>
              <a:ext cx="1539625" cy="1998225"/>
            </a:xfrm>
            <a:custGeom>
              <a:avLst/>
              <a:gdLst/>
              <a:ahLst/>
              <a:cxnLst/>
              <a:rect l="l" t="t" r="r" b="b"/>
              <a:pathLst>
                <a:path w="61585" h="79929" extrusionOk="0">
                  <a:moveTo>
                    <a:pt x="12027" y="1"/>
                  </a:moveTo>
                  <a:lnTo>
                    <a:pt x="1" y="13"/>
                  </a:lnTo>
                  <a:lnTo>
                    <a:pt x="61584" y="79929"/>
                  </a:lnTo>
                  <a:lnTo>
                    <a:pt x="12027"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3" name="Google Shape;3133;p17"/>
            <p:cNvSpPr/>
            <p:nvPr/>
          </p:nvSpPr>
          <p:spPr>
            <a:xfrm>
              <a:off x="5497425" y="655575"/>
              <a:ext cx="661325" cy="1994425"/>
            </a:xfrm>
            <a:custGeom>
              <a:avLst/>
              <a:gdLst/>
              <a:ahLst/>
              <a:cxnLst/>
              <a:rect l="l" t="t" r="r" b="b"/>
              <a:pathLst>
                <a:path w="26453" h="79777" extrusionOk="0">
                  <a:moveTo>
                    <a:pt x="9688" y="1"/>
                  </a:moveTo>
                  <a:lnTo>
                    <a:pt x="1" y="13"/>
                  </a:lnTo>
                  <a:lnTo>
                    <a:pt x="7488" y="18544"/>
                  </a:lnTo>
                  <a:lnTo>
                    <a:pt x="4938" y="27342"/>
                  </a:lnTo>
                  <a:lnTo>
                    <a:pt x="26452" y="79777"/>
                  </a:lnTo>
                  <a:lnTo>
                    <a:pt x="7886" y="28792"/>
                  </a:lnTo>
                  <a:lnTo>
                    <a:pt x="12870" y="17713"/>
                  </a:lnTo>
                  <a:lnTo>
                    <a:pt x="9688"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4" name="Google Shape;3134;p17"/>
            <p:cNvSpPr/>
            <p:nvPr/>
          </p:nvSpPr>
          <p:spPr>
            <a:xfrm>
              <a:off x="238125" y="2419225"/>
              <a:ext cx="5920625" cy="420300"/>
            </a:xfrm>
            <a:custGeom>
              <a:avLst/>
              <a:gdLst/>
              <a:ahLst/>
              <a:cxnLst/>
              <a:rect l="l" t="t" r="r" b="b"/>
              <a:pathLst>
                <a:path w="236825" h="16812" extrusionOk="0">
                  <a:moveTo>
                    <a:pt x="1614" y="0"/>
                  </a:moveTo>
                  <a:lnTo>
                    <a:pt x="0" y="16812"/>
                  </a:lnTo>
                  <a:lnTo>
                    <a:pt x="108450" y="13068"/>
                  </a:lnTo>
                  <a:lnTo>
                    <a:pt x="100612" y="9827"/>
                  </a:lnTo>
                  <a:lnTo>
                    <a:pt x="236824" y="9231"/>
                  </a:lnTo>
                  <a:lnTo>
                    <a:pt x="1614"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5" name="Google Shape;3135;p17"/>
            <p:cNvSpPr/>
            <p:nvPr/>
          </p:nvSpPr>
          <p:spPr>
            <a:xfrm>
              <a:off x="632950" y="577800"/>
              <a:ext cx="6431025" cy="2098225"/>
            </a:xfrm>
            <a:custGeom>
              <a:avLst/>
              <a:gdLst/>
              <a:ahLst/>
              <a:cxnLst/>
              <a:rect l="l" t="t" r="r" b="b"/>
              <a:pathLst>
                <a:path w="257241" h="83929" extrusionOk="0">
                  <a:moveTo>
                    <a:pt x="257240" y="0"/>
                  </a:moveTo>
                  <a:lnTo>
                    <a:pt x="233339" y="47124"/>
                  </a:lnTo>
                  <a:lnTo>
                    <a:pt x="233245" y="47299"/>
                  </a:lnTo>
                  <a:lnTo>
                    <a:pt x="233304" y="47498"/>
                  </a:lnTo>
                  <a:lnTo>
                    <a:pt x="236230" y="57745"/>
                  </a:lnTo>
                  <a:lnTo>
                    <a:pt x="236230" y="57745"/>
                  </a:lnTo>
                  <a:lnTo>
                    <a:pt x="220609" y="81839"/>
                  </a:lnTo>
                  <a:lnTo>
                    <a:pt x="220609" y="81839"/>
                  </a:lnTo>
                  <a:lnTo>
                    <a:pt x="164673" y="68784"/>
                  </a:lnTo>
                  <a:lnTo>
                    <a:pt x="164673" y="68784"/>
                  </a:lnTo>
                  <a:lnTo>
                    <a:pt x="166912" y="67047"/>
                  </a:lnTo>
                  <a:lnTo>
                    <a:pt x="169403" y="65117"/>
                  </a:lnTo>
                  <a:lnTo>
                    <a:pt x="166327" y="64274"/>
                  </a:lnTo>
                  <a:lnTo>
                    <a:pt x="7898" y="5218"/>
                  </a:lnTo>
                  <a:lnTo>
                    <a:pt x="1" y="5218"/>
                  </a:lnTo>
                  <a:lnTo>
                    <a:pt x="162764" y="66310"/>
                  </a:lnTo>
                  <a:lnTo>
                    <a:pt x="162764" y="66310"/>
                  </a:lnTo>
                  <a:lnTo>
                    <a:pt x="160243" y="68346"/>
                  </a:lnTo>
                  <a:lnTo>
                    <a:pt x="157739" y="70370"/>
                  </a:lnTo>
                  <a:lnTo>
                    <a:pt x="160863" y="71036"/>
                  </a:lnTo>
                  <a:lnTo>
                    <a:pt x="220833" y="83788"/>
                  </a:lnTo>
                  <a:lnTo>
                    <a:pt x="221476" y="83929"/>
                  </a:lnTo>
                  <a:lnTo>
                    <a:pt x="221815" y="83379"/>
                  </a:lnTo>
                  <a:lnTo>
                    <a:pt x="237445" y="58191"/>
                  </a:lnTo>
                  <a:lnTo>
                    <a:pt x="237609" y="57934"/>
                  </a:lnTo>
                  <a:lnTo>
                    <a:pt x="237527" y="57676"/>
                  </a:lnTo>
                  <a:lnTo>
                    <a:pt x="234371" y="47405"/>
                  </a:lnTo>
                  <a:lnTo>
                    <a:pt x="257240"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6" name="Google Shape;3136;p17"/>
            <p:cNvSpPr/>
            <p:nvPr/>
          </p:nvSpPr>
          <p:spPr>
            <a:xfrm>
              <a:off x="2229875" y="2618975"/>
              <a:ext cx="4471700" cy="2377850"/>
            </a:xfrm>
            <a:custGeom>
              <a:avLst/>
              <a:gdLst/>
              <a:ahLst/>
              <a:cxnLst/>
              <a:rect l="l" t="t" r="r" b="b"/>
              <a:pathLst>
                <a:path w="178868" h="95114" extrusionOk="0">
                  <a:moveTo>
                    <a:pt x="157658" y="0"/>
                  </a:moveTo>
                  <a:lnTo>
                    <a:pt x="156008" y="737"/>
                  </a:lnTo>
                  <a:lnTo>
                    <a:pt x="115365" y="19046"/>
                  </a:lnTo>
                  <a:lnTo>
                    <a:pt x="114979" y="19222"/>
                  </a:lnTo>
                  <a:lnTo>
                    <a:pt x="114722" y="19538"/>
                  </a:lnTo>
                  <a:lnTo>
                    <a:pt x="109107" y="26623"/>
                  </a:lnTo>
                  <a:lnTo>
                    <a:pt x="109107" y="26623"/>
                  </a:lnTo>
                  <a:lnTo>
                    <a:pt x="29108" y="59888"/>
                  </a:lnTo>
                  <a:lnTo>
                    <a:pt x="24850" y="61654"/>
                  </a:lnTo>
                  <a:lnTo>
                    <a:pt x="29061" y="63561"/>
                  </a:lnTo>
                  <a:lnTo>
                    <a:pt x="35752" y="66582"/>
                  </a:lnTo>
                  <a:lnTo>
                    <a:pt x="35752" y="66582"/>
                  </a:lnTo>
                  <a:lnTo>
                    <a:pt x="1" y="81332"/>
                  </a:lnTo>
                  <a:lnTo>
                    <a:pt x="3253" y="85719"/>
                  </a:lnTo>
                  <a:lnTo>
                    <a:pt x="43065" y="68592"/>
                  </a:lnTo>
                  <a:lnTo>
                    <a:pt x="47522" y="66673"/>
                  </a:lnTo>
                  <a:lnTo>
                    <a:pt x="43124" y="64766"/>
                  </a:lnTo>
                  <a:lnTo>
                    <a:pt x="36117" y="61727"/>
                  </a:lnTo>
                  <a:lnTo>
                    <a:pt x="36117" y="61727"/>
                  </a:lnTo>
                  <a:lnTo>
                    <a:pt x="111528" y="29049"/>
                  </a:lnTo>
                  <a:lnTo>
                    <a:pt x="112019" y="28839"/>
                  </a:lnTo>
                  <a:lnTo>
                    <a:pt x="112277" y="28488"/>
                  </a:lnTo>
                  <a:lnTo>
                    <a:pt x="117738" y="21276"/>
                  </a:lnTo>
                  <a:lnTo>
                    <a:pt x="117738" y="21276"/>
                  </a:lnTo>
                  <a:lnTo>
                    <a:pt x="155902" y="3328"/>
                  </a:lnTo>
                  <a:lnTo>
                    <a:pt x="155902" y="3328"/>
                  </a:lnTo>
                  <a:lnTo>
                    <a:pt x="177438" y="60073"/>
                  </a:lnTo>
                  <a:lnTo>
                    <a:pt x="168210" y="70253"/>
                  </a:lnTo>
                  <a:lnTo>
                    <a:pt x="168105" y="70370"/>
                  </a:lnTo>
                  <a:lnTo>
                    <a:pt x="168116" y="70499"/>
                  </a:lnTo>
                  <a:lnTo>
                    <a:pt x="173615" y="95113"/>
                  </a:lnTo>
                  <a:lnTo>
                    <a:pt x="169133" y="70552"/>
                  </a:lnTo>
                  <a:lnTo>
                    <a:pt x="178692" y="60449"/>
                  </a:lnTo>
                  <a:lnTo>
                    <a:pt x="178868" y="60262"/>
                  </a:lnTo>
                  <a:lnTo>
                    <a:pt x="178786" y="60028"/>
                  </a:lnTo>
                  <a:lnTo>
                    <a:pt x="158137" y="1369"/>
                  </a:lnTo>
                  <a:lnTo>
                    <a:pt x="157658"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7" name="Google Shape;3137;p17"/>
            <p:cNvSpPr/>
            <p:nvPr/>
          </p:nvSpPr>
          <p:spPr>
            <a:xfrm>
              <a:off x="4725575" y="2649975"/>
              <a:ext cx="1433175" cy="2154100"/>
            </a:xfrm>
            <a:custGeom>
              <a:avLst/>
              <a:gdLst/>
              <a:ahLst/>
              <a:cxnLst/>
              <a:rect l="l" t="t" r="r" b="b"/>
              <a:pathLst>
                <a:path w="57327" h="86164" extrusionOk="0">
                  <a:moveTo>
                    <a:pt x="57326" y="1"/>
                  </a:moveTo>
                  <a:lnTo>
                    <a:pt x="28874" y="38514"/>
                  </a:lnTo>
                  <a:lnTo>
                    <a:pt x="28711" y="38736"/>
                  </a:lnTo>
                  <a:lnTo>
                    <a:pt x="28711" y="39028"/>
                  </a:lnTo>
                  <a:lnTo>
                    <a:pt x="28553" y="48282"/>
                  </a:lnTo>
                  <a:lnTo>
                    <a:pt x="1" y="83847"/>
                  </a:lnTo>
                  <a:lnTo>
                    <a:pt x="3019" y="86164"/>
                  </a:lnTo>
                  <a:lnTo>
                    <a:pt x="30442" y="49300"/>
                  </a:lnTo>
                  <a:lnTo>
                    <a:pt x="30664" y="48996"/>
                  </a:lnTo>
                  <a:lnTo>
                    <a:pt x="30664" y="48657"/>
                  </a:lnTo>
                  <a:lnTo>
                    <a:pt x="30471" y="39301"/>
                  </a:lnTo>
                  <a:lnTo>
                    <a:pt x="30471" y="39301"/>
                  </a:lnTo>
                  <a:lnTo>
                    <a:pt x="57326"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8" name="Google Shape;3138;p17"/>
            <p:cNvSpPr/>
            <p:nvPr/>
          </p:nvSpPr>
          <p:spPr>
            <a:xfrm>
              <a:off x="5269600" y="2975275"/>
              <a:ext cx="38550" cy="28625"/>
            </a:xfrm>
            <a:custGeom>
              <a:avLst/>
              <a:gdLst/>
              <a:ahLst/>
              <a:cxnLst/>
              <a:rect l="l" t="t" r="r" b="b"/>
              <a:pathLst>
                <a:path w="1542" h="1145" extrusionOk="0">
                  <a:moveTo>
                    <a:pt x="773" y="1"/>
                  </a:moveTo>
                  <a:cubicBezTo>
                    <a:pt x="630" y="1"/>
                    <a:pt x="489" y="53"/>
                    <a:pt x="375" y="162"/>
                  </a:cubicBezTo>
                  <a:cubicBezTo>
                    <a:pt x="0" y="513"/>
                    <a:pt x="246" y="1133"/>
                    <a:pt x="761" y="1144"/>
                  </a:cubicBezTo>
                  <a:cubicBezTo>
                    <a:pt x="766" y="1144"/>
                    <a:pt x="770" y="1145"/>
                    <a:pt x="775" y="1145"/>
                  </a:cubicBezTo>
                  <a:cubicBezTo>
                    <a:pt x="1281" y="1145"/>
                    <a:pt x="1541" y="544"/>
                    <a:pt x="1194" y="173"/>
                  </a:cubicBezTo>
                  <a:cubicBezTo>
                    <a:pt x="1073" y="59"/>
                    <a:pt x="923" y="1"/>
                    <a:pt x="7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9" name="Google Shape;3139;p17"/>
            <p:cNvSpPr/>
            <p:nvPr/>
          </p:nvSpPr>
          <p:spPr>
            <a:xfrm>
              <a:off x="5328100" y="2976200"/>
              <a:ext cx="30350" cy="28875"/>
            </a:xfrm>
            <a:custGeom>
              <a:avLst/>
              <a:gdLst/>
              <a:ahLst/>
              <a:cxnLst/>
              <a:rect l="l" t="t" r="r" b="b"/>
              <a:pathLst>
                <a:path w="1214" h="1155" extrusionOk="0">
                  <a:moveTo>
                    <a:pt x="628" y="1"/>
                  </a:moveTo>
                  <a:cubicBezTo>
                    <a:pt x="491" y="1"/>
                    <a:pt x="351" y="50"/>
                    <a:pt x="234" y="160"/>
                  </a:cubicBezTo>
                  <a:cubicBezTo>
                    <a:pt x="12" y="382"/>
                    <a:pt x="0" y="745"/>
                    <a:pt x="222" y="979"/>
                  </a:cubicBezTo>
                  <a:cubicBezTo>
                    <a:pt x="339" y="1100"/>
                    <a:pt x="486" y="1154"/>
                    <a:pt x="631" y="1154"/>
                  </a:cubicBezTo>
                  <a:cubicBezTo>
                    <a:pt x="919" y="1154"/>
                    <a:pt x="1197" y="936"/>
                    <a:pt x="1205" y="593"/>
                  </a:cubicBezTo>
                  <a:cubicBezTo>
                    <a:pt x="1213" y="239"/>
                    <a:pt x="928" y="1"/>
                    <a:pt x="6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0" name="Google Shape;3140;p17"/>
            <p:cNvSpPr/>
            <p:nvPr/>
          </p:nvSpPr>
          <p:spPr>
            <a:xfrm>
              <a:off x="5330525" y="2921400"/>
              <a:ext cx="30350" cy="28850"/>
            </a:xfrm>
            <a:custGeom>
              <a:avLst/>
              <a:gdLst/>
              <a:ahLst/>
              <a:cxnLst/>
              <a:rect l="l" t="t" r="r" b="b"/>
              <a:pathLst>
                <a:path w="1214" h="1154" extrusionOk="0">
                  <a:moveTo>
                    <a:pt x="586" y="0"/>
                  </a:moveTo>
                  <a:cubicBezTo>
                    <a:pt x="294" y="0"/>
                    <a:pt x="16" y="219"/>
                    <a:pt x="8" y="562"/>
                  </a:cubicBezTo>
                  <a:cubicBezTo>
                    <a:pt x="0" y="916"/>
                    <a:pt x="291" y="1153"/>
                    <a:pt x="591" y="1153"/>
                  </a:cubicBezTo>
                  <a:cubicBezTo>
                    <a:pt x="728" y="1153"/>
                    <a:pt x="866" y="1104"/>
                    <a:pt x="979" y="995"/>
                  </a:cubicBezTo>
                  <a:cubicBezTo>
                    <a:pt x="1213" y="772"/>
                    <a:pt x="1213" y="410"/>
                    <a:pt x="1003" y="176"/>
                  </a:cubicBezTo>
                  <a:cubicBezTo>
                    <a:pt x="882" y="55"/>
                    <a:pt x="732" y="0"/>
                    <a:pt x="58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1" name="Google Shape;3141;p17"/>
            <p:cNvSpPr/>
            <p:nvPr/>
          </p:nvSpPr>
          <p:spPr>
            <a:xfrm>
              <a:off x="5270775" y="2920475"/>
              <a:ext cx="38525" cy="28725"/>
            </a:xfrm>
            <a:custGeom>
              <a:avLst/>
              <a:gdLst/>
              <a:ahLst/>
              <a:cxnLst/>
              <a:rect l="l" t="t" r="r" b="b"/>
              <a:pathLst>
                <a:path w="1541" h="1149" extrusionOk="0">
                  <a:moveTo>
                    <a:pt x="777" y="1"/>
                  </a:moveTo>
                  <a:cubicBezTo>
                    <a:pt x="631" y="1"/>
                    <a:pt x="484" y="56"/>
                    <a:pt x="374" y="166"/>
                  </a:cubicBezTo>
                  <a:cubicBezTo>
                    <a:pt x="0" y="517"/>
                    <a:pt x="246" y="1137"/>
                    <a:pt x="760" y="1149"/>
                  </a:cubicBezTo>
                  <a:cubicBezTo>
                    <a:pt x="765" y="1149"/>
                    <a:pt x="770" y="1149"/>
                    <a:pt x="775" y="1149"/>
                  </a:cubicBezTo>
                  <a:cubicBezTo>
                    <a:pt x="1280" y="1149"/>
                    <a:pt x="1541" y="548"/>
                    <a:pt x="1182" y="178"/>
                  </a:cubicBezTo>
                  <a:cubicBezTo>
                    <a:pt x="1075" y="59"/>
                    <a:pt x="926" y="1"/>
                    <a:pt x="7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2" name="Google Shape;3142;p17"/>
            <p:cNvSpPr/>
            <p:nvPr/>
          </p:nvSpPr>
          <p:spPr>
            <a:xfrm>
              <a:off x="5267850" y="3017800"/>
              <a:ext cx="36925" cy="31600"/>
            </a:xfrm>
            <a:custGeom>
              <a:avLst/>
              <a:gdLst/>
              <a:ahLst/>
              <a:cxnLst/>
              <a:rect l="l" t="t" r="r" b="b"/>
              <a:pathLst>
                <a:path w="1477" h="1264" extrusionOk="0">
                  <a:moveTo>
                    <a:pt x="718" y="0"/>
                  </a:moveTo>
                  <a:cubicBezTo>
                    <a:pt x="483" y="0"/>
                    <a:pt x="250" y="126"/>
                    <a:pt x="140" y="379"/>
                  </a:cubicBezTo>
                  <a:cubicBezTo>
                    <a:pt x="0" y="695"/>
                    <a:pt x="140" y="1070"/>
                    <a:pt x="456" y="1210"/>
                  </a:cubicBezTo>
                  <a:cubicBezTo>
                    <a:pt x="544" y="1247"/>
                    <a:pt x="632" y="1264"/>
                    <a:pt x="716" y="1264"/>
                  </a:cubicBezTo>
                  <a:cubicBezTo>
                    <a:pt x="1138" y="1264"/>
                    <a:pt x="1476" y="841"/>
                    <a:pt x="1310" y="403"/>
                  </a:cubicBezTo>
                  <a:cubicBezTo>
                    <a:pt x="1203" y="135"/>
                    <a:pt x="960"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3" name="Google Shape;3143;p17"/>
            <p:cNvSpPr/>
            <p:nvPr/>
          </p:nvSpPr>
          <p:spPr>
            <a:xfrm>
              <a:off x="5326325" y="3018925"/>
              <a:ext cx="38350" cy="31725"/>
            </a:xfrm>
            <a:custGeom>
              <a:avLst/>
              <a:gdLst/>
              <a:ahLst/>
              <a:cxnLst/>
              <a:rect l="l" t="t" r="r" b="b"/>
              <a:pathLst>
                <a:path w="1534" h="1269" extrusionOk="0">
                  <a:moveTo>
                    <a:pt x="756" y="0"/>
                  </a:moveTo>
                  <a:cubicBezTo>
                    <a:pt x="339" y="0"/>
                    <a:pt x="0" y="432"/>
                    <a:pt x="176" y="872"/>
                  </a:cubicBezTo>
                  <a:cubicBezTo>
                    <a:pt x="265" y="1121"/>
                    <a:pt x="503" y="1269"/>
                    <a:pt x="756" y="1269"/>
                  </a:cubicBezTo>
                  <a:cubicBezTo>
                    <a:pt x="835" y="1269"/>
                    <a:pt x="917" y="1254"/>
                    <a:pt x="995" y="1223"/>
                  </a:cubicBezTo>
                  <a:cubicBezTo>
                    <a:pt x="1510" y="1025"/>
                    <a:pt x="1533" y="276"/>
                    <a:pt x="1007" y="54"/>
                  </a:cubicBezTo>
                  <a:cubicBezTo>
                    <a:pt x="923" y="17"/>
                    <a:pt x="838" y="0"/>
                    <a:pt x="75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4" name="Google Shape;3144;p17"/>
            <p:cNvSpPr/>
            <p:nvPr/>
          </p:nvSpPr>
          <p:spPr>
            <a:xfrm>
              <a:off x="5369325" y="2977925"/>
              <a:ext cx="38400" cy="31725"/>
            </a:xfrm>
            <a:custGeom>
              <a:avLst/>
              <a:gdLst/>
              <a:ahLst/>
              <a:cxnLst/>
              <a:rect l="l" t="t" r="r" b="b"/>
              <a:pathLst>
                <a:path w="1536" h="1269" extrusionOk="0">
                  <a:moveTo>
                    <a:pt x="765" y="1"/>
                  </a:moveTo>
                  <a:cubicBezTo>
                    <a:pt x="691" y="1"/>
                    <a:pt x="615" y="14"/>
                    <a:pt x="539" y="44"/>
                  </a:cubicBezTo>
                  <a:cubicBezTo>
                    <a:pt x="12" y="255"/>
                    <a:pt x="1" y="992"/>
                    <a:pt x="515" y="1214"/>
                  </a:cubicBezTo>
                  <a:cubicBezTo>
                    <a:pt x="598" y="1251"/>
                    <a:pt x="685" y="1268"/>
                    <a:pt x="770" y="1268"/>
                  </a:cubicBezTo>
                  <a:cubicBezTo>
                    <a:pt x="1011" y="1268"/>
                    <a:pt x="1242" y="1128"/>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5" name="Google Shape;3145;p17"/>
            <p:cNvSpPr/>
            <p:nvPr/>
          </p:nvSpPr>
          <p:spPr>
            <a:xfrm>
              <a:off x="5370450" y="2918650"/>
              <a:ext cx="36925" cy="31625"/>
            </a:xfrm>
            <a:custGeom>
              <a:avLst/>
              <a:gdLst/>
              <a:ahLst/>
              <a:cxnLst/>
              <a:rect l="l" t="t" r="r" b="b"/>
              <a:pathLst>
                <a:path w="1477" h="1265" extrusionOk="0">
                  <a:moveTo>
                    <a:pt x="767" y="0"/>
                  </a:moveTo>
                  <a:cubicBezTo>
                    <a:pt x="533" y="0"/>
                    <a:pt x="299" y="126"/>
                    <a:pt x="190" y="379"/>
                  </a:cubicBezTo>
                  <a:cubicBezTo>
                    <a:pt x="0" y="818"/>
                    <a:pt x="337" y="1265"/>
                    <a:pt x="767" y="1265"/>
                  </a:cubicBezTo>
                  <a:cubicBezTo>
                    <a:pt x="841" y="1265"/>
                    <a:pt x="919" y="1251"/>
                    <a:pt x="997" y="1222"/>
                  </a:cubicBezTo>
                  <a:cubicBezTo>
                    <a:pt x="1313" y="1093"/>
                    <a:pt x="1477" y="730"/>
                    <a:pt x="1360" y="403"/>
                  </a:cubicBezTo>
                  <a:cubicBezTo>
                    <a:pt x="1252" y="135"/>
                    <a:pt x="1009" y="0"/>
                    <a:pt x="76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6" name="Google Shape;3146;p17"/>
            <p:cNvSpPr/>
            <p:nvPr/>
          </p:nvSpPr>
          <p:spPr>
            <a:xfrm>
              <a:off x="5329225" y="2875775"/>
              <a:ext cx="36900" cy="31725"/>
            </a:xfrm>
            <a:custGeom>
              <a:avLst/>
              <a:gdLst/>
              <a:ahLst/>
              <a:cxnLst/>
              <a:rect l="l" t="t" r="r" b="b"/>
              <a:pathLst>
                <a:path w="1476" h="1269" extrusionOk="0">
                  <a:moveTo>
                    <a:pt x="754" y="1"/>
                  </a:moveTo>
                  <a:cubicBezTo>
                    <a:pt x="335" y="1"/>
                    <a:pt x="1" y="429"/>
                    <a:pt x="166" y="866"/>
                  </a:cubicBezTo>
                  <a:cubicBezTo>
                    <a:pt x="273" y="1134"/>
                    <a:pt x="516" y="1268"/>
                    <a:pt x="760" y="1268"/>
                  </a:cubicBezTo>
                  <a:cubicBezTo>
                    <a:pt x="996" y="1268"/>
                    <a:pt x="1232" y="1142"/>
                    <a:pt x="1347" y="889"/>
                  </a:cubicBezTo>
                  <a:cubicBezTo>
                    <a:pt x="1476" y="573"/>
                    <a:pt x="1336" y="199"/>
                    <a:pt x="1020" y="59"/>
                  </a:cubicBezTo>
                  <a:cubicBezTo>
                    <a:pt x="930" y="19"/>
                    <a:pt x="840" y="1"/>
                    <a:pt x="7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7" name="Google Shape;3147;p17"/>
            <p:cNvSpPr/>
            <p:nvPr/>
          </p:nvSpPr>
          <p:spPr>
            <a:xfrm>
              <a:off x="5269300" y="2874675"/>
              <a:ext cx="38400" cy="31700"/>
            </a:xfrm>
            <a:custGeom>
              <a:avLst/>
              <a:gdLst/>
              <a:ahLst/>
              <a:cxnLst/>
              <a:rect l="l" t="t" r="r" b="b"/>
              <a:pathLst>
                <a:path w="1536" h="1268" extrusionOk="0">
                  <a:moveTo>
                    <a:pt x="776" y="0"/>
                  </a:moveTo>
                  <a:cubicBezTo>
                    <a:pt x="700" y="0"/>
                    <a:pt x="624" y="14"/>
                    <a:pt x="550" y="44"/>
                  </a:cubicBezTo>
                  <a:cubicBezTo>
                    <a:pt x="24" y="255"/>
                    <a:pt x="1" y="992"/>
                    <a:pt x="527" y="1214"/>
                  </a:cubicBezTo>
                  <a:cubicBezTo>
                    <a:pt x="612" y="1251"/>
                    <a:pt x="696" y="1267"/>
                    <a:pt x="778" y="1267"/>
                  </a:cubicBezTo>
                  <a:cubicBezTo>
                    <a:pt x="1195" y="1267"/>
                    <a:pt x="1536" y="837"/>
                    <a:pt x="1369" y="407"/>
                  </a:cubicBezTo>
                  <a:cubicBezTo>
                    <a:pt x="1270" y="155"/>
                    <a:pt x="1027" y="0"/>
                    <a:pt x="7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8" name="Google Shape;3148;p17"/>
            <p:cNvSpPr/>
            <p:nvPr/>
          </p:nvSpPr>
          <p:spPr>
            <a:xfrm>
              <a:off x="5226300" y="2915700"/>
              <a:ext cx="38650" cy="31650"/>
            </a:xfrm>
            <a:custGeom>
              <a:avLst/>
              <a:gdLst/>
              <a:ahLst/>
              <a:cxnLst/>
              <a:rect l="l" t="t" r="r" b="b"/>
              <a:pathLst>
                <a:path w="1546" h="1266" extrusionOk="0">
                  <a:moveTo>
                    <a:pt x="778" y="0"/>
                  </a:moveTo>
                  <a:cubicBezTo>
                    <a:pt x="533" y="0"/>
                    <a:pt x="304" y="145"/>
                    <a:pt x="200" y="380"/>
                  </a:cubicBezTo>
                  <a:cubicBezTo>
                    <a:pt x="0" y="819"/>
                    <a:pt x="344" y="1266"/>
                    <a:pt x="776" y="1266"/>
                  </a:cubicBezTo>
                  <a:cubicBezTo>
                    <a:pt x="851" y="1266"/>
                    <a:pt x="929" y="1252"/>
                    <a:pt x="1007" y="1223"/>
                  </a:cubicBezTo>
                  <a:cubicBezTo>
                    <a:pt x="1522" y="1012"/>
                    <a:pt x="1545" y="287"/>
                    <a:pt x="1030" y="53"/>
                  </a:cubicBezTo>
                  <a:cubicBezTo>
                    <a:pt x="947" y="17"/>
                    <a:pt x="861" y="0"/>
                    <a:pt x="7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9" name="Google Shape;3149;p17"/>
            <p:cNvSpPr/>
            <p:nvPr/>
          </p:nvSpPr>
          <p:spPr>
            <a:xfrm>
              <a:off x="5226600" y="2975000"/>
              <a:ext cx="36925" cy="31525"/>
            </a:xfrm>
            <a:custGeom>
              <a:avLst/>
              <a:gdLst/>
              <a:ahLst/>
              <a:cxnLst/>
              <a:rect l="l" t="t" r="r" b="b"/>
              <a:pathLst>
                <a:path w="1477" h="1261" extrusionOk="0">
                  <a:moveTo>
                    <a:pt x="710" y="1"/>
                  </a:moveTo>
                  <a:cubicBezTo>
                    <a:pt x="636" y="1"/>
                    <a:pt x="558" y="14"/>
                    <a:pt x="480" y="44"/>
                  </a:cubicBezTo>
                  <a:cubicBezTo>
                    <a:pt x="164" y="173"/>
                    <a:pt x="0" y="535"/>
                    <a:pt x="129" y="863"/>
                  </a:cubicBezTo>
                  <a:cubicBezTo>
                    <a:pt x="231" y="1126"/>
                    <a:pt x="473" y="1261"/>
                    <a:pt x="716" y="1261"/>
                  </a:cubicBezTo>
                  <a:cubicBezTo>
                    <a:pt x="947" y="1261"/>
                    <a:pt x="1179" y="1138"/>
                    <a:pt x="1287" y="886"/>
                  </a:cubicBezTo>
                  <a:cubicBezTo>
                    <a:pt x="1477" y="448"/>
                    <a:pt x="1140" y="1"/>
                    <a:pt x="7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0" name="Google Shape;3150;p17"/>
            <p:cNvSpPr/>
            <p:nvPr/>
          </p:nvSpPr>
          <p:spPr>
            <a:xfrm>
              <a:off x="5223975" y="3035250"/>
              <a:ext cx="16700" cy="15925"/>
            </a:xfrm>
            <a:custGeom>
              <a:avLst/>
              <a:gdLst/>
              <a:ahLst/>
              <a:cxnLst/>
              <a:rect l="l" t="t" r="r" b="b"/>
              <a:pathLst>
                <a:path w="668" h="637" extrusionOk="0">
                  <a:moveTo>
                    <a:pt x="349" y="0"/>
                  </a:moveTo>
                  <a:cubicBezTo>
                    <a:pt x="273" y="0"/>
                    <a:pt x="195" y="28"/>
                    <a:pt x="129" y="91"/>
                  </a:cubicBezTo>
                  <a:cubicBezTo>
                    <a:pt x="0" y="208"/>
                    <a:pt x="0" y="407"/>
                    <a:pt x="117" y="535"/>
                  </a:cubicBezTo>
                  <a:cubicBezTo>
                    <a:pt x="183" y="606"/>
                    <a:pt x="265" y="637"/>
                    <a:pt x="346" y="637"/>
                  </a:cubicBezTo>
                  <a:cubicBezTo>
                    <a:pt x="506" y="637"/>
                    <a:pt x="659" y="512"/>
                    <a:pt x="667" y="325"/>
                  </a:cubicBezTo>
                  <a:cubicBezTo>
                    <a:pt x="667" y="132"/>
                    <a:pt x="513" y="0"/>
                    <a:pt x="3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1" name="Google Shape;3151;p17"/>
            <p:cNvSpPr/>
            <p:nvPr/>
          </p:nvSpPr>
          <p:spPr>
            <a:xfrm>
              <a:off x="5306750" y="3070950"/>
              <a:ext cx="18450" cy="16000"/>
            </a:xfrm>
            <a:custGeom>
              <a:avLst/>
              <a:gdLst/>
              <a:ahLst/>
              <a:cxnLst/>
              <a:rect l="l" t="t" r="r" b="b"/>
              <a:pathLst>
                <a:path w="738" h="640" extrusionOk="0">
                  <a:moveTo>
                    <a:pt x="315" y="0"/>
                  </a:moveTo>
                  <a:cubicBezTo>
                    <a:pt x="156" y="0"/>
                    <a:pt x="0" y="125"/>
                    <a:pt x="0" y="312"/>
                  </a:cubicBezTo>
                  <a:cubicBezTo>
                    <a:pt x="0" y="488"/>
                    <a:pt x="129" y="628"/>
                    <a:pt x="304" y="640"/>
                  </a:cubicBezTo>
                  <a:cubicBezTo>
                    <a:pt x="585" y="640"/>
                    <a:pt x="737" y="301"/>
                    <a:pt x="538" y="102"/>
                  </a:cubicBezTo>
                  <a:cubicBezTo>
                    <a:pt x="476" y="32"/>
                    <a:pt x="395" y="0"/>
                    <a:pt x="31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2" name="Google Shape;3152;p17"/>
            <p:cNvSpPr/>
            <p:nvPr/>
          </p:nvSpPr>
          <p:spPr>
            <a:xfrm>
              <a:off x="5389225" y="3038750"/>
              <a:ext cx="16900" cy="15950"/>
            </a:xfrm>
            <a:custGeom>
              <a:avLst/>
              <a:gdLst/>
              <a:ahLst/>
              <a:cxnLst/>
              <a:rect l="l" t="t" r="r" b="b"/>
              <a:pathLst>
                <a:path w="676" h="638" extrusionOk="0">
                  <a:moveTo>
                    <a:pt x="346" y="1"/>
                  </a:moveTo>
                  <a:cubicBezTo>
                    <a:pt x="269" y="1"/>
                    <a:pt x="191" y="29"/>
                    <a:pt x="129" y="91"/>
                  </a:cubicBezTo>
                  <a:cubicBezTo>
                    <a:pt x="12" y="208"/>
                    <a:pt x="0" y="407"/>
                    <a:pt x="117" y="536"/>
                  </a:cubicBezTo>
                  <a:cubicBezTo>
                    <a:pt x="183" y="606"/>
                    <a:pt x="265" y="637"/>
                    <a:pt x="346" y="637"/>
                  </a:cubicBezTo>
                  <a:cubicBezTo>
                    <a:pt x="506" y="637"/>
                    <a:pt x="659" y="512"/>
                    <a:pt x="667" y="325"/>
                  </a:cubicBezTo>
                  <a:cubicBezTo>
                    <a:pt x="675" y="133"/>
                    <a:pt x="513" y="1"/>
                    <a:pt x="34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3" name="Google Shape;3153;p17"/>
            <p:cNvSpPr/>
            <p:nvPr/>
          </p:nvSpPr>
          <p:spPr>
            <a:xfrm>
              <a:off x="5425775" y="2957650"/>
              <a:ext cx="16125" cy="15250"/>
            </a:xfrm>
            <a:custGeom>
              <a:avLst/>
              <a:gdLst/>
              <a:ahLst/>
              <a:cxnLst/>
              <a:rect l="l" t="t" r="r" b="b"/>
              <a:pathLst>
                <a:path w="645" h="610" extrusionOk="0">
                  <a:moveTo>
                    <a:pt x="320" y="1"/>
                  </a:moveTo>
                  <a:cubicBezTo>
                    <a:pt x="169" y="1"/>
                    <a:pt x="18" y="97"/>
                    <a:pt x="1" y="293"/>
                  </a:cubicBezTo>
                  <a:cubicBezTo>
                    <a:pt x="1" y="469"/>
                    <a:pt x="141" y="609"/>
                    <a:pt x="316" y="609"/>
                  </a:cubicBezTo>
                  <a:cubicBezTo>
                    <a:pt x="323" y="610"/>
                    <a:pt x="330" y="610"/>
                    <a:pt x="337" y="610"/>
                  </a:cubicBezTo>
                  <a:cubicBezTo>
                    <a:pt x="503" y="610"/>
                    <a:pt x="633" y="474"/>
                    <a:pt x="644" y="305"/>
                  </a:cubicBezTo>
                  <a:cubicBezTo>
                    <a:pt x="632" y="103"/>
                    <a:pt x="476" y="1"/>
                    <a:pt x="32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4" name="Google Shape;3154;p17"/>
            <p:cNvSpPr/>
            <p:nvPr/>
          </p:nvSpPr>
          <p:spPr>
            <a:xfrm>
              <a:off x="5393300" y="2874250"/>
              <a:ext cx="16700" cy="15800"/>
            </a:xfrm>
            <a:custGeom>
              <a:avLst/>
              <a:gdLst/>
              <a:ahLst/>
              <a:cxnLst/>
              <a:rect l="l" t="t" r="r" b="b"/>
              <a:pathLst>
                <a:path w="668" h="632" extrusionOk="0">
                  <a:moveTo>
                    <a:pt x="322" y="0"/>
                  </a:moveTo>
                  <a:cubicBezTo>
                    <a:pt x="162" y="0"/>
                    <a:pt x="9" y="120"/>
                    <a:pt x="1" y="307"/>
                  </a:cubicBezTo>
                  <a:cubicBezTo>
                    <a:pt x="1" y="499"/>
                    <a:pt x="160" y="631"/>
                    <a:pt x="325" y="631"/>
                  </a:cubicBezTo>
                  <a:cubicBezTo>
                    <a:pt x="400" y="631"/>
                    <a:pt x="477" y="603"/>
                    <a:pt x="539" y="541"/>
                  </a:cubicBezTo>
                  <a:cubicBezTo>
                    <a:pt x="668" y="424"/>
                    <a:pt x="668" y="225"/>
                    <a:pt x="551" y="96"/>
                  </a:cubicBezTo>
                  <a:cubicBezTo>
                    <a:pt x="485" y="30"/>
                    <a:pt x="403" y="0"/>
                    <a:pt x="3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5" name="Google Shape;3155;p17"/>
            <p:cNvSpPr/>
            <p:nvPr/>
          </p:nvSpPr>
          <p:spPr>
            <a:xfrm>
              <a:off x="5308775" y="2838325"/>
              <a:ext cx="18450" cy="16025"/>
            </a:xfrm>
            <a:custGeom>
              <a:avLst/>
              <a:gdLst/>
              <a:ahLst/>
              <a:cxnLst/>
              <a:rect l="l" t="t" r="r" b="b"/>
              <a:pathLst>
                <a:path w="738" h="641" extrusionOk="0">
                  <a:moveTo>
                    <a:pt x="434" y="1"/>
                  </a:moveTo>
                  <a:cubicBezTo>
                    <a:pt x="141" y="1"/>
                    <a:pt x="1" y="340"/>
                    <a:pt x="188" y="539"/>
                  </a:cubicBezTo>
                  <a:cubicBezTo>
                    <a:pt x="254" y="609"/>
                    <a:pt x="338" y="640"/>
                    <a:pt x="419" y="640"/>
                  </a:cubicBezTo>
                  <a:cubicBezTo>
                    <a:pt x="582" y="640"/>
                    <a:pt x="738" y="515"/>
                    <a:pt x="738" y="328"/>
                  </a:cubicBezTo>
                  <a:cubicBezTo>
                    <a:pt x="738" y="153"/>
                    <a:pt x="598" y="12"/>
                    <a:pt x="43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6" name="Google Shape;3156;p17"/>
            <p:cNvSpPr/>
            <p:nvPr/>
          </p:nvSpPr>
          <p:spPr>
            <a:xfrm>
              <a:off x="5228050" y="2870825"/>
              <a:ext cx="16700" cy="15775"/>
            </a:xfrm>
            <a:custGeom>
              <a:avLst/>
              <a:gdLst/>
              <a:ahLst/>
              <a:cxnLst/>
              <a:rect l="l" t="t" r="r" b="b"/>
              <a:pathLst>
                <a:path w="668" h="631" extrusionOk="0">
                  <a:moveTo>
                    <a:pt x="316" y="0"/>
                  </a:moveTo>
                  <a:cubicBezTo>
                    <a:pt x="158" y="0"/>
                    <a:pt x="9" y="119"/>
                    <a:pt x="1" y="303"/>
                  </a:cubicBezTo>
                  <a:cubicBezTo>
                    <a:pt x="1" y="502"/>
                    <a:pt x="157" y="630"/>
                    <a:pt x="320" y="630"/>
                  </a:cubicBezTo>
                  <a:cubicBezTo>
                    <a:pt x="397" y="630"/>
                    <a:pt x="475" y="601"/>
                    <a:pt x="539" y="537"/>
                  </a:cubicBezTo>
                  <a:cubicBezTo>
                    <a:pt x="668" y="420"/>
                    <a:pt x="668" y="222"/>
                    <a:pt x="551" y="105"/>
                  </a:cubicBezTo>
                  <a:cubicBezTo>
                    <a:pt x="483" y="32"/>
                    <a:pt x="398" y="0"/>
                    <a:pt x="3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7" name="Google Shape;3157;p17"/>
            <p:cNvSpPr/>
            <p:nvPr/>
          </p:nvSpPr>
          <p:spPr>
            <a:xfrm>
              <a:off x="5192175" y="2952400"/>
              <a:ext cx="18650" cy="15825"/>
            </a:xfrm>
            <a:custGeom>
              <a:avLst/>
              <a:gdLst/>
              <a:ahLst/>
              <a:cxnLst/>
              <a:rect l="l" t="t" r="r" b="b"/>
              <a:pathLst>
                <a:path w="746" h="633" extrusionOk="0">
                  <a:moveTo>
                    <a:pt x="325" y="0"/>
                  </a:moveTo>
                  <a:cubicBezTo>
                    <a:pt x="149" y="0"/>
                    <a:pt x="9" y="129"/>
                    <a:pt x="9" y="305"/>
                  </a:cubicBezTo>
                  <a:cubicBezTo>
                    <a:pt x="1" y="500"/>
                    <a:pt x="162" y="633"/>
                    <a:pt x="328" y="633"/>
                  </a:cubicBezTo>
                  <a:cubicBezTo>
                    <a:pt x="401" y="633"/>
                    <a:pt x="475" y="607"/>
                    <a:pt x="535" y="550"/>
                  </a:cubicBezTo>
                  <a:cubicBezTo>
                    <a:pt x="746" y="351"/>
                    <a:pt x="605" y="12"/>
                    <a:pt x="32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8" name="Google Shape;3158;p17"/>
            <p:cNvSpPr/>
            <p:nvPr/>
          </p:nvSpPr>
          <p:spPr>
            <a:xfrm>
              <a:off x="5240925" y="3092775"/>
              <a:ext cx="27750" cy="23925"/>
            </a:xfrm>
            <a:custGeom>
              <a:avLst/>
              <a:gdLst/>
              <a:ahLst/>
              <a:cxnLst/>
              <a:rect l="l" t="t" r="r" b="b"/>
              <a:pathLst>
                <a:path w="1110" h="957" extrusionOk="0">
                  <a:moveTo>
                    <a:pt x="541" y="1"/>
                  </a:moveTo>
                  <a:cubicBezTo>
                    <a:pt x="364" y="1"/>
                    <a:pt x="187" y="97"/>
                    <a:pt x="106" y="293"/>
                  </a:cubicBezTo>
                  <a:cubicBezTo>
                    <a:pt x="1" y="527"/>
                    <a:pt x="118" y="808"/>
                    <a:pt x="352" y="913"/>
                  </a:cubicBezTo>
                  <a:cubicBezTo>
                    <a:pt x="418" y="943"/>
                    <a:pt x="484" y="957"/>
                    <a:pt x="547" y="957"/>
                  </a:cubicBezTo>
                  <a:cubicBezTo>
                    <a:pt x="857" y="957"/>
                    <a:pt x="1110" y="635"/>
                    <a:pt x="983" y="305"/>
                  </a:cubicBezTo>
                  <a:cubicBezTo>
                    <a:pt x="906" y="103"/>
                    <a:pt x="724"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9" name="Google Shape;3159;p17"/>
            <p:cNvSpPr/>
            <p:nvPr/>
          </p:nvSpPr>
          <p:spPr>
            <a:xfrm>
              <a:off x="5359425" y="3095025"/>
              <a:ext cx="28650" cy="23875"/>
            </a:xfrm>
            <a:custGeom>
              <a:avLst/>
              <a:gdLst/>
              <a:ahLst/>
              <a:cxnLst/>
              <a:rect l="l" t="t" r="r" b="b"/>
              <a:pathLst>
                <a:path w="1146" h="955" extrusionOk="0">
                  <a:moveTo>
                    <a:pt x="573" y="1"/>
                  </a:moveTo>
                  <a:cubicBezTo>
                    <a:pt x="259" y="1"/>
                    <a:pt x="0" y="326"/>
                    <a:pt x="128" y="660"/>
                  </a:cubicBezTo>
                  <a:cubicBezTo>
                    <a:pt x="199" y="837"/>
                    <a:pt x="377" y="954"/>
                    <a:pt x="567" y="954"/>
                  </a:cubicBezTo>
                  <a:cubicBezTo>
                    <a:pt x="627" y="954"/>
                    <a:pt x="688" y="942"/>
                    <a:pt x="748" y="917"/>
                  </a:cubicBezTo>
                  <a:cubicBezTo>
                    <a:pt x="1134" y="765"/>
                    <a:pt x="1145" y="215"/>
                    <a:pt x="759" y="40"/>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0" name="Google Shape;3160;p17"/>
            <p:cNvSpPr/>
            <p:nvPr/>
          </p:nvSpPr>
          <p:spPr>
            <a:xfrm>
              <a:off x="5445375" y="3012975"/>
              <a:ext cx="28650" cy="23825"/>
            </a:xfrm>
            <a:custGeom>
              <a:avLst/>
              <a:gdLst/>
              <a:ahLst/>
              <a:cxnLst/>
              <a:rect l="l" t="t" r="r" b="b"/>
              <a:pathLst>
                <a:path w="1146" h="953" extrusionOk="0">
                  <a:moveTo>
                    <a:pt x="574" y="1"/>
                  </a:moveTo>
                  <a:cubicBezTo>
                    <a:pt x="517" y="1"/>
                    <a:pt x="458" y="11"/>
                    <a:pt x="398" y="34"/>
                  </a:cubicBezTo>
                  <a:cubicBezTo>
                    <a:pt x="12" y="186"/>
                    <a:pt x="0" y="748"/>
                    <a:pt x="386" y="912"/>
                  </a:cubicBezTo>
                  <a:cubicBezTo>
                    <a:pt x="448" y="939"/>
                    <a:pt x="512" y="952"/>
                    <a:pt x="576" y="952"/>
                  </a:cubicBezTo>
                  <a:cubicBezTo>
                    <a:pt x="755" y="952"/>
                    <a:pt x="929" y="847"/>
                    <a:pt x="1007" y="666"/>
                  </a:cubicBezTo>
                  <a:cubicBezTo>
                    <a:pt x="1146" y="338"/>
                    <a:pt x="896" y="1"/>
                    <a:pt x="57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1" name="Google Shape;3161;p17"/>
            <p:cNvSpPr/>
            <p:nvPr/>
          </p:nvSpPr>
          <p:spPr>
            <a:xfrm>
              <a:off x="5447750" y="2894400"/>
              <a:ext cx="27775" cy="23750"/>
            </a:xfrm>
            <a:custGeom>
              <a:avLst/>
              <a:gdLst/>
              <a:ahLst/>
              <a:cxnLst/>
              <a:rect l="l" t="t" r="r" b="b"/>
              <a:pathLst>
                <a:path w="1111" h="950" extrusionOk="0">
                  <a:moveTo>
                    <a:pt x="579" y="1"/>
                  </a:moveTo>
                  <a:cubicBezTo>
                    <a:pt x="403" y="1"/>
                    <a:pt x="226" y="95"/>
                    <a:pt x="139" y="285"/>
                  </a:cubicBezTo>
                  <a:cubicBezTo>
                    <a:pt x="0" y="613"/>
                    <a:pt x="250" y="950"/>
                    <a:pt x="572" y="950"/>
                  </a:cubicBezTo>
                  <a:cubicBezTo>
                    <a:pt x="629" y="950"/>
                    <a:pt x="688" y="939"/>
                    <a:pt x="748" y="916"/>
                  </a:cubicBezTo>
                  <a:cubicBezTo>
                    <a:pt x="993" y="823"/>
                    <a:pt x="1110" y="542"/>
                    <a:pt x="1017" y="296"/>
                  </a:cubicBezTo>
                  <a:cubicBezTo>
                    <a:pt x="940" y="100"/>
                    <a:pt x="760" y="1"/>
                    <a:pt x="5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2" name="Google Shape;3162;p17"/>
            <p:cNvSpPr/>
            <p:nvPr/>
          </p:nvSpPr>
          <p:spPr>
            <a:xfrm>
              <a:off x="5365275" y="2808700"/>
              <a:ext cx="27775" cy="23850"/>
            </a:xfrm>
            <a:custGeom>
              <a:avLst/>
              <a:gdLst/>
              <a:ahLst/>
              <a:cxnLst/>
              <a:rect l="l" t="t" r="r" b="b"/>
              <a:pathLst>
                <a:path w="1111" h="954" extrusionOk="0">
                  <a:moveTo>
                    <a:pt x="573" y="1"/>
                  </a:moveTo>
                  <a:cubicBezTo>
                    <a:pt x="259" y="1"/>
                    <a:pt x="0" y="324"/>
                    <a:pt x="128" y="648"/>
                  </a:cubicBezTo>
                  <a:cubicBezTo>
                    <a:pt x="205" y="851"/>
                    <a:pt x="390" y="953"/>
                    <a:pt x="574" y="953"/>
                  </a:cubicBezTo>
                  <a:cubicBezTo>
                    <a:pt x="750" y="953"/>
                    <a:pt x="925" y="860"/>
                    <a:pt x="1005" y="671"/>
                  </a:cubicBezTo>
                  <a:cubicBezTo>
                    <a:pt x="1110" y="425"/>
                    <a:pt x="1005" y="145"/>
                    <a:pt x="759" y="39"/>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3" name="Google Shape;3163;p17"/>
            <p:cNvSpPr/>
            <p:nvPr/>
          </p:nvSpPr>
          <p:spPr>
            <a:xfrm>
              <a:off x="5245900" y="2806225"/>
              <a:ext cx="28625" cy="23850"/>
            </a:xfrm>
            <a:custGeom>
              <a:avLst/>
              <a:gdLst/>
              <a:ahLst/>
              <a:cxnLst/>
              <a:rect l="l" t="t" r="r" b="b"/>
              <a:pathLst>
                <a:path w="1145" h="954" extrusionOk="0">
                  <a:moveTo>
                    <a:pt x="578" y="1"/>
                  </a:moveTo>
                  <a:cubicBezTo>
                    <a:pt x="522" y="1"/>
                    <a:pt x="465" y="11"/>
                    <a:pt x="410" y="33"/>
                  </a:cubicBezTo>
                  <a:cubicBezTo>
                    <a:pt x="12" y="197"/>
                    <a:pt x="1" y="747"/>
                    <a:pt x="387" y="910"/>
                  </a:cubicBezTo>
                  <a:cubicBezTo>
                    <a:pt x="453" y="940"/>
                    <a:pt x="519" y="954"/>
                    <a:pt x="582" y="954"/>
                  </a:cubicBezTo>
                  <a:cubicBezTo>
                    <a:pt x="892" y="954"/>
                    <a:pt x="1145" y="632"/>
                    <a:pt x="1018" y="302"/>
                  </a:cubicBezTo>
                  <a:cubicBezTo>
                    <a:pt x="947" y="114"/>
                    <a:pt x="765" y="1"/>
                    <a:pt x="5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4" name="Google Shape;3164;p17"/>
            <p:cNvSpPr/>
            <p:nvPr/>
          </p:nvSpPr>
          <p:spPr>
            <a:xfrm>
              <a:off x="5159950" y="2888500"/>
              <a:ext cx="28650" cy="23800"/>
            </a:xfrm>
            <a:custGeom>
              <a:avLst/>
              <a:gdLst/>
              <a:ahLst/>
              <a:cxnLst/>
              <a:rect l="l" t="t" r="r" b="b"/>
              <a:pathLst>
                <a:path w="1146" h="952" extrusionOk="0">
                  <a:moveTo>
                    <a:pt x="575" y="0"/>
                  </a:moveTo>
                  <a:cubicBezTo>
                    <a:pt x="391" y="0"/>
                    <a:pt x="217" y="105"/>
                    <a:pt x="139" y="287"/>
                  </a:cubicBezTo>
                  <a:cubicBezTo>
                    <a:pt x="0" y="615"/>
                    <a:pt x="250" y="952"/>
                    <a:pt x="572" y="952"/>
                  </a:cubicBezTo>
                  <a:cubicBezTo>
                    <a:pt x="629" y="952"/>
                    <a:pt x="688" y="941"/>
                    <a:pt x="748" y="918"/>
                  </a:cubicBezTo>
                  <a:cubicBezTo>
                    <a:pt x="1134" y="766"/>
                    <a:pt x="1146" y="217"/>
                    <a:pt x="771" y="41"/>
                  </a:cubicBezTo>
                  <a:cubicBezTo>
                    <a:pt x="707" y="14"/>
                    <a:pt x="640"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5" name="Google Shape;3165;p17"/>
            <p:cNvSpPr/>
            <p:nvPr/>
          </p:nvSpPr>
          <p:spPr>
            <a:xfrm>
              <a:off x="5158450" y="3007125"/>
              <a:ext cx="27775" cy="23750"/>
            </a:xfrm>
            <a:custGeom>
              <a:avLst/>
              <a:gdLst/>
              <a:ahLst/>
              <a:cxnLst/>
              <a:rect l="l" t="t" r="r" b="b"/>
              <a:pathLst>
                <a:path w="1111" h="950" extrusionOk="0">
                  <a:moveTo>
                    <a:pt x="539" y="1"/>
                  </a:moveTo>
                  <a:cubicBezTo>
                    <a:pt x="482" y="1"/>
                    <a:pt x="423" y="11"/>
                    <a:pt x="363" y="34"/>
                  </a:cubicBezTo>
                  <a:cubicBezTo>
                    <a:pt x="118" y="128"/>
                    <a:pt x="1" y="409"/>
                    <a:pt x="94" y="654"/>
                  </a:cubicBezTo>
                  <a:cubicBezTo>
                    <a:pt x="171" y="850"/>
                    <a:pt x="351" y="950"/>
                    <a:pt x="532" y="950"/>
                  </a:cubicBezTo>
                  <a:cubicBezTo>
                    <a:pt x="708" y="950"/>
                    <a:pt x="885" y="856"/>
                    <a:pt x="972" y="666"/>
                  </a:cubicBezTo>
                  <a:cubicBezTo>
                    <a:pt x="1111" y="338"/>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6" name="Google Shape;3166;p17"/>
            <p:cNvSpPr/>
            <p:nvPr/>
          </p:nvSpPr>
          <p:spPr>
            <a:xfrm>
              <a:off x="5171325" y="3092925"/>
              <a:ext cx="10550" cy="8075"/>
            </a:xfrm>
            <a:custGeom>
              <a:avLst/>
              <a:gdLst/>
              <a:ahLst/>
              <a:cxnLst/>
              <a:rect l="l" t="t" r="r" b="b"/>
              <a:pathLst>
                <a:path w="422" h="323" extrusionOk="0">
                  <a:moveTo>
                    <a:pt x="205" y="1"/>
                  </a:moveTo>
                  <a:cubicBezTo>
                    <a:pt x="164" y="1"/>
                    <a:pt x="123" y="18"/>
                    <a:pt x="94" y="53"/>
                  </a:cubicBezTo>
                  <a:cubicBezTo>
                    <a:pt x="0" y="147"/>
                    <a:pt x="71" y="322"/>
                    <a:pt x="211" y="322"/>
                  </a:cubicBezTo>
                  <a:cubicBezTo>
                    <a:pt x="351" y="322"/>
                    <a:pt x="422" y="147"/>
                    <a:pt x="316" y="53"/>
                  </a:cubicBezTo>
                  <a:cubicBezTo>
                    <a:pt x="287" y="18"/>
                    <a:pt x="246" y="1"/>
                    <a:pt x="2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7" name="Google Shape;3167;p17"/>
            <p:cNvSpPr/>
            <p:nvPr/>
          </p:nvSpPr>
          <p:spPr>
            <a:xfrm>
              <a:off x="5308875" y="3152700"/>
              <a:ext cx="9300" cy="7850"/>
            </a:xfrm>
            <a:custGeom>
              <a:avLst/>
              <a:gdLst/>
              <a:ahLst/>
              <a:cxnLst/>
              <a:rect l="l" t="t" r="r" b="b"/>
              <a:pathLst>
                <a:path w="372" h="314" extrusionOk="0">
                  <a:moveTo>
                    <a:pt x="143" y="1"/>
                  </a:moveTo>
                  <a:cubicBezTo>
                    <a:pt x="69" y="1"/>
                    <a:pt x="9" y="68"/>
                    <a:pt x="9" y="154"/>
                  </a:cubicBezTo>
                  <a:cubicBezTo>
                    <a:pt x="1" y="251"/>
                    <a:pt x="81" y="314"/>
                    <a:pt x="162" y="314"/>
                  </a:cubicBezTo>
                  <a:cubicBezTo>
                    <a:pt x="199" y="314"/>
                    <a:pt x="237" y="301"/>
                    <a:pt x="266" y="271"/>
                  </a:cubicBezTo>
                  <a:cubicBezTo>
                    <a:pt x="371" y="166"/>
                    <a:pt x="301" y="2"/>
                    <a:pt x="161" y="2"/>
                  </a:cubicBezTo>
                  <a:cubicBezTo>
                    <a:pt x="155" y="1"/>
                    <a:pt x="149" y="1"/>
                    <a:pt x="14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8" name="Google Shape;3168;p17"/>
            <p:cNvSpPr/>
            <p:nvPr/>
          </p:nvSpPr>
          <p:spPr>
            <a:xfrm>
              <a:off x="5447425" y="3098525"/>
              <a:ext cx="8200" cy="7925"/>
            </a:xfrm>
            <a:custGeom>
              <a:avLst/>
              <a:gdLst/>
              <a:ahLst/>
              <a:cxnLst/>
              <a:rect l="l" t="t" r="r" b="b"/>
              <a:pathLst>
                <a:path w="328" h="317" extrusionOk="0">
                  <a:moveTo>
                    <a:pt x="175" y="1"/>
                  </a:moveTo>
                  <a:cubicBezTo>
                    <a:pt x="135" y="1"/>
                    <a:pt x="94" y="17"/>
                    <a:pt x="59" y="52"/>
                  </a:cubicBezTo>
                  <a:cubicBezTo>
                    <a:pt x="0" y="110"/>
                    <a:pt x="0" y="204"/>
                    <a:pt x="59" y="274"/>
                  </a:cubicBezTo>
                  <a:cubicBezTo>
                    <a:pt x="92" y="303"/>
                    <a:pt x="131" y="317"/>
                    <a:pt x="168" y="317"/>
                  </a:cubicBezTo>
                  <a:cubicBezTo>
                    <a:pt x="251" y="317"/>
                    <a:pt x="328" y="253"/>
                    <a:pt x="328" y="157"/>
                  </a:cubicBezTo>
                  <a:cubicBezTo>
                    <a:pt x="328" y="63"/>
                    <a:pt x="255"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9" name="Google Shape;3169;p17"/>
            <p:cNvSpPr/>
            <p:nvPr/>
          </p:nvSpPr>
          <p:spPr>
            <a:xfrm>
              <a:off x="5506500" y="2962625"/>
              <a:ext cx="9300" cy="7925"/>
            </a:xfrm>
            <a:custGeom>
              <a:avLst/>
              <a:gdLst/>
              <a:ahLst/>
              <a:cxnLst/>
              <a:rect l="l" t="t" r="r" b="b"/>
              <a:pathLst>
                <a:path w="372" h="317" extrusionOk="0">
                  <a:moveTo>
                    <a:pt x="214" y="0"/>
                  </a:moveTo>
                  <a:cubicBezTo>
                    <a:pt x="177" y="0"/>
                    <a:pt x="139" y="15"/>
                    <a:pt x="106" y="48"/>
                  </a:cubicBezTo>
                  <a:cubicBezTo>
                    <a:pt x="1" y="141"/>
                    <a:pt x="59" y="317"/>
                    <a:pt x="199" y="317"/>
                  </a:cubicBezTo>
                  <a:cubicBezTo>
                    <a:pt x="293" y="317"/>
                    <a:pt x="363" y="258"/>
                    <a:pt x="363" y="176"/>
                  </a:cubicBezTo>
                  <a:cubicBezTo>
                    <a:pt x="371" y="72"/>
                    <a:pt x="296"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0" name="Google Shape;3170;p17"/>
            <p:cNvSpPr/>
            <p:nvPr/>
          </p:nvSpPr>
          <p:spPr>
            <a:xfrm>
              <a:off x="5453550" y="2824475"/>
              <a:ext cx="8225" cy="7925"/>
            </a:xfrm>
            <a:custGeom>
              <a:avLst/>
              <a:gdLst/>
              <a:ahLst/>
              <a:cxnLst/>
              <a:rect l="l" t="t" r="r" b="b"/>
              <a:pathLst>
                <a:path w="329" h="317" extrusionOk="0">
                  <a:moveTo>
                    <a:pt x="154" y="1"/>
                  </a:moveTo>
                  <a:cubicBezTo>
                    <a:pt x="74" y="1"/>
                    <a:pt x="1" y="63"/>
                    <a:pt x="1" y="157"/>
                  </a:cubicBezTo>
                  <a:cubicBezTo>
                    <a:pt x="1" y="253"/>
                    <a:pt x="78" y="317"/>
                    <a:pt x="161" y="317"/>
                  </a:cubicBezTo>
                  <a:cubicBezTo>
                    <a:pt x="198" y="317"/>
                    <a:pt x="237" y="303"/>
                    <a:pt x="270" y="274"/>
                  </a:cubicBezTo>
                  <a:cubicBezTo>
                    <a:pt x="329" y="204"/>
                    <a:pt x="329" y="110"/>
                    <a:pt x="270" y="52"/>
                  </a:cubicBezTo>
                  <a:cubicBezTo>
                    <a:pt x="235" y="17"/>
                    <a:pt x="193" y="1"/>
                    <a:pt x="1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1" name="Google Shape;3171;p17"/>
            <p:cNvSpPr/>
            <p:nvPr/>
          </p:nvSpPr>
          <p:spPr>
            <a:xfrm>
              <a:off x="5315600" y="2764900"/>
              <a:ext cx="9300" cy="8050"/>
            </a:xfrm>
            <a:custGeom>
              <a:avLst/>
              <a:gdLst/>
              <a:ahLst/>
              <a:cxnLst/>
              <a:rect l="l" t="t" r="r" b="b"/>
              <a:pathLst>
                <a:path w="372" h="322" extrusionOk="0">
                  <a:moveTo>
                    <a:pt x="206" y="1"/>
                  </a:moveTo>
                  <a:cubicBezTo>
                    <a:pt x="74" y="1"/>
                    <a:pt x="0" y="168"/>
                    <a:pt x="102" y="270"/>
                  </a:cubicBezTo>
                  <a:cubicBezTo>
                    <a:pt x="134" y="305"/>
                    <a:pt x="174" y="321"/>
                    <a:pt x="214" y="321"/>
                  </a:cubicBezTo>
                  <a:cubicBezTo>
                    <a:pt x="293" y="321"/>
                    <a:pt x="371" y="259"/>
                    <a:pt x="371" y="165"/>
                  </a:cubicBezTo>
                  <a:cubicBezTo>
                    <a:pt x="371" y="71"/>
                    <a:pt x="301" y="1"/>
                    <a:pt x="219" y="1"/>
                  </a:cubicBezTo>
                  <a:cubicBezTo>
                    <a:pt x="215" y="1"/>
                    <a:pt x="210" y="1"/>
                    <a:pt x="20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2" name="Google Shape;3172;p17"/>
            <p:cNvSpPr/>
            <p:nvPr/>
          </p:nvSpPr>
          <p:spPr>
            <a:xfrm>
              <a:off x="5177750" y="2818875"/>
              <a:ext cx="8800" cy="8000"/>
            </a:xfrm>
            <a:custGeom>
              <a:avLst/>
              <a:gdLst/>
              <a:ahLst/>
              <a:cxnLst/>
              <a:rect l="l" t="t" r="r" b="b"/>
              <a:pathLst>
                <a:path w="352" h="320" extrusionOk="0">
                  <a:moveTo>
                    <a:pt x="178" y="1"/>
                  </a:moveTo>
                  <a:cubicBezTo>
                    <a:pt x="138" y="1"/>
                    <a:pt x="100" y="18"/>
                    <a:pt x="71" y="53"/>
                  </a:cubicBezTo>
                  <a:cubicBezTo>
                    <a:pt x="1" y="112"/>
                    <a:pt x="1" y="205"/>
                    <a:pt x="71" y="276"/>
                  </a:cubicBezTo>
                  <a:cubicBezTo>
                    <a:pt x="100" y="305"/>
                    <a:pt x="138" y="320"/>
                    <a:pt x="178" y="320"/>
                  </a:cubicBezTo>
                  <a:cubicBezTo>
                    <a:pt x="217" y="320"/>
                    <a:pt x="258" y="305"/>
                    <a:pt x="293" y="276"/>
                  </a:cubicBezTo>
                  <a:cubicBezTo>
                    <a:pt x="352" y="205"/>
                    <a:pt x="352" y="112"/>
                    <a:pt x="293" y="53"/>
                  </a:cubicBezTo>
                  <a:cubicBezTo>
                    <a:pt x="258" y="18"/>
                    <a:pt x="217" y="1"/>
                    <a:pt x="1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3" name="Google Shape;3173;p17"/>
            <p:cNvSpPr/>
            <p:nvPr/>
          </p:nvSpPr>
          <p:spPr>
            <a:xfrm>
              <a:off x="5118675" y="2954725"/>
              <a:ext cx="9100" cy="7925"/>
            </a:xfrm>
            <a:custGeom>
              <a:avLst/>
              <a:gdLst/>
              <a:ahLst/>
              <a:cxnLst/>
              <a:rect l="l" t="t" r="r" b="b"/>
              <a:pathLst>
                <a:path w="364" h="317" extrusionOk="0">
                  <a:moveTo>
                    <a:pt x="153" y="1"/>
                  </a:moveTo>
                  <a:cubicBezTo>
                    <a:pt x="71" y="1"/>
                    <a:pt x="1" y="71"/>
                    <a:pt x="1" y="153"/>
                  </a:cubicBezTo>
                  <a:cubicBezTo>
                    <a:pt x="1" y="247"/>
                    <a:pt x="71" y="317"/>
                    <a:pt x="153" y="317"/>
                  </a:cubicBezTo>
                  <a:cubicBezTo>
                    <a:pt x="363" y="317"/>
                    <a:pt x="363" y="1"/>
                    <a:pt x="15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4" name="Google Shape;3174;p17"/>
            <p:cNvSpPr/>
            <p:nvPr/>
          </p:nvSpPr>
          <p:spPr>
            <a:xfrm>
              <a:off x="5214325" y="3167850"/>
              <a:ext cx="18275" cy="15775"/>
            </a:xfrm>
            <a:custGeom>
              <a:avLst/>
              <a:gdLst/>
              <a:ahLst/>
              <a:cxnLst/>
              <a:rect l="l" t="t" r="r" b="b"/>
              <a:pathLst>
                <a:path w="731" h="631" extrusionOk="0">
                  <a:moveTo>
                    <a:pt x="357" y="0"/>
                  </a:moveTo>
                  <a:cubicBezTo>
                    <a:pt x="240" y="0"/>
                    <a:pt x="122" y="64"/>
                    <a:pt x="70" y="192"/>
                  </a:cubicBezTo>
                  <a:cubicBezTo>
                    <a:pt x="0" y="355"/>
                    <a:pt x="70" y="531"/>
                    <a:pt x="222" y="601"/>
                  </a:cubicBezTo>
                  <a:cubicBezTo>
                    <a:pt x="266" y="621"/>
                    <a:pt x="311" y="630"/>
                    <a:pt x="353" y="630"/>
                  </a:cubicBezTo>
                  <a:cubicBezTo>
                    <a:pt x="561" y="630"/>
                    <a:pt x="731" y="417"/>
                    <a:pt x="644" y="203"/>
                  </a:cubicBezTo>
                  <a:cubicBezTo>
                    <a:pt x="596" y="67"/>
                    <a:pt x="477" y="0"/>
                    <a:pt x="35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5" name="Google Shape;3175;p17"/>
            <p:cNvSpPr/>
            <p:nvPr/>
          </p:nvSpPr>
          <p:spPr>
            <a:xfrm>
              <a:off x="5392500" y="3171450"/>
              <a:ext cx="18975" cy="15875"/>
            </a:xfrm>
            <a:custGeom>
              <a:avLst/>
              <a:gdLst/>
              <a:ahLst/>
              <a:cxnLst/>
              <a:rect l="l" t="t" r="r" b="b"/>
              <a:pathLst>
                <a:path w="759" h="635" extrusionOk="0">
                  <a:moveTo>
                    <a:pt x="381" y="0"/>
                  </a:moveTo>
                  <a:cubicBezTo>
                    <a:pt x="171" y="0"/>
                    <a:pt x="1" y="217"/>
                    <a:pt x="80" y="434"/>
                  </a:cubicBezTo>
                  <a:cubicBezTo>
                    <a:pt x="133" y="557"/>
                    <a:pt x="246" y="634"/>
                    <a:pt x="369" y="634"/>
                  </a:cubicBezTo>
                  <a:cubicBezTo>
                    <a:pt x="408" y="634"/>
                    <a:pt x="449" y="626"/>
                    <a:pt x="489" y="609"/>
                  </a:cubicBezTo>
                  <a:cubicBezTo>
                    <a:pt x="758" y="504"/>
                    <a:pt x="758" y="141"/>
                    <a:pt x="501" y="24"/>
                  </a:cubicBezTo>
                  <a:cubicBezTo>
                    <a:pt x="460" y="8"/>
                    <a:pt x="420"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6" name="Google Shape;3176;p17"/>
            <p:cNvSpPr/>
            <p:nvPr/>
          </p:nvSpPr>
          <p:spPr>
            <a:xfrm>
              <a:off x="5521425" y="3048125"/>
              <a:ext cx="19200" cy="15825"/>
            </a:xfrm>
            <a:custGeom>
              <a:avLst/>
              <a:gdLst/>
              <a:ahLst/>
              <a:cxnLst/>
              <a:rect l="l" t="t" r="r" b="b"/>
              <a:pathLst>
                <a:path w="768" h="633" extrusionOk="0">
                  <a:moveTo>
                    <a:pt x="379" y="1"/>
                  </a:moveTo>
                  <a:cubicBezTo>
                    <a:pt x="343" y="1"/>
                    <a:pt x="306" y="7"/>
                    <a:pt x="269" y="20"/>
                  </a:cubicBezTo>
                  <a:cubicBezTo>
                    <a:pt x="12" y="126"/>
                    <a:pt x="0" y="500"/>
                    <a:pt x="258" y="605"/>
                  </a:cubicBezTo>
                  <a:cubicBezTo>
                    <a:pt x="300" y="624"/>
                    <a:pt x="345" y="632"/>
                    <a:pt x="388" y="632"/>
                  </a:cubicBezTo>
                  <a:cubicBezTo>
                    <a:pt x="510" y="632"/>
                    <a:pt x="624" y="562"/>
                    <a:pt x="667" y="441"/>
                  </a:cubicBezTo>
                  <a:cubicBezTo>
                    <a:pt x="767" y="221"/>
                    <a:pt x="593" y="1"/>
                    <a:pt x="3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7" name="Google Shape;3177;p17"/>
            <p:cNvSpPr/>
            <p:nvPr/>
          </p:nvSpPr>
          <p:spPr>
            <a:xfrm>
              <a:off x="5525075" y="2870200"/>
              <a:ext cx="18600" cy="15825"/>
            </a:xfrm>
            <a:custGeom>
              <a:avLst/>
              <a:gdLst/>
              <a:ahLst/>
              <a:cxnLst/>
              <a:rect l="l" t="t" r="r" b="b"/>
              <a:pathLst>
                <a:path w="744" h="633" extrusionOk="0">
                  <a:moveTo>
                    <a:pt x="384" y="1"/>
                  </a:moveTo>
                  <a:cubicBezTo>
                    <a:pt x="267" y="1"/>
                    <a:pt x="151" y="62"/>
                    <a:pt x="100" y="188"/>
                  </a:cubicBezTo>
                  <a:cubicBezTo>
                    <a:pt x="1" y="406"/>
                    <a:pt x="170" y="633"/>
                    <a:pt x="381" y="633"/>
                  </a:cubicBezTo>
                  <a:cubicBezTo>
                    <a:pt x="419" y="633"/>
                    <a:pt x="458" y="625"/>
                    <a:pt x="498" y="609"/>
                  </a:cubicBezTo>
                  <a:cubicBezTo>
                    <a:pt x="661" y="551"/>
                    <a:pt x="743" y="364"/>
                    <a:pt x="685" y="200"/>
                  </a:cubicBezTo>
                  <a:cubicBezTo>
                    <a:pt x="631" y="68"/>
                    <a:pt x="507"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8" name="Google Shape;3178;p17"/>
            <p:cNvSpPr/>
            <p:nvPr/>
          </p:nvSpPr>
          <p:spPr>
            <a:xfrm>
              <a:off x="5401375" y="2741675"/>
              <a:ext cx="18575" cy="15775"/>
            </a:xfrm>
            <a:custGeom>
              <a:avLst/>
              <a:gdLst/>
              <a:ahLst/>
              <a:cxnLst/>
              <a:rect l="l" t="t" r="r" b="b"/>
              <a:pathLst>
                <a:path w="743" h="631" extrusionOk="0">
                  <a:moveTo>
                    <a:pt x="378" y="0"/>
                  </a:moveTo>
                  <a:cubicBezTo>
                    <a:pt x="170" y="0"/>
                    <a:pt x="0" y="214"/>
                    <a:pt x="87" y="427"/>
                  </a:cubicBezTo>
                  <a:cubicBezTo>
                    <a:pt x="135" y="563"/>
                    <a:pt x="254" y="631"/>
                    <a:pt x="375" y="631"/>
                  </a:cubicBezTo>
                  <a:cubicBezTo>
                    <a:pt x="494" y="631"/>
                    <a:pt x="615" y="566"/>
                    <a:pt x="672" y="439"/>
                  </a:cubicBezTo>
                  <a:cubicBezTo>
                    <a:pt x="743" y="287"/>
                    <a:pt x="661" y="100"/>
                    <a:pt x="509" y="29"/>
                  </a:cubicBezTo>
                  <a:cubicBezTo>
                    <a:pt x="465" y="9"/>
                    <a:pt x="420"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9" name="Google Shape;3179;p17"/>
            <p:cNvSpPr/>
            <p:nvPr/>
          </p:nvSpPr>
          <p:spPr>
            <a:xfrm>
              <a:off x="5222500" y="2737975"/>
              <a:ext cx="19175" cy="16000"/>
            </a:xfrm>
            <a:custGeom>
              <a:avLst/>
              <a:gdLst/>
              <a:ahLst/>
              <a:cxnLst/>
              <a:rect l="l" t="t" r="r" b="b"/>
              <a:pathLst>
                <a:path w="767" h="640" extrusionOk="0">
                  <a:moveTo>
                    <a:pt x="392" y="0"/>
                  </a:moveTo>
                  <a:cubicBezTo>
                    <a:pt x="351" y="0"/>
                    <a:pt x="310" y="8"/>
                    <a:pt x="270" y="25"/>
                  </a:cubicBezTo>
                  <a:cubicBezTo>
                    <a:pt x="1" y="131"/>
                    <a:pt x="1" y="493"/>
                    <a:pt x="258" y="610"/>
                  </a:cubicBezTo>
                  <a:cubicBezTo>
                    <a:pt x="302" y="630"/>
                    <a:pt x="346" y="639"/>
                    <a:pt x="389" y="639"/>
                  </a:cubicBezTo>
                  <a:cubicBezTo>
                    <a:pt x="596" y="639"/>
                    <a:pt x="767" y="424"/>
                    <a:pt x="679" y="201"/>
                  </a:cubicBezTo>
                  <a:cubicBezTo>
                    <a:pt x="635" y="77"/>
                    <a:pt x="517" y="0"/>
                    <a:pt x="39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0" name="Google Shape;3180;p17"/>
            <p:cNvSpPr/>
            <p:nvPr/>
          </p:nvSpPr>
          <p:spPr>
            <a:xfrm>
              <a:off x="5091225" y="2861000"/>
              <a:ext cx="20750" cy="16050"/>
            </a:xfrm>
            <a:custGeom>
              <a:avLst/>
              <a:gdLst/>
              <a:ahLst/>
              <a:cxnLst/>
              <a:rect l="l" t="t" r="r" b="b"/>
              <a:pathLst>
                <a:path w="830" h="642" extrusionOk="0">
                  <a:moveTo>
                    <a:pt x="462" y="1"/>
                  </a:moveTo>
                  <a:cubicBezTo>
                    <a:pt x="157" y="1"/>
                    <a:pt x="0" y="471"/>
                    <a:pt x="350" y="615"/>
                  </a:cubicBezTo>
                  <a:cubicBezTo>
                    <a:pt x="390" y="633"/>
                    <a:pt x="433" y="642"/>
                    <a:pt x="475" y="642"/>
                  </a:cubicBezTo>
                  <a:cubicBezTo>
                    <a:pt x="593" y="642"/>
                    <a:pt x="708" y="574"/>
                    <a:pt x="759" y="463"/>
                  </a:cubicBezTo>
                  <a:cubicBezTo>
                    <a:pt x="829" y="299"/>
                    <a:pt x="759" y="112"/>
                    <a:pt x="595" y="41"/>
                  </a:cubicBezTo>
                  <a:lnTo>
                    <a:pt x="595" y="30"/>
                  </a:lnTo>
                  <a:cubicBezTo>
                    <a:pt x="549" y="10"/>
                    <a:pt x="504" y="1"/>
                    <a:pt x="46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1" name="Google Shape;3181;p17"/>
            <p:cNvSpPr/>
            <p:nvPr/>
          </p:nvSpPr>
          <p:spPr>
            <a:xfrm>
              <a:off x="5090300" y="3039350"/>
              <a:ext cx="18625" cy="15850"/>
            </a:xfrm>
            <a:custGeom>
              <a:avLst/>
              <a:gdLst/>
              <a:ahLst/>
              <a:cxnLst/>
              <a:rect l="l" t="t" r="r" b="b"/>
              <a:pathLst>
                <a:path w="745" h="634" extrusionOk="0">
                  <a:moveTo>
                    <a:pt x="356" y="1"/>
                  </a:moveTo>
                  <a:cubicBezTo>
                    <a:pt x="320" y="1"/>
                    <a:pt x="283" y="7"/>
                    <a:pt x="246" y="20"/>
                  </a:cubicBezTo>
                  <a:cubicBezTo>
                    <a:pt x="83" y="91"/>
                    <a:pt x="1" y="266"/>
                    <a:pt x="71" y="430"/>
                  </a:cubicBezTo>
                  <a:cubicBezTo>
                    <a:pt x="118" y="566"/>
                    <a:pt x="237" y="633"/>
                    <a:pt x="357" y="633"/>
                  </a:cubicBezTo>
                  <a:cubicBezTo>
                    <a:pt x="474" y="633"/>
                    <a:pt x="592" y="569"/>
                    <a:pt x="644" y="442"/>
                  </a:cubicBezTo>
                  <a:cubicBezTo>
                    <a:pt x="744" y="221"/>
                    <a:pt x="570" y="1"/>
                    <a:pt x="35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2" name="Google Shape;3182;p17"/>
            <p:cNvSpPr/>
            <p:nvPr/>
          </p:nvSpPr>
          <p:spPr>
            <a:xfrm>
              <a:off x="5116050" y="3146750"/>
              <a:ext cx="8800" cy="8000"/>
            </a:xfrm>
            <a:custGeom>
              <a:avLst/>
              <a:gdLst/>
              <a:ahLst/>
              <a:cxnLst/>
              <a:rect l="l" t="t" r="r" b="b"/>
              <a:pathLst>
                <a:path w="352" h="320" extrusionOk="0">
                  <a:moveTo>
                    <a:pt x="174" y="0"/>
                  </a:moveTo>
                  <a:cubicBezTo>
                    <a:pt x="135" y="0"/>
                    <a:pt x="94" y="18"/>
                    <a:pt x="59" y="53"/>
                  </a:cubicBezTo>
                  <a:cubicBezTo>
                    <a:pt x="0" y="111"/>
                    <a:pt x="0" y="205"/>
                    <a:pt x="59" y="275"/>
                  </a:cubicBezTo>
                  <a:cubicBezTo>
                    <a:pt x="88" y="305"/>
                    <a:pt x="129" y="319"/>
                    <a:pt x="170" y="319"/>
                  </a:cubicBezTo>
                  <a:cubicBezTo>
                    <a:pt x="211" y="319"/>
                    <a:pt x="252" y="305"/>
                    <a:pt x="281" y="275"/>
                  </a:cubicBezTo>
                  <a:cubicBezTo>
                    <a:pt x="351" y="205"/>
                    <a:pt x="351" y="111"/>
                    <a:pt x="281" y="53"/>
                  </a:cubicBezTo>
                  <a:cubicBezTo>
                    <a:pt x="252" y="18"/>
                    <a:pt x="214"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3" name="Google Shape;3183;p17"/>
            <p:cNvSpPr/>
            <p:nvPr/>
          </p:nvSpPr>
          <p:spPr>
            <a:xfrm>
              <a:off x="5307325" y="3230050"/>
              <a:ext cx="9375" cy="8125"/>
            </a:xfrm>
            <a:custGeom>
              <a:avLst/>
              <a:gdLst/>
              <a:ahLst/>
              <a:cxnLst/>
              <a:rect l="l" t="t" r="r" b="b"/>
              <a:pathLst>
                <a:path w="375" h="325" extrusionOk="0">
                  <a:moveTo>
                    <a:pt x="169" y="1"/>
                  </a:moveTo>
                  <a:cubicBezTo>
                    <a:pt x="83" y="1"/>
                    <a:pt x="0" y="64"/>
                    <a:pt x="0" y="160"/>
                  </a:cubicBezTo>
                  <a:cubicBezTo>
                    <a:pt x="0" y="242"/>
                    <a:pt x="71" y="313"/>
                    <a:pt x="164" y="324"/>
                  </a:cubicBezTo>
                  <a:cubicBezTo>
                    <a:pt x="305" y="324"/>
                    <a:pt x="375" y="149"/>
                    <a:pt x="281" y="44"/>
                  </a:cubicBezTo>
                  <a:cubicBezTo>
                    <a:pt x="248" y="14"/>
                    <a:pt x="208" y="1"/>
                    <a:pt x="16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4" name="Google Shape;3184;p17"/>
            <p:cNvSpPr/>
            <p:nvPr/>
          </p:nvSpPr>
          <p:spPr>
            <a:xfrm>
              <a:off x="5501225" y="3154575"/>
              <a:ext cx="9850" cy="7700"/>
            </a:xfrm>
            <a:custGeom>
              <a:avLst/>
              <a:gdLst/>
              <a:ahLst/>
              <a:cxnLst/>
              <a:rect l="l" t="t" r="r" b="b"/>
              <a:pathLst>
                <a:path w="394" h="308" extrusionOk="0">
                  <a:moveTo>
                    <a:pt x="182" y="0"/>
                  </a:moveTo>
                  <a:cubicBezTo>
                    <a:pt x="141" y="0"/>
                    <a:pt x="100" y="15"/>
                    <a:pt x="71" y="44"/>
                  </a:cubicBezTo>
                  <a:cubicBezTo>
                    <a:pt x="1" y="103"/>
                    <a:pt x="1" y="208"/>
                    <a:pt x="71" y="266"/>
                  </a:cubicBezTo>
                  <a:lnTo>
                    <a:pt x="59" y="266"/>
                  </a:lnTo>
                  <a:cubicBezTo>
                    <a:pt x="94" y="295"/>
                    <a:pt x="131" y="308"/>
                    <a:pt x="167" y="308"/>
                  </a:cubicBezTo>
                  <a:cubicBezTo>
                    <a:pt x="289" y="308"/>
                    <a:pt x="393" y="162"/>
                    <a:pt x="293" y="44"/>
                  </a:cubicBezTo>
                  <a:cubicBezTo>
                    <a:pt x="264" y="15"/>
                    <a:pt x="223" y="0"/>
                    <a:pt x="1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5" name="Google Shape;3185;p17"/>
            <p:cNvSpPr/>
            <p:nvPr/>
          </p:nvSpPr>
          <p:spPr>
            <a:xfrm>
              <a:off x="5584300" y="2964200"/>
              <a:ext cx="9375" cy="8100"/>
            </a:xfrm>
            <a:custGeom>
              <a:avLst/>
              <a:gdLst/>
              <a:ahLst/>
              <a:cxnLst/>
              <a:rect l="l" t="t" r="r" b="b"/>
              <a:pathLst>
                <a:path w="375" h="324" extrusionOk="0">
                  <a:moveTo>
                    <a:pt x="210" y="0"/>
                  </a:moveTo>
                  <a:cubicBezTo>
                    <a:pt x="173" y="0"/>
                    <a:pt x="135" y="14"/>
                    <a:pt x="106" y="43"/>
                  </a:cubicBezTo>
                  <a:cubicBezTo>
                    <a:pt x="0" y="148"/>
                    <a:pt x="71" y="312"/>
                    <a:pt x="211" y="324"/>
                  </a:cubicBezTo>
                  <a:cubicBezTo>
                    <a:pt x="293" y="324"/>
                    <a:pt x="363" y="254"/>
                    <a:pt x="375" y="160"/>
                  </a:cubicBezTo>
                  <a:cubicBezTo>
                    <a:pt x="375" y="64"/>
                    <a:pt x="292" y="0"/>
                    <a:pt x="21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6" name="Google Shape;3186;p17"/>
            <p:cNvSpPr/>
            <p:nvPr/>
          </p:nvSpPr>
          <p:spPr>
            <a:xfrm>
              <a:off x="5509725" y="2770875"/>
              <a:ext cx="8200" cy="7925"/>
            </a:xfrm>
            <a:custGeom>
              <a:avLst/>
              <a:gdLst/>
              <a:ahLst/>
              <a:cxnLst/>
              <a:rect l="l" t="t" r="r" b="b"/>
              <a:pathLst>
                <a:path w="328" h="317" extrusionOk="0">
                  <a:moveTo>
                    <a:pt x="160" y="0"/>
                  </a:moveTo>
                  <a:cubicBezTo>
                    <a:pt x="77" y="0"/>
                    <a:pt x="0" y="64"/>
                    <a:pt x="0" y="160"/>
                  </a:cubicBezTo>
                  <a:cubicBezTo>
                    <a:pt x="0" y="254"/>
                    <a:pt x="73" y="316"/>
                    <a:pt x="153" y="316"/>
                  </a:cubicBezTo>
                  <a:cubicBezTo>
                    <a:pt x="193" y="316"/>
                    <a:pt x="234" y="300"/>
                    <a:pt x="269" y="265"/>
                  </a:cubicBezTo>
                  <a:cubicBezTo>
                    <a:pt x="328" y="207"/>
                    <a:pt x="328" y="102"/>
                    <a:pt x="269" y="43"/>
                  </a:cubicBezTo>
                  <a:cubicBezTo>
                    <a:pt x="236" y="14"/>
                    <a:pt x="197"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7" name="Google Shape;3187;p17"/>
            <p:cNvSpPr/>
            <p:nvPr/>
          </p:nvSpPr>
          <p:spPr>
            <a:xfrm>
              <a:off x="5317350" y="2687400"/>
              <a:ext cx="9300" cy="7750"/>
            </a:xfrm>
            <a:custGeom>
              <a:avLst/>
              <a:gdLst/>
              <a:ahLst/>
              <a:cxnLst/>
              <a:rect l="l" t="t" r="r" b="b"/>
              <a:pathLst>
                <a:path w="372" h="310" extrusionOk="0">
                  <a:moveTo>
                    <a:pt x="195" y="0"/>
                  </a:moveTo>
                  <a:cubicBezTo>
                    <a:pt x="63" y="0"/>
                    <a:pt x="0" y="168"/>
                    <a:pt x="91" y="258"/>
                  </a:cubicBezTo>
                  <a:cubicBezTo>
                    <a:pt x="126" y="294"/>
                    <a:pt x="167" y="309"/>
                    <a:pt x="208" y="309"/>
                  </a:cubicBezTo>
                  <a:cubicBezTo>
                    <a:pt x="288" y="309"/>
                    <a:pt x="364" y="247"/>
                    <a:pt x="372" y="153"/>
                  </a:cubicBezTo>
                  <a:cubicBezTo>
                    <a:pt x="372" y="71"/>
                    <a:pt x="301" y="1"/>
                    <a:pt x="208" y="1"/>
                  </a:cubicBezTo>
                  <a:cubicBezTo>
                    <a:pt x="203" y="1"/>
                    <a:pt x="199" y="0"/>
                    <a:pt x="1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8" name="Google Shape;3188;p17"/>
            <p:cNvSpPr/>
            <p:nvPr/>
          </p:nvSpPr>
          <p:spPr>
            <a:xfrm>
              <a:off x="5123950" y="2762725"/>
              <a:ext cx="9950" cy="8175"/>
            </a:xfrm>
            <a:custGeom>
              <a:avLst/>
              <a:gdLst/>
              <a:ahLst/>
              <a:cxnLst/>
              <a:rect l="l" t="t" r="r" b="b"/>
              <a:pathLst>
                <a:path w="398" h="327" extrusionOk="0">
                  <a:moveTo>
                    <a:pt x="170" y="1"/>
                  </a:moveTo>
                  <a:cubicBezTo>
                    <a:pt x="129" y="1"/>
                    <a:pt x="88" y="18"/>
                    <a:pt x="59" y="53"/>
                  </a:cubicBezTo>
                  <a:cubicBezTo>
                    <a:pt x="0" y="112"/>
                    <a:pt x="0" y="217"/>
                    <a:pt x="59" y="275"/>
                  </a:cubicBezTo>
                  <a:cubicBezTo>
                    <a:pt x="92" y="311"/>
                    <a:pt x="130" y="326"/>
                    <a:pt x="167" y="326"/>
                  </a:cubicBezTo>
                  <a:cubicBezTo>
                    <a:pt x="288" y="326"/>
                    <a:pt x="397" y="169"/>
                    <a:pt x="281" y="53"/>
                  </a:cubicBezTo>
                  <a:cubicBezTo>
                    <a:pt x="252" y="18"/>
                    <a:pt x="211" y="1"/>
                    <a:pt x="17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9" name="Google Shape;3189;p17"/>
            <p:cNvSpPr/>
            <p:nvPr/>
          </p:nvSpPr>
          <p:spPr>
            <a:xfrm>
              <a:off x="5040375" y="2953275"/>
              <a:ext cx="9300" cy="7825"/>
            </a:xfrm>
            <a:custGeom>
              <a:avLst/>
              <a:gdLst/>
              <a:ahLst/>
              <a:cxnLst/>
              <a:rect l="l" t="t" r="r" b="b"/>
              <a:pathLst>
                <a:path w="372" h="313" extrusionOk="0">
                  <a:moveTo>
                    <a:pt x="161" y="0"/>
                  </a:moveTo>
                  <a:cubicBezTo>
                    <a:pt x="79" y="0"/>
                    <a:pt x="9" y="59"/>
                    <a:pt x="9" y="153"/>
                  </a:cubicBezTo>
                  <a:cubicBezTo>
                    <a:pt x="1" y="249"/>
                    <a:pt x="81" y="312"/>
                    <a:pt x="162" y="312"/>
                  </a:cubicBezTo>
                  <a:cubicBezTo>
                    <a:pt x="199" y="312"/>
                    <a:pt x="237" y="299"/>
                    <a:pt x="266" y="270"/>
                  </a:cubicBezTo>
                  <a:cubicBezTo>
                    <a:pt x="372" y="164"/>
                    <a:pt x="301" y="0"/>
                    <a:pt x="16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0" name="Google Shape;3190;p17"/>
            <p:cNvSpPr/>
            <p:nvPr/>
          </p:nvSpPr>
          <p:spPr>
            <a:xfrm>
              <a:off x="6010450" y="1743275"/>
              <a:ext cx="31600" cy="28650"/>
            </a:xfrm>
            <a:custGeom>
              <a:avLst/>
              <a:gdLst/>
              <a:ahLst/>
              <a:cxnLst/>
              <a:rect l="l" t="t" r="r" b="b"/>
              <a:pathLst>
                <a:path w="1264" h="1146" extrusionOk="0">
                  <a:moveTo>
                    <a:pt x="642" y="0"/>
                  </a:moveTo>
                  <a:cubicBezTo>
                    <a:pt x="496" y="0"/>
                    <a:pt x="349" y="56"/>
                    <a:pt x="234" y="165"/>
                  </a:cubicBezTo>
                  <a:cubicBezTo>
                    <a:pt x="12" y="376"/>
                    <a:pt x="0" y="739"/>
                    <a:pt x="222" y="973"/>
                  </a:cubicBezTo>
                  <a:cubicBezTo>
                    <a:pt x="336" y="1087"/>
                    <a:pt x="484" y="1145"/>
                    <a:pt x="633" y="1145"/>
                  </a:cubicBezTo>
                  <a:cubicBezTo>
                    <a:pt x="774" y="1145"/>
                    <a:pt x="916" y="1093"/>
                    <a:pt x="1030" y="984"/>
                  </a:cubicBezTo>
                  <a:cubicBezTo>
                    <a:pt x="1264" y="774"/>
                    <a:pt x="1264" y="399"/>
                    <a:pt x="1053" y="177"/>
                  </a:cubicBezTo>
                  <a:cubicBezTo>
                    <a:pt x="940" y="59"/>
                    <a:pt x="792" y="0"/>
                    <a:pt x="64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1" name="Google Shape;3191;p17"/>
            <p:cNvSpPr/>
            <p:nvPr/>
          </p:nvSpPr>
          <p:spPr>
            <a:xfrm>
              <a:off x="6065425" y="1744500"/>
              <a:ext cx="31900" cy="28600"/>
            </a:xfrm>
            <a:custGeom>
              <a:avLst/>
              <a:gdLst/>
              <a:ahLst/>
              <a:cxnLst/>
              <a:rect l="l" t="t" r="r" b="b"/>
              <a:pathLst>
                <a:path w="1276" h="1144" extrusionOk="0">
                  <a:moveTo>
                    <a:pt x="630" y="1"/>
                  </a:moveTo>
                  <a:cubicBezTo>
                    <a:pt x="489" y="1"/>
                    <a:pt x="347" y="50"/>
                    <a:pt x="234" y="151"/>
                  </a:cubicBezTo>
                  <a:cubicBezTo>
                    <a:pt x="12" y="374"/>
                    <a:pt x="0" y="736"/>
                    <a:pt x="223" y="970"/>
                  </a:cubicBezTo>
                  <a:cubicBezTo>
                    <a:pt x="337" y="1084"/>
                    <a:pt x="488" y="1143"/>
                    <a:pt x="639" y="1143"/>
                  </a:cubicBezTo>
                  <a:cubicBezTo>
                    <a:pt x="783" y="1143"/>
                    <a:pt x="928" y="1090"/>
                    <a:pt x="1042" y="982"/>
                  </a:cubicBezTo>
                  <a:cubicBezTo>
                    <a:pt x="1264" y="760"/>
                    <a:pt x="1276" y="397"/>
                    <a:pt x="1053" y="175"/>
                  </a:cubicBezTo>
                  <a:cubicBezTo>
                    <a:pt x="938" y="59"/>
                    <a:pt x="784" y="1"/>
                    <a:pt x="63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2" name="Google Shape;3192;p17"/>
            <p:cNvSpPr/>
            <p:nvPr/>
          </p:nvSpPr>
          <p:spPr>
            <a:xfrm>
              <a:off x="6066600" y="1689550"/>
              <a:ext cx="31900" cy="28600"/>
            </a:xfrm>
            <a:custGeom>
              <a:avLst/>
              <a:gdLst/>
              <a:ahLst/>
              <a:cxnLst/>
              <a:rect l="l" t="t" r="r" b="b"/>
              <a:pathLst>
                <a:path w="1276" h="1144" extrusionOk="0">
                  <a:moveTo>
                    <a:pt x="636" y="1"/>
                  </a:moveTo>
                  <a:cubicBezTo>
                    <a:pt x="493" y="1"/>
                    <a:pt x="348" y="54"/>
                    <a:pt x="234" y="162"/>
                  </a:cubicBezTo>
                  <a:cubicBezTo>
                    <a:pt x="12" y="384"/>
                    <a:pt x="0" y="747"/>
                    <a:pt x="223" y="969"/>
                  </a:cubicBezTo>
                  <a:cubicBezTo>
                    <a:pt x="338" y="1085"/>
                    <a:pt x="492" y="1143"/>
                    <a:pt x="644" y="1143"/>
                  </a:cubicBezTo>
                  <a:cubicBezTo>
                    <a:pt x="784" y="1143"/>
                    <a:pt x="923" y="1093"/>
                    <a:pt x="1030" y="992"/>
                  </a:cubicBezTo>
                  <a:cubicBezTo>
                    <a:pt x="1264" y="770"/>
                    <a:pt x="1275" y="407"/>
                    <a:pt x="1053" y="173"/>
                  </a:cubicBezTo>
                  <a:cubicBezTo>
                    <a:pt x="939" y="59"/>
                    <a:pt x="788" y="1"/>
                    <a:pt x="63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3" name="Google Shape;3193;p17"/>
            <p:cNvSpPr/>
            <p:nvPr/>
          </p:nvSpPr>
          <p:spPr>
            <a:xfrm>
              <a:off x="6011600" y="1688425"/>
              <a:ext cx="31625" cy="28550"/>
            </a:xfrm>
            <a:custGeom>
              <a:avLst/>
              <a:gdLst/>
              <a:ahLst/>
              <a:cxnLst/>
              <a:rect l="l" t="t" r="r" b="b"/>
              <a:pathLst>
                <a:path w="1265" h="1142" extrusionOk="0">
                  <a:moveTo>
                    <a:pt x="632" y="0"/>
                  </a:moveTo>
                  <a:cubicBezTo>
                    <a:pt x="490" y="0"/>
                    <a:pt x="347" y="53"/>
                    <a:pt x="235" y="160"/>
                  </a:cubicBezTo>
                  <a:cubicBezTo>
                    <a:pt x="1" y="382"/>
                    <a:pt x="1" y="745"/>
                    <a:pt x="223" y="967"/>
                  </a:cubicBezTo>
                  <a:cubicBezTo>
                    <a:pt x="333" y="1083"/>
                    <a:pt x="483" y="1141"/>
                    <a:pt x="636" y="1141"/>
                  </a:cubicBezTo>
                  <a:cubicBezTo>
                    <a:pt x="776" y="1141"/>
                    <a:pt x="918" y="1092"/>
                    <a:pt x="1030" y="991"/>
                  </a:cubicBezTo>
                  <a:cubicBezTo>
                    <a:pt x="1264" y="768"/>
                    <a:pt x="1264" y="406"/>
                    <a:pt x="1054" y="183"/>
                  </a:cubicBezTo>
                  <a:cubicBezTo>
                    <a:pt x="938" y="62"/>
                    <a:pt x="785" y="0"/>
                    <a:pt x="63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4" name="Google Shape;3194;p17"/>
            <p:cNvSpPr/>
            <p:nvPr/>
          </p:nvSpPr>
          <p:spPr>
            <a:xfrm>
              <a:off x="6005175" y="1785900"/>
              <a:ext cx="37150" cy="31700"/>
            </a:xfrm>
            <a:custGeom>
              <a:avLst/>
              <a:gdLst/>
              <a:ahLst/>
              <a:cxnLst/>
              <a:rect l="l" t="t" r="r" b="b"/>
              <a:pathLst>
                <a:path w="1486" h="1268" extrusionOk="0">
                  <a:moveTo>
                    <a:pt x="718" y="0"/>
                  </a:moveTo>
                  <a:cubicBezTo>
                    <a:pt x="484" y="0"/>
                    <a:pt x="250" y="126"/>
                    <a:pt x="141" y="379"/>
                  </a:cubicBezTo>
                  <a:cubicBezTo>
                    <a:pt x="0" y="707"/>
                    <a:pt x="141" y="1069"/>
                    <a:pt x="468" y="1210"/>
                  </a:cubicBezTo>
                  <a:cubicBezTo>
                    <a:pt x="556" y="1250"/>
                    <a:pt x="645" y="1268"/>
                    <a:pt x="730" y="1268"/>
                  </a:cubicBezTo>
                  <a:cubicBezTo>
                    <a:pt x="1145" y="1268"/>
                    <a:pt x="1485" y="839"/>
                    <a:pt x="1311" y="402"/>
                  </a:cubicBezTo>
                  <a:cubicBezTo>
                    <a:pt x="1204" y="135"/>
                    <a:pt x="961"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5" name="Google Shape;3195;p17"/>
            <p:cNvSpPr/>
            <p:nvPr/>
          </p:nvSpPr>
          <p:spPr>
            <a:xfrm>
              <a:off x="6063650" y="1787025"/>
              <a:ext cx="38350" cy="31725"/>
            </a:xfrm>
            <a:custGeom>
              <a:avLst/>
              <a:gdLst/>
              <a:ahLst/>
              <a:cxnLst/>
              <a:rect l="l" t="t" r="r" b="b"/>
              <a:pathLst>
                <a:path w="1534" h="1269" extrusionOk="0">
                  <a:moveTo>
                    <a:pt x="763" y="0"/>
                  </a:moveTo>
                  <a:cubicBezTo>
                    <a:pt x="340" y="0"/>
                    <a:pt x="1" y="432"/>
                    <a:pt x="177" y="872"/>
                  </a:cubicBezTo>
                  <a:cubicBezTo>
                    <a:pt x="266" y="1121"/>
                    <a:pt x="503" y="1269"/>
                    <a:pt x="756" y="1269"/>
                  </a:cubicBezTo>
                  <a:cubicBezTo>
                    <a:pt x="836" y="1269"/>
                    <a:pt x="917" y="1254"/>
                    <a:pt x="996" y="1223"/>
                  </a:cubicBezTo>
                  <a:cubicBezTo>
                    <a:pt x="1522" y="1024"/>
                    <a:pt x="1534" y="276"/>
                    <a:pt x="1019" y="53"/>
                  </a:cubicBezTo>
                  <a:cubicBezTo>
                    <a:pt x="933" y="17"/>
                    <a:pt x="846" y="0"/>
                    <a:pt x="7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6" name="Google Shape;3196;p17"/>
            <p:cNvSpPr/>
            <p:nvPr/>
          </p:nvSpPr>
          <p:spPr>
            <a:xfrm>
              <a:off x="6107825" y="1746075"/>
              <a:ext cx="41200" cy="31850"/>
            </a:xfrm>
            <a:custGeom>
              <a:avLst/>
              <a:gdLst/>
              <a:ahLst/>
              <a:cxnLst/>
              <a:rect l="l" t="t" r="r" b="b"/>
              <a:pathLst>
                <a:path w="1648" h="1274" extrusionOk="0">
                  <a:moveTo>
                    <a:pt x="719" y="1"/>
                  </a:moveTo>
                  <a:cubicBezTo>
                    <a:pt x="474" y="1"/>
                    <a:pt x="246" y="145"/>
                    <a:pt x="141" y="381"/>
                  </a:cubicBezTo>
                  <a:cubicBezTo>
                    <a:pt x="1" y="697"/>
                    <a:pt x="141" y="1071"/>
                    <a:pt x="469" y="1212"/>
                  </a:cubicBezTo>
                  <a:cubicBezTo>
                    <a:pt x="564" y="1254"/>
                    <a:pt x="656" y="1273"/>
                    <a:pt x="741" y="1273"/>
                  </a:cubicBezTo>
                  <a:cubicBezTo>
                    <a:pt x="1338" y="1273"/>
                    <a:pt x="1647" y="350"/>
                    <a:pt x="972" y="53"/>
                  </a:cubicBezTo>
                  <a:cubicBezTo>
                    <a:pt x="889" y="18"/>
                    <a:pt x="803" y="1"/>
                    <a:pt x="71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7" name="Google Shape;3197;p17"/>
            <p:cNvSpPr/>
            <p:nvPr/>
          </p:nvSpPr>
          <p:spPr>
            <a:xfrm>
              <a:off x="6107775" y="1686750"/>
              <a:ext cx="36925" cy="31625"/>
            </a:xfrm>
            <a:custGeom>
              <a:avLst/>
              <a:gdLst/>
              <a:ahLst/>
              <a:cxnLst/>
              <a:rect l="l" t="t" r="r" b="b"/>
              <a:pathLst>
                <a:path w="1477" h="1265" extrusionOk="0">
                  <a:moveTo>
                    <a:pt x="772" y="0"/>
                  </a:moveTo>
                  <a:cubicBezTo>
                    <a:pt x="539" y="0"/>
                    <a:pt x="305" y="126"/>
                    <a:pt x="190" y="379"/>
                  </a:cubicBezTo>
                  <a:cubicBezTo>
                    <a:pt x="1" y="817"/>
                    <a:pt x="338" y="1264"/>
                    <a:pt x="767" y="1264"/>
                  </a:cubicBezTo>
                  <a:cubicBezTo>
                    <a:pt x="842" y="1264"/>
                    <a:pt x="919" y="1251"/>
                    <a:pt x="997" y="1221"/>
                  </a:cubicBezTo>
                  <a:cubicBezTo>
                    <a:pt x="1325" y="1093"/>
                    <a:pt x="1477" y="730"/>
                    <a:pt x="1360" y="402"/>
                  </a:cubicBezTo>
                  <a:cubicBezTo>
                    <a:pt x="1253" y="135"/>
                    <a:pt x="1013" y="0"/>
                    <a:pt x="7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8" name="Google Shape;3198;p17"/>
            <p:cNvSpPr/>
            <p:nvPr/>
          </p:nvSpPr>
          <p:spPr>
            <a:xfrm>
              <a:off x="6066600" y="1643950"/>
              <a:ext cx="38375" cy="31675"/>
            </a:xfrm>
            <a:custGeom>
              <a:avLst/>
              <a:gdLst/>
              <a:ahLst/>
              <a:cxnLst/>
              <a:rect l="l" t="t" r="r" b="b"/>
              <a:pathLst>
                <a:path w="1535" h="1267" extrusionOk="0">
                  <a:moveTo>
                    <a:pt x="765" y="1"/>
                  </a:moveTo>
                  <a:cubicBezTo>
                    <a:pt x="691" y="1"/>
                    <a:pt x="615" y="14"/>
                    <a:pt x="538" y="44"/>
                  </a:cubicBezTo>
                  <a:cubicBezTo>
                    <a:pt x="12" y="243"/>
                    <a:pt x="0" y="980"/>
                    <a:pt x="503" y="1214"/>
                  </a:cubicBezTo>
                  <a:cubicBezTo>
                    <a:pt x="587" y="1249"/>
                    <a:pt x="673" y="1266"/>
                    <a:pt x="758" y="1266"/>
                  </a:cubicBezTo>
                  <a:cubicBezTo>
                    <a:pt x="1006" y="1266"/>
                    <a:pt x="1241" y="1122"/>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9" name="Google Shape;3199;p17"/>
            <p:cNvSpPr/>
            <p:nvPr/>
          </p:nvSpPr>
          <p:spPr>
            <a:xfrm>
              <a:off x="6006925" y="1642725"/>
              <a:ext cx="38350" cy="31725"/>
            </a:xfrm>
            <a:custGeom>
              <a:avLst/>
              <a:gdLst/>
              <a:ahLst/>
              <a:cxnLst/>
              <a:rect l="l" t="t" r="r" b="b"/>
              <a:pathLst>
                <a:path w="1534" h="1269" extrusionOk="0">
                  <a:moveTo>
                    <a:pt x="777" y="0"/>
                  </a:moveTo>
                  <a:cubicBezTo>
                    <a:pt x="698" y="0"/>
                    <a:pt x="617" y="15"/>
                    <a:pt x="539" y="46"/>
                  </a:cubicBezTo>
                  <a:cubicBezTo>
                    <a:pt x="12" y="245"/>
                    <a:pt x="1" y="982"/>
                    <a:pt x="515" y="1216"/>
                  </a:cubicBezTo>
                  <a:cubicBezTo>
                    <a:pt x="600" y="1252"/>
                    <a:pt x="685" y="1269"/>
                    <a:pt x="767" y="1269"/>
                  </a:cubicBezTo>
                  <a:cubicBezTo>
                    <a:pt x="1187" y="1269"/>
                    <a:pt x="1534" y="837"/>
                    <a:pt x="1358" y="397"/>
                  </a:cubicBezTo>
                  <a:cubicBezTo>
                    <a:pt x="1260" y="148"/>
                    <a:pt x="1027" y="0"/>
                    <a:pt x="7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0" name="Google Shape;3200;p17"/>
            <p:cNvSpPr/>
            <p:nvPr/>
          </p:nvSpPr>
          <p:spPr>
            <a:xfrm>
              <a:off x="5963875" y="1683800"/>
              <a:ext cx="38400" cy="31650"/>
            </a:xfrm>
            <a:custGeom>
              <a:avLst/>
              <a:gdLst/>
              <a:ahLst/>
              <a:cxnLst/>
              <a:rect l="l" t="t" r="r" b="b"/>
              <a:pathLst>
                <a:path w="1536" h="1266" extrusionOk="0">
                  <a:moveTo>
                    <a:pt x="773" y="0"/>
                  </a:moveTo>
                  <a:cubicBezTo>
                    <a:pt x="530" y="0"/>
                    <a:pt x="295" y="144"/>
                    <a:pt x="190" y="380"/>
                  </a:cubicBezTo>
                  <a:cubicBezTo>
                    <a:pt x="1" y="818"/>
                    <a:pt x="338" y="1265"/>
                    <a:pt x="767" y="1265"/>
                  </a:cubicBezTo>
                  <a:cubicBezTo>
                    <a:pt x="842" y="1265"/>
                    <a:pt x="919" y="1252"/>
                    <a:pt x="997" y="1222"/>
                  </a:cubicBezTo>
                  <a:cubicBezTo>
                    <a:pt x="1512" y="1012"/>
                    <a:pt x="1535" y="286"/>
                    <a:pt x="1021" y="52"/>
                  </a:cubicBezTo>
                  <a:cubicBezTo>
                    <a:pt x="940" y="17"/>
                    <a:pt x="856" y="0"/>
                    <a:pt x="77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1" name="Google Shape;3201;p17"/>
            <p:cNvSpPr/>
            <p:nvPr/>
          </p:nvSpPr>
          <p:spPr>
            <a:xfrm>
              <a:off x="5963925" y="1743100"/>
              <a:ext cx="37200" cy="31625"/>
            </a:xfrm>
            <a:custGeom>
              <a:avLst/>
              <a:gdLst/>
              <a:ahLst/>
              <a:cxnLst/>
              <a:rect l="l" t="t" r="r" b="b"/>
              <a:pathLst>
                <a:path w="1488" h="1265" extrusionOk="0">
                  <a:moveTo>
                    <a:pt x="712" y="1"/>
                  </a:moveTo>
                  <a:cubicBezTo>
                    <a:pt x="636" y="1"/>
                    <a:pt x="559" y="14"/>
                    <a:pt x="481" y="44"/>
                  </a:cubicBezTo>
                  <a:cubicBezTo>
                    <a:pt x="165" y="172"/>
                    <a:pt x="1" y="535"/>
                    <a:pt x="130" y="863"/>
                  </a:cubicBezTo>
                  <a:cubicBezTo>
                    <a:pt x="231" y="1130"/>
                    <a:pt x="471" y="1265"/>
                    <a:pt x="712" y="1265"/>
                  </a:cubicBezTo>
                  <a:cubicBezTo>
                    <a:pt x="945" y="1265"/>
                    <a:pt x="1179" y="1139"/>
                    <a:pt x="1288" y="886"/>
                  </a:cubicBezTo>
                  <a:cubicBezTo>
                    <a:pt x="1487" y="448"/>
                    <a:pt x="1143" y="1"/>
                    <a:pt x="7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2" name="Google Shape;3202;p17"/>
            <p:cNvSpPr/>
            <p:nvPr/>
          </p:nvSpPr>
          <p:spPr>
            <a:xfrm>
              <a:off x="5961300" y="1803350"/>
              <a:ext cx="16900" cy="15800"/>
            </a:xfrm>
            <a:custGeom>
              <a:avLst/>
              <a:gdLst/>
              <a:ahLst/>
              <a:cxnLst/>
              <a:rect l="l" t="t" r="r" b="b"/>
              <a:pathLst>
                <a:path w="676" h="632" extrusionOk="0">
                  <a:moveTo>
                    <a:pt x="346" y="0"/>
                  </a:moveTo>
                  <a:cubicBezTo>
                    <a:pt x="270" y="0"/>
                    <a:pt x="192" y="28"/>
                    <a:pt x="129" y="90"/>
                  </a:cubicBezTo>
                  <a:cubicBezTo>
                    <a:pt x="12" y="207"/>
                    <a:pt x="1" y="406"/>
                    <a:pt x="129" y="535"/>
                  </a:cubicBezTo>
                  <a:cubicBezTo>
                    <a:pt x="192" y="601"/>
                    <a:pt x="272" y="631"/>
                    <a:pt x="352" y="631"/>
                  </a:cubicBezTo>
                  <a:cubicBezTo>
                    <a:pt x="511" y="631"/>
                    <a:pt x="667" y="512"/>
                    <a:pt x="667" y="324"/>
                  </a:cubicBezTo>
                  <a:cubicBezTo>
                    <a:pt x="675" y="132"/>
                    <a:pt x="513" y="0"/>
                    <a:pt x="34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3" name="Google Shape;3203;p17"/>
            <p:cNvSpPr/>
            <p:nvPr/>
          </p:nvSpPr>
          <p:spPr>
            <a:xfrm>
              <a:off x="6044075" y="1839050"/>
              <a:ext cx="18450" cy="16000"/>
            </a:xfrm>
            <a:custGeom>
              <a:avLst/>
              <a:gdLst/>
              <a:ahLst/>
              <a:cxnLst/>
              <a:rect l="l" t="t" r="r" b="b"/>
              <a:pathLst>
                <a:path w="738" h="640" extrusionOk="0">
                  <a:moveTo>
                    <a:pt x="319" y="0"/>
                  </a:moveTo>
                  <a:cubicBezTo>
                    <a:pt x="156" y="0"/>
                    <a:pt x="0" y="125"/>
                    <a:pt x="0" y="312"/>
                  </a:cubicBezTo>
                  <a:cubicBezTo>
                    <a:pt x="0" y="488"/>
                    <a:pt x="141" y="640"/>
                    <a:pt x="305" y="640"/>
                  </a:cubicBezTo>
                  <a:cubicBezTo>
                    <a:pt x="597" y="640"/>
                    <a:pt x="737" y="300"/>
                    <a:pt x="550" y="101"/>
                  </a:cubicBezTo>
                  <a:cubicBezTo>
                    <a:pt x="484" y="31"/>
                    <a:pt x="401" y="0"/>
                    <a:pt x="3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4" name="Google Shape;3204;p17"/>
            <p:cNvSpPr/>
            <p:nvPr/>
          </p:nvSpPr>
          <p:spPr>
            <a:xfrm>
              <a:off x="6124800" y="1806775"/>
              <a:ext cx="21075" cy="15925"/>
            </a:xfrm>
            <a:custGeom>
              <a:avLst/>
              <a:gdLst/>
              <a:ahLst/>
              <a:cxnLst/>
              <a:rect l="l" t="t" r="r" b="b"/>
              <a:pathLst>
                <a:path w="843" h="637" extrusionOk="0">
                  <a:moveTo>
                    <a:pt x="422" y="0"/>
                  </a:moveTo>
                  <a:cubicBezTo>
                    <a:pt x="141" y="0"/>
                    <a:pt x="0" y="328"/>
                    <a:pt x="188" y="538"/>
                  </a:cubicBezTo>
                  <a:cubicBezTo>
                    <a:pt x="253" y="604"/>
                    <a:pt x="338" y="636"/>
                    <a:pt x="422" y="636"/>
                  </a:cubicBezTo>
                  <a:cubicBezTo>
                    <a:pt x="501" y="636"/>
                    <a:pt x="581" y="607"/>
                    <a:pt x="644" y="550"/>
                  </a:cubicBezTo>
                  <a:cubicBezTo>
                    <a:pt x="843" y="351"/>
                    <a:pt x="702" y="12"/>
                    <a:pt x="4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5" name="Google Shape;3205;p17"/>
            <p:cNvSpPr/>
            <p:nvPr/>
          </p:nvSpPr>
          <p:spPr>
            <a:xfrm>
              <a:off x="6160775" y="1725250"/>
              <a:ext cx="18450" cy="15750"/>
            </a:xfrm>
            <a:custGeom>
              <a:avLst/>
              <a:gdLst/>
              <a:ahLst/>
              <a:cxnLst/>
              <a:rect l="l" t="t" r="r" b="b"/>
              <a:pathLst>
                <a:path w="738" h="630" extrusionOk="0">
                  <a:moveTo>
                    <a:pt x="419" y="0"/>
                  </a:moveTo>
                  <a:cubicBezTo>
                    <a:pt x="343" y="0"/>
                    <a:pt x="266" y="28"/>
                    <a:pt x="199" y="91"/>
                  </a:cubicBezTo>
                  <a:cubicBezTo>
                    <a:pt x="0" y="278"/>
                    <a:pt x="129" y="629"/>
                    <a:pt x="410" y="629"/>
                  </a:cubicBezTo>
                  <a:cubicBezTo>
                    <a:pt x="417" y="629"/>
                    <a:pt x="423" y="630"/>
                    <a:pt x="430" y="630"/>
                  </a:cubicBezTo>
                  <a:cubicBezTo>
                    <a:pt x="596" y="630"/>
                    <a:pt x="726" y="493"/>
                    <a:pt x="737" y="325"/>
                  </a:cubicBezTo>
                  <a:cubicBezTo>
                    <a:pt x="737" y="132"/>
                    <a:pt x="584" y="0"/>
                    <a:pt x="4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6" name="Google Shape;3206;p17"/>
            <p:cNvSpPr/>
            <p:nvPr/>
          </p:nvSpPr>
          <p:spPr>
            <a:xfrm>
              <a:off x="6130650" y="1642200"/>
              <a:ext cx="16700" cy="15925"/>
            </a:xfrm>
            <a:custGeom>
              <a:avLst/>
              <a:gdLst/>
              <a:ahLst/>
              <a:cxnLst/>
              <a:rect l="l" t="t" r="r" b="b"/>
              <a:pathLst>
                <a:path w="668" h="637" extrusionOk="0">
                  <a:moveTo>
                    <a:pt x="322" y="1"/>
                  </a:moveTo>
                  <a:cubicBezTo>
                    <a:pt x="162" y="1"/>
                    <a:pt x="8" y="125"/>
                    <a:pt x="0" y="313"/>
                  </a:cubicBezTo>
                  <a:cubicBezTo>
                    <a:pt x="0" y="505"/>
                    <a:pt x="160" y="637"/>
                    <a:pt x="324" y="637"/>
                  </a:cubicBezTo>
                  <a:cubicBezTo>
                    <a:pt x="399" y="637"/>
                    <a:pt x="476" y="609"/>
                    <a:pt x="539" y="547"/>
                  </a:cubicBezTo>
                  <a:cubicBezTo>
                    <a:pt x="667" y="430"/>
                    <a:pt x="667" y="231"/>
                    <a:pt x="550" y="102"/>
                  </a:cubicBezTo>
                  <a:cubicBezTo>
                    <a:pt x="484" y="32"/>
                    <a:pt x="402" y="1"/>
                    <a:pt x="32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7" name="Google Shape;3207;p17"/>
            <p:cNvSpPr/>
            <p:nvPr/>
          </p:nvSpPr>
          <p:spPr>
            <a:xfrm>
              <a:off x="6046125" y="1606425"/>
              <a:ext cx="18750" cy="16000"/>
            </a:xfrm>
            <a:custGeom>
              <a:avLst/>
              <a:gdLst/>
              <a:ahLst/>
              <a:cxnLst/>
              <a:rect l="l" t="t" r="r" b="b"/>
              <a:pathLst>
                <a:path w="750" h="640" extrusionOk="0">
                  <a:moveTo>
                    <a:pt x="433" y="0"/>
                  </a:moveTo>
                  <a:cubicBezTo>
                    <a:pt x="152" y="0"/>
                    <a:pt x="0" y="340"/>
                    <a:pt x="199" y="539"/>
                  </a:cubicBezTo>
                  <a:cubicBezTo>
                    <a:pt x="265" y="609"/>
                    <a:pt x="347" y="640"/>
                    <a:pt x="428" y="640"/>
                  </a:cubicBezTo>
                  <a:cubicBezTo>
                    <a:pt x="588" y="640"/>
                    <a:pt x="741" y="515"/>
                    <a:pt x="749" y="328"/>
                  </a:cubicBezTo>
                  <a:cubicBezTo>
                    <a:pt x="749" y="153"/>
                    <a:pt x="609" y="12"/>
                    <a:pt x="43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8" name="Google Shape;3208;p17"/>
            <p:cNvSpPr/>
            <p:nvPr/>
          </p:nvSpPr>
          <p:spPr>
            <a:xfrm>
              <a:off x="5963050" y="1638925"/>
              <a:ext cx="21000" cy="15800"/>
            </a:xfrm>
            <a:custGeom>
              <a:avLst/>
              <a:gdLst/>
              <a:ahLst/>
              <a:cxnLst/>
              <a:rect l="l" t="t" r="r" b="b"/>
              <a:pathLst>
                <a:path w="840" h="632" extrusionOk="0">
                  <a:moveTo>
                    <a:pt x="421" y="0"/>
                  </a:moveTo>
                  <a:cubicBezTo>
                    <a:pt x="342" y="0"/>
                    <a:pt x="262" y="30"/>
                    <a:pt x="200" y="93"/>
                  </a:cubicBezTo>
                  <a:cubicBezTo>
                    <a:pt x="1" y="280"/>
                    <a:pt x="129" y="631"/>
                    <a:pt x="410" y="631"/>
                  </a:cubicBezTo>
                  <a:cubicBezTo>
                    <a:pt x="415" y="631"/>
                    <a:pt x="420" y="631"/>
                    <a:pt x="424" y="631"/>
                  </a:cubicBezTo>
                  <a:cubicBezTo>
                    <a:pt x="696" y="631"/>
                    <a:pt x="840" y="300"/>
                    <a:pt x="644" y="93"/>
                  </a:cubicBezTo>
                  <a:cubicBezTo>
                    <a:pt x="584" y="33"/>
                    <a:pt x="503" y="0"/>
                    <a:pt x="42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9" name="Google Shape;3209;p17"/>
            <p:cNvSpPr/>
            <p:nvPr/>
          </p:nvSpPr>
          <p:spPr>
            <a:xfrm>
              <a:off x="5929500" y="1720500"/>
              <a:ext cx="18675" cy="15825"/>
            </a:xfrm>
            <a:custGeom>
              <a:avLst/>
              <a:gdLst/>
              <a:ahLst/>
              <a:cxnLst/>
              <a:rect l="l" t="t" r="r" b="b"/>
              <a:pathLst>
                <a:path w="747" h="633" extrusionOk="0">
                  <a:moveTo>
                    <a:pt x="337" y="0"/>
                  </a:moveTo>
                  <a:cubicBezTo>
                    <a:pt x="161" y="0"/>
                    <a:pt x="9" y="129"/>
                    <a:pt x="9" y="304"/>
                  </a:cubicBezTo>
                  <a:cubicBezTo>
                    <a:pt x="1" y="499"/>
                    <a:pt x="163" y="632"/>
                    <a:pt x="332" y="632"/>
                  </a:cubicBezTo>
                  <a:cubicBezTo>
                    <a:pt x="407" y="632"/>
                    <a:pt x="483" y="607"/>
                    <a:pt x="547" y="550"/>
                  </a:cubicBezTo>
                  <a:cubicBezTo>
                    <a:pt x="746" y="351"/>
                    <a:pt x="617" y="12"/>
                    <a:pt x="3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0" name="Google Shape;3210;p17"/>
            <p:cNvSpPr/>
            <p:nvPr/>
          </p:nvSpPr>
          <p:spPr>
            <a:xfrm>
              <a:off x="5978275" y="1860875"/>
              <a:ext cx="27750" cy="23825"/>
            </a:xfrm>
            <a:custGeom>
              <a:avLst/>
              <a:gdLst/>
              <a:ahLst/>
              <a:cxnLst/>
              <a:rect l="l" t="t" r="r" b="b"/>
              <a:pathLst>
                <a:path w="1110" h="953" extrusionOk="0">
                  <a:moveTo>
                    <a:pt x="541" y="1"/>
                  </a:moveTo>
                  <a:cubicBezTo>
                    <a:pt x="363" y="1"/>
                    <a:pt x="186" y="97"/>
                    <a:pt x="105" y="293"/>
                  </a:cubicBezTo>
                  <a:cubicBezTo>
                    <a:pt x="0" y="527"/>
                    <a:pt x="117" y="808"/>
                    <a:pt x="351" y="913"/>
                  </a:cubicBezTo>
                  <a:cubicBezTo>
                    <a:pt x="415" y="940"/>
                    <a:pt x="479" y="953"/>
                    <a:pt x="541" y="953"/>
                  </a:cubicBezTo>
                  <a:cubicBezTo>
                    <a:pt x="854" y="953"/>
                    <a:pt x="1110" y="637"/>
                    <a:pt x="983" y="305"/>
                  </a:cubicBezTo>
                  <a:cubicBezTo>
                    <a:pt x="906" y="103"/>
                    <a:pt x="723"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1" name="Google Shape;3211;p17"/>
            <p:cNvSpPr/>
            <p:nvPr/>
          </p:nvSpPr>
          <p:spPr>
            <a:xfrm>
              <a:off x="6096775" y="1863300"/>
              <a:ext cx="28625" cy="23850"/>
            </a:xfrm>
            <a:custGeom>
              <a:avLst/>
              <a:gdLst/>
              <a:ahLst/>
              <a:cxnLst/>
              <a:rect l="l" t="t" r="r" b="b"/>
              <a:pathLst>
                <a:path w="1145" h="954" extrusionOk="0">
                  <a:moveTo>
                    <a:pt x="563" y="0"/>
                  </a:moveTo>
                  <a:cubicBezTo>
                    <a:pt x="253" y="0"/>
                    <a:pt x="1" y="322"/>
                    <a:pt x="127" y="652"/>
                  </a:cubicBezTo>
                  <a:cubicBezTo>
                    <a:pt x="199" y="841"/>
                    <a:pt x="381" y="954"/>
                    <a:pt x="573" y="954"/>
                  </a:cubicBezTo>
                  <a:cubicBezTo>
                    <a:pt x="631" y="954"/>
                    <a:pt x="690" y="943"/>
                    <a:pt x="747" y="921"/>
                  </a:cubicBezTo>
                  <a:cubicBezTo>
                    <a:pt x="1133" y="769"/>
                    <a:pt x="1145" y="208"/>
                    <a:pt x="759" y="44"/>
                  </a:cubicBezTo>
                  <a:cubicBezTo>
                    <a:pt x="693" y="14"/>
                    <a:pt x="627" y="0"/>
                    <a:pt x="5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2" name="Google Shape;3212;p17"/>
            <p:cNvSpPr/>
            <p:nvPr/>
          </p:nvSpPr>
          <p:spPr>
            <a:xfrm>
              <a:off x="6182700" y="1781175"/>
              <a:ext cx="28950" cy="23700"/>
            </a:xfrm>
            <a:custGeom>
              <a:avLst/>
              <a:gdLst/>
              <a:ahLst/>
              <a:cxnLst/>
              <a:rect l="l" t="t" r="r" b="b"/>
              <a:pathLst>
                <a:path w="1158" h="948" extrusionOk="0">
                  <a:moveTo>
                    <a:pt x="575" y="0"/>
                  </a:moveTo>
                  <a:cubicBezTo>
                    <a:pt x="521" y="0"/>
                    <a:pt x="466" y="10"/>
                    <a:pt x="410" y="30"/>
                  </a:cubicBezTo>
                  <a:cubicBezTo>
                    <a:pt x="12" y="182"/>
                    <a:pt x="1" y="732"/>
                    <a:pt x="387" y="907"/>
                  </a:cubicBezTo>
                  <a:cubicBezTo>
                    <a:pt x="448" y="935"/>
                    <a:pt x="512" y="948"/>
                    <a:pt x="576" y="948"/>
                  </a:cubicBezTo>
                  <a:cubicBezTo>
                    <a:pt x="756" y="948"/>
                    <a:pt x="929" y="843"/>
                    <a:pt x="1007" y="662"/>
                  </a:cubicBezTo>
                  <a:cubicBezTo>
                    <a:pt x="1157" y="331"/>
                    <a:pt x="89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3" name="Google Shape;3213;p17"/>
            <p:cNvSpPr/>
            <p:nvPr/>
          </p:nvSpPr>
          <p:spPr>
            <a:xfrm>
              <a:off x="6185125" y="1662550"/>
              <a:ext cx="27725" cy="23700"/>
            </a:xfrm>
            <a:custGeom>
              <a:avLst/>
              <a:gdLst/>
              <a:ahLst/>
              <a:cxnLst/>
              <a:rect l="l" t="t" r="r" b="b"/>
              <a:pathLst>
                <a:path w="1109" h="948" extrusionOk="0">
                  <a:moveTo>
                    <a:pt x="575" y="0"/>
                  </a:moveTo>
                  <a:cubicBezTo>
                    <a:pt x="402" y="0"/>
                    <a:pt x="230" y="94"/>
                    <a:pt x="149" y="282"/>
                  </a:cubicBezTo>
                  <a:cubicBezTo>
                    <a:pt x="0" y="611"/>
                    <a:pt x="257" y="947"/>
                    <a:pt x="575" y="947"/>
                  </a:cubicBezTo>
                  <a:cubicBezTo>
                    <a:pt x="630" y="947"/>
                    <a:pt x="688" y="937"/>
                    <a:pt x="746" y="914"/>
                  </a:cubicBezTo>
                  <a:cubicBezTo>
                    <a:pt x="992" y="821"/>
                    <a:pt x="1109" y="540"/>
                    <a:pt x="1015" y="306"/>
                  </a:cubicBezTo>
                  <a:cubicBezTo>
                    <a:pt x="937" y="103"/>
                    <a:pt x="75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4" name="Google Shape;3214;p17"/>
            <p:cNvSpPr/>
            <p:nvPr/>
          </p:nvSpPr>
          <p:spPr>
            <a:xfrm>
              <a:off x="6102650" y="1576800"/>
              <a:ext cx="27725" cy="23850"/>
            </a:xfrm>
            <a:custGeom>
              <a:avLst/>
              <a:gdLst/>
              <a:ahLst/>
              <a:cxnLst/>
              <a:rect l="l" t="t" r="r" b="b"/>
              <a:pathLst>
                <a:path w="1109" h="954" extrusionOk="0">
                  <a:moveTo>
                    <a:pt x="582" y="0"/>
                  </a:moveTo>
                  <a:cubicBezTo>
                    <a:pt x="266" y="0"/>
                    <a:pt x="0" y="324"/>
                    <a:pt x="138" y="647"/>
                  </a:cubicBezTo>
                  <a:cubicBezTo>
                    <a:pt x="215" y="851"/>
                    <a:pt x="397" y="953"/>
                    <a:pt x="580" y="953"/>
                  </a:cubicBezTo>
                  <a:cubicBezTo>
                    <a:pt x="754" y="953"/>
                    <a:pt x="929" y="859"/>
                    <a:pt x="1015" y="671"/>
                  </a:cubicBezTo>
                  <a:cubicBezTo>
                    <a:pt x="1109" y="425"/>
                    <a:pt x="1003" y="144"/>
                    <a:pt x="769" y="39"/>
                  </a:cubicBezTo>
                  <a:cubicBezTo>
                    <a:pt x="707" y="12"/>
                    <a:pt x="644"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5" name="Google Shape;3215;p17"/>
            <p:cNvSpPr/>
            <p:nvPr/>
          </p:nvSpPr>
          <p:spPr>
            <a:xfrm>
              <a:off x="5983250" y="1574325"/>
              <a:ext cx="28600" cy="23850"/>
            </a:xfrm>
            <a:custGeom>
              <a:avLst/>
              <a:gdLst/>
              <a:ahLst/>
              <a:cxnLst/>
              <a:rect l="l" t="t" r="r" b="b"/>
              <a:pathLst>
                <a:path w="1144" h="954" extrusionOk="0">
                  <a:moveTo>
                    <a:pt x="582" y="0"/>
                  </a:moveTo>
                  <a:cubicBezTo>
                    <a:pt x="525" y="0"/>
                    <a:pt x="467" y="11"/>
                    <a:pt x="409" y="33"/>
                  </a:cubicBezTo>
                  <a:cubicBezTo>
                    <a:pt x="12" y="196"/>
                    <a:pt x="0" y="746"/>
                    <a:pt x="386" y="910"/>
                  </a:cubicBezTo>
                  <a:cubicBezTo>
                    <a:pt x="452" y="940"/>
                    <a:pt x="518" y="954"/>
                    <a:pt x="582" y="954"/>
                  </a:cubicBezTo>
                  <a:cubicBezTo>
                    <a:pt x="892" y="954"/>
                    <a:pt x="1144" y="632"/>
                    <a:pt x="1018" y="302"/>
                  </a:cubicBezTo>
                  <a:cubicBezTo>
                    <a:pt x="946" y="113"/>
                    <a:pt x="771"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6" name="Google Shape;3216;p17"/>
            <p:cNvSpPr/>
            <p:nvPr/>
          </p:nvSpPr>
          <p:spPr>
            <a:xfrm>
              <a:off x="5897325" y="1656650"/>
              <a:ext cx="28025" cy="23675"/>
            </a:xfrm>
            <a:custGeom>
              <a:avLst/>
              <a:gdLst/>
              <a:ahLst/>
              <a:cxnLst/>
              <a:rect l="l" t="t" r="r" b="b"/>
              <a:pathLst>
                <a:path w="1121" h="947" extrusionOk="0">
                  <a:moveTo>
                    <a:pt x="583" y="0"/>
                  </a:moveTo>
                  <a:cubicBezTo>
                    <a:pt x="266" y="0"/>
                    <a:pt x="1" y="324"/>
                    <a:pt x="138" y="647"/>
                  </a:cubicBezTo>
                  <a:cubicBezTo>
                    <a:pt x="214" y="847"/>
                    <a:pt x="392" y="947"/>
                    <a:pt x="572" y="947"/>
                  </a:cubicBezTo>
                  <a:cubicBezTo>
                    <a:pt x="749" y="947"/>
                    <a:pt x="928" y="850"/>
                    <a:pt x="1015" y="659"/>
                  </a:cubicBezTo>
                  <a:cubicBezTo>
                    <a:pt x="1121" y="425"/>
                    <a:pt x="1004" y="144"/>
                    <a:pt x="770" y="39"/>
                  </a:cubicBezTo>
                  <a:cubicBezTo>
                    <a:pt x="707" y="12"/>
                    <a:pt x="644" y="0"/>
                    <a:pt x="58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7" name="Google Shape;3217;p17"/>
            <p:cNvSpPr/>
            <p:nvPr/>
          </p:nvSpPr>
          <p:spPr>
            <a:xfrm>
              <a:off x="5895775" y="1775225"/>
              <a:ext cx="27800" cy="23750"/>
            </a:xfrm>
            <a:custGeom>
              <a:avLst/>
              <a:gdLst/>
              <a:ahLst/>
              <a:cxnLst/>
              <a:rect l="l" t="t" r="r" b="b"/>
              <a:pathLst>
                <a:path w="1112" h="950" extrusionOk="0">
                  <a:moveTo>
                    <a:pt x="539" y="1"/>
                  </a:moveTo>
                  <a:cubicBezTo>
                    <a:pt x="482" y="1"/>
                    <a:pt x="423" y="11"/>
                    <a:pt x="364" y="34"/>
                  </a:cubicBezTo>
                  <a:cubicBezTo>
                    <a:pt x="118" y="139"/>
                    <a:pt x="1" y="408"/>
                    <a:pt x="95" y="654"/>
                  </a:cubicBezTo>
                  <a:cubicBezTo>
                    <a:pt x="172" y="850"/>
                    <a:pt x="351" y="949"/>
                    <a:pt x="533" y="949"/>
                  </a:cubicBezTo>
                  <a:cubicBezTo>
                    <a:pt x="708" y="949"/>
                    <a:pt x="886" y="856"/>
                    <a:pt x="972" y="666"/>
                  </a:cubicBezTo>
                  <a:cubicBezTo>
                    <a:pt x="1111" y="337"/>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8" name="Google Shape;3218;p17"/>
            <p:cNvSpPr/>
            <p:nvPr/>
          </p:nvSpPr>
          <p:spPr>
            <a:xfrm>
              <a:off x="5909525" y="1861025"/>
              <a:ext cx="8800" cy="8000"/>
            </a:xfrm>
            <a:custGeom>
              <a:avLst/>
              <a:gdLst/>
              <a:ahLst/>
              <a:cxnLst/>
              <a:rect l="l" t="t" r="r" b="b"/>
              <a:pathLst>
                <a:path w="352" h="320" extrusionOk="0">
                  <a:moveTo>
                    <a:pt x="178" y="0"/>
                  </a:moveTo>
                  <a:cubicBezTo>
                    <a:pt x="138" y="0"/>
                    <a:pt x="100" y="18"/>
                    <a:pt x="71" y="53"/>
                  </a:cubicBezTo>
                  <a:cubicBezTo>
                    <a:pt x="1" y="112"/>
                    <a:pt x="1" y="205"/>
                    <a:pt x="71" y="275"/>
                  </a:cubicBezTo>
                  <a:cubicBezTo>
                    <a:pt x="100" y="305"/>
                    <a:pt x="138" y="319"/>
                    <a:pt x="178" y="319"/>
                  </a:cubicBezTo>
                  <a:cubicBezTo>
                    <a:pt x="217" y="319"/>
                    <a:pt x="258" y="305"/>
                    <a:pt x="293" y="275"/>
                  </a:cubicBezTo>
                  <a:cubicBezTo>
                    <a:pt x="352" y="205"/>
                    <a:pt x="352" y="112"/>
                    <a:pt x="293" y="53"/>
                  </a:cubicBezTo>
                  <a:cubicBezTo>
                    <a:pt x="258" y="18"/>
                    <a:pt x="217" y="0"/>
                    <a:pt x="1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9" name="Google Shape;3219;p17"/>
            <p:cNvSpPr/>
            <p:nvPr/>
          </p:nvSpPr>
          <p:spPr>
            <a:xfrm>
              <a:off x="6046425" y="1920575"/>
              <a:ext cx="9300" cy="7900"/>
            </a:xfrm>
            <a:custGeom>
              <a:avLst/>
              <a:gdLst/>
              <a:ahLst/>
              <a:cxnLst/>
              <a:rect l="l" t="t" r="r" b="b"/>
              <a:pathLst>
                <a:path w="372" h="316" extrusionOk="0">
                  <a:moveTo>
                    <a:pt x="159" y="1"/>
                  </a:moveTo>
                  <a:cubicBezTo>
                    <a:pt x="79" y="1"/>
                    <a:pt x="0" y="61"/>
                    <a:pt x="0" y="163"/>
                  </a:cubicBezTo>
                  <a:cubicBezTo>
                    <a:pt x="0" y="245"/>
                    <a:pt x="70" y="315"/>
                    <a:pt x="152" y="315"/>
                  </a:cubicBezTo>
                  <a:cubicBezTo>
                    <a:pt x="157" y="315"/>
                    <a:pt x="161" y="316"/>
                    <a:pt x="165" y="316"/>
                  </a:cubicBezTo>
                  <a:cubicBezTo>
                    <a:pt x="298" y="316"/>
                    <a:pt x="371" y="148"/>
                    <a:pt x="269" y="46"/>
                  </a:cubicBezTo>
                  <a:cubicBezTo>
                    <a:pt x="238" y="15"/>
                    <a:pt x="199"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0" name="Google Shape;3220;p17"/>
            <p:cNvSpPr/>
            <p:nvPr/>
          </p:nvSpPr>
          <p:spPr>
            <a:xfrm>
              <a:off x="6183875" y="1866725"/>
              <a:ext cx="10550" cy="7850"/>
            </a:xfrm>
            <a:custGeom>
              <a:avLst/>
              <a:gdLst/>
              <a:ahLst/>
              <a:cxnLst/>
              <a:rect l="l" t="t" r="r" b="b"/>
              <a:pathLst>
                <a:path w="422" h="314" extrusionOk="0">
                  <a:moveTo>
                    <a:pt x="211" y="1"/>
                  </a:moveTo>
                  <a:cubicBezTo>
                    <a:pt x="71" y="1"/>
                    <a:pt x="1" y="164"/>
                    <a:pt x="106" y="270"/>
                  </a:cubicBezTo>
                  <a:cubicBezTo>
                    <a:pt x="135" y="299"/>
                    <a:pt x="173" y="314"/>
                    <a:pt x="213" y="314"/>
                  </a:cubicBezTo>
                  <a:cubicBezTo>
                    <a:pt x="252" y="314"/>
                    <a:pt x="293" y="299"/>
                    <a:pt x="328" y="270"/>
                  </a:cubicBezTo>
                  <a:cubicBezTo>
                    <a:pt x="422" y="164"/>
                    <a:pt x="352" y="1"/>
                    <a:pt x="2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1" name="Google Shape;3221;p17"/>
            <p:cNvSpPr/>
            <p:nvPr/>
          </p:nvSpPr>
          <p:spPr>
            <a:xfrm>
              <a:off x="6243825" y="1730825"/>
              <a:ext cx="9300" cy="7825"/>
            </a:xfrm>
            <a:custGeom>
              <a:avLst/>
              <a:gdLst/>
              <a:ahLst/>
              <a:cxnLst/>
              <a:rect l="l" t="t" r="r" b="b"/>
              <a:pathLst>
                <a:path w="372" h="313" extrusionOk="0">
                  <a:moveTo>
                    <a:pt x="210" y="1"/>
                  </a:moveTo>
                  <a:cubicBezTo>
                    <a:pt x="173" y="1"/>
                    <a:pt x="136" y="14"/>
                    <a:pt x="106" y="43"/>
                  </a:cubicBezTo>
                  <a:cubicBezTo>
                    <a:pt x="1" y="137"/>
                    <a:pt x="71" y="312"/>
                    <a:pt x="211" y="312"/>
                  </a:cubicBezTo>
                  <a:cubicBezTo>
                    <a:pt x="293" y="312"/>
                    <a:pt x="364" y="242"/>
                    <a:pt x="364" y="160"/>
                  </a:cubicBezTo>
                  <a:cubicBezTo>
                    <a:pt x="372" y="64"/>
                    <a:pt x="291" y="1"/>
                    <a:pt x="2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2" name="Google Shape;3222;p17"/>
            <p:cNvSpPr/>
            <p:nvPr/>
          </p:nvSpPr>
          <p:spPr>
            <a:xfrm>
              <a:off x="6189600" y="1592700"/>
              <a:ext cx="9500" cy="7825"/>
            </a:xfrm>
            <a:custGeom>
              <a:avLst/>
              <a:gdLst/>
              <a:ahLst/>
              <a:cxnLst/>
              <a:rect l="l" t="t" r="r" b="b"/>
              <a:pathLst>
                <a:path w="380" h="313" extrusionOk="0">
                  <a:moveTo>
                    <a:pt x="218" y="0"/>
                  </a:moveTo>
                  <a:cubicBezTo>
                    <a:pt x="102" y="0"/>
                    <a:pt x="0" y="152"/>
                    <a:pt x="99" y="269"/>
                  </a:cubicBezTo>
                  <a:cubicBezTo>
                    <a:pt x="128" y="298"/>
                    <a:pt x="169" y="313"/>
                    <a:pt x="210" y="313"/>
                  </a:cubicBezTo>
                  <a:cubicBezTo>
                    <a:pt x="251" y="313"/>
                    <a:pt x="292" y="298"/>
                    <a:pt x="321" y="269"/>
                  </a:cubicBezTo>
                  <a:cubicBezTo>
                    <a:pt x="380" y="210"/>
                    <a:pt x="380" y="105"/>
                    <a:pt x="321" y="46"/>
                  </a:cubicBezTo>
                  <a:cubicBezTo>
                    <a:pt x="289" y="14"/>
                    <a:pt x="253" y="0"/>
                    <a:pt x="2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3" name="Google Shape;3223;p17"/>
            <p:cNvSpPr/>
            <p:nvPr/>
          </p:nvSpPr>
          <p:spPr>
            <a:xfrm>
              <a:off x="6054300" y="1533150"/>
              <a:ext cx="7925" cy="7700"/>
            </a:xfrm>
            <a:custGeom>
              <a:avLst/>
              <a:gdLst/>
              <a:ahLst/>
              <a:cxnLst/>
              <a:rect l="l" t="t" r="r" b="b"/>
              <a:pathLst>
                <a:path w="317" h="308" extrusionOk="0">
                  <a:moveTo>
                    <a:pt x="159" y="1"/>
                  </a:moveTo>
                  <a:cubicBezTo>
                    <a:pt x="80" y="1"/>
                    <a:pt x="1" y="53"/>
                    <a:pt x="1" y="159"/>
                  </a:cubicBezTo>
                  <a:cubicBezTo>
                    <a:pt x="1" y="258"/>
                    <a:pt x="80" y="308"/>
                    <a:pt x="159" y="308"/>
                  </a:cubicBezTo>
                  <a:cubicBezTo>
                    <a:pt x="238" y="308"/>
                    <a:pt x="317" y="258"/>
                    <a:pt x="317" y="159"/>
                  </a:cubicBezTo>
                  <a:cubicBezTo>
                    <a:pt x="317" y="53"/>
                    <a:pt x="238"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4" name="Google Shape;3224;p17"/>
            <p:cNvSpPr/>
            <p:nvPr/>
          </p:nvSpPr>
          <p:spPr>
            <a:xfrm>
              <a:off x="5915100" y="1586900"/>
              <a:ext cx="9600" cy="7725"/>
            </a:xfrm>
            <a:custGeom>
              <a:avLst/>
              <a:gdLst/>
              <a:ahLst/>
              <a:cxnLst/>
              <a:rect l="l" t="t" r="r" b="b"/>
              <a:pathLst>
                <a:path w="384" h="309" extrusionOk="0">
                  <a:moveTo>
                    <a:pt x="180" y="1"/>
                  </a:moveTo>
                  <a:cubicBezTo>
                    <a:pt x="138" y="1"/>
                    <a:pt x="94" y="15"/>
                    <a:pt x="59" y="44"/>
                  </a:cubicBezTo>
                  <a:cubicBezTo>
                    <a:pt x="0" y="103"/>
                    <a:pt x="0" y="208"/>
                    <a:pt x="59" y="267"/>
                  </a:cubicBezTo>
                  <a:cubicBezTo>
                    <a:pt x="93" y="296"/>
                    <a:pt x="130" y="308"/>
                    <a:pt x="164" y="308"/>
                  </a:cubicBezTo>
                  <a:cubicBezTo>
                    <a:pt x="284" y="308"/>
                    <a:pt x="383" y="162"/>
                    <a:pt x="293" y="44"/>
                  </a:cubicBezTo>
                  <a:cubicBezTo>
                    <a:pt x="263" y="15"/>
                    <a:pt x="222" y="1"/>
                    <a:pt x="18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5" name="Google Shape;3225;p17"/>
            <p:cNvSpPr/>
            <p:nvPr/>
          </p:nvSpPr>
          <p:spPr>
            <a:xfrm>
              <a:off x="5855725" y="1722825"/>
              <a:ext cx="9075" cy="7950"/>
            </a:xfrm>
            <a:custGeom>
              <a:avLst/>
              <a:gdLst/>
              <a:ahLst/>
              <a:cxnLst/>
              <a:rect l="l" t="t" r="r" b="b"/>
              <a:pathLst>
                <a:path w="363" h="318" extrusionOk="0">
                  <a:moveTo>
                    <a:pt x="164" y="1"/>
                  </a:moveTo>
                  <a:cubicBezTo>
                    <a:pt x="70" y="1"/>
                    <a:pt x="0" y="71"/>
                    <a:pt x="0" y="153"/>
                  </a:cubicBezTo>
                  <a:cubicBezTo>
                    <a:pt x="0" y="249"/>
                    <a:pt x="77" y="318"/>
                    <a:pt x="159" y="318"/>
                  </a:cubicBezTo>
                  <a:cubicBezTo>
                    <a:pt x="197" y="318"/>
                    <a:pt x="236" y="303"/>
                    <a:pt x="269" y="270"/>
                  </a:cubicBezTo>
                  <a:cubicBezTo>
                    <a:pt x="363" y="176"/>
                    <a:pt x="304"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6" name="Google Shape;3226;p17"/>
            <p:cNvSpPr/>
            <p:nvPr/>
          </p:nvSpPr>
          <p:spPr>
            <a:xfrm>
              <a:off x="5951650" y="1935925"/>
              <a:ext cx="18575" cy="15775"/>
            </a:xfrm>
            <a:custGeom>
              <a:avLst/>
              <a:gdLst/>
              <a:ahLst/>
              <a:cxnLst/>
              <a:rect l="l" t="t" r="r" b="b"/>
              <a:pathLst>
                <a:path w="743" h="631" extrusionOk="0">
                  <a:moveTo>
                    <a:pt x="359" y="1"/>
                  </a:moveTo>
                  <a:cubicBezTo>
                    <a:pt x="241" y="1"/>
                    <a:pt x="123" y="65"/>
                    <a:pt x="71" y="192"/>
                  </a:cubicBezTo>
                  <a:cubicBezTo>
                    <a:pt x="1" y="356"/>
                    <a:pt x="71" y="532"/>
                    <a:pt x="234" y="602"/>
                  </a:cubicBezTo>
                  <a:cubicBezTo>
                    <a:pt x="278" y="622"/>
                    <a:pt x="323" y="631"/>
                    <a:pt x="366" y="631"/>
                  </a:cubicBezTo>
                  <a:cubicBezTo>
                    <a:pt x="573" y="631"/>
                    <a:pt x="743" y="418"/>
                    <a:pt x="656" y="204"/>
                  </a:cubicBezTo>
                  <a:cubicBezTo>
                    <a:pt x="602" y="68"/>
                    <a:pt x="480" y="1"/>
                    <a:pt x="3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7" name="Google Shape;3227;p17"/>
            <p:cNvSpPr/>
            <p:nvPr/>
          </p:nvSpPr>
          <p:spPr>
            <a:xfrm>
              <a:off x="6129925" y="1939425"/>
              <a:ext cx="19175" cy="16000"/>
            </a:xfrm>
            <a:custGeom>
              <a:avLst/>
              <a:gdLst/>
              <a:ahLst/>
              <a:cxnLst/>
              <a:rect l="l" t="t" r="r" b="b"/>
              <a:pathLst>
                <a:path w="767" h="640" extrusionOk="0">
                  <a:moveTo>
                    <a:pt x="374" y="0"/>
                  </a:moveTo>
                  <a:cubicBezTo>
                    <a:pt x="163" y="0"/>
                    <a:pt x="0" y="215"/>
                    <a:pt x="88" y="438"/>
                  </a:cubicBezTo>
                  <a:cubicBezTo>
                    <a:pt x="132" y="562"/>
                    <a:pt x="250" y="639"/>
                    <a:pt x="375" y="639"/>
                  </a:cubicBezTo>
                  <a:cubicBezTo>
                    <a:pt x="416" y="639"/>
                    <a:pt x="457" y="631"/>
                    <a:pt x="497" y="614"/>
                  </a:cubicBezTo>
                  <a:cubicBezTo>
                    <a:pt x="755" y="509"/>
                    <a:pt x="766" y="146"/>
                    <a:pt x="509" y="29"/>
                  </a:cubicBezTo>
                  <a:cubicBezTo>
                    <a:pt x="463" y="9"/>
                    <a:pt x="418"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8" name="Google Shape;3228;p17"/>
            <p:cNvSpPr/>
            <p:nvPr/>
          </p:nvSpPr>
          <p:spPr>
            <a:xfrm>
              <a:off x="6258750" y="1816400"/>
              <a:ext cx="19200" cy="15650"/>
            </a:xfrm>
            <a:custGeom>
              <a:avLst/>
              <a:gdLst/>
              <a:ahLst/>
              <a:cxnLst/>
              <a:rect l="l" t="t" r="r" b="b"/>
              <a:pathLst>
                <a:path w="768" h="626" extrusionOk="0">
                  <a:moveTo>
                    <a:pt x="394" y="1"/>
                  </a:moveTo>
                  <a:cubicBezTo>
                    <a:pt x="354" y="1"/>
                    <a:pt x="312" y="8"/>
                    <a:pt x="270" y="25"/>
                  </a:cubicBezTo>
                  <a:cubicBezTo>
                    <a:pt x="12" y="118"/>
                    <a:pt x="1" y="481"/>
                    <a:pt x="258" y="598"/>
                  </a:cubicBezTo>
                  <a:cubicBezTo>
                    <a:pt x="301" y="616"/>
                    <a:pt x="345" y="625"/>
                    <a:pt x="389" y="625"/>
                  </a:cubicBezTo>
                  <a:cubicBezTo>
                    <a:pt x="512" y="625"/>
                    <a:pt x="627" y="555"/>
                    <a:pt x="679" y="434"/>
                  </a:cubicBezTo>
                  <a:cubicBezTo>
                    <a:pt x="768" y="217"/>
                    <a:pt x="607" y="1"/>
                    <a:pt x="39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9" name="Google Shape;3229;p17"/>
            <p:cNvSpPr/>
            <p:nvPr/>
          </p:nvSpPr>
          <p:spPr>
            <a:xfrm>
              <a:off x="6262425" y="1638300"/>
              <a:ext cx="18575" cy="15825"/>
            </a:xfrm>
            <a:custGeom>
              <a:avLst/>
              <a:gdLst/>
              <a:ahLst/>
              <a:cxnLst/>
              <a:rect l="l" t="t" r="r" b="b"/>
              <a:pathLst>
                <a:path w="743" h="633" extrusionOk="0">
                  <a:moveTo>
                    <a:pt x="384" y="1"/>
                  </a:moveTo>
                  <a:cubicBezTo>
                    <a:pt x="266" y="1"/>
                    <a:pt x="151" y="62"/>
                    <a:pt x="99" y="188"/>
                  </a:cubicBezTo>
                  <a:cubicBezTo>
                    <a:pt x="0" y="406"/>
                    <a:pt x="170" y="632"/>
                    <a:pt x="380" y="632"/>
                  </a:cubicBezTo>
                  <a:cubicBezTo>
                    <a:pt x="418" y="632"/>
                    <a:pt x="458" y="625"/>
                    <a:pt x="497" y="609"/>
                  </a:cubicBezTo>
                  <a:cubicBezTo>
                    <a:pt x="661" y="550"/>
                    <a:pt x="743" y="363"/>
                    <a:pt x="684" y="200"/>
                  </a:cubicBezTo>
                  <a:cubicBezTo>
                    <a:pt x="630" y="68"/>
                    <a:pt x="506"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0" name="Google Shape;3230;p17"/>
            <p:cNvSpPr/>
            <p:nvPr/>
          </p:nvSpPr>
          <p:spPr>
            <a:xfrm>
              <a:off x="6138700" y="1509775"/>
              <a:ext cx="18575" cy="15775"/>
            </a:xfrm>
            <a:custGeom>
              <a:avLst/>
              <a:gdLst/>
              <a:ahLst/>
              <a:cxnLst/>
              <a:rect l="l" t="t" r="r" b="b"/>
              <a:pathLst>
                <a:path w="743" h="631" extrusionOk="0">
                  <a:moveTo>
                    <a:pt x="378" y="0"/>
                  </a:moveTo>
                  <a:cubicBezTo>
                    <a:pt x="171" y="0"/>
                    <a:pt x="1" y="214"/>
                    <a:pt x="88" y="427"/>
                  </a:cubicBezTo>
                  <a:cubicBezTo>
                    <a:pt x="141" y="563"/>
                    <a:pt x="260" y="630"/>
                    <a:pt x="380" y="630"/>
                  </a:cubicBezTo>
                  <a:cubicBezTo>
                    <a:pt x="497" y="630"/>
                    <a:pt x="615" y="566"/>
                    <a:pt x="673" y="439"/>
                  </a:cubicBezTo>
                  <a:cubicBezTo>
                    <a:pt x="743" y="287"/>
                    <a:pt x="661" y="99"/>
                    <a:pt x="509" y="29"/>
                  </a:cubicBezTo>
                  <a:cubicBezTo>
                    <a:pt x="465" y="9"/>
                    <a:pt x="421"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1" name="Google Shape;3231;p17"/>
            <p:cNvSpPr/>
            <p:nvPr/>
          </p:nvSpPr>
          <p:spPr>
            <a:xfrm>
              <a:off x="5959850" y="1506050"/>
              <a:ext cx="19175" cy="15900"/>
            </a:xfrm>
            <a:custGeom>
              <a:avLst/>
              <a:gdLst/>
              <a:ahLst/>
              <a:cxnLst/>
              <a:rect l="l" t="t" r="r" b="b"/>
              <a:pathLst>
                <a:path w="767" h="636" extrusionOk="0">
                  <a:moveTo>
                    <a:pt x="390" y="1"/>
                  </a:moveTo>
                  <a:cubicBezTo>
                    <a:pt x="350" y="1"/>
                    <a:pt x="309" y="9"/>
                    <a:pt x="269" y="26"/>
                  </a:cubicBezTo>
                  <a:cubicBezTo>
                    <a:pt x="0" y="131"/>
                    <a:pt x="0" y="494"/>
                    <a:pt x="257" y="611"/>
                  </a:cubicBezTo>
                  <a:cubicBezTo>
                    <a:pt x="299" y="628"/>
                    <a:pt x="341" y="636"/>
                    <a:pt x="382" y="636"/>
                  </a:cubicBezTo>
                  <a:cubicBezTo>
                    <a:pt x="592" y="636"/>
                    <a:pt x="767" y="427"/>
                    <a:pt x="679" y="202"/>
                  </a:cubicBezTo>
                  <a:cubicBezTo>
                    <a:pt x="626" y="78"/>
                    <a:pt x="512" y="1"/>
                    <a:pt x="39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2" name="Google Shape;3232;p17"/>
            <p:cNvSpPr/>
            <p:nvPr/>
          </p:nvSpPr>
          <p:spPr>
            <a:xfrm>
              <a:off x="5830700" y="1629425"/>
              <a:ext cx="19200" cy="15825"/>
            </a:xfrm>
            <a:custGeom>
              <a:avLst/>
              <a:gdLst/>
              <a:ahLst/>
              <a:cxnLst/>
              <a:rect l="l" t="t" r="r" b="b"/>
              <a:pathLst>
                <a:path w="768" h="633" extrusionOk="0">
                  <a:moveTo>
                    <a:pt x="386" y="1"/>
                  </a:moveTo>
                  <a:cubicBezTo>
                    <a:pt x="268" y="1"/>
                    <a:pt x="152" y="71"/>
                    <a:pt x="100" y="192"/>
                  </a:cubicBezTo>
                  <a:cubicBezTo>
                    <a:pt x="0" y="412"/>
                    <a:pt x="175" y="633"/>
                    <a:pt x="388" y="633"/>
                  </a:cubicBezTo>
                  <a:cubicBezTo>
                    <a:pt x="424" y="633"/>
                    <a:pt x="461" y="626"/>
                    <a:pt x="498" y="613"/>
                  </a:cubicBezTo>
                  <a:cubicBezTo>
                    <a:pt x="756" y="508"/>
                    <a:pt x="767" y="145"/>
                    <a:pt x="510" y="28"/>
                  </a:cubicBezTo>
                  <a:cubicBezTo>
                    <a:pt x="470" y="10"/>
                    <a:pt x="428" y="1"/>
                    <a:pt x="38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3" name="Google Shape;3233;p17"/>
            <p:cNvSpPr/>
            <p:nvPr/>
          </p:nvSpPr>
          <p:spPr>
            <a:xfrm>
              <a:off x="5824150" y="1807475"/>
              <a:ext cx="21650" cy="16400"/>
            </a:xfrm>
            <a:custGeom>
              <a:avLst/>
              <a:gdLst/>
              <a:ahLst/>
              <a:cxnLst/>
              <a:rect l="l" t="t" r="r" b="b"/>
              <a:pathLst>
                <a:path w="866" h="656" extrusionOk="0">
                  <a:moveTo>
                    <a:pt x="495" y="0"/>
                  </a:moveTo>
                  <a:cubicBezTo>
                    <a:pt x="458" y="0"/>
                    <a:pt x="422" y="6"/>
                    <a:pt x="386" y="19"/>
                  </a:cubicBezTo>
                  <a:lnTo>
                    <a:pt x="386" y="31"/>
                  </a:lnTo>
                  <a:cubicBezTo>
                    <a:pt x="0" y="132"/>
                    <a:pt x="143" y="656"/>
                    <a:pt x="462" y="656"/>
                  </a:cubicBezTo>
                  <a:cubicBezTo>
                    <a:pt x="511" y="656"/>
                    <a:pt x="564" y="644"/>
                    <a:pt x="620" y="616"/>
                  </a:cubicBezTo>
                  <a:cubicBezTo>
                    <a:pt x="784" y="546"/>
                    <a:pt x="865" y="370"/>
                    <a:pt x="795" y="206"/>
                  </a:cubicBezTo>
                  <a:cubicBezTo>
                    <a:pt x="750" y="78"/>
                    <a:pt x="625" y="0"/>
                    <a:pt x="4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4" name="Google Shape;3234;p17"/>
            <p:cNvSpPr/>
            <p:nvPr/>
          </p:nvSpPr>
          <p:spPr>
            <a:xfrm>
              <a:off x="5853375" y="1914775"/>
              <a:ext cx="8800" cy="7775"/>
            </a:xfrm>
            <a:custGeom>
              <a:avLst/>
              <a:gdLst/>
              <a:ahLst/>
              <a:cxnLst/>
              <a:rect l="l" t="t" r="r" b="b"/>
              <a:pathLst>
                <a:path w="352" h="311" extrusionOk="0">
                  <a:moveTo>
                    <a:pt x="176" y="0"/>
                  </a:moveTo>
                  <a:cubicBezTo>
                    <a:pt x="135" y="0"/>
                    <a:pt x="94" y="15"/>
                    <a:pt x="59" y="44"/>
                  </a:cubicBezTo>
                  <a:cubicBezTo>
                    <a:pt x="1" y="103"/>
                    <a:pt x="1" y="208"/>
                    <a:pt x="59" y="266"/>
                  </a:cubicBezTo>
                  <a:cubicBezTo>
                    <a:pt x="94" y="296"/>
                    <a:pt x="135" y="310"/>
                    <a:pt x="176" y="310"/>
                  </a:cubicBezTo>
                  <a:cubicBezTo>
                    <a:pt x="217" y="310"/>
                    <a:pt x="258" y="296"/>
                    <a:pt x="293" y="266"/>
                  </a:cubicBezTo>
                  <a:cubicBezTo>
                    <a:pt x="352" y="208"/>
                    <a:pt x="352" y="103"/>
                    <a:pt x="293" y="44"/>
                  </a:cubicBezTo>
                  <a:cubicBezTo>
                    <a:pt x="258" y="15"/>
                    <a:pt x="217" y="0"/>
                    <a:pt x="1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5" name="Google Shape;3235;p17"/>
            <p:cNvSpPr/>
            <p:nvPr/>
          </p:nvSpPr>
          <p:spPr>
            <a:xfrm>
              <a:off x="6044650" y="1998250"/>
              <a:ext cx="9400" cy="8025"/>
            </a:xfrm>
            <a:custGeom>
              <a:avLst/>
              <a:gdLst/>
              <a:ahLst/>
              <a:cxnLst/>
              <a:rect l="l" t="t" r="r" b="b"/>
              <a:pathLst>
                <a:path w="376" h="321" extrusionOk="0">
                  <a:moveTo>
                    <a:pt x="165" y="0"/>
                  </a:moveTo>
                  <a:cubicBezTo>
                    <a:pt x="85" y="0"/>
                    <a:pt x="13" y="63"/>
                    <a:pt x="13" y="156"/>
                  </a:cubicBezTo>
                  <a:cubicBezTo>
                    <a:pt x="1" y="238"/>
                    <a:pt x="71" y="308"/>
                    <a:pt x="165" y="320"/>
                  </a:cubicBezTo>
                  <a:cubicBezTo>
                    <a:pt x="305" y="320"/>
                    <a:pt x="375" y="145"/>
                    <a:pt x="282" y="51"/>
                  </a:cubicBezTo>
                  <a:cubicBezTo>
                    <a:pt x="247" y="16"/>
                    <a:pt x="205" y="0"/>
                    <a:pt x="16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6" name="Google Shape;3236;p17"/>
            <p:cNvSpPr/>
            <p:nvPr/>
          </p:nvSpPr>
          <p:spPr>
            <a:xfrm>
              <a:off x="6238875" y="1922675"/>
              <a:ext cx="8500" cy="7775"/>
            </a:xfrm>
            <a:custGeom>
              <a:avLst/>
              <a:gdLst/>
              <a:ahLst/>
              <a:cxnLst/>
              <a:rect l="l" t="t" r="r" b="b"/>
              <a:pathLst>
                <a:path w="340" h="311" extrusionOk="0">
                  <a:moveTo>
                    <a:pt x="170" y="0"/>
                  </a:moveTo>
                  <a:cubicBezTo>
                    <a:pt x="129" y="0"/>
                    <a:pt x="88" y="15"/>
                    <a:pt x="59" y="44"/>
                  </a:cubicBezTo>
                  <a:cubicBezTo>
                    <a:pt x="0" y="102"/>
                    <a:pt x="0" y="208"/>
                    <a:pt x="59" y="266"/>
                  </a:cubicBezTo>
                  <a:cubicBezTo>
                    <a:pt x="88" y="295"/>
                    <a:pt x="129" y="310"/>
                    <a:pt x="170" y="310"/>
                  </a:cubicBezTo>
                  <a:cubicBezTo>
                    <a:pt x="211" y="310"/>
                    <a:pt x="252" y="295"/>
                    <a:pt x="281" y="266"/>
                  </a:cubicBezTo>
                  <a:cubicBezTo>
                    <a:pt x="339" y="208"/>
                    <a:pt x="339" y="102"/>
                    <a:pt x="281" y="44"/>
                  </a:cubicBezTo>
                  <a:cubicBezTo>
                    <a:pt x="252" y="15"/>
                    <a:pt x="211" y="0"/>
                    <a:pt x="17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7" name="Google Shape;3237;p17"/>
            <p:cNvSpPr/>
            <p:nvPr/>
          </p:nvSpPr>
          <p:spPr>
            <a:xfrm>
              <a:off x="6321625" y="1732475"/>
              <a:ext cx="9600" cy="7925"/>
            </a:xfrm>
            <a:custGeom>
              <a:avLst/>
              <a:gdLst/>
              <a:ahLst/>
              <a:cxnLst/>
              <a:rect l="l" t="t" r="r" b="b"/>
              <a:pathLst>
                <a:path w="384" h="317" extrusionOk="0">
                  <a:moveTo>
                    <a:pt x="217" y="0"/>
                  </a:moveTo>
                  <a:cubicBezTo>
                    <a:pt x="179" y="0"/>
                    <a:pt x="139" y="15"/>
                    <a:pt x="106" y="48"/>
                  </a:cubicBezTo>
                  <a:cubicBezTo>
                    <a:pt x="1" y="141"/>
                    <a:pt x="71" y="317"/>
                    <a:pt x="211" y="317"/>
                  </a:cubicBezTo>
                  <a:cubicBezTo>
                    <a:pt x="293" y="317"/>
                    <a:pt x="364" y="258"/>
                    <a:pt x="375" y="176"/>
                  </a:cubicBezTo>
                  <a:cubicBezTo>
                    <a:pt x="383" y="72"/>
                    <a:pt x="303" y="0"/>
                    <a:pt x="21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8" name="Google Shape;3238;p17"/>
            <p:cNvSpPr/>
            <p:nvPr/>
          </p:nvSpPr>
          <p:spPr>
            <a:xfrm>
              <a:off x="6246750" y="1538675"/>
              <a:ext cx="10200" cy="8025"/>
            </a:xfrm>
            <a:custGeom>
              <a:avLst/>
              <a:gdLst/>
              <a:ahLst/>
              <a:cxnLst/>
              <a:rect l="l" t="t" r="r" b="b"/>
              <a:pathLst>
                <a:path w="408" h="321" extrusionOk="0">
                  <a:moveTo>
                    <a:pt x="174" y="0"/>
                  </a:moveTo>
                  <a:cubicBezTo>
                    <a:pt x="135" y="0"/>
                    <a:pt x="95" y="16"/>
                    <a:pt x="59" y="55"/>
                  </a:cubicBezTo>
                  <a:cubicBezTo>
                    <a:pt x="1" y="113"/>
                    <a:pt x="1" y="219"/>
                    <a:pt x="59" y="277"/>
                  </a:cubicBezTo>
                  <a:cubicBezTo>
                    <a:pt x="89" y="306"/>
                    <a:pt x="130" y="321"/>
                    <a:pt x="171" y="321"/>
                  </a:cubicBezTo>
                  <a:cubicBezTo>
                    <a:pt x="211" y="321"/>
                    <a:pt x="252" y="306"/>
                    <a:pt x="282" y="277"/>
                  </a:cubicBezTo>
                  <a:cubicBezTo>
                    <a:pt x="407" y="170"/>
                    <a:pt x="299"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9" name="Google Shape;3239;p17"/>
            <p:cNvSpPr/>
            <p:nvPr/>
          </p:nvSpPr>
          <p:spPr>
            <a:xfrm>
              <a:off x="6054675" y="1455500"/>
              <a:ext cx="9300" cy="7875"/>
            </a:xfrm>
            <a:custGeom>
              <a:avLst/>
              <a:gdLst/>
              <a:ahLst/>
              <a:cxnLst/>
              <a:rect l="l" t="t" r="r" b="b"/>
              <a:pathLst>
                <a:path w="372" h="315" extrusionOk="0">
                  <a:moveTo>
                    <a:pt x="206" y="0"/>
                  </a:moveTo>
                  <a:cubicBezTo>
                    <a:pt x="63" y="0"/>
                    <a:pt x="1" y="168"/>
                    <a:pt x="91" y="270"/>
                  </a:cubicBezTo>
                  <a:cubicBezTo>
                    <a:pt x="126" y="301"/>
                    <a:pt x="168" y="315"/>
                    <a:pt x="209" y="315"/>
                  </a:cubicBezTo>
                  <a:cubicBezTo>
                    <a:pt x="293" y="315"/>
                    <a:pt x="372" y="255"/>
                    <a:pt x="372" y="153"/>
                  </a:cubicBezTo>
                  <a:cubicBezTo>
                    <a:pt x="372" y="71"/>
                    <a:pt x="302" y="1"/>
                    <a:pt x="220" y="1"/>
                  </a:cubicBezTo>
                  <a:cubicBezTo>
                    <a:pt x="215" y="0"/>
                    <a:pt x="210"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0" name="Google Shape;3240;p17"/>
            <p:cNvSpPr/>
            <p:nvPr/>
          </p:nvSpPr>
          <p:spPr>
            <a:xfrm>
              <a:off x="5860975" y="1530925"/>
              <a:ext cx="10450" cy="8200"/>
            </a:xfrm>
            <a:custGeom>
              <a:avLst/>
              <a:gdLst/>
              <a:ahLst/>
              <a:cxnLst/>
              <a:rect l="l" t="t" r="r" b="b"/>
              <a:pathLst>
                <a:path w="418" h="328" extrusionOk="0">
                  <a:moveTo>
                    <a:pt x="177" y="1"/>
                  </a:moveTo>
                  <a:cubicBezTo>
                    <a:pt x="138" y="1"/>
                    <a:pt x="99" y="15"/>
                    <a:pt x="71" y="49"/>
                  </a:cubicBezTo>
                  <a:cubicBezTo>
                    <a:pt x="1" y="107"/>
                    <a:pt x="1" y="213"/>
                    <a:pt x="71" y="271"/>
                  </a:cubicBezTo>
                  <a:cubicBezTo>
                    <a:pt x="105" y="311"/>
                    <a:pt x="145" y="327"/>
                    <a:pt x="184" y="327"/>
                  </a:cubicBezTo>
                  <a:cubicBezTo>
                    <a:pt x="306" y="327"/>
                    <a:pt x="418" y="164"/>
                    <a:pt x="293" y="49"/>
                  </a:cubicBezTo>
                  <a:cubicBezTo>
                    <a:pt x="263" y="18"/>
                    <a:pt x="219" y="1"/>
                    <a:pt x="1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1" name="Google Shape;3241;p17"/>
            <p:cNvSpPr/>
            <p:nvPr/>
          </p:nvSpPr>
          <p:spPr>
            <a:xfrm>
              <a:off x="5777725" y="1721325"/>
              <a:ext cx="9275" cy="7850"/>
            </a:xfrm>
            <a:custGeom>
              <a:avLst/>
              <a:gdLst/>
              <a:ahLst/>
              <a:cxnLst/>
              <a:rect l="l" t="t" r="r" b="b"/>
              <a:pathLst>
                <a:path w="371" h="314" extrusionOk="0">
                  <a:moveTo>
                    <a:pt x="152" y="1"/>
                  </a:moveTo>
                  <a:cubicBezTo>
                    <a:pt x="69" y="1"/>
                    <a:pt x="8" y="68"/>
                    <a:pt x="8" y="154"/>
                  </a:cubicBezTo>
                  <a:cubicBezTo>
                    <a:pt x="0" y="251"/>
                    <a:pt x="80" y="314"/>
                    <a:pt x="165" y="314"/>
                  </a:cubicBezTo>
                  <a:cubicBezTo>
                    <a:pt x="204" y="314"/>
                    <a:pt x="244" y="301"/>
                    <a:pt x="277" y="271"/>
                  </a:cubicBezTo>
                  <a:cubicBezTo>
                    <a:pt x="371" y="178"/>
                    <a:pt x="312" y="2"/>
                    <a:pt x="172" y="2"/>
                  </a:cubicBezTo>
                  <a:cubicBezTo>
                    <a:pt x="165" y="1"/>
                    <a:pt x="158"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2" name="Google Shape;3242;p17"/>
            <p:cNvSpPr/>
            <p:nvPr/>
          </p:nvSpPr>
          <p:spPr>
            <a:xfrm>
              <a:off x="3704300" y="1710800"/>
              <a:ext cx="37425" cy="29475"/>
            </a:xfrm>
            <a:custGeom>
              <a:avLst/>
              <a:gdLst/>
              <a:ahLst/>
              <a:cxnLst/>
              <a:rect l="l" t="t" r="r" b="b"/>
              <a:pathLst>
                <a:path w="1497" h="1179" extrusionOk="0">
                  <a:moveTo>
                    <a:pt x="865" y="1"/>
                  </a:moveTo>
                  <a:cubicBezTo>
                    <a:pt x="720" y="1"/>
                    <a:pt x="576" y="56"/>
                    <a:pt x="467" y="166"/>
                  </a:cubicBezTo>
                  <a:cubicBezTo>
                    <a:pt x="1" y="569"/>
                    <a:pt x="393" y="1178"/>
                    <a:pt x="849" y="1178"/>
                  </a:cubicBezTo>
                  <a:cubicBezTo>
                    <a:pt x="988" y="1178"/>
                    <a:pt x="1134" y="1122"/>
                    <a:pt x="1262" y="985"/>
                  </a:cubicBezTo>
                  <a:cubicBezTo>
                    <a:pt x="1485" y="762"/>
                    <a:pt x="1496" y="400"/>
                    <a:pt x="1274" y="177"/>
                  </a:cubicBezTo>
                  <a:cubicBezTo>
                    <a:pt x="1161" y="59"/>
                    <a:pt x="1013" y="1"/>
                    <a:pt x="86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3" name="Google Shape;3243;p17"/>
            <p:cNvSpPr/>
            <p:nvPr/>
          </p:nvSpPr>
          <p:spPr>
            <a:xfrm>
              <a:off x="3761675" y="1711700"/>
              <a:ext cx="38550" cy="28900"/>
            </a:xfrm>
            <a:custGeom>
              <a:avLst/>
              <a:gdLst/>
              <a:ahLst/>
              <a:cxnLst/>
              <a:rect l="l" t="t" r="r" b="b"/>
              <a:pathLst>
                <a:path w="1542" h="1156" extrusionOk="0">
                  <a:moveTo>
                    <a:pt x="766" y="1"/>
                  </a:moveTo>
                  <a:cubicBezTo>
                    <a:pt x="261" y="1"/>
                    <a:pt x="0" y="613"/>
                    <a:pt x="359" y="972"/>
                  </a:cubicBezTo>
                  <a:cubicBezTo>
                    <a:pt x="469" y="1094"/>
                    <a:pt x="619" y="1155"/>
                    <a:pt x="771" y="1155"/>
                  </a:cubicBezTo>
                  <a:cubicBezTo>
                    <a:pt x="912" y="1155"/>
                    <a:pt x="1054" y="1102"/>
                    <a:pt x="1167" y="996"/>
                  </a:cubicBezTo>
                  <a:cubicBezTo>
                    <a:pt x="1541" y="633"/>
                    <a:pt x="1295" y="13"/>
                    <a:pt x="781" y="1"/>
                  </a:cubicBezTo>
                  <a:cubicBezTo>
                    <a:pt x="776" y="1"/>
                    <a:pt x="771" y="1"/>
                    <a:pt x="76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4" name="Google Shape;3244;p17"/>
            <p:cNvSpPr/>
            <p:nvPr/>
          </p:nvSpPr>
          <p:spPr>
            <a:xfrm>
              <a:off x="3767525" y="1656900"/>
              <a:ext cx="30350" cy="28875"/>
            </a:xfrm>
            <a:custGeom>
              <a:avLst/>
              <a:gdLst/>
              <a:ahLst/>
              <a:cxnLst/>
              <a:rect l="l" t="t" r="r" b="b"/>
              <a:pathLst>
                <a:path w="1214" h="1155" extrusionOk="0">
                  <a:moveTo>
                    <a:pt x="583" y="0"/>
                  </a:moveTo>
                  <a:cubicBezTo>
                    <a:pt x="294" y="0"/>
                    <a:pt x="16" y="224"/>
                    <a:pt x="8" y="567"/>
                  </a:cubicBezTo>
                  <a:cubicBezTo>
                    <a:pt x="1" y="918"/>
                    <a:pt x="281" y="1155"/>
                    <a:pt x="579" y="1155"/>
                  </a:cubicBezTo>
                  <a:cubicBezTo>
                    <a:pt x="718" y="1155"/>
                    <a:pt x="860" y="1103"/>
                    <a:pt x="980" y="988"/>
                  </a:cubicBezTo>
                  <a:cubicBezTo>
                    <a:pt x="1202" y="778"/>
                    <a:pt x="1213" y="415"/>
                    <a:pt x="991" y="181"/>
                  </a:cubicBezTo>
                  <a:cubicBezTo>
                    <a:pt x="874" y="56"/>
                    <a:pt x="727"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5" name="Google Shape;3245;p17"/>
            <p:cNvSpPr/>
            <p:nvPr/>
          </p:nvSpPr>
          <p:spPr>
            <a:xfrm>
              <a:off x="3710975" y="1655925"/>
              <a:ext cx="31925" cy="28650"/>
            </a:xfrm>
            <a:custGeom>
              <a:avLst/>
              <a:gdLst/>
              <a:ahLst/>
              <a:cxnLst/>
              <a:rect l="l" t="t" r="r" b="b"/>
              <a:pathLst>
                <a:path w="1277" h="1146" extrusionOk="0">
                  <a:moveTo>
                    <a:pt x="639" y="0"/>
                  </a:moveTo>
                  <a:cubicBezTo>
                    <a:pt x="496" y="0"/>
                    <a:pt x="355" y="53"/>
                    <a:pt x="247" y="161"/>
                  </a:cubicBezTo>
                  <a:cubicBezTo>
                    <a:pt x="13" y="372"/>
                    <a:pt x="1" y="746"/>
                    <a:pt x="223" y="969"/>
                  </a:cubicBezTo>
                  <a:cubicBezTo>
                    <a:pt x="336" y="1087"/>
                    <a:pt x="484" y="1146"/>
                    <a:pt x="634" y="1146"/>
                  </a:cubicBezTo>
                  <a:cubicBezTo>
                    <a:pt x="780" y="1146"/>
                    <a:pt x="927" y="1090"/>
                    <a:pt x="1042" y="980"/>
                  </a:cubicBezTo>
                  <a:cubicBezTo>
                    <a:pt x="1264" y="770"/>
                    <a:pt x="1276" y="407"/>
                    <a:pt x="1054" y="173"/>
                  </a:cubicBezTo>
                  <a:cubicBezTo>
                    <a:pt x="940" y="59"/>
                    <a:pt x="789" y="0"/>
                    <a:pt x="63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6" name="Google Shape;3246;p17"/>
            <p:cNvSpPr/>
            <p:nvPr/>
          </p:nvSpPr>
          <p:spPr>
            <a:xfrm>
              <a:off x="3703325" y="1753400"/>
              <a:ext cx="38675" cy="31650"/>
            </a:xfrm>
            <a:custGeom>
              <a:avLst/>
              <a:gdLst/>
              <a:ahLst/>
              <a:cxnLst/>
              <a:rect l="l" t="t" r="r" b="b"/>
              <a:pathLst>
                <a:path w="1547" h="1266" extrusionOk="0">
                  <a:moveTo>
                    <a:pt x="778" y="0"/>
                  </a:moveTo>
                  <a:cubicBezTo>
                    <a:pt x="529" y="0"/>
                    <a:pt x="295" y="145"/>
                    <a:pt x="190" y="380"/>
                  </a:cubicBezTo>
                  <a:cubicBezTo>
                    <a:pt x="1" y="819"/>
                    <a:pt x="346" y="1266"/>
                    <a:pt x="771" y="1266"/>
                  </a:cubicBezTo>
                  <a:cubicBezTo>
                    <a:pt x="844" y="1266"/>
                    <a:pt x="921" y="1252"/>
                    <a:pt x="997" y="1223"/>
                  </a:cubicBezTo>
                  <a:cubicBezTo>
                    <a:pt x="1524" y="1024"/>
                    <a:pt x="1547" y="287"/>
                    <a:pt x="1032" y="53"/>
                  </a:cubicBezTo>
                  <a:cubicBezTo>
                    <a:pt x="949" y="17"/>
                    <a:pt x="863" y="0"/>
                    <a:pt x="7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7" name="Google Shape;3247;p17"/>
            <p:cNvSpPr/>
            <p:nvPr/>
          </p:nvSpPr>
          <p:spPr>
            <a:xfrm>
              <a:off x="3763275" y="1754550"/>
              <a:ext cx="38100" cy="31700"/>
            </a:xfrm>
            <a:custGeom>
              <a:avLst/>
              <a:gdLst/>
              <a:ahLst/>
              <a:cxnLst/>
              <a:rect l="l" t="t" r="r" b="b"/>
              <a:pathLst>
                <a:path w="1524" h="1268" extrusionOk="0">
                  <a:moveTo>
                    <a:pt x="758" y="1"/>
                  </a:moveTo>
                  <a:cubicBezTo>
                    <a:pt x="341" y="1"/>
                    <a:pt x="1" y="431"/>
                    <a:pt x="167" y="861"/>
                  </a:cubicBezTo>
                  <a:cubicBezTo>
                    <a:pt x="266" y="1113"/>
                    <a:pt x="503" y="1268"/>
                    <a:pt x="756" y="1268"/>
                  </a:cubicBezTo>
                  <a:cubicBezTo>
                    <a:pt x="832" y="1268"/>
                    <a:pt x="910" y="1253"/>
                    <a:pt x="986" y="1224"/>
                  </a:cubicBezTo>
                  <a:cubicBezTo>
                    <a:pt x="1512" y="1013"/>
                    <a:pt x="1524" y="288"/>
                    <a:pt x="1009" y="54"/>
                  </a:cubicBezTo>
                  <a:cubicBezTo>
                    <a:pt x="925" y="17"/>
                    <a:pt x="840" y="1"/>
                    <a:pt x="75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8" name="Google Shape;3248;p17"/>
            <p:cNvSpPr/>
            <p:nvPr/>
          </p:nvSpPr>
          <p:spPr>
            <a:xfrm>
              <a:off x="3806050" y="1713575"/>
              <a:ext cx="38375" cy="31650"/>
            </a:xfrm>
            <a:custGeom>
              <a:avLst/>
              <a:gdLst/>
              <a:ahLst/>
              <a:cxnLst/>
              <a:rect l="l" t="t" r="r" b="b"/>
              <a:pathLst>
                <a:path w="1535" h="1266" extrusionOk="0">
                  <a:moveTo>
                    <a:pt x="769" y="0"/>
                  </a:moveTo>
                  <a:cubicBezTo>
                    <a:pt x="694" y="0"/>
                    <a:pt x="616" y="14"/>
                    <a:pt x="538" y="43"/>
                  </a:cubicBezTo>
                  <a:cubicBezTo>
                    <a:pt x="23" y="254"/>
                    <a:pt x="0" y="979"/>
                    <a:pt x="515" y="1213"/>
                  </a:cubicBezTo>
                  <a:cubicBezTo>
                    <a:pt x="595" y="1249"/>
                    <a:pt x="679" y="1265"/>
                    <a:pt x="762" y="1265"/>
                  </a:cubicBezTo>
                  <a:cubicBezTo>
                    <a:pt x="1006" y="1265"/>
                    <a:pt x="1241" y="1121"/>
                    <a:pt x="1345" y="885"/>
                  </a:cubicBezTo>
                  <a:cubicBezTo>
                    <a:pt x="1535" y="447"/>
                    <a:pt x="1198" y="0"/>
                    <a:pt x="76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9" name="Google Shape;3249;p17"/>
            <p:cNvSpPr/>
            <p:nvPr/>
          </p:nvSpPr>
          <p:spPr>
            <a:xfrm>
              <a:off x="3807200" y="1654275"/>
              <a:ext cx="37175" cy="31625"/>
            </a:xfrm>
            <a:custGeom>
              <a:avLst/>
              <a:gdLst/>
              <a:ahLst/>
              <a:cxnLst/>
              <a:rect l="l" t="t" r="r" b="b"/>
              <a:pathLst>
                <a:path w="1487" h="1265" extrusionOk="0">
                  <a:moveTo>
                    <a:pt x="776" y="1"/>
                  </a:moveTo>
                  <a:cubicBezTo>
                    <a:pt x="543" y="1"/>
                    <a:pt x="309" y="126"/>
                    <a:pt x="200" y="379"/>
                  </a:cubicBezTo>
                  <a:cubicBezTo>
                    <a:pt x="0" y="818"/>
                    <a:pt x="344" y="1265"/>
                    <a:pt x="776" y="1265"/>
                  </a:cubicBezTo>
                  <a:cubicBezTo>
                    <a:pt x="851" y="1265"/>
                    <a:pt x="929" y="1251"/>
                    <a:pt x="1007" y="1222"/>
                  </a:cubicBezTo>
                  <a:cubicBezTo>
                    <a:pt x="1323" y="1093"/>
                    <a:pt x="1487" y="719"/>
                    <a:pt x="1358" y="403"/>
                  </a:cubicBezTo>
                  <a:cubicBezTo>
                    <a:pt x="1257" y="135"/>
                    <a:pt x="1017" y="1"/>
                    <a:pt x="77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0" name="Google Shape;3250;p17"/>
            <p:cNvSpPr/>
            <p:nvPr/>
          </p:nvSpPr>
          <p:spPr>
            <a:xfrm>
              <a:off x="3766225" y="1611400"/>
              <a:ext cx="36925" cy="31725"/>
            </a:xfrm>
            <a:custGeom>
              <a:avLst/>
              <a:gdLst/>
              <a:ahLst/>
              <a:cxnLst/>
              <a:rect l="l" t="t" r="r" b="b"/>
              <a:pathLst>
                <a:path w="1477" h="1269" extrusionOk="0">
                  <a:moveTo>
                    <a:pt x="747" y="1"/>
                  </a:moveTo>
                  <a:cubicBezTo>
                    <a:pt x="335" y="1"/>
                    <a:pt x="1" y="429"/>
                    <a:pt x="166" y="866"/>
                  </a:cubicBezTo>
                  <a:cubicBezTo>
                    <a:pt x="273" y="1134"/>
                    <a:pt x="516" y="1268"/>
                    <a:pt x="758" y="1268"/>
                  </a:cubicBezTo>
                  <a:cubicBezTo>
                    <a:pt x="993" y="1268"/>
                    <a:pt x="1226" y="1143"/>
                    <a:pt x="1336" y="889"/>
                  </a:cubicBezTo>
                  <a:cubicBezTo>
                    <a:pt x="1476" y="562"/>
                    <a:pt x="1336" y="199"/>
                    <a:pt x="1008" y="59"/>
                  </a:cubicBezTo>
                  <a:cubicBezTo>
                    <a:pt x="920" y="19"/>
                    <a:pt x="832" y="1"/>
                    <a:pt x="7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1" name="Google Shape;3251;p17"/>
            <p:cNvSpPr/>
            <p:nvPr/>
          </p:nvSpPr>
          <p:spPr>
            <a:xfrm>
              <a:off x="3706275" y="1610125"/>
              <a:ext cx="37200" cy="31725"/>
            </a:xfrm>
            <a:custGeom>
              <a:avLst/>
              <a:gdLst/>
              <a:ahLst/>
              <a:cxnLst/>
              <a:rect l="l" t="t" r="r" b="b"/>
              <a:pathLst>
                <a:path w="1488" h="1269" extrusionOk="0">
                  <a:moveTo>
                    <a:pt x="775" y="0"/>
                  </a:moveTo>
                  <a:cubicBezTo>
                    <a:pt x="540" y="0"/>
                    <a:pt x="304" y="126"/>
                    <a:pt x="189" y="379"/>
                  </a:cubicBezTo>
                  <a:cubicBezTo>
                    <a:pt x="1" y="815"/>
                    <a:pt x="341" y="1268"/>
                    <a:pt x="770" y="1268"/>
                  </a:cubicBezTo>
                  <a:cubicBezTo>
                    <a:pt x="847" y="1268"/>
                    <a:pt x="927" y="1253"/>
                    <a:pt x="1008" y="1221"/>
                  </a:cubicBezTo>
                  <a:cubicBezTo>
                    <a:pt x="1324" y="1093"/>
                    <a:pt x="1487" y="730"/>
                    <a:pt x="1359" y="402"/>
                  </a:cubicBezTo>
                  <a:cubicBezTo>
                    <a:pt x="1258" y="135"/>
                    <a:pt x="1017" y="0"/>
                    <a:pt x="7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2" name="Google Shape;3252;p17"/>
            <p:cNvSpPr/>
            <p:nvPr/>
          </p:nvSpPr>
          <p:spPr>
            <a:xfrm>
              <a:off x="3663300" y="1651275"/>
              <a:ext cx="38350" cy="31525"/>
            </a:xfrm>
            <a:custGeom>
              <a:avLst/>
              <a:gdLst/>
              <a:ahLst/>
              <a:cxnLst/>
              <a:rect l="l" t="t" r="r" b="b"/>
              <a:pathLst>
                <a:path w="1534" h="1261" extrusionOk="0">
                  <a:moveTo>
                    <a:pt x="769" y="1"/>
                  </a:moveTo>
                  <a:cubicBezTo>
                    <a:pt x="523" y="1"/>
                    <a:pt x="292" y="141"/>
                    <a:pt x="188" y="382"/>
                  </a:cubicBezTo>
                  <a:cubicBezTo>
                    <a:pt x="0" y="817"/>
                    <a:pt x="339" y="1261"/>
                    <a:pt x="759" y="1261"/>
                  </a:cubicBezTo>
                  <a:cubicBezTo>
                    <a:pt x="836" y="1261"/>
                    <a:pt x="916" y="1246"/>
                    <a:pt x="995" y="1213"/>
                  </a:cubicBezTo>
                  <a:cubicBezTo>
                    <a:pt x="1522" y="1014"/>
                    <a:pt x="1533" y="277"/>
                    <a:pt x="1030" y="55"/>
                  </a:cubicBezTo>
                  <a:cubicBezTo>
                    <a:pt x="945" y="18"/>
                    <a:pt x="856" y="1"/>
                    <a:pt x="76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3" name="Google Shape;3253;p17"/>
            <p:cNvSpPr/>
            <p:nvPr/>
          </p:nvSpPr>
          <p:spPr>
            <a:xfrm>
              <a:off x="3663600" y="1710650"/>
              <a:ext cx="36925" cy="31500"/>
            </a:xfrm>
            <a:custGeom>
              <a:avLst/>
              <a:gdLst/>
              <a:ahLst/>
              <a:cxnLst/>
              <a:rect l="l" t="t" r="r" b="b"/>
              <a:pathLst>
                <a:path w="1477" h="1260" extrusionOk="0">
                  <a:moveTo>
                    <a:pt x="711" y="0"/>
                  </a:moveTo>
                  <a:cubicBezTo>
                    <a:pt x="636" y="0"/>
                    <a:pt x="558" y="14"/>
                    <a:pt x="480" y="43"/>
                  </a:cubicBezTo>
                  <a:cubicBezTo>
                    <a:pt x="153" y="172"/>
                    <a:pt x="1" y="534"/>
                    <a:pt x="118" y="862"/>
                  </a:cubicBezTo>
                  <a:cubicBezTo>
                    <a:pt x="225" y="1125"/>
                    <a:pt x="468" y="1260"/>
                    <a:pt x="710" y="1260"/>
                  </a:cubicBezTo>
                  <a:cubicBezTo>
                    <a:pt x="942" y="1260"/>
                    <a:pt x="1173" y="1137"/>
                    <a:pt x="1288" y="885"/>
                  </a:cubicBezTo>
                  <a:cubicBezTo>
                    <a:pt x="1477" y="447"/>
                    <a:pt x="1140" y="0"/>
                    <a:pt x="7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4" name="Google Shape;3254;p17"/>
            <p:cNvSpPr/>
            <p:nvPr/>
          </p:nvSpPr>
          <p:spPr>
            <a:xfrm>
              <a:off x="3658300" y="1770875"/>
              <a:ext cx="19950" cy="15750"/>
            </a:xfrm>
            <a:custGeom>
              <a:avLst/>
              <a:gdLst/>
              <a:ahLst/>
              <a:cxnLst/>
              <a:rect l="l" t="t" r="r" b="b"/>
              <a:pathLst>
                <a:path w="798" h="630" extrusionOk="0">
                  <a:moveTo>
                    <a:pt x="452" y="0"/>
                  </a:moveTo>
                  <a:cubicBezTo>
                    <a:pt x="375" y="0"/>
                    <a:pt x="297" y="29"/>
                    <a:pt x="236" y="91"/>
                  </a:cubicBezTo>
                  <a:lnTo>
                    <a:pt x="236" y="79"/>
                  </a:lnTo>
                  <a:lnTo>
                    <a:pt x="236" y="79"/>
                  </a:lnTo>
                  <a:cubicBezTo>
                    <a:pt x="1" y="305"/>
                    <a:pt x="206" y="630"/>
                    <a:pt x="452" y="630"/>
                  </a:cubicBezTo>
                  <a:cubicBezTo>
                    <a:pt x="524" y="630"/>
                    <a:pt x="600" y="602"/>
                    <a:pt x="669" y="535"/>
                  </a:cubicBezTo>
                  <a:cubicBezTo>
                    <a:pt x="798" y="418"/>
                    <a:pt x="798" y="220"/>
                    <a:pt x="681" y="103"/>
                  </a:cubicBezTo>
                  <a:cubicBezTo>
                    <a:pt x="619" y="35"/>
                    <a:pt x="536" y="0"/>
                    <a:pt x="452"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5" name="Google Shape;3255;p17"/>
            <p:cNvSpPr/>
            <p:nvPr/>
          </p:nvSpPr>
          <p:spPr>
            <a:xfrm>
              <a:off x="3743450" y="1806475"/>
              <a:ext cx="18650" cy="15825"/>
            </a:xfrm>
            <a:custGeom>
              <a:avLst/>
              <a:gdLst/>
              <a:ahLst/>
              <a:cxnLst/>
              <a:rect l="l" t="t" r="r" b="b"/>
              <a:pathLst>
                <a:path w="746" h="633" extrusionOk="0">
                  <a:moveTo>
                    <a:pt x="329" y="1"/>
                  </a:moveTo>
                  <a:cubicBezTo>
                    <a:pt x="167" y="1"/>
                    <a:pt x="12" y="127"/>
                    <a:pt x="12" y="316"/>
                  </a:cubicBezTo>
                  <a:cubicBezTo>
                    <a:pt x="0" y="492"/>
                    <a:pt x="141" y="632"/>
                    <a:pt x="316" y="632"/>
                  </a:cubicBezTo>
                  <a:cubicBezTo>
                    <a:pt x="321" y="633"/>
                    <a:pt x="326" y="633"/>
                    <a:pt x="330" y="633"/>
                  </a:cubicBezTo>
                  <a:cubicBezTo>
                    <a:pt x="602" y="633"/>
                    <a:pt x="746" y="301"/>
                    <a:pt x="550" y="94"/>
                  </a:cubicBezTo>
                  <a:cubicBezTo>
                    <a:pt x="486" y="30"/>
                    <a:pt x="407" y="1"/>
                    <a:pt x="32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6" name="Google Shape;3256;p17"/>
            <p:cNvSpPr/>
            <p:nvPr/>
          </p:nvSpPr>
          <p:spPr>
            <a:xfrm>
              <a:off x="3826225" y="1774375"/>
              <a:ext cx="17275" cy="15675"/>
            </a:xfrm>
            <a:custGeom>
              <a:avLst/>
              <a:gdLst/>
              <a:ahLst/>
              <a:cxnLst/>
              <a:rect l="l" t="t" r="r" b="b"/>
              <a:pathLst>
                <a:path w="691" h="627" extrusionOk="0">
                  <a:moveTo>
                    <a:pt x="340" y="0"/>
                  </a:moveTo>
                  <a:cubicBezTo>
                    <a:pt x="262" y="0"/>
                    <a:pt x="185" y="30"/>
                    <a:pt x="129" y="91"/>
                  </a:cubicBezTo>
                  <a:cubicBezTo>
                    <a:pt x="0" y="208"/>
                    <a:pt x="0" y="407"/>
                    <a:pt x="117" y="524"/>
                  </a:cubicBezTo>
                  <a:cubicBezTo>
                    <a:pt x="178" y="591"/>
                    <a:pt x="262" y="627"/>
                    <a:pt x="346" y="627"/>
                  </a:cubicBezTo>
                  <a:cubicBezTo>
                    <a:pt x="423" y="627"/>
                    <a:pt x="500" y="597"/>
                    <a:pt x="562" y="536"/>
                  </a:cubicBezTo>
                  <a:cubicBezTo>
                    <a:pt x="691" y="419"/>
                    <a:pt x="691" y="220"/>
                    <a:pt x="574" y="103"/>
                  </a:cubicBezTo>
                  <a:cubicBezTo>
                    <a:pt x="512" y="36"/>
                    <a:pt x="426" y="0"/>
                    <a:pt x="34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7" name="Google Shape;3257;p17"/>
            <p:cNvSpPr/>
            <p:nvPr/>
          </p:nvSpPr>
          <p:spPr>
            <a:xfrm>
              <a:off x="3860150" y="1692625"/>
              <a:ext cx="18650" cy="15900"/>
            </a:xfrm>
            <a:custGeom>
              <a:avLst/>
              <a:gdLst/>
              <a:ahLst/>
              <a:cxnLst/>
              <a:rect l="l" t="t" r="r" b="b"/>
              <a:pathLst>
                <a:path w="746" h="636" extrusionOk="0">
                  <a:moveTo>
                    <a:pt x="425" y="0"/>
                  </a:moveTo>
                  <a:cubicBezTo>
                    <a:pt x="350" y="0"/>
                    <a:pt x="273" y="27"/>
                    <a:pt x="211" y="86"/>
                  </a:cubicBezTo>
                  <a:cubicBezTo>
                    <a:pt x="0" y="284"/>
                    <a:pt x="141" y="624"/>
                    <a:pt x="422" y="635"/>
                  </a:cubicBezTo>
                  <a:cubicBezTo>
                    <a:pt x="597" y="635"/>
                    <a:pt x="737" y="495"/>
                    <a:pt x="737" y="320"/>
                  </a:cubicBezTo>
                  <a:cubicBezTo>
                    <a:pt x="745" y="127"/>
                    <a:pt x="588" y="0"/>
                    <a:pt x="4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8" name="Google Shape;3258;p17"/>
            <p:cNvSpPr/>
            <p:nvPr/>
          </p:nvSpPr>
          <p:spPr>
            <a:xfrm>
              <a:off x="3830325" y="1609750"/>
              <a:ext cx="16675" cy="15925"/>
            </a:xfrm>
            <a:custGeom>
              <a:avLst/>
              <a:gdLst/>
              <a:ahLst/>
              <a:cxnLst/>
              <a:rect l="l" t="t" r="r" b="b"/>
              <a:pathLst>
                <a:path w="667" h="637" extrusionOk="0">
                  <a:moveTo>
                    <a:pt x="319" y="0"/>
                  </a:moveTo>
                  <a:cubicBezTo>
                    <a:pt x="156" y="0"/>
                    <a:pt x="0" y="125"/>
                    <a:pt x="0" y="312"/>
                  </a:cubicBezTo>
                  <a:cubicBezTo>
                    <a:pt x="0" y="504"/>
                    <a:pt x="154" y="636"/>
                    <a:pt x="319" y="636"/>
                  </a:cubicBezTo>
                  <a:cubicBezTo>
                    <a:pt x="394" y="636"/>
                    <a:pt x="472" y="609"/>
                    <a:pt x="538" y="546"/>
                  </a:cubicBezTo>
                  <a:cubicBezTo>
                    <a:pt x="655" y="429"/>
                    <a:pt x="667" y="230"/>
                    <a:pt x="550" y="101"/>
                  </a:cubicBezTo>
                  <a:cubicBezTo>
                    <a:pt x="484" y="31"/>
                    <a:pt x="40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9" name="Google Shape;3259;p17"/>
            <p:cNvSpPr/>
            <p:nvPr/>
          </p:nvSpPr>
          <p:spPr>
            <a:xfrm>
              <a:off x="3745800" y="1573950"/>
              <a:ext cx="18450" cy="16025"/>
            </a:xfrm>
            <a:custGeom>
              <a:avLst/>
              <a:gdLst/>
              <a:ahLst/>
              <a:cxnLst/>
              <a:rect l="l" t="t" r="r" b="b"/>
              <a:pathLst>
                <a:path w="738" h="641" extrusionOk="0">
                  <a:moveTo>
                    <a:pt x="433" y="1"/>
                  </a:moveTo>
                  <a:cubicBezTo>
                    <a:pt x="140" y="1"/>
                    <a:pt x="0" y="340"/>
                    <a:pt x="187" y="539"/>
                  </a:cubicBezTo>
                  <a:cubicBezTo>
                    <a:pt x="254" y="609"/>
                    <a:pt x="337" y="640"/>
                    <a:pt x="418" y="640"/>
                  </a:cubicBezTo>
                  <a:cubicBezTo>
                    <a:pt x="581" y="640"/>
                    <a:pt x="737" y="516"/>
                    <a:pt x="737" y="328"/>
                  </a:cubicBezTo>
                  <a:cubicBezTo>
                    <a:pt x="737" y="153"/>
                    <a:pt x="597" y="1"/>
                    <a:pt x="43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0" name="Google Shape;3260;p17"/>
            <p:cNvSpPr/>
            <p:nvPr/>
          </p:nvSpPr>
          <p:spPr>
            <a:xfrm>
              <a:off x="3662425" y="1606350"/>
              <a:ext cx="21100" cy="15900"/>
            </a:xfrm>
            <a:custGeom>
              <a:avLst/>
              <a:gdLst/>
              <a:ahLst/>
              <a:cxnLst/>
              <a:rect l="l" t="t" r="r" b="b"/>
              <a:pathLst>
                <a:path w="844" h="636" extrusionOk="0">
                  <a:moveTo>
                    <a:pt x="428" y="1"/>
                  </a:moveTo>
                  <a:cubicBezTo>
                    <a:pt x="346" y="1"/>
                    <a:pt x="264" y="33"/>
                    <a:pt x="200" y="97"/>
                  </a:cubicBezTo>
                  <a:cubicBezTo>
                    <a:pt x="1" y="296"/>
                    <a:pt x="141" y="635"/>
                    <a:pt x="422" y="635"/>
                  </a:cubicBezTo>
                  <a:cubicBezTo>
                    <a:pt x="703" y="635"/>
                    <a:pt x="843" y="296"/>
                    <a:pt x="656" y="97"/>
                  </a:cubicBezTo>
                  <a:cubicBezTo>
                    <a:pt x="592" y="33"/>
                    <a:pt x="510" y="1"/>
                    <a:pt x="42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1" name="Google Shape;3261;p17"/>
            <p:cNvSpPr/>
            <p:nvPr/>
          </p:nvSpPr>
          <p:spPr>
            <a:xfrm>
              <a:off x="3625950" y="1687975"/>
              <a:ext cx="22200" cy="15900"/>
            </a:xfrm>
            <a:custGeom>
              <a:avLst/>
              <a:gdLst/>
              <a:ahLst/>
              <a:cxnLst/>
              <a:rect l="l" t="t" r="r" b="b"/>
              <a:pathLst>
                <a:path w="888" h="636" extrusionOk="0">
                  <a:moveTo>
                    <a:pt x="411" y="0"/>
                  </a:moveTo>
                  <a:cubicBezTo>
                    <a:pt x="12" y="0"/>
                    <a:pt x="1" y="634"/>
                    <a:pt x="431" y="634"/>
                  </a:cubicBezTo>
                  <a:cubicBezTo>
                    <a:pt x="434" y="634"/>
                    <a:pt x="438" y="634"/>
                    <a:pt x="442" y="634"/>
                  </a:cubicBezTo>
                  <a:cubicBezTo>
                    <a:pt x="453" y="635"/>
                    <a:pt x="464" y="636"/>
                    <a:pt x="474" y="636"/>
                  </a:cubicBezTo>
                  <a:cubicBezTo>
                    <a:pt x="880" y="636"/>
                    <a:pt x="887" y="2"/>
                    <a:pt x="476" y="2"/>
                  </a:cubicBezTo>
                  <a:cubicBezTo>
                    <a:pt x="468" y="2"/>
                    <a:pt x="461" y="2"/>
                    <a:pt x="454" y="2"/>
                  </a:cubicBezTo>
                  <a:cubicBezTo>
                    <a:pt x="439" y="1"/>
                    <a:pt x="425" y="0"/>
                    <a:pt x="4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2" name="Google Shape;3262;p17"/>
            <p:cNvSpPr/>
            <p:nvPr/>
          </p:nvSpPr>
          <p:spPr>
            <a:xfrm>
              <a:off x="3676825" y="1828325"/>
              <a:ext cx="28925" cy="23750"/>
            </a:xfrm>
            <a:custGeom>
              <a:avLst/>
              <a:gdLst/>
              <a:ahLst/>
              <a:cxnLst/>
              <a:rect l="l" t="t" r="r" b="b"/>
              <a:pathLst>
                <a:path w="1157" h="950" extrusionOk="0">
                  <a:moveTo>
                    <a:pt x="588" y="0"/>
                  </a:moveTo>
                  <a:cubicBezTo>
                    <a:pt x="406" y="0"/>
                    <a:pt x="229" y="110"/>
                    <a:pt x="150" y="285"/>
                  </a:cubicBezTo>
                  <a:cubicBezTo>
                    <a:pt x="1" y="613"/>
                    <a:pt x="258" y="950"/>
                    <a:pt x="575" y="950"/>
                  </a:cubicBezTo>
                  <a:cubicBezTo>
                    <a:pt x="631" y="950"/>
                    <a:pt x="689" y="939"/>
                    <a:pt x="747" y="917"/>
                  </a:cubicBezTo>
                  <a:cubicBezTo>
                    <a:pt x="1145" y="764"/>
                    <a:pt x="1156" y="215"/>
                    <a:pt x="770" y="39"/>
                  </a:cubicBezTo>
                  <a:cubicBezTo>
                    <a:pt x="711" y="13"/>
                    <a:pt x="649" y="0"/>
                    <a:pt x="58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3" name="Google Shape;3263;p17"/>
            <p:cNvSpPr/>
            <p:nvPr/>
          </p:nvSpPr>
          <p:spPr>
            <a:xfrm>
              <a:off x="3796175" y="1830675"/>
              <a:ext cx="28900" cy="23975"/>
            </a:xfrm>
            <a:custGeom>
              <a:avLst/>
              <a:gdLst/>
              <a:ahLst/>
              <a:cxnLst/>
              <a:rect l="l" t="t" r="r" b="b"/>
              <a:pathLst>
                <a:path w="1156" h="959" extrusionOk="0">
                  <a:moveTo>
                    <a:pt x="583" y="0"/>
                  </a:moveTo>
                  <a:cubicBezTo>
                    <a:pt x="266" y="0"/>
                    <a:pt x="0" y="325"/>
                    <a:pt x="138" y="659"/>
                  </a:cubicBezTo>
                  <a:cubicBezTo>
                    <a:pt x="210" y="840"/>
                    <a:pt x="389" y="959"/>
                    <a:pt x="580" y="959"/>
                  </a:cubicBezTo>
                  <a:cubicBezTo>
                    <a:pt x="635" y="959"/>
                    <a:pt x="691" y="949"/>
                    <a:pt x="746" y="928"/>
                  </a:cubicBezTo>
                  <a:cubicBezTo>
                    <a:pt x="1144" y="764"/>
                    <a:pt x="1156" y="214"/>
                    <a:pt x="769" y="39"/>
                  </a:cubicBezTo>
                  <a:cubicBezTo>
                    <a:pt x="707" y="12"/>
                    <a:pt x="644"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4" name="Google Shape;3264;p17"/>
            <p:cNvSpPr/>
            <p:nvPr/>
          </p:nvSpPr>
          <p:spPr>
            <a:xfrm>
              <a:off x="3882375" y="1748625"/>
              <a:ext cx="28650" cy="23800"/>
            </a:xfrm>
            <a:custGeom>
              <a:avLst/>
              <a:gdLst/>
              <a:ahLst/>
              <a:cxnLst/>
              <a:rect l="l" t="t" r="r" b="b"/>
              <a:pathLst>
                <a:path w="1146" h="952" extrusionOk="0">
                  <a:moveTo>
                    <a:pt x="574" y="0"/>
                  </a:moveTo>
                  <a:cubicBezTo>
                    <a:pt x="517" y="0"/>
                    <a:pt x="458" y="10"/>
                    <a:pt x="398" y="33"/>
                  </a:cubicBezTo>
                  <a:cubicBezTo>
                    <a:pt x="12" y="185"/>
                    <a:pt x="1" y="735"/>
                    <a:pt x="375" y="911"/>
                  </a:cubicBezTo>
                  <a:cubicBezTo>
                    <a:pt x="439" y="938"/>
                    <a:pt x="506" y="951"/>
                    <a:pt x="571" y="951"/>
                  </a:cubicBezTo>
                  <a:cubicBezTo>
                    <a:pt x="755" y="951"/>
                    <a:pt x="929" y="846"/>
                    <a:pt x="1007" y="665"/>
                  </a:cubicBezTo>
                  <a:cubicBezTo>
                    <a:pt x="1146" y="337"/>
                    <a:pt x="896" y="0"/>
                    <a:pt x="5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5" name="Google Shape;3265;p17"/>
            <p:cNvSpPr/>
            <p:nvPr/>
          </p:nvSpPr>
          <p:spPr>
            <a:xfrm>
              <a:off x="3884750" y="1629775"/>
              <a:ext cx="27775" cy="23725"/>
            </a:xfrm>
            <a:custGeom>
              <a:avLst/>
              <a:gdLst/>
              <a:ahLst/>
              <a:cxnLst/>
              <a:rect l="l" t="t" r="r" b="b"/>
              <a:pathLst>
                <a:path w="1111" h="949" extrusionOk="0">
                  <a:moveTo>
                    <a:pt x="575" y="1"/>
                  </a:moveTo>
                  <a:cubicBezTo>
                    <a:pt x="401" y="1"/>
                    <a:pt x="225" y="94"/>
                    <a:pt x="140" y="283"/>
                  </a:cubicBezTo>
                  <a:cubicBezTo>
                    <a:pt x="0" y="611"/>
                    <a:pt x="250" y="948"/>
                    <a:pt x="572" y="948"/>
                  </a:cubicBezTo>
                  <a:cubicBezTo>
                    <a:pt x="629" y="948"/>
                    <a:pt x="688" y="938"/>
                    <a:pt x="748" y="915"/>
                  </a:cubicBezTo>
                  <a:cubicBezTo>
                    <a:pt x="982" y="821"/>
                    <a:pt x="1111" y="541"/>
                    <a:pt x="1017" y="307"/>
                  </a:cubicBezTo>
                  <a:cubicBezTo>
                    <a:pt x="939" y="103"/>
                    <a:pt x="758" y="1"/>
                    <a:pt x="57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6" name="Google Shape;3266;p17"/>
            <p:cNvSpPr/>
            <p:nvPr/>
          </p:nvSpPr>
          <p:spPr>
            <a:xfrm>
              <a:off x="3802300" y="1544200"/>
              <a:ext cx="27750" cy="23925"/>
            </a:xfrm>
            <a:custGeom>
              <a:avLst/>
              <a:gdLst/>
              <a:ahLst/>
              <a:cxnLst/>
              <a:rect l="l" t="t" r="r" b="b"/>
              <a:pathLst>
                <a:path w="1110" h="957" extrusionOk="0">
                  <a:moveTo>
                    <a:pt x="563" y="1"/>
                  </a:moveTo>
                  <a:cubicBezTo>
                    <a:pt x="253" y="1"/>
                    <a:pt x="1" y="323"/>
                    <a:pt x="127" y="653"/>
                  </a:cubicBezTo>
                  <a:cubicBezTo>
                    <a:pt x="204" y="855"/>
                    <a:pt x="386" y="957"/>
                    <a:pt x="569" y="957"/>
                  </a:cubicBezTo>
                  <a:cubicBezTo>
                    <a:pt x="746" y="957"/>
                    <a:pt x="923" y="860"/>
                    <a:pt x="1004" y="664"/>
                  </a:cubicBezTo>
                  <a:cubicBezTo>
                    <a:pt x="1109" y="430"/>
                    <a:pt x="992" y="150"/>
                    <a:pt x="758" y="44"/>
                  </a:cubicBezTo>
                  <a:cubicBezTo>
                    <a:pt x="693" y="14"/>
                    <a:pt x="626" y="1"/>
                    <a:pt x="56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7" name="Google Shape;3267;p17"/>
            <p:cNvSpPr/>
            <p:nvPr/>
          </p:nvSpPr>
          <p:spPr>
            <a:xfrm>
              <a:off x="3682900" y="1541850"/>
              <a:ext cx="28625" cy="23850"/>
            </a:xfrm>
            <a:custGeom>
              <a:avLst/>
              <a:gdLst/>
              <a:ahLst/>
              <a:cxnLst/>
              <a:rect l="l" t="t" r="r" b="b"/>
              <a:pathLst>
                <a:path w="1145" h="954" extrusionOk="0">
                  <a:moveTo>
                    <a:pt x="573" y="1"/>
                  </a:moveTo>
                  <a:cubicBezTo>
                    <a:pt x="515" y="1"/>
                    <a:pt x="456" y="11"/>
                    <a:pt x="399" y="33"/>
                  </a:cubicBezTo>
                  <a:cubicBezTo>
                    <a:pt x="12" y="185"/>
                    <a:pt x="1" y="747"/>
                    <a:pt x="387" y="910"/>
                  </a:cubicBezTo>
                  <a:cubicBezTo>
                    <a:pt x="453" y="940"/>
                    <a:pt x="519" y="954"/>
                    <a:pt x="583" y="954"/>
                  </a:cubicBezTo>
                  <a:cubicBezTo>
                    <a:pt x="893" y="954"/>
                    <a:pt x="1145" y="632"/>
                    <a:pt x="1019" y="302"/>
                  </a:cubicBezTo>
                  <a:cubicBezTo>
                    <a:pt x="947" y="114"/>
                    <a:pt x="765" y="1"/>
                    <a:pt x="57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8" name="Google Shape;3268;p17"/>
            <p:cNvSpPr/>
            <p:nvPr/>
          </p:nvSpPr>
          <p:spPr>
            <a:xfrm>
              <a:off x="3596700" y="1624125"/>
              <a:ext cx="28900" cy="23800"/>
            </a:xfrm>
            <a:custGeom>
              <a:avLst/>
              <a:gdLst/>
              <a:ahLst/>
              <a:cxnLst/>
              <a:rect l="l" t="t" r="r" b="b"/>
              <a:pathLst>
                <a:path w="1156" h="952" extrusionOk="0">
                  <a:moveTo>
                    <a:pt x="581" y="1"/>
                  </a:moveTo>
                  <a:cubicBezTo>
                    <a:pt x="401" y="1"/>
                    <a:pt x="227" y="105"/>
                    <a:pt x="150" y="287"/>
                  </a:cubicBezTo>
                  <a:cubicBezTo>
                    <a:pt x="0" y="615"/>
                    <a:pt x="257" y="952"/>
                    <a:pt x="582" y="952"/>
                  </a:cubicBezTo>
                  <a:cubicBezTo>
                    <a:pt x="639" y="952"/>
                    <a:pt x="698" y="941"/>
                    <a:pt x="758" y="919"/>
                  </a:cubicBezTo>
                  <a:cubicBezTo>
                    <a:pt x="1144" y="755"/>
                    <a:pt x="1156" y="205"/>
                    <a:pt x="770" y="41"/>
                  </a:cubicBezTo>
                  <a:cubicBezTo>
                    <a:pt x="709" y="14"/>
                    <a:pt x="644" y="1"/>
                    <a:pt x="58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9" name="Google Shape;3269;p17"/>
            <p:cNvSpPr/>
            <p:nvPr/>
          </p:nvSpPr>
          <p:spPr>
            <a:xfrm>
              <a:off x="3590525" y="1742800"/>
              <a:ext cx="31875" cy="24125"/>
            </a:xfrm>
            <a:custGeom>
              <a:avLst/>
              <a:gdLst/>
              <a:ahLst/>
              <a:cxnLst/>
              <a:rect l="l" t="t" r="r" b="b"/>
              <a:pathLst>
                <a:path w="1275" h="965" extrusionOk="0">
                  <a:moveTo>
                    <a:pt x="733" y="0"/>
                  </a:moveTo>
                  <a:cubicBezTo>
                    <a:pt x="676" y="0"/>
                    <a:pt x="618" y="11"/>
                    <a:pt x="560" y="32"/>
                  </a:cubicBezTo>
                  <a:cubicBezTo>
                    <a:pt x="1" y="215"/>
                    <a:pt x="211" y="965"/>
                    <a:pt x="675" y="965"/>
                  </a:cubicBezTo>
                  <a:cubicBezTo>
                    <a:pt x="745" y="965"/>
                    <a:pt x="820" y="948"/>
                    <a:pt x="900" y="910"/>
                  </a:cubicBezTo>
                  <a:cubicBezTo>
                    <a:pt x="1145" y="816"/>
                    <a:pt x="1274" y="547"/>
                    <a:pt x="1169" y="301"/>
                  </a:cubicBezTo>
                  <a:cubicBezTo>
                    <a:pt x="1097" y="113"/>
                    <a:pt x="922" y="0"/>
                    <a:pt x="73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0" name="Google Shape;3270;p17"/>
            <p:cNvSpPr/>
            <p:nvPr/>
          </p:nvSpPr>
          <p:spPr>
            <a:xfrm>
              <a:off x="3608900" y="1828475"/>
              <a:ext cx="10300" cy="8075"/>
            </a:xfrm>
            <a:custGeom>
              <a:avLst/>
              <a:gdLst/>
              <a:ahLst/>
              <a:cxnLst/>
              <a:rect l="l" t="t" r="r" b="b"/>
              <a:pathLst>
                <a:path w="412" h="323" extrusionOk="0">
                  <a:moveTo>
                    <a:pt x="179" y="0"/>
                  </a:moveTo>
                  <a:cubicBezTo>
                    <a:pt x="143" y="0"/>
                    <a:pt x="105" y="13"/>
                    <a:pt x="71" y="45"/>
                  </a:cubicBezTo>
                  <a:cubicBezTo>
                    <a:pt x="1" y="103"/>
                    <a:pt x="1" y="220"/>
                    <a:pt x="71" y="279"/>
                  </a:cubicBezTo>
                  <a:cubicBezTo>
                    <a:pt x="100" y="308"/>
                    <a:pt x="141" y="323"/>
                    <a:pt x="182" y="323"/>
                  </a:cubicBezTo>
                  <a:cubicBezTo>
                    <a:pt x="223" y="323"/>
                    <a:pt x="264" y="308"/>
                    <a:pt x="293" y="279"/>
                  </a:cubicBezTo>
                  <a:cubicBezTo>
                    <a:pt x="411" y="161"/>
                    <a:pt x="304" y="0"/>
                    <a:pt x="17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1" name="Google Shape;3271;p17"/>
            <p:cNvSpPr/>
            <p:nvPr/>
          </p:nvSpPr>
          <p:spPr>
            <a:xfrm>
              <a:off x="3745800" y="1888100"/>
              <a:ext cx="9375" cy="7900"/>
            </a:xfrm>
            <a:custGeom>
              <a:avLst/>
              <a:gdLst/>
              <a:ahLst/>
              <a:cxnLst/>
              <a:rect l="l" t="t" r="r" b="b"/>
              <a:pathLst>
                <a:path w="375" h="316" extrusionOk="0">
                  <a:moveTo>
                    <a:pt x="164" y="1"/>
                  </a:moveTo>
                  <a:cubicBezTo>
                    <a:pt x="85" y="1"/>
                    <a:pt x="12" y="58"/>
                    <a:pt x="12" y="152"/>
                  </a:cubicBezTo>
                  <a:cubicBezTo>
                    <a:pt x="0" y="245"/>
                    <a:pt x="70" y="315"/>
                    <a:pt x="164" y="315"/>
                  </a:cubicBezTo>
                  <a:cubicBezTo>
                    <a:pt x="304" y="315"/>
                    <a:pt x="374" y="152"/>
                    <a:pt x="281" y="46"/>
                  </a:cubicBezTo>
                  <a:cubicBezTo>
                    <a:pt x="246" y="15"/>
                    <a:pt x="204" y="1"/>
                    <a:pt x="16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2" name="Google Shape;3272;p17"/>
            <p:cNvSpPr/>
            <p:nvPr/>
          </p:nvSpPr>
          <p:spPr>
            <a:xfrm>
              <a:off x="3884425" y="1834050"/>
              <a:ext cx="8500" cy="8000"/>
            </a:xfrm>
            <a:custGeom>
              <a:avLst/>
              <a:gdLst/>
              <a:ahLst/>
              <a:cxnLst/>
              <a:rect l="l" t="t" r="r" b="b"/>
              <a:pathLst>
                <a:path w="340" h="320" extrusionOk="0">
                  <a:moveTo>
                    <a:pt x="170" y="0"/>
                  </a:moveTo>
                  <a:cubicBezTo>
                    <a:pt x="129" y="0"/>
                    <a:pt x="88" y="15"/>
                    <a:pt x="59" y="44"/>
                  </a:cubicBezTo>
                  <a:cubicBezTo>
                    <a:pt x="0" y="114"/>
                    <a:pt x="0" y="208"/>
                    <a:pt x="59" y="266"/>
                  </a:cubicBezTo>
                  <a:cubicBezTo>
                    <a:pt x="88" y="301"/>
                    <a:pt x="129" y="319"/>
                    <a:pt x="170" y="319"/>
                  </a:cubicBezTo>
                  <a:cubicBezTo>
                    <a:pt x="211" y="319"/>
                    <a:pt x="252" y="301"/>
                    <a:pt x="281" y="266"/>
                  </a:cubicBezTo>
                  <a:cubicBezTo>
                    <a:pt x="340" y="208"/>
                    <a:pt x="340" y="114"/>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3" name="Google Shape;3273;p17"/>
            <p:cNvSpPr/>
            <p:nvPr/>
          </p:nvSpPr>
          <p:spPr>
            <a:xfrm>
              <a:off x="3943300" y="1698250"/>
              <a:ext cx="9300" cy="7925"/>
            </a:xfrm>
            <a:custGeom>
              <a:avLst/>
              <a:gdLst/>
              <a:ahLst/>
              <a:cxnLst/>
              <a:rect l="l" t="t" r="r" b="b"/>
              <a:pathLst>
                <a:path w="372" h="317" extrusionOk="0">
                  <a:moveTo>
                    <a:pt x="208" y="1"/>
                  </a:moveTo>
                  <a:cubicBezTo>
                    <a:pt x="8" y="1"/>
                    <a:pt x="1" y="305"/>
                    <a:pt x="208" y="317"/>
                  </a:cubicBezTo>
                  <a:cubicBezTo>
                    <a:pt x="301" y="317"/>
                    <a:pt x="371" y="247"/>
                    <a:pt x="371" y="165"/>
                  </a:cubicBezTo>
                  <a:cubicBezTo>
                    <a:pt x="371" y="71"/>
                    <a:pt x="301" y="1"/>
                    <a:pt x="219" y="1"/>
                  </a:cubicBezTo>
                  <a:cubicBezTo>
                    <a:pt x="215" y="1"/>
                    <a:pt x="212" y="1"/>
                    <a:pt x="20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4" name="Google Shape;3274;p17"/>
            <p:cNvSpPr/>
            <p:nvPr/>
          </p:nvSpPr>
          <p:spPr>
            <a:xfrm>
              <a:off x="3889975" y="1560000"/>
              <a:ext cx="8800" cy="8000"/>
            </a:xfrm>
            <a:custGeom>
              <a:avLst/>
              <a:gdLst/>
              <a:ahLst/>
              <a:cxnLst/>
              <a:rect l="l" t="t" r="r" b="b"/>
              <a:pathLst>
                <a:path w="352" h="320" extrusionOk="0">
                  <a:moveTo>
                    <a:pt x="176" y="0"/>
                  </a:moveTo>
                  <a:cubicBezTo>
                    <a:pt x="135" y="0"/>
                    <a:pt x="94" y="15"/>
                    <a:pt x="59" y="44"/>
                  </a:cubicBezTo>
                  <a:cubicBezTo>
                    <a:pt x="1" y="114"/>
                    <a:pt x="1" y="208"/>
                    <a:pt x="59" y="266"/>
                  </a:cubicBezTo>
                  <a:cubicBezTo>
                    <a:pt x="94" y="301"/>
                    <a:pt x="135" y="319"/>
                    <a:pt x="176" y="319"/>
                  </a:cubicBezTo>
                  <a:cubicBezTo>
                    <a:pt x="217" y="319"/>
                    <a:pt x="258" y="301"/>
                    <a:pt x="293" y="266"/>
                  </a:cubicBezTo>
                  <a:cubicBezTo>
                    <a:pt x="352" y="208"/>
                    <a:pt x="352" y="114"/>
                    <a:pt x="293" y="44"/>
                  </a:cubicBezTo>
                  <a:cubicBezTo>
                    <a:pt x="258" y="15"/>
                    <a:pt x="217" y="0"/>
                    <a:pt x="1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5" name="Google Shape;3275;p17"/>
            <p:cNvSpPr/>
            <p:nvPr/>
          </p:nvSpPr>
          <p:spPr>
            <a:xfrm>
              <a:off x="3752600" y="1500525"/>
              <a:ext cx="9300" cy="7750"/>
            </a:xfrm>
            <a:custGeom>
              <a:avLst/>
              <a:gdLst/>
              <a:ahLst/>
              <a:cxnLst/>
              <a:rect l="l" t="t" r="r" b="b"/>
              <a:pathLst>
                <a:path w="372" h="310" extrusionOk="0">
                  <a:moveTo>
                    <a:pt x="206" y="1"/>
                  </a:moveTo>
                  <a:cubicBezTo>
                    <a:pt x="74" y="1"/>
                    <a:pt x="1" y="168"/>
                    <a:pt x="102" y="259"/>
                  </a:cubicBezTo>
                  <a:cubicBezTo>
                    <a:pt x="134" y="294"/>
                    <a:pt x="174" y="309"/>
                    <a:pt x="214" y="309"/>
                  </a:cubicBezTo>
                  <a:cubicBezTo>
                    <a:pt x="294" y="309"/>
                    <a:pt x="372" y="247"/>
                    <a:pt x="372" y="153"/>
                  </a:cubicBezTo>
                  <a:cubicBezTo>
                    <a:pt x="372" y="72"/>
                    <a:pt x="301" y="1"/>
                    <a:pt x="219" y="1"/>
                  </a:cubicBezTo>
                  <a:cubicBezTo>
                    <a:pt x="215" y="1"/>
                    <a:pt x="211" y="1"/>
                    <a:pt x="2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6" name="Google Shape;3276;p17"/>
            <p:cNvSpPr/>
            <p:nvPr/>
          </p:nvSpPr>
          <p:spPr>
            <a:xfrm>
              <a:off x="3614750" y="1554325"/>
              <a:ext cx="10225" cy="8175"/>
            </a:xfrm>
            <a:custGeom>
              <a:avLst/>
              <a:gdLst/>
              <a:ahLst/>
              <a:cxnLst/>
              <a:rect l="l" t="t" r="r" b="b"/>
              <a:pathLst>
                <a:path w="409" h="327" extrusionOk="0">
                  <a:moveTo>
                    <a:pt x="166" y="0"/>
                  </a:moveTo>
                  <a:cubicBezTo>
                    <a:pt x="126" y="0"/>
                    <a:pt x="87" y="15"/>
                    <a:pt x="59" y="49"/>
                  </a:cubicBezTo>
                  <a:cubicBezTo>
                    <a:pt x="1" y="107"/>
                    <a:pt x="1" y="213"/>
                    <a:pt x="59" y="271"/>
                  </a:cubicBezTo>
                  <a:cubicBezTo>
                    <a:pt x="93" y="311"/>
                    <a:pt x="133" y="327"/>
                    <a:pt x="172" y="327"/>
                  </a:cubicBezTo>
                  <a:cubicBezTo>
                    <a:pt x="295" y="327"/>
                    <a:pt x="409" y="164"/>
                    <a:pt x="293" y="49"/>
                  </a:cubicBezTo>
                  <a:cubicBezTo>
                    <a:pt x="257" y="18"/>
                    <a:pt x="210" y="0"/>
                    <a:pt x="16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7" name="Google Shape;3277;p17"/>
            <p:cNvSpPr/>
            <p:nvPr/>
          </p:nvSpPr>
          <p:spPr>
            <a:xfrm>
              <a:off x="3555175" y="1690375"/>
              <a:ext cx="9300" cy="7800"/>
            </a:xfrm>
            <a:custGeom>
              <a:avLst/>
              <a:gdLst/>
              <a:ahLst/>
              <a:cxnLst/>
              <a:rect l="l" t="t" r="r" b="b"/>
              <a:pathLst>
                <a:path w="372" h="312" extrusionOk="0">
                  <a:moveTo>
                    <a:pt x="161" y="0"/>
                  </a:moveTo>
                  <a:cubicBezTo>
                    <a:pt x="79" y="0"/>
                    <a:pt x="9" y="59"/>
                    <a:pt x="9" y="152"/>
                  </a:cubicBezTo>
                  <a:cubicBezTo>
                    <a:pt x="1" y="248"/>
                    <a:pt x="81" y="312"/>
                    <a:pt x="162" y="312"/>
                  </a:cubicBezTo>
                  <a:cubicBezTo>
                    <a:pt x="200" y="312"/>
                    <a:pt x="237" y="299"/>
                    <a:pt x="266" y="269"/>
                  </a:cubicBezTo>
                  <a:cubicBezTo>
                    <a:pt x="372" y="176"/>
                    <a:pt x="301" y="0"/>
                    <a:pt x="1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8" name="Google Shape;3278;p17"/>
            <p:cNvSpPr/>
            <p:nvPr/>
          </p:nvSpPr>
          <p:spPr>
            <a:xfrm>
              <a:off x="3650575" y="1903475"/>
              <a:ext cx="18900" cy="15650"/>
            </a:xfrm>
            <a:custGeom>
              <a:avLst/>
              <a:gdLst/>
              <a:ahLst/>
              <a:cxnLst/>
              <a:rect l="l" t="t" r="r" b="b"/>
              <a:pathLst>
                <a:path w="756" h="626" extrusionOk="0">
                  <a:moveTo>
                    <a:pt x="379" y="1"/>
                  </a:moveTo>
                  <a:cubicBezTo>
                    <a:pt x="256" y="1"/>
                    <a:pt x="141" y="71"/>
                    <a:pt x="89" y="192"/>
                  </a:cubicBezTo>
                  <a:cubicBezTo>
                    <a:pt x="0" y="409"/>
                    <a:pt x="160" y="625"/>
                    <a:pt x="367" y="625"/>
                  </a:cubicBezTo>
                  <a:cubicBezTo>
                    <a:pt x="406" y="625"/>
                    <a:pt x="446" y="618"/>
                    <a:pt x="487" y="601"/>
                  </a:cubicBezTo>
                  <a:cubicBezTo>
                    <a:pt x="756" y="508"/>
                    <a:pt x="756" y="145"/>
                    <a:pt x="510" y="28"/>
                  </a:cubicBezTo>
                  <a:cubicBezTo>
                    <a:pt x="467" y="10"/>
                    <a:pt x="423" y="1"/>
                    <a:pt x="37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9" name="Google Shape;3279;p17"/>
            <p:cNvSpPr/>
            <p:nvPr/>
          </p:nvSpPr>
          <p:spPr>
            <a:xfrm>
              <a:off x="3829300" y="1906950"/>
              <a:ext cx="19175" cy="15875"/>
            </a:xfrm>
            <a:custGeom>
              <a:avLst/>
              <a:gdLst/>
              <a:ahLst/>
              <a:cxnLst/>
              <a:rect l="l" t="t" r="r" b="b"/>
              <a:pathLst>
                <a:path w="767" h="635" extrusionOk="0">
                  <a:moveTo>
                    <a:pt x="378" y="0"/>
                  </a:moveTo>
                  <a:cubicBezTo>
                    <a:pt x="171" y="0"/>
                    <a:pt x="1" y="216"/>
                    <a:pt x="88" y="439"/>
                  </a:cubicBezTo>
                  <a:cubicBezTo>
                    <a:pt x="142" y="564"/>
                    <a:pt x="257" y="635"/>
                    <a:pt x="382" y="635"/>
                  </a:cubicBezTo>
                  <a:cubicBezTo>
                    <a:pt x="420" y="635"/>
                    <a:pt x="459" y="628"/>
                    <a:pt x="497" y="614"/>
                  </a:cubicBezTo>
                  <a:cubicBezTo>
                    <a:pt x="766" y="509"/>
                    <a:pt x="766" y="146"/>
                    <a:pt x="509" y="29"/>
                  </a:cubicBezTo>
                  <a:cubicBezTo>
                    <a:pt x="465" y="10"/>
                    <a:pt x="421" y="0"/>
                    <a:pt x="3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0" name="Google Shape;3280;p17"/>
            <p:cNvSpPr/>
            <p:nvPr/>
          </p:nvSpPr>
          <p:spPr>
            <a:xfrm>
              <a:off x="3958425" y="1783675"/>
              <a:ext cx="19175" cy="15900"/>
            </a:xfrm>
            <a:custGeom>
              <a:avLst/>
              <a:gdLst/>
              <a:ahLst/>
              <a:cxnLst/>
              <a:rect l="l" t="t" r="r" b="b"/>
              <a:pathLst>
                <a:path w="767" h="636" extrusionOk="0">
                  <a:moveTo>
                    <a:pt x="386" y="0"/>
                  </a:moveTo>
                  <a:cubicBezTo>
                    <a:pt x="348" y="0"/>
                    <a:pt x="309" y="7"/>
                    <a:pt x="269" y="23"/>
                  </a:cubicBezTo>
                  <a:cubicBezTo>
                    <a:pt x="0" y="129"/>
                    <a:pt x="0" y="491"/>
                    <a:pt x="258" y="608"/>
                  </a:cubicBezTo>
                  <a:cubicBezTo>
                    <a:pt x="297" y="627"/>
                    <a:pt x="340" y="636"/>
                    <a:pt x="381" y="636"/>
                  </a:cubicBezTo>
                  <a:cubicBezTo>
                    <a:pt x="500" y="636"/>
                    <a:pt x="615" y="566"/>
                    <a:pt x="667" y="445"/>
                  </a:cubicBezTo>
                  <a:cubicBezTo>
                    <a:pt x="766" y="227"/>
                    <a:pt x="597" y="0"/>
                    <a:pt x="38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1" name="Google Shape;3281;p17"/>
            <p:cNvSpPr/>
            <p:nvPr/>
          </p:nvSpPr>
          <p:spPr>
            <a:xfrm>
              <a:off x="3962050" y="1605725"/>
              <a:ext cx="18625" cy="15825"/>
            </a:xfrm>
            <a:custGeom>
              <a:avLst/>
              <a:gdLst/>
              <a:ahLst/>
              <a:cxnLst/>
              <a:rect l="l" t="t" r="r" b="b"/>
              <a:pathLst>
                <a:path w="745" h="633" extrusionOk="0">
                  <a:moveTo>
                    <a:pt x="388" y="1"/>
                  </a:moveTo>
                  <a:cubicBezTo>
                    <a:pt x="271" y="1"/>
                    <a:pt x="153" y="65"/>
                    <a:pt x="101" y="192"/>
                  </a:cubicBezTo>
                  <a:cubicBezTo>
                    <a:pt x="0" y="404"/>
                    <a:pt x="177" y="632"/>
                    <a:pt x="392" y="632"/>
                  </a:cubicBezTo>
                  <a:cubicBezTo>
                    <a:pt x="427" y="632"/>
                    <a:pt x="463" y="626"/>
                    <a:pt x="499" y="613"/>
                  </a:cubicBezTo>
                  <a:cubicBezTo>
                    <a:pt x="663" y="543"/>
                    <a:pt x="744" y="368"/>
                    <a:pt x="674" y="204"/>
                  </a:cubicBezTo>
                  <a:cubicBezTo>
                    <a:pt x="627" y="68"/>
                    <a:pt x="508" y="1"/>
                    <a:pt x="3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2" name="Google Shape;3282;p17"/>
            <p:cNvSpPr/>
            <p:nvPr/>
          </p:nvSpPr>
          <p:spPr>
            <a:xfrm>
              <a:off x="3838800" y="1477050"/>
              <a:ext cx="17850" cy="15725"/>
            </a:xfrm>
            <a:custGeom>
              <a:avLst/>
              <a:gdLst/>
              <a:ahLst/>
              <a:cxnLst/>
              <a:rect l="l" t="t" r="r" b="b"/>
              <a:pathLst>
                <a:path w="714" h="629" extrusionOk="0">
                  <a:moveTo>
                    <a:pt x="361" y="1"/>
                  </a:moveTo>
                  <a:cubicBezTo>
                    <a:pt x="238" y="1"/>
                    <a:pt x="122" y="71"/>
                    <a:pt x="71" y="192"/>
                  </a:cubicBezTo>
                  <a:cubicBezTo>
                    <a:pt x="0" y="355"/>
                    <a:pt x="71" y="531"/>
                    <a:pt x="234" y="601"/>
                  </a:cubicBezTo>
                  <a:cubicBezTo>
                    <a:pt x="275" y="620"/>
                    <a:pt x="317" y="628"/>
                    <a:pt x="360" y="628"/>
                  </a:cubicBezTo>
                  <a:cubicBezTo>
                    <a:pt x="477" y="628"/>
                    <a:pt x="592" y="561"/>
                    <a:pt x="644" y="449"/>
                  </a:cubicBezTo>
                  <a:cubicBezTo>
                    <a:pt x="714" y="285"/>
                    <a:pt x="644" y="98"/>
                    <a:pt x="492" y="28"/>
                  </a:cubicBezTo>
                  <a:cubicBezTo>
                    <a:pt x="449" y="10"/>
                    <a:pt x="405" y="1"/>
                    <a:pt x="36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3" name="Google Shape;3283;p17"/>
            <p:cNvSpPr/>
            <p:nvPr/>
          </p:nvSpPr>
          <p:spPr>
            <a:xfrm>
              <a:off x="3659350" y="1473625"/>
              <a:ext cx="18600" cy="15750"/>
            </a:xfrm>
            <a:custGeom>
              <a:avLst/>
              <a:gdLst/>
              <a:ahLst/>
              <a:cxnLst/>
              <a:rect l="l" t="t" r="r" b="b"/>
              <a:pathLst>
                <a:path w="744" h="630" extrusionOk="0">
                  <a:moveTo>
                    <a:pt x="383" y="1"/>
                  </a:moveTo>
                  <a:cubicBezTo>
                    <a:pt x="268" y="1"/>
                    <a:pt x="152" y="63"/>
                    <a:pt x="100" y="188"/>
                  </a:cubicBezTo>
                  <a:cubicBezTo>
                    <a:pt x="0" y="409"/>
                    <a:pt x="175" y="629"/>
                    <a:pt x="388" y="629"/>
                  </a:cubicBezTo>
                  <a:cubicBezTo>
                    <a:pt x="424" y="629"/>
                    <a:pt x="461" y="623"/>
                    <a:pt x="498" y="609"/>
                  </a:cubicBezTo>
                  <a:cubicBezTo>
                    <a:pt x="662" y="539"/>
                    <a:pt x="744" y="364"/>
                    <a:pt x="674" y="200"/>
                  </a:cubicBezTo>
                  <a:cubicBezTo>
                    <a:pt x="626" y="68"/>
                    <a:pt x="505" y="1"/>
                    <a:pt x="3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4" name="Google Shape;3284;p17"/>
            <p:cNvSpPr/>
            <p:nvPr/>
          </p:nvSpPr>
          <p:spPr>
            <a:xfrm>
              <a:off x="3530350" y="1596975"/>
              <a:ext cx="19200" cy="15625"/>
            </a:xfrm>
            <a:custGeom>
              <a:avLst/>
              <a:gdLst/>
              <a:ahLst/>
              <a:cxnLst/>
              <a:rect l="l" t="t" r="r" b="b"/>
              <a:pathLst>
                <a:path w="768" h="625" extrusionOk="0">
                  <a:moveTo>
                    <a:pt x="380" y="0"/>
                  </a:moveTo>
                  <a:cubicBezTo>
                    <a:pt x="257" y="0"/>
                    <a:pt x="141" y="70"/>
                    <a:pt x="89" y="191"/>
                  </a:cubicBezTo>
                  <a:cubicBezTo>
                    <a:pt x="1" y="408"/>
                    <a:pt x="169" y="625"/>
                    <a:pt x="379" y="625"/>
                  </a:cubicBezTo>
                  <a:cubicBezTo>
                    <a:pt x="418" y="625"/>
                    <a:pt x="458" y="617"/>
                    <a:pt x="499" y="601"/>
                  </a:cubicBezTo>
                  <a:cubicBezTo>
                    <a:pt x="756" y="507"/>
                    <a:pt x="768" y="133"/>
                    <a:pt x="511" y="27"/>
                  </a:cubicBezTo>
                  <a:cubicBezTo>
                    <a:pt x="468" y="9"/>
                    <a:pt x="423" y="0"/>
                    <a:pt x="38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5" name="Google Shape;3285;p17"/>
            <p:cNvSpPr/>
            <p:nvPr/>
          </p:nvSpPr>
          <p:spPr>
            <a:xfrm>
              <a:off x="3527300" y="1774900"/>
              <a:ext cx="18600" cy="15800"/>
            </a:xfrm>
            <a:custGeom>
              <a:avLst/>
              <a:gdLst/>
              <a:ahLst/>
              <a:cxnLst/>
              <a:rect l="l" t="t" r="r" b="b"/>
              <a:pathLst>
                <a:path w="744" h="632" extrusionOk="0">
                  <a:moveTo>
                    <a:pt x="363" y="0"/>
                  </a:moveTo>
                  <a:cubicBezTo>
                    <a:pt x="325" y="0"/>
                    <a:pt x="286" y="7"/>
                    <a:pt x="247" y="23"/>
                  </a:cubicBezTo>
                  <a:cubicBezTo>
                    <a:pt x="83" y="82"/>
                    <a:pt x="1" y="269"/>
                    <a:pt x="59" y="433"/>
                  </a:cubicBezTo>
                  <a:cubicBezTo>
                    <a:pt x="113" y="565"/>
                    <a:pt x="237" y="632"/>
                    <a:pt x="360" y="632"/>
                  </a:cubicBezTo>
                  <a:cubicBezTo>
                    <a:pt x="477" y="632"/>
                    <a:pt x="593" y="570"/>
                    <a:pt x="644" y="445"/>
                  </a:cubicBezTo>
                  <a:cubicBezTo>
                    <a:pt x="743" y="227"/>
                    <a:pt x="574" y="0"/>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6" name="Google Shape;3286;p17"/>
            <p:cNvSpPr/>
            <p:nvPr/>
          </p:nvSpPr>
          <p:spPr>
            <a:xfrm>
              <a:off x="3551875" y="1882300"/>
              <a:ext cx="10850" cy="7850"/>
            </a:xfrm>
            <a:custGeom>
              <a:avLst/>
              <a:gdLst/>
              <a:ahLst/>
              <a:cxnLst/>
              <a:rect l="l" t="t" r="r" b="b"/>
              <a:pathLst>
                <a:path w="434" h="314" extrusionOk="0">
                  <a:moveTo>
                    <a:pt x="217" y="1"/>
                  </a:moveTo>
                  <a:cubicBezTo>
                    <a:pt x="176" y="1"/>
                    <a:pt x="135" y="15"/>
                    <a:pt x="106" y="44"/>
                  </a:cubicBezTo>
                  <a:cubicBezTo>
                    <a:pt x="1" y="138"/>
                    <a:pt x="71" y="314"/>
                    <a:pt x="223" y="314"/>
                  </a:cubicBezTo>
                  <a:cubicBezTo>
                    <a:pt x="363" y="314"/>
                    <a:pt x="433" y="138"/>
                    <a:pt x="328" y="44"/>
                  </a:cubicBezTo>
                  <a:cubicBezTo>
                    <a:pt x="299" y="15"/>
                    <a:pt x="258" y="1"/>
                    <a:pt x="21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7" name="Google Shape;3287;p17"/>
            <p:cNvSpPr/>
            <p:nvPr/>
          </p:nvSpPr>
          <p:spPr>
            <a:xfrm>
              <a:off x="3744325" y="1965950"/>
              <a:ext cx="7925" cy="7275"/>
            </a:xfrm>
            <a:custGeom>
              <a:avLst/>
              <a:gdLst/>
              <a:ahLst/>
              <a:cxnLst/>
              <a:rect l="l" t="t" r="r" b="b"/>
              <a:pathLst>
                <a:path w="317" h="291" extrusionOk="0">
                  <a:moveTo>
                    <a:pt x="163" y="0"/>
                  </a:moveTo>
                  <a:cubicBezTo>
                    <a:pt x="88" y="0"/>
                    <a:pt x="12" y="50"/>
                    <a:pt x="1" y="150"/>
                  </a:cubicBezTo>
                  <a:cubicBezTo>
                    <a:pt x="12" y="243"/>
                    <a:pt x="88" y="290"/>
                    <a:pt x="163" y="290"/>
                  </a:cubicBezTo>
                  <a:cubicBezTo>
                    <a:pt x="237" y="290"/>
                    <a:pt x="311" y="243"/>
                    <a:pt x="316" y="150"/>
                  </a:cubicBezTo>
                  <a:cubicBezTo>
                    <a:pt x="311" y="50"/>
                    <a:pt x="237" y="0"/>
                    <a:pt x="1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8" name="Google Shape;3288;p17"/>
            <p:cNvSpPr/>
            <p:nvPr/>
          </p:nvSpPr>
          <p:spPr>
            <a:xfrm>
              <a:off x="3937350" y="1890125"/>
              <a:ext cx="10575" cy="7850"/>
            </a:xfrm>
            <a:custGeom>
              <a:avLst/>
              <a:gdLst/>
              <a:ahLst/>
              <a:cxnLst/>
              <a:rect l="l" t="t" r="r" b="b"/>
              <a:pathLst>
                <a:path w="423" h="314" extrusionOk="0">
                  <a:moveTo>
                    <a:pt x="212" y="1"/>
                  </a:moveTo>
                  <a:cubicBezTo>
                    <a:pt x="71" y="1"/>
                    <a:pt x="1" y="164"/>
                    <a:pt x="106" y="270"/>
                  </a:cubicBezTo>
                  <a:cubicBezTo>
                    <a:pt x="135" y="299"/>
                    <a:pt x="174" y="313"/>
                    <a:pt x="213" y="313"/>
                  </a:cubicBezTo>
                  <a:cubicBezTo>
                    <a:pt x="252" y="313"/>
                    <a:pt x="293" y="299"/>
                    <a:pt x="329" y="270"/>
                  </a:cubicBezTo>
                  <a:cubicBezTo>
                    <a:pt x="422" y="164"/>
                    <a:pt x="352" y="1"/>
                    <a:pt x="21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9" name="Google Shape;3289;p17"/>
            <p:cNvSpPr/>
            <p:nvPr/>
          </p:nvSpPr>
          <p:spPr>
            <a:xfrm>
              <a:off x="4022475" y="1699625"/>
              <a:ext cx="9375" cy="8025"/>
            </a:xfrm>
            <a:custGeom>
              <a:avLst/>
              <a:gdLst/>
              <a:ahLst/>
              <a:cxnLst/>
              <a:rect l="l" t="t" r="r" b="b"/>
              <a:pathLst>
                <a:path w="375" h="321" extrusionOk="0">
                  <a:moveTo>
                    <a:pt x="162" y="1"/>
                  </a:moveTo>
                  <a:cubicBezTo>
                    <a:pt x="78" y="1"/>
                    <a:pt x="0" y="63"/>
                    <a:pt x="0" y="157"/>
                  </a:cubicBezTo>
                  <a:cubicBezTo>
                    <a:pt x="0" y="250"/>
                    <a:pt x="71" y="320"/>
                    <a:pt x="164" y="320"/>
                  </a:cubicBezTo>
                  <a:cubicBezTo>
                    <a:pt x="305" y="320"/>
                    <a:pt x="375" y="157"/>
                    <a:pt x="281" y="51"/>
                  </a:cubicBezTo>
                  <a:cubicBezTo>
                    <a:pt x="246" y="16"/>
                    <a:pt x="203" y="1"/>
                    <a:pt x="16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0" name="Google Shape;3290;p17"/>
            <p:cNvSpPr/>
            <p:nvPr/>
          </p:nvSpPr>
          <p:spPr>
            <a:xfrm>
              <a:off x="3946725" y="1506300"/>
              <a:ext cx="8200" cy="7925"/>
            </a:xfrm>
            <a:custGeom>
              <a:avLst/>
              <a:gdLst/>
              <a:ahLst/>
              <a:cxnLst/>
              <a:rect l="l" t="t" r="r" b="b"/>
              <a:pathLst>
                <a:path w="328" h="317" extrusionOk="0">
                  <a:moveTo>
                    <a:pt x="153" y="0"/>
                  </a:moveTo>
                  <a:cubicBezTo>
                    <a:pt x="73" y="0"/>
                    <a:pt x="0" y="63"/>
                    <a:pt x="0" y="156"/>
                  </a:cubicBezTo>
                  <a:cubicBezTo>
                    <a:pt x="0" y="253"/>
                    <a:pt x="77" y="316"/>
                    <a:pt x="160" y="316"/>
                  </a:cubicBezTo>
                  <a:cubicBezTo>
                    <a:pt x="198" y="316"/>
                    <a:pt x="236" y="303"/>
                    <a:pt x="269" y="273"/>
                  </a:cubicBezTo>
                  <a:cubicBezTo>
                    <a:pt x="328" y="215"/>
                    <a:pt x="328" y="110"/>
                    <a:pt x="269" y="51"/>
                  </a:cubicBezTo>
                  <a:cubicBezTo>
                    <a:pt x="234" y="16"/>
                    <a:pt x="193" y="0"/>
                    <a:pt x="15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1" name="Google Shape;3291;p17"/>
            <p:cNvSpPr/>
            <p:nvPr/>
          </p:nvSpPr>
          <p:spPr>
            <a:xfrm>
              <a:off x="3755450" y="1423050"/>
              <a:ext cx="7900" cy="7650"/>
            </a:xfrm>
            <a:custGeom>
              <a:avLst/>
              <a:gdLst/>
              <a:ahLst/>
              <a:cxnLst/>
              <a:rect l="l" t="t" r="r" b="b"/>
              <a:pathLst>
                <a:path w="316" h="306" extrusionOk="0">
                  <a:moveTo>
                    <a:pt x="164" y="0"/>
                  </a:moveTo>
                  <a:cubicBezTo>
                    <a:pt x="82" y="0"/>
                    <a:pt x="12" y="59"/>
                    <a:pt x="0" y="152"/>
                  </a:cubicBezTo>
                  <a:cubicBezTo>
                    <a:pt x="0" y="253"/>
                    <a:pt x="81" y="306"/>
                    <a:pt x="161" y="306"/>
                  </a:cubicBezTo>
                  <a:cubicBezTo>
                    <a:pt x="239" y="306"/>
                    <a:pt x="316" y="256"/>
                    <a:pt x="316" y="152"/>
                  </a:cubicBezTo>
                  <a:cubicBezTo>
                    <a:pt x="316" y="70"/>
                    <a:pt x="246" y="0"/>
                    <a:pt x="16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2" name="Google Shape;3292;p17"/>
            <p:cNvSpPr/>
            <p:nvPr/>
          </p:nvSpPr>
          <p:spPr>
            <a:xfrm>
              <a:off x="3560950" y="1498575"/>
              <a:ext cx="8500" cy="7775"/>
            </a:xfrm>
            <a:custGeom>
              <a:avLst/>
              <a:gdLst/>
              <a:ahLst/>
              <a:cxnLst/>
              <a:rect l="l" t="t" r="r" b="b"/>
              <a:pathLst>
                <a:path w="340" h="311" extrusionOk="0">
                  <a:moveTo>
                    <a:pt x="170" y="0"/>
                  </a:moveTo>
                  <a:cubicBezTo>
                    <a:pt x="129" y="0"/>
                    <a:pt x="88" y="15"/>
                    <a:pt x="59" y="44"/>
                  </a:cubicBezTo>
                  <a:cubicBezTo>
                    <a:pt x="0" y="103"/>
                    <a:pt x="0" y="208"/>
                    <a:pt x="59" y="267"/>
                  </a:cubicBezTo>
                  <a:cubicBezTo>
                    <a:pt x="88" y="296"/>
                    <a:pt x="129" y="310"/>
                    <a:pt x="170" y="310"/>
                  </a:cubicBezTo>
                  <a:cubicBezTo>
                    <a:pt x="211" y="310"/>
                    <a:pt x="252" y="296"/>
                    <a:pt x="281" y="267"/>
                  </a:cubicBezTo>
                  <a:cubicBezTo>
                    <a:pt x="340" y="208"/>
                    <a:pt x="340" y="103"/>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3" name="Google Shape;3293;p17"/>
            <p:cNvSpPr/>
            <p:nvPr/>
          </p:nvSpPr>
          <p:spPr>
            <a:xfrm>
              <a:off x="3477600" y="1688600"/>
              <a:ext cx="9075" cy="7925"/>
            </a:xfrm>
            <a:custGeom>
              <a:avLst/>
              <a:gdLst/>
              <a:ahLst/>
              <a:cxnLst/>
              <a:rect l="l" t="t" r="r" b="b"/>
              <a:pathLst>
                <a:path w="363" h="317" extrusionOk="0">
                  <a:moveTo>
                    <a:pt x="152" y="1"/>
                  </a:moveTo>
                  <a:cubicBezTo>
                    <a:pt x="70" y="13"/>
                    <a:pt x="0" y="71"/>
                    <a:pt x="0" y="165"/>
                  </a:cubicBezTo>
                  <a:cubicBezTo>
                    <a:pt x="0" y="247"/>
                    <a:pt x="70" y="317"/>
                    <a:pt x="152" y="317"/>
                  </a:cubicBezTo>
                  <a:cubicBezTo>
                    <a:pt x="363" y="317"/>
                    <a:pt x="363" y="1"/>
                    <a:pt x="15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4" name="Google Shape;3294;p17"/>
            <p:cNvSpPr/>
            <p:nvPr/>
          </p:nvSpPr>
          <p:spPr>
            <a:xfrm>
              <a:off x="4618550" y="4000600"/>
              <a:ext cx="26625" cy="23900"/>
            </a:xfrm>
            <a:custGeom>
              <a:avLst/>
              <a:gdLst/>
              <a:ahLst/>
              <a:cxnLst/>
              <a:rect l="l" t="t" r="r" b="b"/>
              <a:pathLst>
                <a:path w="1065" h="956" extrusionOk="0">
                  <a:moveTo>
                    <a:pt x="537" y="0"/>
                  </a:moveTo>
                  <a:cubicBezTo>
                    <a:pt x="417" y="0"/>
                    <a:pt x="297" y="44"/>
                    <a:pt x="199" y="130"/>
                  </a:cubicBezTo>
                  <a:cubicBezTo>
                    <a:pt x="12" y="317"/>
                    <a:pt x="0" y="622"/>
                    <a:pt x="187" y="809"/>
                  </a:cubicBezTo>
                  <a:cubicBezTo>
                    <a:pt x="284" y="905"/>
                    <a:pt x="411" y="955"/>
                    <a:pt x="538" y="955"/>
                  </a:cubicBezTo>
                  <a:cubicBezTo>
                    <a:pt x="657" y="955"/>
                    <a:pt x="775" y="911"/>
                    <a:pt x="866" y="821"/>
                  </a:cubicBezTo>
                  <a:cubicBezTo>
                    <a:pt x="1065" y="645"/>
                    <a:pt x="1065" y="341"/>
                    <a:pt x="878" y="142"/>
                  </a:cubicBezTo>
                  <a:cubicBezTo>
                    <a:pt x="782" y="47"/>
                    <a:pt x="660" y="0"/>
                    <a:pt x="53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5" name="Google Shape;3295;p17"/>
            <p:cNvSpPr/>
            <p:nvPr/>
          </p:nvSpPr>
          <p:spPr>
            <a:xfrm>
              <a:off x="4664450" y="4001400"/>
              <a:ext cx="25475" cy="23975"/>
            </a:xfrm>
            <a:custGeom>
              <a:avLst/>
              <a:gdLst/>
              <a:ahLst/>
              <a:cxnLst/>
              <a:rect l="l" t="t" r="r" b="b"/>
              <a:pathLst>
                <a:path w="1019" h="959" extrusionOk="0">
                  <a:moveTo>
                    <a:pt x="530" y="1"/>
                  </a:moveTo>
                  <a:cubicBezTo>
                    <a:pt x="416" y="1"/>
                    <a:pt x="299" y="42"/>
                    <a:pt x="200" y="133"/>
                  </a:cubicBezTo>
                  <a:cubicBezTo>
                    <a:pt x="13" y="321"/>
                    <a:pt x="1" y="625"/>
                    <a:pt x="188" y="812"/>
                  </a:cubicBezTo>
                  <a:cubicBezTo>
                    <a:pt x="286" y="913"/>
                    <a:pt x="409" y="959"/>
                    <a:pt x="531" y="959"/>
                  </a:cubicBezTo>
                  <a:cubicBezTo>
                    <a:pt x="774" y="959"/>
                    <a:pt x="1011" y="777"/>
                    <a:pt x="1019" y="496"/>
                  </a:cubicBezTo>
                  <a:cubicBezTo>
                    <a:pt x="1019" y="199"/>
                    <a:pt x="781" y="1"/>
                    <a:pt x="53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6" name="Google Shape;3296;p17"/>
            <p:cNvSpPr/>
            <p:nvPr/>
          </p:nvSpPr>
          <p:spPr>
            <a:xfrm>
              <a:off x="4665625" y="3954900"/>
              <a:ext cx="31500" cy="24725"/>
            </a:xfrm>
            <a:custGeom>
              <a:avLst/>
              <a:gdLst/>
              <a:ahLst/>
              <a:cxnLst/>
              <a:rect l="l" t="t" r="r" b="b"/>
              <a:pathLst>
                <a:path w="1260" h="989" extrusionOk="0">
                  <a:moveTo>
                    <a:pt x="547" y="1"/>
                  </a:moveTo>
                  <a:cubicBezTo>
                    <a:pt x="429" y="1"/>
                    <a:pt x="307" y="50"/>
                    <a:pt x="200" y="168"/>
                  </a:cubicBezTo>
                  <a:cubicBezTo>
                    <a:pt x="1" y="344"/>
                    <a:pt x="1" y="648"/>
                    <a:pt x="188" y="847"/>
                  </a:cubicBezTo>
                  <a:cubicBezTo>
                    <a:pt x="277" y="942"/>
                    <a:pt x="399" y="989"/>
                    <a:pt x="524" y="989"/>
                  </a:cubicBezTo>
                  <a:cubicBezTo>
                    <a:pt x="645" y="989"/>
                    <a:pt x="769" y="945"/>
                    <a:pt x="866" y="859"/>
                  </a:cubicBezTo>
                  <a:cubicBezTo>
                    <a:pt x="1260" y="519"/>
                    <a:pt x="929" y="1"/>
                    <a:pt x="5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7" name="Google Shape;3297;p17"/>
            <p:cNvSpPr/>
            <p:nvPr/>
          </p:nvSpPr>
          <p:spPr>
            <a:xfrm>
              <a:off x="4619425" y="3954750"/>
              <a:ext cx="26625" cy="23975"/>
            </a:xfrm>
            <a:custGeom>
              <a:avLst/>
              <a:gdLst/>
              <a:ahLst/>
              <a:cxnLst/>
              <a:rect l="l" t="t" r="r" b="b"/>
              <a:pathLst>
                <a:path w="1065" h="959" extrusionOk="0">
                  <a:moveTo>
                    <a:pt x="543" y="0"/>
                  </a:moveTo>
                  <a:cubicBezTo>
                    <a:pt x="420" y="0"/>
                    <a:pt x="297" y="47"/>
                    <a:pt x="199" y="139"/>
                  </a:cubicBezTo>
                  <a:cubicBezTo>
                    <a:pt x="12" y="315"/>
                    <a:pt x="0" y="619"/>
                    <a:pt x="187" y="806"/>
                  </a:cubicBezTo>
                  <a:cubicBezTo>
                    <a:pt x="284" y="909"/>
                    <a:pt x="412" y="958"/>
                    <a:pt x="538" y="958"/>
                  </a:cubicBezTo>
                  <a:cubicBezTo>
                    <a:pt x="657" y="958"/>
                    <a:pt x="775" y="915"/>
                    <a:pt x="866" y="830"/>
                  </a:cubicBezTo>
                  <a:cubicBezTo>
                    <a:pt x="1065" y="642"/>
                    <a:pt x="1065" y="338"/>
                    <a:pt x="889" y="151"/>
                  </a:cubicBezTo>
                  <a:cubicBezTo>
                    <a:pt x="794" y="50"/>
                    <a:pt x="669" y="0"/>
                    <a:pt x="54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8" name="Google Shape;3298;p17"/>
            <p:cNvSpPr/>
            <p:nvPr/>
          </p:nvSpPr>
          <p:spPr>
            <a:xfrm>
              <a:off x="4614150" y="4036225"/>
              <a:ext cx="31150" cy="26500"/>
            </a:xfrm>
            <a:custGeom>
              <a:avLst/>
              <a:gdLst/>
              <a:ahLst/>
              <a:cxnLst/>
              <a:rect l="l" t="t" r="r" b="b"/>
              <a:pathLst>
                <a:path w="1246" h="1060" extrusionOk="0">
                  <a:moveTo>
                    <a:pt x="605" y="1"/>
                  </a:moveTo>
                  <a:cubicBezTo>
                    <a:pt x="408" y="1"/>
                    <a:pt x="210" y="106"/>
                    <a:pt x="118" y="320"/>
                  </a:cubicBezTo>
                  <a:cubicBezTo>
                    <a:pt x="1" y="589"/>
                    <a:pt x="129" y="893"/>
                    <a:pt x="387" y="1010"/>
                  </a:cubicBezTo>
                  <a:cubicBezTo>
                    <a:pt x="461" y="1044"/>
                    <a:pt x="536" y="1060"/>
                    <a:pt x="609" y="1060"/>
                  </a:cubicBezTo>
                  <a:cubicBezTo>
                    <a:pt x="958" y="1060"/>
                    <a:pt x="1246" y="700"/>
                    <a:pt x="1100" y="331"/>
                  </a:cubicBezTo>
                  <a:cubicBezTo>
                    <a:pt x="1011" y="112"/>
                    <a:pt x="808" y="1"/>
                    <a:pt x="60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9" name="Google Shape;3299;p17"/>
            <p:cNvSpPr/>
            <p:nvPr/>
          </p:nvSpPr>
          <p:spPr>
            <a:xfrm>
              <a:off x="4663125" y="4036950"/>
              <a:ext cx="32075" cy="26625"/>
            </a:xfrm>
            <a:custGeom>
              <a:avLst/>
              <a:gdLst/>
              <a:ahLst/>
              <a:cxnLst/>
              <a:rect l="l" t="t" r="r" b="b"/>
              <a:pathLst>
                <a:path w="1283" h="1065" extrusionOk="0">
                  <a:moveTo>
                    <a:pt x="627" y="0"/>
                  </a:moveTo>
                  <a:cubicBezTo>
                    <a:pt x="279" y="0"/>
                    <a:pt x="1" y="364"/>
                    <a:pt x="147" y="735"/>
                  </a:cubicBezTo>
                  <a:cubicBezTo>
                    <a:pt x="228" y="941"/>
                    <a:pt x="424" y="1064"/>
                    <a:pt x="633" y="1064"/>
                  </a:cubicBezTo>
                  <a:cubicBezTo>
                    <a:pt x="697" y="1064"/>
                    <a:pt x="762" y="1053"/>
                    <a:pt x="826" y="1028"/>
                  </a:cubicBezTo>
                  <a:cubicBezTo>
                    <a:pt x="1271" y="852"/>
                    <a:pt x="1282" y="232"/>
                    <a:pt x="838" y="45"/>
                  </a:cubicBezTo>
                  <a:cubicBezTo>
                    <a:pt x="767" y="14"/>
                    <a:pt x="696" y="0"/>
                    <a:pt x="6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0" name="Google Shape;3300;p17"/>
            <p:cNvSpPr/>
            <p:nvPr/>
          </p:nvSpPr>
          <p:spPr>
            <a:xfrm>
              <a:off x="4699850" y="4003000"/>
              <a:ext cx="35000" cy="26575"/>
            </a:xfrm>
            <a:custGeom>
              <a:avLst/>
              <a:gdLst/>
              <a:ahLst/>
              <a:cxnLst/>
              <a:rect l="l" t="t" r="r" b="b"/>
              <a:pathLst>
                <a:path w="1400" h="1063" extrusionOk="0">
                  <a:moveTo>
                    <a:pt x="604" y="1"/>
                  </a:moveTo>
                  <a:cubicBezTo>
                    <a:pt x="403" y="1"/>
                    <a:pt x="212" y="117"/>
                    <a:pt x="117" y="315"/>
                  </a:cubicBezTo>
                  <a:cubicBezTo>
                    <a:pt x="0" y="584"/>
                    <a:pt x="129" y="888"/>
                    <a:pt x="398" y="1005"/>
                  </a:cubicBezTo>
                  <a:cubicBezTo>
                    <a:pt x="484" y="1045"/>
                    <a:pt x="565" y="1063"/>
                    <a:pt x="641" y="1063"/>
                  </a:cubicBezTo>
                  <a:cubicBezTo>
                    <a:pt x="1148" y="1063"/>
                    <a:pt x="1399" y="280"/>
                    <a:pt x="819" y="46"/>
                  </a:cubicBezTo>
                  <a:cubicBezTo>
                    <a:pt x="749" y="15"/>
                    <a:pt x="676" y="1"/>
                    <a:pt x="60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1" name="Google Shape;3301;p17"/>
            <p:cNvSpPr/>
            <p:nvPr/>
          </p:nvSpPr>
          <p:spPr>
            <a:xfrm>
              <a:off x="4699700" y="3953350"/>
              <a:ext cx="31175" cy="26375"/>
            </a:xfrm>
            <a:custGeom>
              <a:avLst/>
              <a:gdLst/>
              <a:ahLst/>
              <a:cxnLst/>
              <a:rect l="l" t="t" r="r" b="b"/>
              <a:pathLst>
                <a:path w="1247" h="1055" extrusionOk="0">
                  <a:moveTo>
                    <a:pt x="650" y="1"/>
                  </a:moveTo>
                  <a:cubicBezTo>
                    <a:pt x="451" y="1"/>
                    <a:pt x="252" y="109"/>
                    <a:pt x="159" y="324"/>
                  </a:cubicBezTo>
                  <a:cubicBezTo>
                    <a:pt x="1" y="689"/>
                    <a:pt x="292" y="1054"/>
                    <a:pt x="647" y="1054"/>
                  </a:cubicBezTo>
                  <a:cubicBezTo>
                    <a:pt x="713" y="1054"/>
                    <a:pt x="781" y="1042"/>
                    <a:pt x="849" y="1014"/>
                  </a:cubicBezTo>
                  <a:cubicBezTo>
                    <a:pt x="1118" y="909"/>
                    <a:pt x="1247" y="605"/>
                    <a:pt x="1141" y="336"/>
                  </a:cubicBezTo>
                  <a:cubicBezTo>
                    <a:pt x="1053" y="112"/>
                    <a:pt x="852" y="1"/>
                    <a:pt x="65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2" name="Google Shape;3302;p17"/>
            <p:cNvSpPr/>
            <p:nvPr/>
          </p:nvSpPr>
          <p:spPr>
            <a:xfrm>
              <a:off x="4665500" y="3917500"/>
              <a:ext cx="31150" cy="26475"/>
            </a:xfrm>
            <a:custGeom>
              <a:avLst/>
              <a:gdLst/>
              <a:ahLst/>
              <a:cxnLst/>
              <a:rect l="l" t="t" r="r" b="b"/>
              <a:pathLst>
                <a:path w="1246" h="1059" extrusionOk="0">
                  <a:moveTo>
                    <a:pt x="638" y="0"/>
                  </a:moveTo>
                  <a:cubicBezTo>
                    <a:pt x="289" y="0"/>
                    <a:pt x="1" y="360"/>
                    <a:pt x="146" y="728"/>
                  </a:cubicBezTo>
                  <a:cubicBezTo>
                    <a:pt x="235" y="948"/>
                    <a:pt x="438" y="1059"/>
                    <a:pt x="641" y="1059"/>
                  </a:cubicBezTo>
                  <a:cubicBezTo>
                    <a:pt x="839" y="1059"/>
                    <a:pt x="1036" y="954"/>
                    <a:pt x="1129" y="740"/>
                  </a:cubicBezTo>
                  <a:cubicBezTo>
                    <a:pt x="1246" y="471"/>
                    <a:pt x="1117" y="167"/>
                    <a:pt x="860" y="50"/>
                  </a:cubicBezTo>
                  <a:cubicBezTo>
                    <a:pt x="785" y="16"/>
                    <a:pt x="710" y="0"/>
                    <a:pt x="63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3" name="Google Shape;3303;p17"/>
            <p:cNvSpPr/>
            <p:nvPr/>
          </p:nvSpPr>
          <p:spPr>
            <a:xfrm>
              <a:off x="4615625" y="3916650"/>
              <a:ext cx="32075" cy="26600"/>
            </a:xfrm>
            <a:custGeom>
              <a:avLst/>
              <a:gdLst/>
              <a:ahLst/>
              <a:cxnLst/>
              <a:rect l="l" t="t" r="r" b="b"/>
              <a:pathLst>
                <a:path w="1283" h="1064" extrusionOk="0">
                  <a:moveTo>
                    <a:pt x="650" y="0"/>
                  </a:moveTo>
                  <a:cubicBezTo>
                    <a:pt x="585" y="0"/>
                    <a:pt x="520" y="12"/>
                    <a:pt x="456" y="37"/>
                  </a:cubicBezTo>
                  <a:cubicBezTo>
                    <a:pt x="12" y="213"/>
                    <a:pt x="0" y="833"/>
                    <a:pt x="433" y="1020"/>
                  </a:cubicBezTo>
                  <a:cubicBezTo>
                    <a:pt x="505" y="1050"/>
                    <a:pt x="576" y="1064"/>
                    <a:pt x="645" y="1064"/>
                  </a:cubicBezTo>
                  <a:cubicBezTo>
                    <a:pt x="1001" y="1064"/>
                    <a:pt x="1282" y="693"/>
                    <a:pt x="1135" y="330"/>
                  </a:cubicBezTo>
                  <a:cubicBezTo>
                    <a:pt x="1055" y="124"/>
                    <a:pt x="858" y="0"/>
                    <a:pt x="65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4" name="Google Shape;3304;p17"/>
            <p:cNvSpPr/>
            <p:nvPr/>
          </p:nvSpPr>
          <p:spPr>
            <a:xfrm>
              <a:off x="4579775" y="3950950"/>
              <a:ext cx="32075" cy="26400"/>
            </a:xfrm>
            <a:custGeom>
              <a:avLst/>
              <a:gdLst/>
              <a:ahLst/>
              <a:cxnLst/>
              <a:rect l="l" t="t" r="r" b="b"/>
              <a:pathLst>
                <a:path w="1283" h="1056" extrusionOk="0">
                  <a:moveTo>
                    <a:pt x="634" y="0"/>
                  </a:moveTo>
                  <a:cubicBezTo>
                    <a:pt x="434" y="0"/>
                    <a:pt x="245" y="116"/>
                    <a:pt x="159" y="315"/>
                  </a:cubicBezTo>
                  <a:cubicBezTo>
                    <a:pt x="0" y="681"/>
                    <a:pt x="278" y="1056"/>
                    <a:pt x="629" y="1056"/>
                  </a:cubicBezTo>
                  <a:cubicBezTo>
                    <a:pt x="693" y="1056"/>
                    <a:pt x="759" y="1044"/>
                    <a:pt x="826" y="1017"/>
                  </a:cubicBezTo>
                  <a:cubicBezTo>
                    <a:pt x="1270" y="841"/>
                    <a:pt x="1282" y="233"/>
                    <a:pt x="849" y="46"/>
                  </a:cubicBezTo>
                  <a:cubicBezTo>
                    <a:pt x="779" y="15"/>
                    <a:pt x="706" y="0"/>
                    <a:pt x="63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5" name="Google Shape;3305;p17"/>
            <p:cNvSpPr/>
            <p:nvPr/>
          </p:nvSpPr>
          <p:spPr>
            <a:xfrm>
              <a:off x="4579925" y="4000400"/>
              <a:ext cx="30875" cy="26350"/>
            </a:xfrm>
            <a:custGeom>
              <a:avLst/>
              <a:gdLst/>
              <a:ahLst/>
              <a:cxnLst/>
              <a:rect l="l" t="t" r="r" b="b"/>
              <a:pathLst>
                <a:path w="1235" h="1054" extrusionOk="0">
                  <a:moveTo>
                    <a:pt x="606" y="1"/>
                  </a:moveTo>
                  <a:cubicBezTo>
                    <a:pt x="538" y="1"/>
                    <a:pt x="468" y="15"/>
                    <a:pt x="399" y="45"/>
                  </a:cubicBezTo>
                  <a:cubicBezTo>
                    <a:pt x="130" y="150"/>
                    <a:pt x="1" y="454"/>
                    <a:pt x="106" y="723"/>
                  </a:cubicBezTo>
                  <a:cubicBezTo>
                    <a:pt x="195" y="943"/>
                    <a:pt x="398" y="1054"/>
                    <a:pt x="600" y="1054"/>
                  </a:cubicBezTo>
                  <a:cubicBezTo>
                    <a:pt x="796" y="1054"/>
                    <a:pt x="991" y="948"/>
                    <a:pt x="1077" y="735"/>
                  </a:cubicBezTo>
                  <a:cubicBezTo>
                    <a:pt x="1234" y="372"/>
                    <a:pt x="955" y="1"/>
                    <a:pt x="6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6" name="Google Shape;3306;p17"/>
            <p:cNvSpPr/>
            <p:nvPr/>
          </p:nvSpPr>
          <p:spPr>
            <a:xfrm>
              <a:off x="4576125" y="4050725"/>
              <a:ext cx="17875" cy="13400"/>
            </a:xfrm>
            <a:custGeom>
              <a:avLst/>
              <a:gdLst/>
              <a:ahLst/>
              <a:cxnLst/>
              <a:rect l="l" t="t" r="r" b="b"/>
              <a:pathLst>
                <a:path w="715" h="536" extrusionOk="0">
                  <a:moveTo>
                    <a:pt x="356" y="0"/>
                  </a:moveTo>
                  <a:cubicBezTo>
                    <a:pt x="287" y="0"/>
                    <a:pt x="217" y="26"/>
                    <a:pt x="165" y="79"/>
                  </a:cubicBezTo>
                  <a:cubicBezTo>
                    <a:pt x="1" y="243"/>
                    <a:pt x="118" y="535"/>
                    <a:pt x="352" y="535"/>
                  </a:cubicBezTo>
                  <a:cubicBezTo>
                    <a:pt x="597" y="535"/>
                    <a:pt x="714" y="243"/>
                    <a:pt x="539" y="79"/>
                  </a:cubicBezTo>
                  <a:cubicBezTo>
                    <a:pt x="492" y="26"/>
                    <a:pt x="425" y="0"/>
                    <a:pt x="35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7" name="Google Shape;3307;p17"/>
            <p:cNvSpPr/>
            <p:nvPr/>
          </p:nvSpPr>
          <p:spPr>
            <a:xfrm>
              <a:off x="4646625" y="4080700"/>
              <a:ext cx="15525" cy="13250"/>
            </a:xfrm>
            <a:custGeom>
              <a:avLst/>
              <a:gdLst/>
              <a:ahLst/>
              <a:cxnLst/>
              <a:rect l="l" t="t" r="r" b="b"/>
              <a:pathLst>
                <a:path w="621" h="530" extrusionOk="0">
                  <a:moveTo>
                    <a:pt x="268" y="1"/>
                  </a:moveTo>
                  <a:cubicBezTo>
                    <a:pt x="137" y="1"/>
                    <a:pt x="12" y="105"/>
                    <a:pt x="12" y="261"/>
                  </a:cubicBezTo>
                  <a:cubicBezTo>
                    <a:pt x="0" y="401"/>
                    <a:pt x="117" y="530"/>
                    <a:pt x="269" y="530"/>
                  </a:cubicBezTo>
                  <a:cubicBezTo>
                    <a:pt x="503" y="530"/>
                    <a:pt x="620" y="249"/>
                    <a:pt x="456" y="85"/>
                  </a:cubicBezTo>
                  <a:cubicBezTo>
                    <a:pt x="402" y="27"/>
                    <a:pt x="334" y="1"/>
                    <a:pt x="26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8" name="Google Shape;3308;p17"/>
            <p:cNvSpPr/>
            <p:nvPr/>
          </p:nvSpPr>
          <p:spPr>
            <a:xfrm>
              <a:off x="4714175" y="4053575"/>
              <a:ext cx="17575" cy="13400"/>
            </a:xfrm>
            <a:custGeom>
              <a:avLst/>
              <a:gdLst/>
              <a:ahLst/>
              <a:cxnLst/>
              <a:rect l="l" t="t" r="r" b="b"/>
              <a:pathLst>
                <a:path w="703" h="536" extrusionOk="0">
                  <a:moveTo>
                    <a:pt x="363" y="0"/>
                  </a:moveTo>
                  <a:cubicBezTo>
                    <a:pt x="118" y="0"/>
                    <a:pt x="1" y="281"/>
                    <a:pt x="164" y="456"/>
                  </a:cubicBezTo>
                  <a:cubicBezTo>
                    <a:pt x="217" y="509"/>
                    <a:pt x="284" y="535"/>
                    <a:pt x="352" y="535"/>
                  </a:cubicBezTo>
                  <a:cubicBezTo>
                    <a:pt x="419" y="535"/>
                    <a:pt x="486" y="509"/>
                    <a:pt x="539" y="456"/>
                  </a:cubicBezTo>
                  <a:cubicBezTo>
                    <a:pt x="703" y="293"/>
                    <a:pt x="597" y="12"/>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9" name="Google Shape;3309;p17"/>
            <p:cNvSpPr/>
            <p:nvPr/>
          </p:nvSpPr>
          <p:spPr>
            <a:xfrm>
              <a:off x="4744300" y="3985475"/>
              <a:ext cx="15525" cy="13150"/>
            </a:xfrm>
            <a:custGeom>
              <a:avLst/>
              <a:gdLst/>
              <a:ahLst/>
              <a:cxnLst/>
              <a:rect l="l" t="t" r="r" b="b"/>
              <a:pathLst>
                <a:path w="621" h="526" extrusionOk="0">
                  <a:moveTo>
                    <a:pt x="346" y="0"/>
                  </a:moveTo>
                  <a:cubicBezTo>
                    <a:pt x="283" y="0"/>
                    <a:pt x="219" y="21"/>
                    <a:pt x="165" y="68"/>
                  </a:cubicBezTo>
                  <a:cubicBezTo>
                    <a:pt x="1" y="232"/>
                    <a:pt x="106" y="525"/>
                    <a:pt x="340" y="525"/>
                  </a:cubicBezTo>
                  <a:cubicBezTo>
                    <a:pt x="347" y="525"/>
                    <a:pt x="354" y="526"/>
                    <a:pt x="361" y="526"/>
                  </a:cubicBezTo>
                  <a:cubicBezTo>
                    <a:pt x="503" y="526"/>
                    <a:pt x="610" y="412"/>
                    <a:pt x="621" y="267"/>
                  </a:cubicBezTo>
                  <a:cubicBezTo>
                    <a:pt x="621" y="106"/>
                    <a:pt x="487" y="0"/>
                    <a:pt x="3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0" name="Google Shape;3310;p17"/>
            <p:cNvSpPr/>
            <p:nvPr/>
          </p:nvSpPr>
          <p:spPr>
            <a:xfrm>
              <a:off x="4718575" y="3916100"/>
              <a:ext cx="14650" cy="13275"/>
            </a:xfrm>
            <a:custGeom>
              <a:avLst/>
              <a:gdLst/>
              <a:ahLst/>
              <a:cxnLst/>
              <a:rect l="l" t="t" r="r" b="b"/>
              <a:pathLst>
                <a:path w="586" h="531" extrusionOk="0">
                  <a:moveTo>
                    <a:pt x="288" y="1"/>
                  </a:moveTo>
                  <a:cubicBezTo>
                    <a:pt x="220" y="1"/>
                    <a:pt x="152" y="24"/>
                    <a:pt x="105" y="71"/>
                  </a:cubicBezTo>
                  <a:cubicBezTo>
                    <a:pt x="0" y="176"/>
                    <a:pt x="0" y="340"/>
                    <a:pt x="105" y="445"/>
                  </a:cubicBezTo>
                  <a:cubicBezTo>
                    <a:pt x="155" y="501"/>
                    <a:pt x="227" y="530"/>
                    <a:pt x="300" y="530"/>
                  </a:cubicBezTo>
                  <a:cubicBezTo>
                    <a:pt x="365" y="530"/>
                    <a:pt x="430" y="507"/>
                    <a:pt x="480" y="457"/>
                  </a:cubicBezTo>
                  <a:cubicBezTo>
                    <a:pt x="585" y="352"/>
                    <a:pt x="585" y="176"/>
                    <a:pt x="480" y="71"/>
                  </a:cubicBezTo>
                  <a:cubicBezTo>
                    <a:pt x="427" y="24"/>
                    <a:pt x="357" y="1"/>
                    <a:pt x="2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1" name="Google Shape;3311;p17"/>
            <p:cNvSpPr/>
            <p:nvPr/>
          </p:nvSpPr>
          <p:spPr>
            <a:xfrm>
              <a:off x="4650725" y="3886275"/>
              <a:ext cx="13325" cy="13175"/>
            </a:xfrm>
            <a:custGeom>
              <a:avLst/>
              <a:gdLst/>
              <a:ahLst/>
              <a:cxnLst/>
              <a:rect l="l" t="t" r="r" b="b"/>
              <a:pathLst>
                <a:path w="533" h="527" extrusionOk="0">
                  <a:moveTo>
                    <a:pt x="265" y="0"/>
                  </a:moveTo>
                  <a:cubicBezTo>
                    <a:pt x="136" y="0"/>
                    <a:pt x="6" y="85"/>
                    <a:pt x="0" y="258"/>
                  </a:cubicBezTo>
                  <a:cubicBezTo>
                    <a:pt x="0" y="436"/>
                    <a:pt x="136" y="527"/>
                    <a:pt x="270" y="527"/>
                  </a:cubicBezTo>
                  <a:cubicBezTo>
                    <a:pt x="399" y="527"/>
                    <a:pt x="526" y="442"/>
                    <a:pt x="526" y="269"/>
                  </a:cubicBezTo>
                  <a:cubicBezTo>
                    <a:pt x="532" y="91"/>
                    <a:pt x="399" y="0"/>
                    <a:pt x="26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2" name="Google Shape;3312;p17"/>
            <p:cNvSpPr/>
            <p:nvPr/>
          </p:nvSpPr>
          <p:spPr>
            <a:xfrm>
              <a:off x="4578775" y="3913475"/>
              <a:ext cx="17850" cy="13175"/>
            </a:xfrm>
            <a:custGeom>
              <a:avLst/>
              <a:gdLst/>
              <a:ahLst/>
              <a:cxnLst/>
              <a:rect l="l" t="t" r="r" b="b"/>
              <a:pathLst>
                <a:path w="714" h="527" extrusionOk="0">
                  <a:moveTo>
                    <a:pt x="358" y="0"/>
                  </a:moveTo>
                  <a:cubicBezTo>
                    <a:pt x="290" y="0"/>
                    <a:pt x="222" y="24"/>
                    <a:pt x="176" y="71"/>
                  </a:cubicBezTo>
                  <a:cubicBezTo>
                    <a:pt x="0" y="246"/>
                    <a:pt x="117" y="527"/>
                    <a:pt x="351" y="527"/>
                  </a:cubicBezTo>
                  <a:cubicBezTo>
                    <a:pt x="597" y="527"/>
                    <a:pt x="714" y="246"/>
                    <a:pt x="550" y="71"/>
                  </a:cubicBezTo>
                  <a:cubicBezTo>
                    <a:pt x="497" y="24"/>
                    <a:pt x="427" y="0"/>
                    <a:pt x="35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3" name="Google Shape;3313;p17"/>
            <p:cNvSpPr/>
            <p:nvPr/>
          </p:nvSpPr>
          <p:spPr>
            <a:xfrm>
              <a:off x="4550975" y="3981600"/>
              <a:ext cx="15525" cy="13075"/>
            </a:xfrm>
            <a:custGeom>
              <a:avLst/>
              <a:gdLst/>
              <a:ahLst/>
              <a:cxnLst/>
              <a:rect l="l" t="t" r="r" b="b"/>
              <a:pathLst>
                <a:path w="621" h="523" extrusionOk="0">
                  <a:moveTo>
                    <a:pt x="261" y="0"/>
                  </a:moveTo>
                  <a:cubicBezTo>
                    <a:pt x="119" y="0"/>
                    <a:pt x="12" y="114"/>
                    <a:pt x="1" y="259"/>
                  </a:cubicBezTo>
                  <a:cubicBezTo>
                    <a:pt x="1" y="417"/>
                    <a:pt x="130" y="522"/>
                    <a:pt x="264" y="522"/>
                  </a:cubicBezTo>
                  <a:cubicBezTo>
                    <a:pt x="328" y="522"/>
                    <a:pt x="392" y="498"/>
                    <a:pt x="445" y="446"/>
                  </a:cubicBezTo>
                  <a:cubicBezTo>
                    <a:pt x="621" y="282"/>
                    <a:pt x="504" y="1"/>
                    <a:pt x="281" y="1"/>
                  </a:cubicBezTo>
                  <a:cubicBezTo>
                    <a:pt x="274" y="1"/>
                    <a:pt x="267" y="0"/>
                    <a:pt x="2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4" name="Google Shape;3314;p17"/>
            <p:cNvSpPr/>
            <p:nvPr/>
          </p:nvSpPr>
          <p:spPr>
            <a:xfrm>
              <a:off x="4591925" y="4099050"/>
              <a:ext cx="23175" cy="19750"/>
            </a:xfrm>
            <a:custGeom>
              <a:avLst/>
              <a:gdLst/>
              <a:ahLst/>
              <a:cxnLst/>
              <a:rect l="l" t="t" r="r" b="b"/>
              <a:pathLst>
                <a:path w="927" h="790" extrusionOk="0">
                  <a:moveTo>
                    <a:pt x="447" y="0"/>
                  </a:moveTo>
                  <a:cubicBezTo>
                    <a:pt x="299" y="0"/>
                    <a:pt x="151" y="79"/>
                    <a:pt x="82" y="240"/>
                  </a:cubicBezTo>
                  <a:cubicBezTo>
                    <a:pt x="0" y="439"/>
                    <a:pt x="82" y="661"/>
                    <a:pt x="293" y="755"/>
                  </a:cubicBezTo>
                  <a:cubicBezTo>
                    <a:pt x="346" y="778"/>
                    <a:pt x="399" y="789"/>
                    <a:pt x="451" y="789"/>
                  </a:cubicBezTo>
                  <a:cubicBezTo>
                    <a:pt x="709" y="789"/>
                    <a:pt x="927" y="525"/>
                    <a:pt x="819" y="252"/>
                  </a:cubicBezTo>
                  <a:cubicBezTo>
                    <a:pt x="754" y="85"/>
                    <a:pt x="601" y="0"/>
                    <a:pt x="4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5" name="Google Shape;3315;p17"/>
            <p:cNvSpPr/>
            <p:nvPr/>
          </p:nvSpPr>
          <p:spPr>
            <a:xfrm>
              <a:off x="4690725" y="4100975"/>
              <a:ext cx="24075" cy="19875"/>
            </a:xfrm>
            <a:custGeom>
              <a:avLst/>
              <a:gdLst/>
              <a:ahLst/>
              <a:cxnLst/>
              <a:rect l="l" t="t" r="r" b="b"/>
              <a:pathLst>
                <a:path w="963" h="795" extrusionOk="0">
                  <a:moveTo>
                    <a:pt x="476" y="0"/>
                  </a:moveTo>
                  <a:cubicBezTo>
                    <a:pt x="218" y="0"/>
                    <a:pt x="1" y="265"/>
                    <a:pt x="108" y="538"/>
                  </a:cubicBezTo>
                  <a:cubicBezTo>
                    <a:pt x="172" y="702"/>
                    <a:pt x="328" y="795"/>
                    <a:pt x="488" y="795"/>
                  </a:cubicBezTo>
                  <a:cubicBezTo>
                    <a:pt x="533" y="795"/>
                    <a:pt x="579" y="787"/>
                    <a:pt x="623" y="772"/>
                  </a:cubicBezTo>
                  <a:cubicBezTo>
                    <a:pt x="950" y="631"/>
                    <a:pt x="962" y="175"/>
                    <a:pt x="635" y="34"/>
                  </a:cubicBezTo>
                  <a:cubicBezTo>
                    <a:pt x="582" y="11"/>
                    <a:pt x="528"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6" name="Google Shape;3316;p17"/>
            <p:cNvSpPr/>
            <p:nvPr/>
          </p:nvSpPr>
          <p:spPr>
            <a:xfrm>
              <a:off x="4762725" y="4032100"/>
              <a:ext cx="24075" cy="20075"/>
            </a:xfrm>
            <a:custGeom>
              <a:avLst/>
              <a:gdLst/>
              <a:ahLst/>
              <a:cxnLst/>
              <a:rect l="l" t="t" r="r" b="b"/>
              <a:pathLst>
                <a:path w="963" h="803" extrusionOk="0">
                  <a:moveTo>
                    <a:pt x="477" y="1"/>
                  </a:moveTo>
                  <a:cubicBezTo>
                    <a:pt x="429" y="1"/>
                    <a:pt x="379" y="9"/>
                    <a:pt x="328" y="29"/>
                  </a:cubicBezTo>
                  <a:cubicBezTo>
                    <a:pt x="1" y="157"/>
                    <a:pt x="1" y="625"/>
                    <a:pt x="317" y="766"/>
                  </a:cubicBezTo>
                  <a:cubicBezTo>
                    <a:pt x="369" y="790"/>
                    <a:pt x="425" y="802"/>
                    <a:pt x="479" y="802"/>
                  </a:cubicBezTo>
                  <a:cubicBezTo>
                    <a:pt x="630" y="802"/>
                    <a:pt x="774" y="713"/>
                    <a:pt x="843" y="567"/>
                  </a:cubicBezTo>
                  <a:cubicBezTo>
                    <a:pt x="963" y="288"/>
                    <a:pt x="752" y="1"/>
                    <a:pt x="47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7" name="Google Shape;3317;p17"/>
            <p:cNvSpPr/>
            <p:nvPr/>
          </p:nvSpPr>
          <p:spPr>
            <a:xfrm>
              <a:off x="4764700" y="3933175"/>
              <a:ext cx="23200" cy="19825"/>
            </a:xfrm>
            <a:custGeom>
              <a:avLst/>
              <a:gdLst/>
              <a:ahLst/>
              <a:cxnLst/>
              <a:rect l="l" t="t" r="r" b="b"/>
              <a:pathLst>
                <a:path w="928" h="793" extrusionOk="0">
                  <a:moveTo>
                    <a:pt x="476" y="0"/>
                  </a:moveTo>
                  <a:cubicBezTo>
                    <a:pt x="332" y="0"/>
                    <a:pt x="189" y="76"/>
                    <a:pt x="121" y="230"/>
                  </a:cubicBezTo>
                  <a:cubicBezTo>
                    <a:pt x="0" y="511"/>
                    <a:pt x="216" y="793"/>
                    <a:pt x="487" y="793"/>
                  </a:cubicBezTo>
                  <a:cubicBezTo>
                    <a:pt x="531" y="793"/>
                    <a:pt x="577" y="785"/>
                    <a:pt x="624" y="768"/>
                  </a:cubicBezTo>
                  <a:cubicBezTo>
                    <a:pt x="823" y="686"/>
                    <a:pt x="928" y="452"/>
                    <a:pt x="846" y="254"/>
                  </a:cubicBezTo>
                  <a:cubicBezTo>
                    <a:pt x="780" y="85"/>
                    <a:pt x="627"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8" name="Google Shape;3318;p17"/>
            <p:cNvSpPr/>
            <p:nvPr/>
          </p:nvSpPr>
          <p:spPr>
            <a:xfrm>
              <a:off x="4695475" y="3861625"/>
              <a:ext cx="23400" cy="19850"/>
            </a:xfrm>
            <a:custGeom>
              <a:avLst/>
              <a:gdLst/>
              <a:ahLst/>
              <a:cxnLst/>
              <a:rect l="l" t="t" r="r" b="b"/>
              <a:pathLst>
                <a:path w="936" h="794" extrusionOk="0">
                  <a:moveTo>
                    <a:pt x="474" y="0"/>
                  </a:moveTo>
                  <a:cubicBezTo>
                    <a:pt x="213" y="0"/>
                    <a:pt x="1" y="271"/>
                    <a:pt x="117" y="542"/>
                  </a:cubicBezTo>
                  <a:cubicBezTo>
                    <a:pt x="182" y="708"/>
                    <a:pt x="336" y="793"/>
                    <a:pt x="489" y="793"/>
                  </a:cubicBezTo>
                  <a:cubicBezTo>
                    <a:pt x="637" y="793"/>
                    <a:pt x="785" y="714"/>
                    <a:pt x="854" y="553"/>
                  </a:cubicBezTo>
                  <a:cubicBezTo>
                    <a:pt x="936" y="355"/>
                    <a:pt x="842" y="121"/>
                    <a:pt x="643" y="39"/>
                  </a:cubicBezTo>
                  <a:cubicBezTo>
                    <a:pt x="587" y="12"/>
                    <a:pt x="529" y="0"/>
                    <a:pt x="4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9" name="Google Shape;3319;p17"/>
            <p:cNvSpPr/>
            <p:nvPr/>
          </p:nvSpPr>
          <p:spPr>
            <a:xfrm>
              <a:off x="4596025" y="3859500"/>
              <a:ext cx="24050" cy="19750"/>
            </a:xfrm>
            <a:custGeom>
              <a:avLst/>
              <a:gdLst/>
              <a:ahLst/>
              <a:cxnLst/>
              <a:rect l="l" t="t" r="r" b="b"/>
              <a:pathLst>
                <a:path w="962" h="790" extrusionOk="0">
                  <a:moveTo>
                    <a:pt x="488" y="1"/>
                  </a:moveTo>
                  <a:cubicBezTo>
                    <a:pt x="438" y="1"/>
                    <a:pt x="388" y="10"/>
                    <a:pt x="340" y="30"/>
                  </a:cubicBezTo>
                  <a:cubicBezTo>
                    <a:pt x="0" y="159"/>
                    <a:pt x="0" y="615"/>
                    <a:pt x="316" y="755"/>
                  </a:cubicBezTo>
                  <a:cubicBezTo>
                    <a:pt x="371" y="779"/>
                    <a:pt x="426" y="790"/>
                    <a:pt x="480" y="790"/>
                  </a:cubicBezTo>
                  <a:cubicBezTo>
                    <a:pt x="744" y="790"/>
                    <a:pt x="961" y="525"/>
                    <a:pt x="854" y="252"/>
                  </a:cubicBezTo>
                  <a:cubicBezTo>
                    <a:pt x="792" y="93"/>
                    <a:pt x="643" y="1"/>
                    <a:pt x="4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0" name="Google Shape;3320;p17"/>
            <p:cNvSpPr/>
            <p:nvPr/>
          </p:nvSpPr>
          <p:spPr>
            <a:xfrm>
              <a:off x="4524025" y="3928050"/>
              <a:ext cx="24050" cy="19800"/>
            </a:xfrm>
            <a:custGeom>
              <a:avLst/>
              <a:gdLst/>
              <a:ahLst/>
              <a:cxnLst/>
              <a:rect l="l" t="t" r="r" b="b"/>
              <a:pathLst>
                <a:path w="962" h="792" extrusionOk="0">
                  <a:moveTo>
                    <a:pt x="483" y="1"/>
                  </a:moveTo>
                  <a:cubicBezTo>
                    <a:pt x="333" y="1"/>
                    <a:pt x="188" y="90"/>
                    <a:pt x="119" y="236"/>
                  </a:cubicBezTo>
                  <a:cubicBezTo>
                    <a:pt x="0" y="514"/>
                    <a:pt x="209" y="791"/>
                    <a:pt x="475" y="791"/>
                  </a:cubicBezTo>
                  <a:cubicBezTo>
                    <a:pt x="523" y="791"/>
                    <a:pt x="572" y="782"/>
                    <a:pt x="622" y="763"/>
                  </a:cubicBezTo>
                  <a:cubicBezTo>
                    <a:pt x="950" y="634"/>
                    <a:pt x="962" y="178"/>
                    <a:pt x="646" y="37"/>
                  </a:cubicBezTo>
                  <a:cubicBezTo>
                    <a:pt x="593" y="13"/>
                    <a:pt x="538" y="1"/>
                    <a:pt x="4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1" name="Google Shape;3321;p17"/>
            <p:cNvSpPr/>
            <p:nvPr/>
          </p:nvSpPr>
          <p:spPr>
            <a:xfrm>
              <a:off x="4518550" y="4027375"/>
              <a:ext cx="26900" cy="20350"/>
            </a:xfrm>
            <a:custGeom>
              <a:avLst/>
              <a:gdLst/>
              <a:ahLst/>
              <a:cxnLst/>
              <a:rect l="l" t="t" r="r" b="b"/>
              <a:pathLst>
                <a:path w="1076" h="814" extrusionOk="0">
                  <a:moveTo>
                    <a:pt x="627" y="1"/>
                  </a:moveTo>
                  <a:cubicBezTo>
                    <a:pt x="577" y="1"/>
                    <a:pt x="527" y="10"/>
                    <a:pt x="479" y="30"/>
                  </a:cubicBezTo>
                  <a:cubicBezTo>
                    <a:pt x="0" y="183"/>
                    <a:pt x="186" y="814"/>
                    <a:pt x="581" y="814"/>
                  </a:cubicBezTo>
                  <a:cubicBezTo>
                    <a:pt x="640" y="814"/>
                    <a:pt x="704" y="799"/>
                    <a:pt x="771" y="767"/>
                  </a:cubicBezTo>
                  <a:cubicBezTo>
                    <a:pt x="970" y="685"/>
                    <a:pt x="1075" y="451"/>
                    <a:pt x="993" y="253"/>
                  </a:cubicBezTo>
                  <a:cubicBezTo>
                    <a:pt x="931" y="93"/>
                    <a:pt x="782" y="1"/>
                    <a:pt x="6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2" name="Google Shape;3322;p17"/>
            <p:cNvSpPr/>
            <p:nvPr/>
          </p:nvSpPr>
          <p:spPr>
            <a:xfrm>
              <a:off x="4534300" y="4098975"/>
              <a:ext cx="7350" cy="6675"/>
            </a:xfrm>
            <a:custGeom>
              <a:avLst/>
              <a:gdLst/>
              <a:ahLst/>
              <a:cxnLst/>
              <a:rect l="l" t="t" r="r" b="b"/>
              <a:pathLst>
                <a:path w="294" h="267" extrusionOk="0">
                  <a:moveTo>
                    <a:pt x="148" y="0"/>
                  </a:moveTo>
                  <a:cubicBezTo>
                    <a:pt x="115" y="0"/>
                    <a:pt x="83" y="15"/>
                    <a:pt x="59" y="44"/>
                  </a:cubicBezTo>
                  <a:cubicBezTo>
                    <a:pt x="1" y="91"/>
                    <a:pt x="1" y="173"/>
                    <a:pt x="59" y="231"/>
                  </a:cubicBezTo>
                  <a:cubicBezTo>
                    <a:pt x="83" y="255"/>
                    <a:pt x="115" y="267"/>
                    <a:pt x="148" y="267"/>
                  </a:cubicBezTo>
                  <a:cubicBezTo>
                    <a:pt x="182" y="267"/>
                    <a:pt x="217" y="255"/>
                    <a:pt x="246" y="231"/>
                  </a:cubicBezTo>
                  <a:cubicBezTo>
                    <a:pt x="293" y="173"/>
                    <a:pt x="293" y="91"/>
                    <a:pt x="246" y="44"/>
                  </a:cubicBezTo>
                  <a:cubicBezTo>
                    <a:pt x="217" y="15"/>
                    <a:pt x="182" y="0"/>
                    <a:pt x="14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3" name="Google Shape;3323;p17"/>
            <p:cNvSpPr/>
            <p:nvPr/>
          </p:nvSpPr>
          <p:spPr>
            <a:xfrm>
              <a:off x="4648675" y="4148825"/>
              <a:ext cx="7825" cy="6575"/>
            </a:xfrm>
            <a:custGeom>
              <a:avLst/>
              <a:gdLst/>
              <a:ahLst/>
              <a:cxnLst/>
              <a:rect l="l" t="t" r="r" b="b"/>
              <a:pathLst>
                <a:path w="313" h="263" extrusionOk="0">
                  <a:moveTo>
                    <a:pt x="141" y="1"/>
                  </a:moveTo>
                  <a:cubicBezTo>
                    <a:pt x="70" y="1"/>
                    <a:pt x="0" y="53"/>
                    <a:pt x="0" y="133"/>
                  </a:cubicBezTo>
                  <a:cubicBezTo>
                    <a:pt x="0" y="203"/>
                    <a:pt x="59" y="261"/>
                    <a:pt x="129" y="261"/>
                  </a:cubicBezTo>
                  <a:cubicBezTo>
                    <a:pt x="134" y="262"/>
                    <a:pt x="138" y="262"/>
                    <a:pt x="143" y="262"/>
                  </a:cubicBezTo>
                  <a:cubicBezTo>
                    <a:pt x="262" y="262"/>
                    <a:pt x="313" y="118"/>
                    <a:pt x="234" y="39"/>
                  </a:cubicBezTo>
                  <a:cubicBezTo>
                    <a:pt x="208" y="13"/>
                    <a:pt x="174"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4" name="Google Shape;3324;p17"/>
            <p:cNvSpPr/>
            <p:nvPr/>
          </p:nvSpPr>
          <p:spPr>
            <a:xfrm>
              <a:off x="4764475" y="4103875"/>
              <a:ext cx="7925" cy="6425"/>
            </a:xfrm>
            <a:custGeom>
              <a:avLst/>
              <a:gdLst/>
              <a:ahLst/>
              <a:cxnLst/>
              <a:rect l="l" t="t" r="r" b="b"/>
              <a:pathLst>
                <a:path w="317" h="257" extrusionOk="0">
                  <a:moveTo>
                    <a:pt x="146" y="0"/>
                  </a:moveTo>
                  <a:cubicBezTo>
                    <a:pt x="112" y="0"/>
                    <a:pt x="77" y="12"/>
                    <a:pt x="48" y="35"/>
                  </a:cubicBezTo>
                  <a:cubicBezTo>
                    <a:pt x="1" y="82"/>
                    <a:pt x="1" y="176"/>
                    <a:pt x="48" y="223"/>
                  </a:cubicBezTo>
                  <a:cubicBezTo>
                    <a:pt x="74" y="246"/>
                    <a:pt x="103" y="256"/>
                    <a:pt x="131" y="256"/>
                  </a:cubicBezTo>
                  <a:cubicBezTo>
                    <a:pt x="229" y="256"/>
                    <a:pt x="317" y="135"/>
                    <a:pt x="235" y="35"/>
                  </a:cubicBezTo>
                  <a:cubicBezTo>
                    <a:pt x="212" y="12"/>
                    <a:pt x="179" y="0"/>
                    <a:pt x="1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5" name="Google Shape;3325;p17"/>
            <p:cNvSpPr/>
            <p:nvPr/>
          </p:nvSpPr>
          <p:spPr>
            <a:xfrm>
              <a:off x="4813125" y="3990075"/>
              <a:ext cx="9000" cy="6775"/>
            </a:xfrm>
            <a:custGeom>
              <a:avLst/>
              <a:gdLst/>
              <a:ahLst/>
              <a:cxnLst/>
              <a:rect l="l" t="t" r="r" b="b"/>
              <a:pathLst>
                <a:path w="360" h="271" extrusionOk="0">
                  <a:moveTo>
                    <a:pt x="175" y="0"/>
                  </a:moveTo>
                  <a:cubicBezTo>
                    <a:pt x="1" y="0"/>
                    <a:pt x="4" y="271"/>
                    <a:pt x="185" y="271"/>
                  </a:cubicBezTo>
                  <a:cubicBezTo>
                    <a:pt x="188" y="271"/>
                    <a:pt x="192" y="271"/>
                    <a:pt x="196" y="271"/>
                  </a:cubicBezTo>
                  <a:cubicBezTo>
                    <a:pt x="360" y="247"/>
                    <a:pt x="360" y="13"/>
                    <a:pt x="196" y="1"/>
                  </a:cubicBezTo>
                  <a:cubicBezTo>
                    <a:pt x="189" y="1"/>
                    <a:pt x="181" y="0"/>
                    <a:pt x="1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6" name="Google Shape;3326;p17"/>
            <p:cNvSpPr/>
            <p:nvPr/>
          </p:nvSpPr>
          <p:spPr>
            <a:xfrm>
              <a:off x="4768150" y="3874575"/>
              <a:ext cx="8350" cy="6625"/>
            </a:xfrm>
            <a:custGeom>
              <a:avLst/>
              <a:gdLst/>
              <a:ahLst/>
              <a:cxnLst/>
              <a:rect l="l" t="t" r="r" b="b"/>
              <a:pathLst>
                <a:path w="334" h="265" extrusionOk="0">
                  <a:moveTo>
                    <a:pt x="189" y="0"/>
                  </a:moveTo>
                  <a:cubicBezTo>
                    <a:pt x="155" y="0"/>
                    <a:pt x="123" y="12"/>
                    <a:pt x="100" y="35"/>
                  </a:cubicBezTo>
                  <a:cubicBezTo>
                    <a:pt x="0" y="126"/>
                    <a:pt x="89" y="264"/>
                    <a:pt x="194" y="264"/>
                  </a:cubicBezTo>
                  <a:cubicBezTo>
                    <a:pt x="225" y="264"/>
                    <a:pt x="257" y="252"/>
                    <a:pt x="287" y="223"/>
                  </a:cubicBezTo>
                  <a:cubicBezTo>
                    <a:pt x="334" y="176"/>
                    <a:pt x="334" y="82"/>
                    <a:pt x="287" y="35"/>
                  </a:cubicBezTo>
                  <a:cubicBezTo>
                    <a:pt x="258" y="12"/>
                    <a:pt x="222" y="0"/>
                    <a:pt x="18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7" name="Google Shape;3327;p17"/>
            <p:cNvSpPr/>
            <p:nvPr/>
          </p:nvSpPr>
          <p:spPr>
            <a:xfrm>
              <a:off x="4654225" y="3824550"/>
              <a:ext cx="7925" cy="6750"/>
            </a:xfrm>
            <a:custGeom>
              <a:avLst/>
              <a:gdLst/>
              <a:ahLst/>
              <a:cxnLst/>
              <a:rect l="l" t="t" r="r" b="b"/>
              <a:pathLst>
                <a:path w="317" h="270" extrusionOk="0">
                  <a:moveTo>
                    <a:pt x="188" y="1"/>
                  </a:moveTo>
                  <a:cubicBezTo>
                    <a:pt x="59" y="1"/>
                    <a:pt x="0" y="141"/>
                    <a:pt x="82" y="223"/>
                  </a:cubicBezTo>
                  <a:cubicBezTo>
                    <a:pt x="110" y="255"/>
                    <a:pt x="147" y="269"/>
                    <a:pt x="183" y="269"/>
                  </a:cubicBezTo>
                  <a:cubicBezTo>
                    <a:pt x="251" y="269"/>
                    <a:pt x="316" y="218"/>
                    <a:pt x="316" y="141"/>
                  </a:cubicBezTo>
                  <a:cubicBezTo>
                    <a:pt x="316" y="59"/>
                    <a:pt x="258" y="1"/>
                    <a:pt x="1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8" name="Google Shape;3328;p17"/>
            <p:cNvSpPr/>
            <p:nvPr/>
          </p:nvSpPr>
          <p:spPr>
            <a:xfrm>
              <a:off x="4538975" y="3869900"/>
              <a:ext cx="8000" cy="6425"/>
            </a:xfrm>
            <a:custGeom>
              <a:avLst/>
              <a:gdLst/>
              <a:ahLst/>
              <a:cxnLst/>
              <a:rect l="l" t="t" r="r" b="b"/>
              <a:pathLst>
                <a:path w="320" h="257" extrusionOk="0">
                  <a:moveTo>
                    <a:pt x="147" y="0"/>
                  </a:moveTo>
                  <a:cubicBezTo>
                    <a:pt x="112" y="0"/>
                    <a:pt x="77" y="12"/>
                    <a:pt x="48" y="35"/>
                  </a:cubicBezTo>
                  <a:cubicBezTo>
                    <a:pt x="1" y="82"/>
                    <a:pt x="1" y="176"/>
                    <a:pt x="48" y="222"/>
                  </a:cubicBezTo>
                  <a:cubicBezTo>
                    <a:pt x="77" y="246"/>
                    <a:pt x="107" y="256"/>
                    <a:pt x="136" y="256"/>
                  </a:cubicBezTo>
                  <a:cubicBezTo>
                    <a:pt x="237" y="256"/>
                    <a:pt x="319" y="135"/>
                    <a:pt x="247" y="35"/>
                  </a:cubicBezTo>
                  <a:cubicBezTo>
                    <a:pt x="217" y="12"/>
                    <a:pt x="182" y="0"/>
                    <a:pt x="1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9" name="Google Shape;3329;p17"/>
            <p:cNvSpPr/>
            <p:nvPr/>
          </p:nvSpPr>
          <p:spPr>
            <a:xfrm>
              <a:off x="4489275" y="3983375"/>
              <a:ext cx="7625" cy="6750"/>
            </a:xfrm>
            <a:custGeom>
              <a:avLst/>
              <a:gdLst/>
              <a:ahLst/>
              <a:cxnLst/>
              <a:rect l="l" t="t" r="r" b="b"/>
              <a:pathLst>
                <a:path w="305" h="270" extrusionOk="0">
                  <a:moveTo>
                    <a:pt x="141" y="0"/>
                  </a:moveTo>
                  <a:cubicBezTo>
                    <a:pt x="59" y="0"/>
                    <a:pt x="0" y="59"/>
                    <a:pt x="0" y="129"/>
                  </a:cubicBezTo>
                  <a:cubicBezTo>
                    <a:pt x="0" y="211"/>
                    <a:pt x="69" y="270"/>
                    <a:pt x="138" y="270"/>
                  </a:cubicBezTo>
                  <a:cubicBezTo>
                    <a:pt x="168" y="270"/>
                    <a:pt x="198" y="259"/>
                    <a:pt x="222" y="234"/>
                  </a:cubicBezTo>
                  <a:cubicBezTo>
                    <a:pt x="304" y="152"/>
                    <a:pt x="257" y="12"/>
                    <a:pt x="14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0" name="Google Shape;3330;p17"/>
            <p:cNvSpPr/>
            <p:nvPr/>
          </p:nvSpPr>
          <p:spPr>
            <a:xfrm>
              <a:off x="4568875" y="4161675"/>
              <a:ext cx="16050" cy="13150"/>
            </a:xfrm>
            <a:custGeom>
              <a:avLst/>
              <a:gdLst/>
              <a:ahLst/>
              <a:cxnLst/>
              <a:rect l="l" t="t" r="r" b="b"/>
              <a:pathLst>
                <a:path w="642" h="526" extrusionOk="0">
                  <a:moveTo>
                    <a:pt x="316" y="0"/>
                  </a:moveTo>
                  <a:cubicBezTo>
                    <a:pt x="215" y="0"/>
                    <a:pt x="123" y="63"/>
                    <a:pt x="80" y="157"/>
                  </a:cubicBezTo>
                  <a:cubicBezTo>
                    <a:pt x="0" y="337"/>
                    <a:pt x="142" y="525"/>
                    <a:pt x="324" y="525"/>
                  </a:cubicBezTo>
                  <a:cubicBezTo>
                    <a:pt x="355" y="525"/>
                    <a:pt x="387" y="520"/>
                    <a:pt x="419" y="508"/>
                  </a:cubicBezTo>
                  <a:cubicBezTo>
                    <a:pt x="630" y="426"/>
                    <a:pt x="642" y="122"/>
                    <a:pt x="431" y="28"/>
                  </a:cubicBezTo>
                  <a:cubicBezTo>
                    <a:pt x="393" y="9"/>
                    <a:pt x="354" y="0"/>
                    <a:pt x="31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1" name="Google Shape;3331;p17"/>
            <p:cNvSpPr/>
            <p:nvPr/>
          </p:nvSpPr>
          <p:spPr>
            <a:xfrm>
              <a:off x="4717900" y="4164275"/>
              <a:ext cx="16200" cy="13700"/>
            </a:xfrm>
            <a:custGeom>
              <a:avLst/>
              <a:gdLst/>
              <a:ahLst/>
              <a:cxnLst/>
              <a:rect l="l" t="t" r="r" b="b"/>
              <a:pathLst>
                <a:path w="648" h="548" extrusionOk="0">
                  <a:moveTo>
                    <a:pt x="351" y="1"/>
                  </a:moveTo>
                  <a:cubicBezTo>
                    <a:pt x="179" y="1"/>
                    <a:pt x="1" y="164"/>
                    <a:pt x="97" y="380"/>
                  </a:cubicBezTo>
                  <a:cubicBezTo>
                    <a:pt x="144" y="482"/>
                    <a:pt x="248" y="547"/>
                    <a:pt x="359" y="547"/>
                  </a:cubicBezTo>
                  <a:cubicBezTo>
                    <a:pt x="389" y="547"/>
                    <a:pt x="419" y="542"/>
                    <a:pt x="448" y="533"/>
                  </a:cubicBezTo>
                  <a:cubicBezTo>
                    <a:pt x="577" y="474"/>
                    <a:pt x="647" y="322"/>
                    <a:pt x="589" y="182"/>
                  </a:cubicBezTo>
                  <a:cubicBezTo>
                    <a:pt x="546" y="54"/>
                    <a:pt x="450" y="1"/>
                    <a:pt x="35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2" name="Google Shape;3332;p17"/>
            <p:cNvSpPr/>
            <p:nvPr/>
          </p:nvSpPr>
          <p:spPr>
            <a:xfrm>
              <a:off x="4826200" y="4061625"/>
              <a:ext cx="16050" cy="13250"/>
            </a:xfrm>
            <a:custGeom>
              <a:avLst/>
              <a:gdLst/>
              <a:ahLst/>
              <a:cxnLst/>
              <a:rect l="l" t="t" r="r" b="b"/>
              <a:pathLst>
                <a:path w="642" h="530" extrusionOk="0">
                  <a:moveTo>
                    <a:pt x="325" y="0"/>
                  </a:moveTo>
                  <a:cubicBezTo>
                    <a:pt x="296" y="0"/>
                    <a:pt x="265" y="5"/>
                    <a:pt x="234" y="17"/>
                  </a:cubicBezTo>
                  <a:cubicBezTo>
                    <a:pt x="12" y="99"/>
                    <a:pt x="0" y="415"/>
                    <a:pt x="223" y="509"/>
                  </a:cubicBezTo>
                  <a:cubicBezTo>
                    <a:pt x="254" y="523"/>
                    <a:pt x="287" y="530"/>
                    <a:pt x="319" y="530"/>
                  </a:cubicBezTo>
                  <a:cubicBezTo>
                    <a:pt x="420" y="530"/>
                    <a:pt x="518" y="466"/>
                    <a:pt x="562" y="368"/>
                  </a:cubicBezTo>
                  <a:cubicBezTo>
                    <a:pt x="642" y="188"/>
                    <a:pt x="500" y="0"/>
                    <a:pt x="3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3" name="Google Shape;3333;p17"/>
            <p:cNvSpPr/>
            <p:nvPr/>
          </p:nvSpPr>
          <p:spPr>
            <a:xfrm>
              <a:off x="4829200" y="3912775"/>
              <a:ext cx="15450" cy="13250"/>
            </a:xfrm>
            <a:custGeom>
              <a:avLst/>
              <a:gdLst/>
              <a:ahLst/>
              <a:cxnLst/>
              <a:rect l="l" t="t" r="r" b="b"/>
              <a:pathLst>
                <a:path w="618" h="530" extrusionOk="0">
                  <a:moveTo>
                    <a:pt x="321" y="0"/>
                  </a:moveTo>
                  <a:cubicBezTo>
                    <a:pt x="223" y="0"/>
                    <a:pt x="126" y="53"/>
                    <a:pt x="79" y="157"/>
                  </a:cubicBezTo>
                  <a:cubicBezTo>
                    <a:pt x="1" y="343"/>
                    <a:pt x="145" y="530"/>
                    <a:pt x="317" y="530"/>
                  </a:cubicBezTo>
                  <a:cubicBezTo>
                    <a:pt x="350" y="530"/>
                    <a:pt x="385" y="523"/>
                    <a:pt x="419" y="508"/>
                  </a:cubicBezTo>
                  <a:cubicBezTo>
                    <a:pt x="559" y="449"/>
                    <a:pt x="617" y="297"/>
                    <a:pt x="571" y="169"/>
                  </a:cubicBezTo>
                  <a:cubicBezTo>
                    <a:pt x="523" y="56"/>
                    <a:pt x="422" y="0"/>
                    <a:pt x="32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4" name="Google Shape;3334;p17"/>
            <p:cNvSpPr/>
            <p:nvPr/>
          </p:nvSpPr>
          <p:spPr>
            <a:xfrm>
              <a:off x="4725875" y="3805400"/>
              <a:ext cx="16075" cy="13150"/>
            </a:xfrm>
            <a:custGeom>
              <a:avLst/>
              <a:gdLst/>
              <a:ahLst/>
              <a:cxnLst/>
              <a:rect l="l" t="t" r="r" b="b"/>
              <a:pathLst>
                <a:path w="643" h="526" extrusionOk="0">
                  <a:moveTo>
                    <a:pt x="318" y="1"/>
                  </a:moveTo>
                  <a:cubicBezTo>
                    <a:pt x="287" y="1"/>
                    <a:pt x="255" y="6"/>
                    <a:pt x="223" y="18"/>
                  </a:cubicBezTo>
                  <a:cubicBezTo>
                    <a:pt x="1" y="100"/>
                    <a:pt x="1" y="404"/>
                    <a:pt x="211" y="509"/>
                  </a:cubicBezTo>
                  <a:cubicBezTo>
                    <a:pt x="244" y="520"/>
                    <a:pt x="277" y="525"/>
                    <a:pt x="309" y="525"/>
                  </a:cubicBezTo>
                  <a:cubicBezTo>
                    <a:pt x="417" y="525"/>
                    <a:pt x="517" y="468"/>
                    <a:pt x="562" y="369"/>
                  </a:cubicBezTo>
                  <a:cubicBezTo>
                    <a:pt x="642" y="189"/>
                    <a:pt x="500" y="1"/>
                    <a:pt x="31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5" name="Google Shape;3335;p17"/>
            <p:cNvSpPr/>
            <p:nvPr/>
          </p:nvSpPr>
          <p:spPr>
            <a:xfrm>
              <a:off x="4576425" y="3802400"/>
              <a:ext cx="16025" cy="13375"/>
            </a:xfrm>
            <a:custGeom>
              <a:avLst/>
              <a:gdLst/>
              <a:ahLst/>
              <a:cxnLst/>
              <a:rect l="l" t="t" r="r" b="b"/>
              <a:pathLst>
                <a:path w="641" h="535" extrusionOk="0">
                  <a:moveTo>
                    <a:pt x="319" y="0"/>
                  </a:moveTo>
                  <a:cubicBezTo>
                    <a:pt x="287" y="0"/>
                    <a:pt x="254" y="7"/>
                    <a:pt x="223" y="21"/>
                  </a:cubicBezTo>
                  <a:cubicBezTo>
                    <a:pt x="0" y="103"/>
                    <a:pt x="0" y="419"/>
                    <a:pt x="211" y="512"/>
                  </a:cubicBezTo>
                  <a:cubicBezTo>
                    <a:pt x="247" y="528"/>
                    <a:pt x="283" y="534"/>
                    <a:pt x="317" y="534"/>
                  </a:cubicBezTo>
                  <a:cubicBezTo>
                    <a:pt x="497" y="534"/>
                    <a:pt x="641" y="348"/>
                    <a:pt x="562" y="161"/>
                  </a:cubicBezTo>
                  <a:cubicBezTo>
                    <a:pt x="518" y="64"/>
                    <a:pt x="42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6" name="Google Shape;3336;p17"/>
            <p:cNvSpPr/>
            <p:nvPr/>
          </p:nvSpPr>
          <p:spPr>
            <a:xfrm>
              <a:off x="4468250" y="3905300"/>
              <a:ext cx="16075" cy="13300"/>
            </a:xfrm>
            <a:custGeom>
              <a:avLst/>
              <a:gdLst/>
              <a:ahLst/>
              <a:cxnLst/>
              <a:rect l="l" t="t" r="r" b="b"/>
              <a:pathLst>
                <a:path w="643" h="532" extrusionOk="0">
                  <a:moveTo>
                    <a:pt x="327" y="1"/>
                  </a:moveTo>
                  <a:cubicBezTo>
                    <a:pt x="225" y="1"/>
                    <a:pt x="124" y="60"/>
                    <a:pt x="81" y="164"/>
                  </a:cubicBezTo>
                  <a:cubicBezTo>
                    <a:pt x="1" y="343"/>
                    <a:pt x="143" y="532"/>
                    <a:pt x="324" y="532"/>
                  </a:cubicBezTo>
                  <a:cubicBezTo>
                    <a:pt x="355" y="532"/>
                    <a:pt x="388" y="526"/>
                    <a:pt x="420" y="514"/>
                  </a:cubicBezTo>
                  <a:cubicBezTo>
                    <a:pt x="642" y="433"/>
                    <a:pt x="642" y="117"/>
                    <a:pt x="432" y="23"/>
                  </a:cubicBezTo>
                  <a:cubicBezTo>
                    <a:pt x="398" y="8"/>
                    <a:pt x="362" y="1"/>
                    <a:pt x="3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7" name="Google Shape;3337;p17"/>
            <p:cNvSpPr/>
            <p:nvPr/>
          </p:nvSpPr>
          <p:spPr>
            <a:xfrm>
              <a:off x="4465875" y="4053875"/>
              <a:ext cx="17800" cy="13525"/>
            </a:xfrm>
            <a:custGeom>
              <a:avLst/>
              <a:gdLst/>
              <a:ahLst/>
              <a:cxnLst/>
              <a:rect l="l" t="t" r="r" b="b"/>
              <a:pathLst>
                <a:path w="712" h="541" extrusionOk="0">
                  <a:moveTo>
                    <a:pt x="341" y="1"/>
                  </a:moveTo>
                  <a:cubicBezTo>
                    <a:pt x="300" y="1"/>
                    <a:pt x="257" y="11"/>
                    <a:pt x="211" y="35"/>
                  </a:cubicBezTo>
                  <a:cubicBezTo>
                    <a:pt x="70" y="82"/>
                    <a:pt x="0" y="234"/>
                    <a:pt x="59" y="374"/>
                  </a:cubicBezTo>
                  <a:cubicBezTo>
                    <a:pt x="96" y="476"/>
                    <a:pt x="198" y="541"/>
                    <a:pt x="309" y="541"/>
                  </a:cubicBezTo>
                  <a:cubicBezTo>
                    <a:pt x="338" y="541"/>
                    <a:pt x="368" y="536"/>
                    <a:pt x="398" y="526"/>
                  </a:cubicBezTo>
                  <a:cubicBezTo>
                    <a:pt x="711" y="425"/>
                    <a:pt x="597" y="1"/>
                    <a:pt x="3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8" name="Google Shape;3338;p17"/>
            <p:cNvSpPr/>
            <p:nvPr/>
          </p:nvSpPr>
          <p:spPr>
            <a:xfrm>
              <a:off x="4486175" y="4143950"/>
              <a:ext cx="8375" cy="6500"/>
            </a:xfrm>
            <a:custGeom>
              <a:avLst/>
              <a:gdLst/>
              <a:ahLst/>
              <a:cxnLst/>
              <a:rect l="l" t="t" r="r" b="b"/>
              <a:pathLst>
                <a:path w="335" h="260" extrusionOk="0">
                  <a:moveTo>
                    <a:pt x="190" y="0"/>
                  </a:moveTo>
                  <a:cubicBezTo>
                    <a:pt x="156" y="0"/>
                    <a:pt x="124" y="12"/>
                    <a:pt x="101" y="35"/>
                  </a:cubicBezTo>
                  <a:cubicBezTo>
                    <a:pt x="1" y="126"/>
                    <a:pt x="91" y="259"/>
                    <a:pt x="197" y="259"/>
                  </a:cubicBezTo>
                  <a:cubicBezTo>
                    <a:pt x="228" y="259"/>
                    <a:pt x="259" y="248"/>
                    <a:pt x="288" y="222"/>
                  </a:cubicBezTo>
                  <a:cubicBezTo>
                    <a:pt x="335" y="176"/>
                    <a:pt x="335" y="82"/>
                    <a:pt x="288" y="35"/>
                  </a:cubicBezTo>
                  <a:cubicBezTo>
                    <a:pt x="259" y="12"/>
                    <a:pt x="224" y="0"/>
                    <a:pt x="19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9" name="Google Shape;3339;p17"/>
            <p:cNvSpPr/>
            <p:nvPr/>
          </p:nvSpPr>
          <p:spPr>
            <a:xfrm>
              <a:off x="4647500" y="4213575"/>
              <a:ext cx="7625" cy="6725"/>
            </a:xfrm>
            <a:custGeom>
              <a:avLst/>
              <a:gdLst/>
              <a:ahLst/>
              <a:cxnLst/>
              <a:rect l="l" t="t" r="r" b="b"/>
              <a:pathLst>
                <a:path w="305" h="269" extrusionOk="0">
                  <a:moveTo>
                    <a:pt x="127" y="0"/>
                  </a:moveTo>
                  <a:cubicBezTo>
                    <a:pt x="62" y="0"/>
                    <a:pt x="0" y="55"/>
                    <a:pt x="0" y="140"/>
                  </a:cubicBezTo>
                  <a:cubicBezTo>
                    <a:pt x="0" y="210"/>
                    <a:pt x="59" y="269"/>
                    <a:pt x="129" y="269"/>
                  </a:cubicBezTo>
                  <a:cubicBezTo>
                    <a:pt x="246" y="269"/>
                    <a:pt x="304" y="128"/>
                    <a:pt x="223" y="46"/>
                  </a:cubicBezTo>
                  <a:cubicBezTo>
                    <a:pt x="195" y="15"/>
                    <a:pt x="160" y="0"/>
                    <a:pt x="1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0" name="Google Shape;3340;p17"/>
            <p:cNvSpPr/>
            <p:nvPr/>
          </p:nvSpPr>
          <p:spPr>
            <a:xfrm>
              <a:off x="4809525" y="4150450"/>
              <a:ext cx="7925" cy="6350"/>
            </a:xfrm>
            <a:custGeom>
              <a:avLst/>
              <a:gdLst/>
              <a:ahLst/>
              <a:cxnLst/>
              <a:rect l="l" t="t" r="r" b="b"/>
              <a:pathLst>
                <a:path w="317" h="254" extrusionOk="0">
                  <a:moveTo>
                    <a:pt x="145" y="0"/>
                  </a:moveTo>
                  <a:cubicBezTo>
                    <a:pt x="112" y="0"/>
                    <a:pt x="77" y="15"/>
                    <a:pt x="47" y="44"/>
                  </a:cubicBezTo>
                  <a:cubicBezTo>
                    <a:pt x="1" y="91"/>
                    <a:pt x="1" y="173"/>
                    <a:pt x="47" y="231"/>
                  </a:cubicBezTo>
                  <a:lnTo>
                    <a:pt x="47" y="220"/>
                  </a:lnTo>
                  <a:cubicBezTo>
                    <a:pt x="74" y="244"/>
                    <a:pt x="103" y="254"/>
                    <a:pt x="132" y="254"/>
                  </a:cubicBezTo>
                  <a:cubicBezTo>
                    <a:pt x="229" y="254"/>
                    <a:pt x="316" y="135"/>
                    <a:pt x="235" y="44"/>
                  </a:cubicBezTo>
                  <a:cubicBezTo>
                    <a:pt x="211" y="15"/>
                    <a:pt x="179" y="0"/>
                    <a:pt x="14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1" name="Google Shape;3341;p17"/>
            <p:cNvSpPr/>
            <p:nvPr/>
          </p:nvSpPr>
          <p:spPr>
            <a:xfrm>
              <a:off x="4878850" y="3991475"/>
              <a:ext cx="7825" cy="6550"/>
            </a:xfrm>
            <a:custGeom>
              <a:avLst/>
              <a:gdLst/>
              <a:ahLst/>
              <a:cxnLst/>
              <a:rect l="l" t="t" r="r" b="b"/>
              <a:pathLst>
                <a:path w="313" h="262" extrusionOk="0">
                  <a:moveTo>
                    <a:pt x="180" y="1"/>
                  </a:moveTo>
                  <a:cubicBezTo>
                    <a:pt x="147" y="1"/>
                    <a:pt x="112" y="13"/>
                    <a:pt x="82" y="39"/>
                  </a:cubicBezTo>
                  <a:cubicBezTo>
                    <a:pt x="0" y="121"/>
                    <a:pt x="59" y="261"/>
                    <a:pt x="176" y="261"/>
                  </a:cubicBezTo>
                  <a:cubicBezTo>
                    <a:pt x="246" y="261"/>
                    <a:pt x="304" y="203"/>
                    <a:pt x="304" y="133"/>
                  </a:cubicBezTo>
                  <a:cubicBezTo>
                    <a:pt x="312" y="53"/>
                    <a:pt x="250" y="1"/>
                    <a:pt x="18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2" name="Google Shape;3342;p17"/>
            <p:cNvSpPr/>
            <p:nvPr/>
          </p:nvSpPr>
          <p:spPr>
            <a:xfrm>
              <a:off x="4816250" y="3829600"/>
              <a:ext cx="7050" cy="6675"/>
            </a:xfrm>
            <a:custGeom>
              <a:avLst/>
              <a:gdLst/>
              <a:ahLst/>
              <a:cxnLst/>
              <a:rect l="l" t="t" r="r" b="b"/>
              <a:pathLst>
                <a:path w="282" h="267" extrusionOk="0">
                  <a:moveTo>
                    <a:pt x="141" y="1"/>
                  </a:moveTo>
                  <a:cubicBezTo>
                    <a:pt x="106" y="1"/>
                    <a:pt x="71" y="15"/>
                    <a:pt x="47" y="44"/>
                  </a:cubicBezTo>
                  <a:cubicBezTo>
                    <a:pt x="1" y="91"/>
                    <a:pt x="1" y="173"/>
                    <a:pt x="47" y="232"/>
                  </a:cubicBezTo>
                  <a:cubicBezTo>
                    <a:pt x="71" y="255"/>
                    <a:pt x="106" y="267"/>
                    <a:pt x="141" y="267"/>
                  </a:cubicBezTo>
                  <a:cubicBezTo>
                    <a:pt x="176" y="267"/>
                    <a:pt x="211" y="255"/>
                    <a:pt x="235" y="232"/>
                  </a:cubicBezTo>
                  <a:cubicBezTo>
                    <a:pt x="281" y="173"/>
                    <a:pt x="281" y="91"/>
                    <a:pt x="235" y="44"/>
                  </a:cubicBezTo>
                  <a:cubicBezTo>
                    <a:pt x="211" y="15"/>
                    <a:pt x="176"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3" name="Google Shape;3343;p17"/>
            <p:cNvSpPr/>
            <p:nvPr/>
          </p:nvSpPr>
          <p:spPr>
            <a:xfrm>
              <a:off x="4656550" y="3760275"/>
              <a:ext cx="7050" cy="6625"/>
            </a:xfrm>
            <a:custGeom>
              <a:avLst/>
              <a:gdLst/>
              <a:ahLst/>
              <a:cxnLst/>
              <a:rect l="l" t="t" r="r" b="b"/>
              <a:pathLst>
                <a:path w="282" h="265" extrusionOk="0">
                  <a:moveTo>
                    <a:pt x="141" y="1"/>
                  </a:moveTo>
                  <a:cubicBezTo>
                    <a:pt x="80" y="1"/>
                    <a:pt x="19" y="39"/>
                    <a:pt x="13" y="115"/>
                  </a:cubicBezTo>
                  <a:cubicBezTo>
                    <a:pt x="1" y="214"/>
                    <a:pt x="71" y="264"/>
                    <a:pt x="141" y="264"/>
                  </a:cubicBezTo>
                  <a:cubicBezTo>
                    <a:pt x="212" y="264"/>
                    <a:pt x="282" y="214"/>
                    <a:pt x="270" y="115"/>
                  </a:cubicBezTo>
                  <a:cubicBezTo>
                    <a:pt x="264" y="39"/>
                    <a:pt x="203"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4" name="Google Shape;3344;p17"/>
            <p:cNvSpPr/>
            <p:nvPr/>
          </p:nvSpPr>
          <p:spPr>
            <a:xfrm>
              <a:off x="4494250" y="3823300"/>
              <a:ext cx="7025" cy="6625"/>
            </a:xfrm>
            <a:custGeom>
              <a:avLst/>
              <a:gdLst/>
              <a:ahLst/>
              <a:cxnLst/>
              <a:rect l="l" t="t" r="r" b="b"/>
              <a:pathLst>
                <a:path w="281" h="265" extrusionOk="0">
                  <a:moveTo>
                    <a:pt x="135" y="1"/>
                  </a:moveTo>
                  <a:cubicBezTo>
                    <a:pt x="65" y="1"/>
                    <a:pt x="0" y="53"/>
                    <a:pt x="0" y="133"/>
                  </a:cubicBezTo>
                  <a:cubicBezTo>
                    <a:pt x="0" y="212"/>
                    <a:pt x="65" y="264"/>
                    <a:pt x="135" y="264"/>
                  </a:cubicBezTo>
                  <a:cubicBezTo>
                    <a:pt x="169" y="264"/>
                    <a:pt x="204" y="253"/>
                    <a:pt x="234" y="226"/>
                  </a:cubicBezTo>
                  <a:cubicBezTo>
                    <a:pt x="281" y="168"/>
                    <a:pt x="281" y="86"/>
                    <a:pt x="234" y="39"/>
                  </a:cubicBezTo>
                  <a:cubicBezTo>
                    <a:pt x="204" y="13"/>
                    <a:pt x="169" y="1"/>
                    <a:pt x="13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5" name="Google Shape;3345;p17"/>
            <p:cNvSpPr/>
            <p:nvPr/>
          </p:nvSpPr>
          <p:spPr>
            <a:xfrm>
              <a:off x="4424050" y="3982200"/>
              <a:ext cx="6750" cy="6525"/>
            </a:xfrm>
            <a:custGeom>
              <a:avLst/>
              <a:gdLst/>
              <a:ahLst/>
              <a:cxnLst/>
              <a:rect l="l" t="t" r="r" b="b"/>
              <a:pathLst>
                <a:path w="270" h="261" extrusionOk="0">
                  <a:moveTo>
                    <a:pt x="141" y="1"/>
                  </a:moveTo>
                  <a:cubicBezTo>
                    <a:pt x="70" y="1"/>
                    <a:pt x="0" y="59"/>
                    <a:pt x="12" y="129"/>
                  </a:cubicBezTo>
                  <a:cubicBezTo>
                    <a:pt x="6" y="217"/>
                    <a:pt x="70" y="261"/>
                    <a:pt x="136" y="261"/>
                  </a:cubicBezTo>
                  <a:cubicBezTo>
                    <a:pt x="202" y="261"/>
                    <a:pt x="269" y="217"/>
                    <a:pt x="269" y="129"/>
                  </a:cubicBezTo>
                  <a:cubicBezTo>
                    <a:pt x="269" y="59"/>
                    <a:pt x="211"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6" name="Google Shape;3346;p17"/>
            <p:cNvSpPr/>
            <p:nvPr/>
          </p:nvSpPr>
          <p:spPr>
            <a:xfrm>
              <a:off x="4933475" y="1756875"/>
              <a:ext cx="26125" cy="20575"/>
            </a:xfrm>
            <a:custGeom>
              <a:avLst/>
              <a:gdLst/>
              <a:ahLst/>
              <a:cxnLst/>
              <a:rect l="l" t="t" r="r" b="b"/>
              <a:pathLst>
                <a:path w="1045" h="823" extrusionOk="0">
                  <a:moveTo>
                    <a:pt x="594" y="0"/>
                  </a:moveTo>
                  <a:cubicBezTo>
                    <a:pt x="490" y="0"/>
                    <a:pt x="388" y="38"/>
                    <a:pt x="307" y="113"/>
                  </a:cubicBezTo>
                  <a:cubicBezTo>
                    <a:pt x="0" y="402"/>
                    <a:pt x="271" y="823"/>
                    <a:pt x="594" y="823"/>
                  </a:cubicBezTo>
                  <a:cubicBezTo>
                    <a:pt x="690" y="823"/>
                    <a:pt x="790" y="786"/>
                    <a:pt x="880" y="698"/>
                  </a:cubicBezTo>
                  <a:cubicBezTo>
                    <a:pt x="1033" y="546"/>
                    <a:pt x="1044" y="288"/>
                    <a:pt x="892" y="124"/>
                  </a:cubicBezTo>
                  <a:cubicBezTo>
                    <a:pt x="809" y="41"/>
                    <a:pt x="701" y="0"/>
                    <a:pt x="59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7" name="Google Shape;3347;p17"/>
            <p:cNvSpPr/>
            <p:nvPr/>
          </p:nvSpPr>
          <p:spPr>
            <a:xfrm>
              <a:off x="4975950" y="1757625"/>
              <a:ext cx="22550" cy="20300"/>
            </a:xfrm>
            <a:custGeom>
              <a:avLst/>
              <a:gdLst/>
              <a:ahLst/>
              <a:cxnLst/>
              <a:rect l="l" t="t" r="r" b="b"/>
              <a:pathLst>
                <a:path w="902" h="812" extrusionOk="0">
                  <a:moveTo>
                    <a:pt x="447" y="1"/>
                  </a:moveTo>
                  <a:cubicBezTo>
                    <a:pt x="347" y="1"/>
                    <a:pt x="249" y="39"/>
                    <a:pt x="176" y="118"/>
                  </a:cubicBezTo>
                  <a:cubicBezTo>
                    <a:pt x="12" y="270"/>
                    <a:pt x="0" y="527"/>
                    <a:pt x="164" y="691"/>
                  </a:cubicBezTo>
                  <a:cubicBezTo>
                    <a:pt x="243" y="770"/>
                    <a:pt x="350" y="811"/>
                    <a:pt x="458" y="811"/>
                  </a:cubicBezTo>
                  <a:cubicBezTo>
                    <a:pt x="558" y="811"/>
                    <a:pt x="659" y="776"/>
                    <a:pt x="737" y="703"/>
                  </a:cubicBezTo>
                  <a:cubicBezTo>
                    <a:pt x="901" y="539"/>
                    <a:pt x="901" y="282"/>
                    <a:pt x="749" y="130"/>
                  </a:cubicBezTo>
                  <a:cubicBezTo>
                    <a:pt x="664" y="45"/>
                    <a:pt x="554" y="1"/>
                    <a:pt x="44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8" name="Google Shape;3348;p17"/>
            <p:cNvSpPr/>
            <p:nvPr/>
          </p:nvSpPr>
          <p:spPr>
            <a:xfrm>
              <a:off x="4977800" y="1718825"/>
              <a:ext cx="21575" cy="20400"/>
            </a:xfrm>
            <a:custGeom>
              <a:avLst/>
              <a:gdLst/>
              <a:ahLst/>
              <a:cxnLst/>
              <a:rect l="l" t="t" r="r" b="b"/>
              <a:pathLst>
                <a:path w="863" h="816" extrusionOk="0">
                  <a:moveTo>
                    <a:pt x="412" y="0"/>
                  </a:moveTo>
                  <a:cubicBezTo>
                    <a:pt x="205" y="0"/>
                    <a:pt x="8" y="154"/>
                    <a:pt x="8" y="395"/>
                  </a:cubicBezTo>
                  <a:cubicBezTo>
                    <a:pt x="0" y="644"/>
                    <a:pt x="202" y="815"/>
                    <a:pt x="416" y="815"/>
                  </a:cubicBezTo>
                  <a:cubicBezTo>
                    <a:pt x="514" y="815"/>
                    <a:pt x="614" y="780"/>
                    <a:pt x="699" y="699"/>
                  </a:cubicBezTo>
                  <a:cubicBezTo>
                    <a:pt x="851" y="547"/>
                    <a:pt x="862" y="289"/>
                    <a:pt x="710" y="126"/>
                  </a:cubicBezTo>
                  <a:cubicBezTo>
                    <a:pt x="624" y="39"/>
                    <a:pt x="517" y="0"/>
                    <a:pt x="4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9" name="Google Shape;3349;p17"/>
            <p:cNvSpPr/>
            <p:nvPr/>
          </p:nvSpPr>
          <p:spPr>
            <a:xfrm>
              <a:off x="4935575" y="1717975"/>
              <a:ext cx="27150" cy="20375"/>
            </a:xfrm>
            <a:custGeom>
              <a:avLst/>
              <a:gdLst/>
              <a:ahLst/>
              <a:cxnLst/>
              <a:rect l="l" t="t" r="r" b="b"/>
              <a:pathLst>
                <a:path w="1086" h="815" extrusionOk="0">
                  <a:moveTo>
                    <a:pt x="544" y="0"/>
                  </a:moveTo>
                  <a:cubicBezTo>
                    <a:pt x="442" y="0"/>
                    <a:pt x="339" y="38"/>
                    <a:pt x="258" y="113"/>
                  </a:cubicBezTo>
                  <a:cubicBezTo>
                    <a:pt x="1" y="370"/>
                    <a:pt x="176" y="803"/>
                    <a:pt x="539" y="815"/>
                  </a:cubicBezTo>
                  <a:cubicBezTo>
                    <a:pt x="544" y="815"/>
                    <a:pt x="548" y="815"/>
                    <a:pt x="553" y="815"/>
                  </a:cubicBezTo>
                  <a:cubicBezTo>
                    <a:pt x="895" y="815"/>
                    <a:pt x="1086" y="390"/>
                    <a:pt x="832" y="124"/>
                  </a:cubicBezTo>
                  <a:cubicBezTo>
                    <a:pt x="754" y="41"/>
                    <a:pt x="649" y="0"/>
                    <a:pt x="54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0" name="Google Shape;3350;p17"/>
            <p:cNvSpPr/>
            <p:nvPr/>
          </p:nvSpPr>
          <p:spPr>
            <a:xfrm>
              <a:off x="4932425" y="1787150"/>
              <a:ext cx="27175" cy="22275"/>
            </a:xfrm>
            <a:custGeom>
              <a:avLst/>
              <a:gdLst/>
              <a:ahLst/>
              <a:cxnLst/>
              <a:rect l="l" t="t" r="r" b="b"/>
              <a:pathLst>
                <a:path w="1087" h="891" extrusionOk="0">
                  <a:moveTo>
                    <a:pt x="541" y="1"/>
                  </a:moveTo>
                  <a:cubicBezTo>
                    <a:pt x="368" y="1"/>
                    <a:pt x="208" y="97"/>
                    <a:pt x="139" y="271"/>
                  </a:cubicBezTo>
                  <a:cubicBezTo>
                    <a:pt x="1" y="576"/>
                    <a:pt x="237" y="890"/>
                    <a:pt x="538" y="890"/>
                  </a:cubicBezTo>
                  <a:cubicBezTo>
                    <a:pt x="595" y="890"/>
                    <a:pt x="653" y="879"/>
                    <a:pt x="712" y="855"/>
                  </a:cubicBezTo>
                  <a:cubicBezTo>
                    <a:pt x="1075" y="715"/>
                    <a:pt x="1086" y="189"/>
                    <a:pt x="724" y="37"/>
                  </a:cubicBezTo>
                  <a:cubicBezTo>
                    <a:pt x="663" y="12"/>
                    <a:pt x="601" y="1"/>
                    <a:pt x="54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1" name="Google Shape;3351;p17"/>
            <p:cNvSpPr/>
            <p:nvPr/>
          </p:nvSpPr>
          <p:spPr>
            <a:xfrm>
              <a:off x="4975350" y="1787775"/>
              <a:ext cx="26600" cy="22050"/>
            </a:xfrm>
            <a:custGeom>
              <a:avLst/>
              <a:gdLst/>
              <a:ahLst/>
              <a:cxnLst/>
              <a:rect l="l" t="t" r="r" b="b"/>
              <a:pathLst>
                <a:path w="1064" h="882" extrusionOk="0">
                  <a:moveTo>
                    <a:pt x="526" y="1"/>
                  </a:moveTo>
                  <a:cubicBezTo>
                    <a:pt x="468" y="1"/>
                    <a:pt x="410" y="12"/>
                    <a:pt x="352" y="35"/>
                  </a:cubicBezTo>
                  <a:cubicBezTo>
                    <a:pt x="118" y="117"/>
                    <a:pt x="1" y="386"/>
                    <a:pt x="95" y="620"/>
                  </a:cubicBezTo>
                  <a:lnTo>
                    <a:pt x="106" y="608"/>
                  </a:lnTo>
                  <a:cubicBezTo>
                    <a:pt x="187" y="800"/>
                    <a:pt x="345" y="881"/>
                    <a:pt x="504" y="881"/>
                  </a:cubicBezTo>
                  <a:cubicBezTo>
                    <a:pt x="782" y="881"/>
                    <a:pt x="1064" y="631"/>
                    <a:pt x="937" y="281"/>
                  </a:cubicBezTo>
                  <a:cubicBezTo>
                    <a:pt x="866" y="104"/>
                    <a:pt x="703" y="1"/>
                    <a:pt x="52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2" name="Google Shape;3352;p17"/>
            <p:cNvSpPr/>
            <p:nvPr/>
          </p:nvSpPr>
          <p:spPr>
            <a:xfrm>
              <a:off x="5005775" y="1758775"/>
              <a:ext cx="26350" cy="22425"/>
            </a:xfrm>
            <a:custGeom>
              <a:avLst/>
              <a:gdLst/>
              <a:ahLst/>
              <a:cxnLst/>
              <a:rect l="l" t="t" r="r" b="b"/>
              <a:pathLst>
                <a:path w="1054" h="897" extrusionOk="0">
                  <a:moveTo>
                    <a:pt x="517" y="0"/>
                  </a:moveTo>
                  <a:cubicBezTo>
                    <a:pt x="349" y="0"/>
                    <a:pt x="181" y="91"/>
                    <a:pt x="106" y="271"/>
                  </a:cubicBezTo>
                  <a:cubicBezTo>
                    <a:pt x="1" y="493"/>
                    <a:pt x="106" y="762"/>
                    <a:pt x="340" y="856"/>
                  </a:cubicBezTo>
                  <a:cubicBezTo>
                    <a:pt x="401" y="883"/>
                    <a:pt x="463" y="896"/>
                    <a:pt x="523" y="896"/>
                  </a:cubicBezTo>
                  <a:cubicBezTo>
                    <a:pt x="815" y="896"/>
                    <a:pt x="1053" y="593"/>
                    <a:pt x="937" y="282"/>
                  </a:cubicBezTo>
                  <a:cubicBezTo>
                    <a:pt x="860" y="94"/>
                    <a:pt x="688" y="0"/>
                    <a:pt x="5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3" name="Google Shape;3353;p17"/>
            <p:cNvSpPr/>
            <p:nvPr/>
          </p:nvSpPr>
          <p:spPr>
            <a:xfrm>
              <a:off x="5006125" y="1716800"/>
              <a:ext cx="26300" cy="22400"/>
            </a:xfrm>
            <a:custGeom>
              <a:avLst/>
              <a:gdLst/>
              <a:ahLst/>
              <a:cxnLst/>
              <a:rect l="l" t="t" r="r" b="b"/>
              <a:pathLst>
                <a:path w="1052" h="896" extrusionOk="0">
                  <a:moveTo>
                    <a:pt x="545" y="0"/>
                  </a:moveTo>
                  <a:cubicBezTo>
                    <a:pt x="382" y="0"/>
                    <a:pt x="219" y="88"/>
                    <a:pt x="139" y="265"/>
                  </a:cubicBezTo>
                  <a:cubicBezTo>
                    <a:pt x="0" y="572"/>
                    <a:pt x="239" y="896"/>
                    <a:pt x="542" y="896"/>
                  </a:cubicBezTo>
                  <a:cubicBezTo>
                    <a:pt x="597" y="896"/>
                    <a:pt x="655" y="885"/>
                    <a:pt x="712" y="862"/>
                  </a:cubicBezTo>
                  <a:cubicBezTo>
                    <a:pt x="934" y="780"/>
                    <a:pt x="1051" y="522"/>
                    <a:pt x="958" y="288"/>
                  </a:cubicBezTo>
                  <a:cubicBezTo>
                    <a:pt x="886" y="97"/>
                    <a:pt x="716" y="0"/>
                    <a:pt x="54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4" name="Google Shape;3354;p17"/>
            <p:cNvSpPr/>
            <p:nvPr/>
          </p:nvSpPr>
          <p:spPr>
            <a:xfrm>
              <a:off x="4976825" y="1686425"/>
              <a:ext cx="26050" cy="22550"/>
            </a:xfrm>
            <a:custGeom>
              <a:avLst/>
              <a:gdLst/>
              <a:ahLst/>
              <a:cxnLst/>
              <a:rect l="l" t="t" r="r" b="b"/>
              <a:pathLst>
                <a:path w="1042" h="902" extrusionOk="0">
                  <a:moveTo>
                    <a:pt x="538" y="1"/>
                  </a:moveTo>
                  <a:cubicBezTo>
                    <a:pt x="239" y="1"/>
                    <a:pt x="1" y="303"/>
                    <a:pt x="117" y="614"/>
                  </a:cubicBezTo>
                  <a:cubicBezTo>
                    <a:pt x="195" y="804"/>
                    <a:pt x="368" y="901"/>
                    <a:pt x="541" y="901"/>
                  </a:cubicBezTo>
                  <a:cubicBezTo>
                    <a:pt x="708" y="901"/>
                    <a:pt x="873" y="810"/>
                    <a:pt x="948" y="626"/>
                  </a:cubicBezTo>
                  <a:cubicBezTo>
                    <a:pt x="1042" y="404"/>
                    <a:pt x="948" y="146"/>
                    <a:pt x="726" y="41"/>
                  </a:cubicBezTo>
                  <a:cubicBezTo>
                    <a:pt x="662" y="13"/>
                    <a:pt x="599" y="1"/>
                    <a:pt x="538"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5" name="Google Shape;3355;p17"/>
            <p:cNvSpPr/>
            <p:nvPr/>
          </p:nvSpPr>
          <p:spPr>
            <a:xfrm>
              <a:off x="4934700" y="1685750"/>
              <a:ext cx="26925" cy="22325"/>
            </a:xfrm>
            <a:custGeom>
              <a:avLst/>
              <a:gdLst/>
              <a:ahLst/>
              <a:cxnLst/>
              <a:rect l="l" t="t" r="r" b="b"/>
              <a:pathLst>
                <a:path w="1077" h="893" extrusionOk="0">
                  <a:moveTo>
                    <a:pt x="536" y="1"/>
                  </a:moveTo>
                  <a:cubicBezTo>
                    <a:pt x="482" y="1"/>
                    <a:pt x="427" y="11"/>
                    <a:pt x="375" y="33"/>
                  </a:cubicBezTo>
                  <a:cubicBezTo>
                    <a:pt x="1" y="185"/>
                    <a:pt x="1" y="700"/>
                    <a:pt x="363" y="852"/>
                  </a:cubicBezTo>
                  <a:cubicBezTo>
                    <a:pt x="425" y="880"/>
                    <a:pt x="487" y="892"/>
                    <a:pt x="547" y="892"/>
                  </a:cubicBezTo>
                  <a:cubicBezTo>
                    <a:pt x="839" y="892"/>
                    <a:pt x="1077" y="591"/>
                    <a:pt x="960" y="290"/>
                  </a:cubicBezTo>
                  <a:cubicBezTo>
                    <a:pt x="888" y="111"/>
                    <a:pt x="714" y="1"/>
                    <a:pt x="53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6" name="Google Shape;3356;p17"/>
            <p:cNvSpPr/>
            <p:nvPr/>
          </p:nvSpPr>
          <p:spPr>
            <a:xfrm>
              <a:off x="4904275" y="1714775"/>
              <a:ext cx="26650" cy="22025"/>
            </a:xfrm>
            <a:custGeom>
              <a:avLst/>
              <a:gdLst/>
              <a:ahLst/>
              <a:cxnLst/>
              <a:rect l="l" t="t" r="r" b="b"/>
              <a:pathLst>
                <a:path w="1066" h="881" extrusionOk="0">
                  <a:moveTo>
                    <a:pt x="532" y="1"/>
                  </a:moveTo>
                  <a:cubicBezTo>
                    <a:pt x="362" y="1"/>
                    <a:pt x="199" y="101"/>
                    <a:pt x="130" y="264"/>
                  </a:cubicBezTo>
                  <a:cubicBezTo>
                    <a:pt x="1" y="572"/>
                    <a:pt x="234" y="880"/>
                    <a:pt x="530" y="880"/>
                  </a:cubicBezTo>
                  <a:cubicBezTo>
                    <a:pt x="582" y="880"/>
                    <a:pt x="637" y="870"/>
                    <a:pt x="691" y="849"/>
                  </a:cubicBezTo>
                  <a:cubicBezTo>
                    <a:pt x="1054" y="709"/>
                    <a:pt x="1066" y="194"/>
                    <a:pt x="715" y="42"/>
                  </a:cubicBezTo>
                  <a:cubicBezTo>
                    <a:pt x="656" y="14"/>
                    <a:pt x="593" y="1"/>
                    <a:pt x="532"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7" name="Google Shape;3357;p17"/>
            <p:cNvSpPr/>
            <p:nvPr/>
          </p:nvSpPr>
          <p:spPr>
            <a:xfrm>
              <a:off x="4904300" y="1756775"/>
              <a:ext cx="26025" cy="22375"/>
            </a:xfrm>
            <a:custGeom>
              <a:avLst/>
              <a:gdLst/>
              <a:ahLst/>
              <a:cxnLst/>
              <a:rect l="l" t="t" r="r" b="b"/>
              <a:pathLst>
                <a:path w="1041" h="895" extrusionOk="0">
                  <a:moveTo>
                    <a:pt x="512" y="0"/>
                  </a:moveTo>
                  <a:cubicBezTo>
                    <a:pt x="456" y="0"/>
                    <a:pt x="398" y="11"/>
                    <a:pt x="339" y="35"/>
                  </a:cubicBezTo>
                  <a:cubicBezTo>
                    <a:pt x="117" y="117"/>
                    <a:pt x="0" y="374"/>
                    <a:pt x="82" y="608"/>
                  </a:cubicBezTo>
                  <a:cubicBezTo>
                    <a:pt x="159" y="798"/>
                    <a:pt x="330" y="895"/>
                    <a:pt x="501" y="895"/>
                  </a:cubicBezTo>
                  <a:cubicBezTo>
                    <a:pt x="666" y="895"/>
                    <a:pt x="832" y="804"/>
                    <a:pt x="913" y="620"/>
                  </a:cubicBezTo>
                  <a:cubicBezTo>
                    <a:pt x="1041" y="314"/>
                    <a:pt x="812" y="0"/>
                    <a:pt x="5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8" name="Google Shape;3358;p17"/>
            <p:cNvSpPr/>
            <p:nvPr/>
          </p:nvSpPr>
          <p:spPr>
            <a:xfrm>
              <a:off x="4900150" y="1799425"/>
              <a:ext cx="14700" cy="11525"/>
            </a:xfrm>
            <a:custGeom>
              <a:avLst/>
              <a:gdLst/>
              <a:ahLst/>
              <a:cxnLst/>
              <a:rect l="l" t="t" r="r" b="b"/>
              <a:pathLst>
                <a:path w="588" h="461" extrusionOk="0">
                  <a:moveTo>
                    <a:pt x="334" y="0"/>
                  </a:moveTo>
                  <a:cubicBezTo>
                    <a:pt x="279" y="0"/>
                    <a:pt x="223" y="21"/>
                    <a:pt x="178" y="60"/>
                  </a:cubicBezTo>
                  <a:lnTo>
                    <a:pt x="190" y="60"/>
                  </a:lnTo>
                  <a:cubicBezTo>
                    <a:pt x="0" y="222"/>
                    <a:pt x="158" y="461"/>
                    <a:pt x="336" y="461"/>
                  </a:cubicBezTo>
                  <a:cubicBezTo>
                    <a:pt x="390" y="461"/>
                    <a:pt x="445" y="439"/>
                    <a:pt x="494" y="388"/>
                  </a:cubicBezTo>
                  <a:cubicBezTo>
                    <a:pt x="587" y="294"/>
                    <a:pt x="587" y="154"/>
                    <a:pt x="494" y="72"/>
                  </a:cubicBezTo>
                  <a:cubicBezTo>
                    <a:pt x="451" y="24"/>
                    <a:pt x="393" y="0"/>
                    <a:pt x="33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9" name="Google Shape;3359;p17"/>
            <p:cNvSpPr/>
            <p:nvPr/>
          </p:nvSpPr>
          <p:spPr>
            <a:xfrm>
              <a:off x="4960750" y="1824550"/>
              <a:ext cx="13375" cy="11200"/>
            </a:xfrm>
            <a:custGeom>
              <a:avLst/>
              <a:gdLst/>
              <a:ahLst/>
              <a:cxnLst/>
              <a:rect l="l" t="t" r="r" b="b"/>
              <a:pathLst>
                <a:path w="535" h="448" extrusionOk="0">
                  <a:moveTo>
                    <a:pt x="237" y="1"/>
                  </a:moveTo>
                  <a:cubicBezTo>
                    <a:pt x="122" y="1"/>
                    <a:pt x="12" y="92"/>
                    <a:pt x="12" y="225"/>
                  </a:cubicBezTo>
                  <a:cubicBezTo>
                    <a:pt x="0" y="342"/>
                    <a:pt x="105" y="447"/>
                    <a:pt x="222" y="447"/>
                  </a:cubicBezTo>
                  <a:cubicBezTo>
                    <a:pt x="227" y="448"/>
                    <a:pt x="231" y="448"/>
                    <a:pt x="236" y="448"/>
                  </a:cubicBezTo>
                  <a:cubicBezTo>
                    <a:pt x="426" y="448"/>
                    <a:pt x="535" y="210"/>
                    <a:pt x="398" y="73"/>
                  </a:cubicBezTo>
                  <a:cubicBezTo>
                    <a:pt x="351" y="23"/>
                    <a:pt x="29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0" name="Google Shape;3360;p17"/>
            <p:cNvSpPr/>
            <p:nvPr/>
          </p:nvSpPr>
          <p:spPr>
            <a:xfrm>
              <a:off x="5019225" y="1801650"/>
              <a:ext cx="11725" cy="11200"/>
            </a:xfrm>
            <a:custGeom>
              <a:avLst/>
              <a:gdLst/>
              <a:ahLst/>
              <a:cxnLst/>
              <a:rect l="l" t="t" r="r" b="b"/>
              <a:pathLst>
                <a:path w="469" h="448" extrusionOk="0">
                  <a:moveTo>
                    <a:pt x="237" y="1"/>
                  </a:moveTo>
                  <a:cubicBezTo>
                    <a:pt x="182" y="1"/>
                    <a:pt x="127" y="20"/>
                    <a:pt x="83" y="65"/>
                  </a:cubicBezTo>
                  <a:cubicBezTo>
                    <a:pt x="1" y="158"/>
                    <a:pt x="1" y="299"/>
                    <a:pt x="83" y="381"/>
                  </a:cubicBezTo>
                  <a:cubicBezTo>
                    <a:pt x="129" y="427"/>
                    <a:pt x="187" y="448"/>
                    <a:pt x="243" y="448"/>
                  </a:cubicBezTo>
                  <a:cubicBezTo>
                    <a:pt x="359" y="448"/>
                    <a:pt x="469" y="362"/>
                    <a:pt x="469" y="229"/>
                  </a:cubicBezTo>
                  <a:cubicBezTo>
                    <a:pt x="469" y="93"/>
                    <a:pt x="35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1" name="Google Shape;3361;p17"/>
            <p:cNvSpPr/>
            <p:nvPr/>
          </p:nvSpPr>
          <p:spPr>
            <a:xfrm>
              <a:off x="5043225" y="1744025"/>
              <a:ext cx="13375" cy="11300"/>
            </a:xfrm>
            <a:custGeom>
              <a:avLst/>
              <a:gdLst/>
              <a:ahLst/>
              <a:cxnLst/>
              <a:rect l="l" t="t" r="r" b="b"/>
              <a:pathLst>
                <a:path w="535" h="452" extrusionOk="0">
                  <a:moveTo>
                    <a:pt x="306" y="1"/>
                  </a:moveTo>
                  <a:cubicBezTo>
                    <a:pt x="252" y="1"/>
                    <a:pt x="197" y="21"/>
                    <a:pt x="152" y="65"/>
                  </a:cubicBezTo>
                  <a:cubicBezTo>
                    <a:pt x="0" y="206"/>
                    <a:pt x="105" y="440"/>
                    <a:pt x="304" y="451"/>
                  </a:cubicBezTo>
                  <a:cubicBezTo>
                    <a:pt x="421" y="451"/>
                    <a:pt x="527" y="358"/>
                    <a:pt x="527" y="229"/>
                  </a:cubicBezTo>
                  <a:cubicBezTo>
                    <a:pt x="535" y="93"/>
                    <a:pt x="422" y="1"/>
                    <a:pt x="3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2" name="Google Shape;3362;p17"/>
            <p:cNvSpPr/>
            <p:nvPr/>
          </p:nvSpPr>
          <p:spPr>
            <a:xfrm>
              <a:off x="5020400" y="1685400"/>
              <a:ext cx="14950" cy="11200"/>
            </a:xfrm>
            <a:custGeom>
              <a:avLst/>
              <a:gdLst/>
              <a:ahLst/>
              <a:cxnLst/>
              <a:rect l="l" t="t" r="r" b="b"/>
              <a:pathLst>
                <a:path w="598" h="448" extrusionOk="0">
                  <a:moveTo>
                    <a:pt x="293" y="0"/>
                  </a:moveTo>
                  <a:cubicBezTo>
                    <a:pt x="94" y="0"/>
                    <a:pt x="1" y="246"/>
                    <a:pt x="141" y="386"/>
                  </a:cubicBezTo>
                  <a:cubicBezTo>
                    <a:pt x="182" y="427"/>
                    <a:pt x="238" y="448"/>
                    <a:pt x="295" y="448"/>
                  </a:cubicBezTo>
                  <a:cubicBezTo>
                    <a:pt x="352" y="448"/>
                    <a:pt x="410" y="427"/>
                    <a:pt x="457" y="386"/>
                  </a:cubicBezTo>
                  <a:cubicBezTo>
                    <a:pt x="597" y="246"/>
                    <a:pt x="492" y="0"/>
                    <a:pt x="293"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3" name="Google Shape;3363;p17"/>
            <p:cNvSpPr/>
            <p:nvPr/>
          </p:nvSpPr>
          <p:spPr>
            <a:xfrm>
              <a:off x="4964250" y="1660175"/>
              <a:ext cx="11275" cy="11100"/>
            </a:xfrm>
            <a:custGeom>
              <a:avLst/>
              <a:gdLst/>
              <a:ahLst/>
              <a:cxnLst/>
              <a:rect l="l" t="t" r="r" b="b"/>
              <a:pathLst>
                <a:path w="451" h="444" extrusionOk="0">
                  <a:moveTo>
                    <a:pt x="225" y="0"/>
                  </a:moveTo>
                  <a:cubicBezTo>
                    <a:pt x="116" y="0"/>
                    <a:pt x="6" y="70"/>
                    <a:pt x="0" y="214"/>
                  </a:cubicBezTo>
                  <a:cubicBezTo>
                    <a:pt x="0" y="367"/>
                    <a:pt x="114" y="443"/>
                    <a:pt x="226" y="443"/>
                  </a:cubicBezTo>
                  <a:cubicBezTo>
                    <a:pt x="336" y="443"/>
                    <a:pt x="445" y="370"/>
                    <a:pt x="445" y="225"/>
                  </a:cubicBezTo>
                  <a:cubicBezTo>
                    <a:pt x="451" y="76"/>
                    <a:pt x="338" y="0"/>
                    <a:pt x="22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4" name="Google Shape;3364;p17"/>
            <p:cNvSpPr/>
            <p:nvPr/>
          </p:nvSpPr>
          <p:spPr>
            <a:xfrm>
              <a:off x="4903700" y="1683050"/>
              <a:ext cx="14950" cy="11150"/>
            </a:xfrm>
            <a:custGeom>
              <a:avLst/>
              <a:gdLst/>
              <a:ahLst/>
              <a:cxnLst/>
              <a:rect l="l" t="t" r="r" b="b"/>
              <a:pathLst>
                <a:path w="598" h="446" extrusionOk="0">
                  <a:moveTo>
                    <a:pt x="295" y="1"/>
                  </a:moveTo>
                  <a:cubicBezTo>
                    <a:pt x="238" y="1"/>
                    <a:pt x="182" y="24"/>
                    <a:pt x="141" y="71"/>
                  </a:cubicBezTo>
                  <a:cubicBezTo>
                    <a:pt x="1" y="211"/>
                    <a:pt x="94" y="445"/>
                    <a:pt x="293" y="445"/>
                  </a:cubicBezTo>
                  <a:cubicBezTo>
                    <a:pt x="492" y="445"/>
                    <a:pt x="597" y="211"/>
                    <a:pt x="457" y="71"/>
                  </a:cubicBezTo>
                  <a:cubicBezTo>
                    <a:pt x="410" y="24"/>
                    <a:pt x="352" y="1"/>
                    <a:pt x="29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5" name="Google Shape;3365;p17"/>
            <p:cNvSpPr/>
            <p:nvPr/>
          </p:nvSpPr>
          <p:spPr>
            <a:xfrm>
              <a:off x="4877675" y="1740625"/>
              <a:ext cx="15825" cy="11225"/>
            </a:xfrm>
            <a:custGeom>
              <a:avLst/>
              <a:gdLst/>
              <a:ahLst/>
              <a:cxnLst/>
              <a:rect l="l" t="t" r="r" b="b"/>
              <a:pathLst>
                <a:path w="633" h="449" extrusionOk="0">
                  <a:moveTo>
                    <a:pt x="285" y="1"/>
                  </a:moveTo>
                  <a:cubicBezTo>
                    <a:pt x="7" y="1"/>
                    <a:pt x="0" y="448"/>
                    <a:pt x="295" y="448"/>
                  </a:cubicBezTo>
                  <a:cubicBezTo>
                    <a:pt x="302" y="448"/>
                    <a:pt x="309" y="447"/>
                    <a:pt x="316" y="447"/>
                  </a:cubicBezTo>
                  <a:cubicBezTo>
                    <a:pt x="327" y="448"/>
                    <a:pt x="338" y="449"/>
                    <a:pt x="348" y="449"/>
                  </a:cubicBezTo>
                  <a:cubicBezTo>
                    <a:pt x="629" y="449"/>
                    <a:pt x="633" y="2"/>
                    <a:pt x="328" y="2"/>
                  </a:cubicBezTo>
                  <a:cubicBezTo>
                    <a:pt x="324" y="2"/>
                    <a:pt x="320" y="2"/>
                    <a:pt x="316" y="2"/>
                  </a:cubicBezTo>
                  <a:cubicBezTo>
                    <a:pt x="306" y="1"/>
                    <a:pt x="295" y="1"/>
                    <a:pt x="28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6" name="Google Shape;3366;p17"/>
            <p:cNvSpPr/>
            <p:nvPr/>
          </p:nvSpPr>
          <p:spPr>
            <a:xfrm>
              <a:off x="4913800" y="1840075"/>
              <a:ext cx="19475" cy="16525"/>
            </a:xfrm>
            <a:custGeom>
              <a:avLst/>
              <a:gdLst/>
              <a:ahLst/>
              <a:cxnLst/>
              <a:rect l="l" t="t" r="r" b="b"/>
              <a:pathLst>
                <a:path w="779" h="661" extrusionOk="0">
                  <a:moveTo>
                    <a:pt x="409" y="0"/>
                  </a:moveTo>
                  <a:cubicBezTo>
                    <a:pt x="279" y="0"/>
                    <a:pt x="153" y="77"/>
                    <a:pt x="100" y="201"/>
                  </a:cubicBezTo>
                  <a:cubicBezTo>
                    <a:pt x="0" y="461"/>
                    <a:pt x="210" y="660"/>
                    <a:pt x="420" y="660"/>
                  </a:cubicBezTo>
                  <a:cubicBezTo>
                    <a:pt x="532" y="660"/>
                    <a:pt x="643" y="604"/>
                    <a:pt x="708" y="470"/>
                  </a:cubicBezTo>
                  <a:cubicBezTo>
                    <a:pt x="778" y="294"/>
                    <a:pt x="708" y="107"/>
                    <a:pt x="533" y="25"/>
                  </a:cubicBezTo>
                  <a:cubicBezTo>
                    <a:pt x="493" y="8"/>
                    <a:pt x="450" y="0"/>
                    <a:pt x="40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7" name="Google Shape;3367;p17"/>
            <p:cNvSpPr/>
            <p:nvPr/>
          </p:nvSpPr>
          <p:spPr>
            <a:xfrm>
              <a:off x="4998075" y="1841750"/>
              <a:ext cx="20300" cy="16850"/>
            </a:xfrm>
            <a:custGeom>
              <a:avLst/>
              <a:gdLst/>
              <a:ahLst/>
              <a:cxnLst/>
              <a:rect l="l" t="t" r="r" b="b"/>
              <a:pathLst>
                <a:path w="812" h="674" extrusionOk="0">
                  <a:moveTo>
                    <a:pt x="406" y="1"/>
                  </a:moveTo>
                  <a:cubicBezTo>
                    <a:pt x="180" y="1"/>
                    <a:pt x="0" y="227"/>
                    <a:pt x="98" y="461"/>
                  </a:cubicBezTo>
                  <a:cubicBezTo>
                    <a:pt x="151" y="594"/>
                    <a:pt x="272" y="674"/>
                    <a:pt x="403" y="674"/>
                  </a:cubicBezTo>
                  <a:cubicBezTo>
                    <a:pt x="445" y="674"/>
                    <a:pt x="489" y="666"/>
                    <a:pt x="531" y="649"/>
                  </a:cubicBezTo>
                  <a:cubicBezTo>
                    <a:pt x="812" y="532"/>
                    <a:pt x="812" y="146"/>
                    <a:pt x="543" y="29"/>
                  </a:cubicBezTo>
                  <a:cubicBezTo>
                    <a:pt x="496" y="9"/>
                    <a:pt x="450" y="1"/>
                    <a:pt x="4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8" name="Google Shape;3368;p17"/>
            <p:cNvSpPr/>
            <p:nvPr/>
          </p:nvSpPr>
          <p:spPr>
            <a:xfrm>
              <a:off x="5059000" y="1783575"/>
              <a:ext cx="20350" cy="16825"/>
            </a:xfrm>
            <a:custGeom>
              <a:avLst/>
              <a:gdLst/>
              <a:ahLst/>
              <a:cxnLst/>
              <a:rect l="l" t="t" r="r" b="b"/>
              <a:pathLst>
                <a:path w="814" h="673" extrusionOk="0">
                  <a:moveTo>
                    <a:pt x="411" y="1"/>
                  </a:moveTo>
                  <a:cubicBezTo>
                    <a:pt x="369" y="1"/>
                    <a:pt x="325" y="9"/>
                    <a:pt x="282" y="27"/>
                  </a:cubicBezTo>
                  <a:cubicBezTo>
                    <a:pt x="1" y="133"/>
                    <a:pt x="1" y="531"/>
                    <a:pt x="270" y="648"/>
                  </a:cubicBezTo>
                  <a:cubicBezTo>
                    <a:pt x="310" y="665"/>
                    <a:pt x="352" y="673"/>
                    <a:pt x="394" y="673"/>
                  </a:cubicBezTo>
                  <a:cubicBezTo>
                    <a:pt x="524" y="673"/>
                    <a:pt x="653" y="596"/>
                    <a:pt x="715" y="472"/>
                  </a:cubicBezTo>
                  <a:cubicBezTo>
                    <a:pt x="813" y="245"/>
                    <a:pt x="637"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9" name="Google Shape;3369;p17"/>
            <p:cNvSpPr/>
            <p:nvPr/>
          </p:nvSpPr>
          <p:spPr>
            <a:xfrm>
              <a:off x="5060600" y="1699675"/>
              <a:ext cx="19775" cy="16725"/>
            </a:xfrm>
            <a:custGeom>
              <a:avLst/>
              <a:gdLst/>
              <a:ahLst/>
              <a:cxnLst/>
              <a:rect l="l" t="t" r="r" b="b"/>
              <a:pathLst>
                <a:path w="791" h="669" extrusionOk="0">
                  <a:moveTo>
                    <a:pt x="411" y="1"/>
                  </a:moveTo>
                  <a:cubicBezTo>
                    <a:pt x="285" y="1"/>
                    <a:pt x="159" y="68"/>
                    <a:pt x="101" y="201"/>
                  </a:cubicBezTo>
                  <a:cubicBezTo>
                    <a:pt x="1" y="431"/>
                    <a:pt x="182" y="669"/>
                    <a:pt x="411" y="669"/>
                  </a:cubicBezTo>
                  <a:cubicBezTo>
                    <a:pt x="451" y="669"/>
                    <a:pt x="492" y="661"/>
                    <a:pt x="534" y="646"/>
                  </a:cubicBezTo>
                  <a:cubicBezTo>
                    <a:pt x="709" y="576"/>
                    <a:pt x="791" y="377"/>
                    <a:pt x="721" y="213"/>
                  </a:cubicBezTo>
                  <a:cubicBezTo>
                    <a:pt x="668" y="71"/>
                    <a:pt x="540"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0" name="Google Shape;3370;p17"/>
            <p:cNvSpPr/>
            <p:nvPr/>
          </p:nvSpPr>
          <p:spPr>
            <a:xfrm>
              <a:off x="5002175" y="1639075"/>
              <a:ext cx="19725" cy="16850"/>
            </a:xfrm>
            <a:custGeom>
              <a:avLst/>
              <a:gdLst/>
              <a:ahLst/>
              <a:cxnLst/>
              <a:rect l="l" t="t" r="r" b="b"/>
              <a:pathLst>
                <a:path w="789" h="674" extrusionOk="0">
                  <a:moveTo>
                    <a:pt x="410" y="0"/>
                  </a:moveTo>
                  <a:cubicBezTo>
                    <a:pt x="188" y="0"/>
                    <a:pt x="0" y="226"/>
                    <a:pt x="98" y="461"/>
                  </a:cubicBezTo>
                  <a:cubicBezTo>
                    <a:pt x="151" y="603"/>
                    <a:pt x="279" y="673"/>
                    <a:pt x="408" y="673"/>
                  </a:cubicBezTo>
                  <a:cubicBezTo>
                    <a:pt x="533" y="673"/>
                    <a:pt x="660" y="606"/>
                    <a:pt x="718" y="473"/>
                  </a:cubicBezTo>
                  <a:cubicBezTo>
                    <a:pt x="788" y="297"/>
                    <a:pt x="706" y="110"/>
                    <a:pt x="542" y="28"/>
                  </a:cubicBezTo>
                  <a:cubicBezTo>
                    <a:pt x="498" y="9"/>
                    <a:pt x="453" y="0"/>
                    <a:pt x="41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1" name="Google Shape;3371;p17"/>
            <p:cNvSpPr/>
            <p:nvPr/>
          </p:nvSpPr>
          <p:spPr>
            <a:xfrm>
              <a:off x="4918025" y="1637375"/>
              <a:ext cx="20375" cy="16875"/>
            </a:xfrm>
            <a:custGeom>
              <a:avLst/>
              <a:gdLst/>
              <a:ahLst/>
              <a:cxnLst/>
              <a:rect l="l" t="t" r="r" b="b"/>
              <a:pathLst>
                <a:path w="815" h="675" extrusionOk="0">
                  <a:moveTo>
                    <a:pt x="411" y="1"/>
                  </a:moveTo>
                  <a:cubicBezTo>
                    <a:pt x="368" y="1"/>
                    <a:pt x="324" y="9"/>
                    <a:pt x="282" y="26"/>
                  </a:cubicBezTo>
                  <a:cubicBezTo>
                    <a:pt x="1" y="131"/>
                    <a:pt x="1" y="529"/>
                    <a:pt x="282" y="646"/>
                  </a:cubicBezTo>
                  <a:cubicBezTo>
                    <a:pt x="326" y="665"/>
                    <a:pt x="371" y="674"/>
                    <a:pt x="414" y="674"/>
                  </a:cubicBezTo>
                  <a:cubicBezTo>
                    <a:pt x="633" y="674"/>
                    <a:pt x="814" y="448"/>
                    <a:pt x="726" y="213"/>
                  </a:cubicBezTo>
                  <a:cubicBezTo>
                    <a:pt x="673" y="80"/>
                    <a:pt x="546"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2" name="Google Shape;3372;p17"/>
            <p:cNvSpPr/>
            <p:nvPr/>
          </p:nvSpPr>
          <p:spPr>
            <a:xfrm>
              <a:off x="4854525" y="1695275"/>
              <a:ext cx="22300" cy="16850"/>
            </a:xfrm>
            <a:custGeom>
              <a:avLst/>
              <a:gdLst/>
              <a:ahLst/>
              <a:cxnLst/>
              <a:rect l="l" t="t" r="r" b="b"/>
              <a:pathLst>
                <a:path w="892" h="674" extrusionOk="0">
                  <a:moveTo>
                    <a:pt x="491" y="0"/>
                  </a:moveTo>
                  <a:cubicBezTo>
                    <a:pt x="172" y="0"/>
                    <a:pt x="1" y="504"/>
                    <a:pt x="377" y="646"/>
                  </a:cubicBezTo>
                  <a:cubicBezTo>
                    <a:pt x="423" y="665"/>
                    <a:pt x="469" y="674"/>
                    <a:pt x="515" y="674"/>
                  </a:cubicBezTo>
                  <a:cubicBezTo>
                    <a:pt x="643" y="674"/>
                    <a:pt x="761" y="604"/>
                    <a:pt x="821" y="483"/>
                  </a:cubicBezTo>
                  <a:cubicBezTo>
                    <a:pt x="891" y="307"/>
                    <a:pt x="810" y="108"/>
                    <a:pt x="646" y="38"/>
                  </a:cubicBezTo>
                  <a:cubicBezTo>
                    <a:pt x="592" y="12"/>
                    <a:pt x="540" y="0"/>
                    <a:pt x="49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3" name="Google Shape;3373;p17"/>
            <p:cNvSpPr/>
            <p:nvPr/>
          </p:nvSpPr>
          <p:spPr>
            <a:xfrm>
              <a:off x="4856025" y="1779575"/>
              <a:ext cx="19775" cy="16725"/>
            </a:xfrm>
            <a:custGeom>
              <a:avLst/>
              <a:gdLst/>
              <a:ahLst/>
              <a:cxnLst/>
              <a:rect l="l" t="t" r="r" b="b"/>
              <a:pathLst>
                <a:path w="791" h="669" extrusionOk="0">
                  <a:moveTo>
                    <a:pt x="380" y="1"/>
                  </a:moveTo>
                  <a:cubicBezTo>
                    <a:pt x="341" y="1"/>
                    <a:pt x="300" y="8"/>
                    <a:pt x="258" y="24"/>
                  </a:cubicBezTo>
                  <a:cubicBezTo>
                    <a:pt x="83" y="94"/>
                    <a:pt x="1" y="281"/>
                    <a:pt x="71" y="457"/>
                  </a:cubicBezTo>
                  <a:cubicBezTo>
                    <a:pt x="124" y="598"/>
                    <a:pt x="249" y="669"/>
                    <a:pt x="376" y="669"/>
                  </a:cubicBezTo>
                  <a:cubicBezTo>
                    <a:pt x="501" y="669"/>
                    <a:pt x="627" y="601"/>
                    <a:pt x="691" y="468"/>
                  </a:cubicBezTo>
                  <a:cubicBezTo>
                    <a:pt x="791" y="239"/>
                    <a:pt x="610" y="1"/>
                    <a:pt x="38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4" name="Google Shape;3374;p17"/>
            <p:cNvSpPr/>
            <p:nvPr/>
          </p:nvSpPr>
          <p:spPr>
            <a:xfrm>
              <a:off x="4865675" y="1840100"/>
              <a:ext cx="7075" cy="5600"/>
            </a:xfrm>
            <a:custGeom>
              <a:avLst/>
              <a:gdLst/>
              <a:ahLst/>
              <a:cxnLst/>
              <a:rect l="l" t="t" r="r" b="b"/>
              <a:pathLst>
                <a:path w="283" h="224" extrusionOk="0">
                  <a:moveTo>
                    <a:pt x="130" y="1"/>
                  </a:moveTo>
                  <a:cubicBezTo>
                    <a:pt x="100" y="1"/>
                    <a:pt x="71" y="13"/>
                    <a:pt x="48" y="36"/>
                  </a:cubicBezTo>
                  <a:cubicBezTo>
                    <a:pt x="13" y="71"/>
                    <a:pt x="1" y="141"/>
                    <a:pt x="48" y="188"/>
                  </a:cubicBezTo>
                  <a:cubicBezTo>
                    <a:pt x="70" y="213"/>
                    <a:pt x="96" y="224"/>
                    <a:pt x="122" y="224"/>
                  </a:cubicBezTo>
                  <a:cubicBezTo>
                    <a:pt x="205" y="224"/>
                    <a:pt x="283" y="116"/>
                    <a:pt x="211" y="36"/>
                  </a:cubicBezTo>
                  <a:cubicBezTo>
                    <a:pt x="188" y="13"/>
                    <a:pt x="159" y="1"/>
                    <a:pt x="13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5" name="Google Shape;3375;p17"/>
            <p:cNvSpPr/>
            <p:nvPr/>
          </p:nvSpPr>
          <p:spPr>
            <a:xfrm>
              <a:off x="4962500" y="1882275"/>
              <a:ext cx="6675" cy="5550"/>
            </a:xfrm>
            <a:custGeom>
              <a:avLst/>
              <a:gdLst/>
              <a:ahLst/>
              <a:cxnLst/>
              <a:rect l="l" t="t" r="r" b="b"/>
              <a:pathLst>
                <a:path w="267" h="222" extrusionOk="0">
                  <a:moveTo>
                    <a:pt x="118" y="0"/>
                  </a:moveTo>
                  <a:cubicBezTo>
                    <a:pt x="59" y="0"/>
                    <a:pt x="0" y="45"/>
                    <a:pt x="0" y="116"/>
                  </a:cubicBezTo>
                  <a:cubicBezTo>
                    <a:pt x="0" y="174"/>
                    <a:pt x="47" y="221"/>
                    <a:pt x="117" y="221"/>
                  </a:cubicBezTo>
                  <a:cubicBezTo>
                    <a:pt x="121" y="221"/>
                    <a:pt x="125" y="222"/>
                    <a:pt x="129" y="222"/>
                  </a:cubicBezTo>
                  <a:cubicBezTo>
                    <a:pt x="216" y="222"/>
                    <a:pt x="266" y="101"/>
                    <a:pt x="199" y="34"/>
                  </a:cubicBezTo>
                  <a:cubicBezTo>
                    <a:pt x="176" y="11"/>
                    <a:pt x="147"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6" name="Google Shape;3376;p17"/>
            <p:cNvSpPr/>
            <p:nvPr/>
          </p:nvSpPr>
          <p:spPr>
            <a:xfrm>
              <a:off x="5060475" y="1844025"/>
              <a:ext cx="5875" cy="5725"/>
            </a:xfrm>
            <a:custGeom>
              <a:avLst/>
              <a:gdLst/>
              <a:ahLst/>
              <a:cxnLst/>
              <a:rect l="l" t="t" r="r" b="b"/>
              <a:pathLst>
                <a:path w="235" h="229" extrusionOk="0">
                  <a:moveTo>
                    <a:pt x="120" y="0"/>
                  </a:moveTo>
                  <a:cubicBezTo>
                    <a:pt x="95" y="0"/>
                    <a:pt x="69" y="10"/>
                    <a:pt x="47" y="31"/>
                  </a:cubicBezTo>
                  <a:cubicBezTo>
                    <a:pt x="0" y="78"/>
                    <a:pt x="0" y="148"/>
                    <a:pt x="47" y="195"/>
                  </a:cubicBezTo>
                  <a:cubicBezTo>
                    <a:pt x="70" y="218"/>
                    <a:pt x="98" y="228"/>
                    <a:pt x="125" y="228"/>
                  </a:cubicBezTo>
                  <a:cubicBezTo>
                    <a:pt x="181" y="228"/>
                    <a:pt x="234" y="184"/>
                    <a:pt x="234" y="113"/>
                  </a:cubicBezTo>
                  <a:cubicBezTo>
                    <a:pt x="234" y="48"/>
                    <a:pt x="178" y="0"/>
                    <a:pt x="12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7" name="Google Shape;3377;p17"/>
            <p:cNvSpPr/>
            <p:nvPr/>
          </p:nvSpPr>
          <p:spPr>
            <a:xfrm>
              <a:off x="5102000" y="1748025"/>
              <a:ext cx="6750" cy="5550"/>
            </a:xfrm>
            <a:custGeom>
              <a:avLst/>
              <a:gdLst/>
              <a:ahLst/>
              <a:cxnLst/>
              <a:rect l="l" t="t" r="r" b="b"/>
              <a:pathLst>
                <a:path w="270" h="222" extrusionOk="0">
                  <a:moveTo>
                    <a:pt x="161" y="0"/>
                  </a:moveTo>
                  <a:cubicBezTo>
                    <a:pt x="133" y="0"/>
                    <a:pt x="106" y="11"/>
                    <a:pt x="83" y="34"/>
                  </a:cubicBezTo>
                  <a:cubicBezTo>
                    <a:pt x="1" y="104"/>
                    <a:pt x="59" y="221"/>
                    <a:pt x="153" y="221"/>
                  </a:cubicBezTo>
                  <a:cubicBezTo>
                    <a:pt x="211" y="221"/>
                    <a:pt x="270" y="174"/>
                    <a:pt x="270" y="116"/>
                  </a:cubicBezTo>
                  <a:cubicBezTo>
                    <a:pt x="270" y="45"/>
                    <a:pt x="217" y="0"/>
                    <a:pt x="16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8" name="Google Shape;3378;p17"/>
            <p:cNvSpPr/>
            <p:nvPr/>
          </p:nvSpPr>
          <p:spPr>
            <a:xfrm>
              <a:off x="5064575" y="1650300"/>
              <a:ext cx="6150" cy="5575"/>
            </a:xfrm>
            <a:custGeom>
              <a:avLst/>
              <a:gdLst/>
              <a:ahLst/>
              <a:cxnLst/>
              <a:rect l="l" t="t" r="r" b="b"/>
              <a:pathLst>
                <a:path w="246" h="223" extrusionOk="0">
                  <a:moveTo>
                    <a:pt x="117" y="0"/>
                  </a:moveTo>
                  <a:cubicBezTo>
                    <a:pt x="88" y="0"/>
                    <a:pt x="59" y="12"/>
                    <a:pt x="35" y="35"/>
                  </a:cubicBezTo>
                  <a:cubicBezTo>
                    <a:pt x="0" y="70"/>
                    <a:pt x="0" y="141"/>
                    <a:pt x="35" y="187"/>
                  </a:cubicBezTo>
                  <a:cubicBezTo>
                    <a:pt x="59" y="211"/>
                    <a:pt x="88" y="223"/>
                    <a:pt x="117" y="223"/>
                  </a:cubicBezTo>
                  <a:cubicBezTo>
                    <a:pt x="146" y="223"/>
                    <a:pt x="176" y="211"/>
                    <a:pt x="199" y="187"/>
                  </a:cubicBezTo>
                  <a:cubicBezTo>
                    <a:pt x="246" y="141"/>
                    <a:pt x="246" y="70"/>
                    <a:pt x="199" y="35"/>
                  </a:cubicBezTo>
                  <a:cubicBezTo>
                    <a:pt x="176" y="12"/>
                    <a:pt x="146"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9" name="Google Shape;3379;p17"/>
            <p:cNvSpPr/>
            <p:nvPr/>
          </p:nvSpPr>
          <p:spPr>
            <a:xfrm>
              <a:off x="4966975" y="1608150"/>
              <a:ext cx="6950" cy="5625"/>
            </a:xfrm>
            <a:custGeom>
              <a:avLst/>
              <a:gdLst/>
              <a:ahLst/>
              <a:cxnLst/>
              <a:rect l="l" t="t" r="r" b="b"/>
              <a:pathLst>
                <a:path w="278" h="225" extrusionOk="0">
                  <a:moveTo>
                    <a:pt x="176" y="0"/>
                  </a:moveTo>
                  <a:cubicBezTo>
                    <a:pt x="171" y="0"/>
                    <a:pt x="166" y="1"/>
                    <a:pt x="161" y="2"/>
                  </a:cubicBezTo>
                  <a:cubicBezTo>
                    <a:pt x="153" y="1"/>
                    <a:pt x="147" y="0"/>
                    <a:pt x="140" y="0"/>
                  </a:cubicBezTo>
                  <a:cubicBezTo>
                    <a:pt x="0" y="0"/>
                    <a:pt x="4" y="224"/>
                    <a:pt x="150" y="224"/>
                  </a:cubicBezTo>
                  <a:cubicBezTo>
                    <a:pt x="153" y="224"/>
                    <a:pt x="157" y="224"/>
                    <a:pt x="161" y="224"/>
                  </a:cubicBezTo>
                  <a:cubicBezTo>
                    <a:pt x="219" y="224"/>
                    <a:pt x="277" y="177"/>
                    <a:pt x="277" y="107"/>
                  </a:cubicBezTo>
                  <a:cubicBezTo>
                    <a:pt x="277" y="54"/>
                    <a:pt x="229" y="0"/>
                    <a:pt x="17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0" name="Google Shape;3380;p17"/>
            <p:cNvSpPr/>
            <p:nvPr/>
          </p:nvSpPr>
          <p:spPr>
            <a:xfrm>
              <a:off x="4869775" y="1646200"/>
              <a:ext cx="6175" cy="5650"/>
            </a:xfrm>
            <a:custGeom>
              <a:avLst/>
              <a:gdLst/>
              <a:ahLst/>
              <a:cxnLst/>
              <a:rect l="l" t="t" r="r" b="b"/>
              <a:pathLst>
                <a:path w="247" h="226" extrusionOk="0">
                  <a:moveTo>
                    <a:pt x="119" y="1"/>
                  </a:moveTo>
                  <a:cubicBezTo>
                    <a:pt x="91" y="1"/>
                    <a:pt x="65" y="12"/>
                    <a:pt x="47" y="36"/>
                  </a:cubicBezTo>
                  <a:cubicBezTo>
                    <a:pt x="1" y="82"/>
                    <a:pt x="1" y="153"/>
                    <a:pt x="47" y="199"/>
                  </a:cubicBezTo>
                  <a:cubicBezTo>
                    <a:pt x="65" y="217"/>
                    <a:pt x="91" y="226"/>
                    <a:pt x="119" y="226"/>
                  </a:cubicBezTo>
                  <a:cubicBezTo>
                    <a:pt x="147" y="226"/>
                    <a:pt x="176" y="217"/>
                    <a:pt x="200" y="199"/>
                  </a:cubicBezTo>
                  <a:cubicBezTo>
                    <a:pt x="246" y="153"/>
                    <a:pt x="246" y="82"/>
                    <a:pt x="200" y="36"/>
                  </a:cubicBezTo>
                  <a:cubicBezTo>
                    <a:pt x="176" y="12"/>
                    <a:pt x="147" y="1"/>
                    <a:pt x="119"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1" name="Google Shape;3381;p17"/>
            <p:cNvSpPr/>
            <p:nvPr/>
          </p:nvSpPr>
          <p:spPr>
            <a:xfrm>
              <a:off x="4827650" y="1742425"/>
              <a:ext cx="6475" cy="5550"/>
            </a:xfrm>
            <a:custGeom>
              <a:avLst/>
              <a:gdLst/>
              <a:ahLst/>
              <a:cxnLst/>
              <a:rect l="l" t="t" r="r" b="b"/>
              <a:pathLst>
                <a:path w="259" h="222" extrusionOk="0">
                  <a:moveTo>
                    <a:pt x="118" y="0"/>
                  </a:moveTo>
                  <a:cubicBezTo>
                    <a:pt x="59" y="0"/>
                    <a:pt x="1" y="47"/>
                    <a:pt x="1" y="106"/>
                  </a:cubicBezTo>
                  <a:cubicBezTo>
                    <a:pt x="1" y="177"/>
                    <a:pt x="54" y="221"/>
                    <a:pt x="110" y="221"/>
                  </a:cubicBezTo>
                  <a:cubicBezTo>
                    <a:pt x="137" y="221"/>
                    <a:pt x="165" y="211"/>
                    <a:pt x="188" y="188"/>
                  </a:cubicBezTo>
                  <a:cubicBezTo>
                    <a:pt x="258" y="117"/>
                    <a:pt x="212"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2" name="Google Shape;3382;p17"/>
            <p:cNvSpPr/>
            <p:nvPr/>
          </p:nvSpPr>
          <p:spPr>
            <a:xfrm>
              <a:off x="4895525" y="1893050"/>
              <a:ext cx="13125" cy="11350"/>
            </a:xfrm>
            <a:custGeom>
              <a:avLst/>
              <a:gdLst/>
              <a:ahLst/>
              <a:cxnLst/>
              <a:rect l="l" t="t" r="r" b="b"/>
              <a:pathLst>
                <a:path w="525" h="454" extrusionOk="0">
                  <a:moveTo>
                    <a:pt x="256" y="0"/>
                  </a:moveTo>
                  <a:cubicBezTo>
                    <a:pt x="173" y="0"/>
                    <a:pt x="88" y="47"/>
                    <a:pt x="47" y="141"/>
                  </a:cubicBezTo>
                  <a:cubicBezTo>
                    <a:pt x="0" y="246"/>
                    <a:pt x="47" y="387"/>
                    <a:pt x="164" y="433"/>
                  </a:cubicBezTo>
                  <a:cubicBezTo>
                    <a:pt x="195" y="447"/>
                    <a:pt x="226" y="453"/>
                    <a:pt x="256" y="453"/>
                  </a:cubicBezTo>
                  <a:cubicBezTo>
                    <a:pt x="406" y="453"/>
                    <a:pt x="525" y="297"/>
                    <a:pt x="456" y="141"/>
                  </a:cubicBezTo>
                  <a:cubicBezTo>
                    <a:pt x="421" y="47"/>
                    <a:pt x="339" y="0"/>
                    <a:pt x="25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3" name="Google Shape;3383;p17"/>
            <p:cNvSpPr/>
            <p:nvPr/>
          </p:nvSpPr>
          <p:spPr>
            <a:xfrm>
              <a:off x="5021375" y="1895550"/>
              <a:ext cx="13375" cy="11375"/>
            </a:xfrm>
            <a:custGeom>
              <a:avLst/>
              <a:gdLst/>
              <a:ahLst/>
              <a:cxnLst/>
              <a:rect l="l" t="t" r="r" b="b"/>
              <a:pathLst>
                <a:path w="535" h="455" extrusionOk="0">
                  <a:moveTo>
                    <a:pt x="288" y="0"/>
                  </a:moveTo>
                  <a:cubicBezTo>
                    <a:pt x="146" y="0"/>
                    <a:pt x="0" y="132"/>
                    <a:pt x="67" y="310"/>
                  </a:cubicBezTo>
                  <a:cubicBezTo>
                    <a:pt x="103" y="400"/>
                    <a:pt x="187" y="455"/>
                    <a:pt x="276" y="455"/>
                  </a:cubicBezTo>
                  <a:cubicBezTo>
                    <a:pt x="304" y="455"/>
                    <a:pt x="332" y="450"/>
                    <a:pt x="359" y="439"/>
                  </a:cubicBezTo>
                  <a:cubicBezTo>
                    <a:pt x="476" y="404"/>
                    <a:pt x="535" y="263"/>
                    <a:pt x="488" y="146"/>
                  </a:cubicBezTo>
                  <a:cubicBezTo>
                    <a:pt x="450" y="44"/>
                    <a:pt x="369" y="0"/>
                    <a:pt x="28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4" name="Google Shape;3384;p17"/>
            <p:cNvSpPr/>
            <p:nvPr/>
          </p:nvSpPr>
          <p:spPr>
            <a:xfrm>
              <a:off x="5111375" y="1808500"/>
              <a:ext cx="14625" cy="11150"/>
            </a:xfrm>
            <a:custGeom>
              <a:avLst/>
              <a:gdLst/>
              <a:ahLst/>
              <a:cxnLst/>
              <a:rect l="l" t="t" r="r" b="b"/>
              <a:pathLst>
                <a:path w="585" h="446" extrusionOk="0">
                  <a:moveTo>
                    <a:pt x="319" y="0"/>
                  </a:moveTo>
                  <a:cubicBezTo>
                    <a:pt x="110" y="0"/>
                    <a:pt x="1" y="321"/>
                    <a:pt x="234" y="423"/>
                  </a:cubicBezTo>
                  <a:cubicBezTo>
                    <a:pt x="266" y="439"/>
                    <a:pt x="299" y="446"/>
                    <a:pt x="331" y="446"/>
                  </a:cubicBezTo>
                  <a:cubicBezTo>
                    <a:pt x="416" y="446"/>
                    <a:pt x="496" y="394"/>
                    <a:pt x="538" y="317"/>
                  </a:cubicBezTo>
                  <a:cubicBezTo>
                    <a:pt x="585" y="200"/>
                    <a:pt x="527" y="72"/>
                    <a:pt x="421" y="25"/>
                  </a:cubicBezTo>
                  <a:cubicBezTo>
                    <a:pt x="385" y="8"/>
                    <a:pt x="351" y="0"/>
                    <a:pt x="31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5" name="Google Shape;3385;p17"/>
            <p:cNvSpPr/>
            <p:nvPr/>
          </p:nvSpPr>
          <p:spPr>
            <a:xfrm>
              <a:off x="5115475" y="1682475"/>
              <a:ext cx="13175" cy="11225"/>
            </a:xfrm>
            <a:custGeom>
              <a:avLst/>
              <a:gdLst/>
              <a:ahLst/>
              <a:cxnLst/>
              <a:rect l="l" t="t" r="r" b="b"/>
              <a:pathLst>
                <a:path w="527" h="449" extrusionOk="0">
                  <a:moveTo>
                    <a:pt x="270" y="0"/>
                  </a:moveTo>
                  <a:cubicBezTo>
                    <a:pt x="187" y="0"/>
                    <a:pt x="105" y="47"/>
                    <a:pt x="70" y="141"/>
                  </a:cubicBezTo>
                  <a:cubicBezTo>
                    <a:pt x="0" y="290"/>
                    <a:pt x="117" y="448"/>
                    <a:pt x="269" y="448"/>
                  </a:cubicBezTo>
                  <a:cubicBezTo>
                    <a:pt x="296" y="448"/>
                    <a:pt x="323" y="443"/>
                    <a:pt x="351" y="433"/>
                  </a:cubicBezTo>
                  <a:cubicBezTo>
                    <a:pt x="468" y="386"/>
                    <a:pt x="526" y="258"/>
                    <a:pt x="480" y="141"/>
                  </a:cubicBezTo>
                  <a:cubicBezTo>
                    <a:pt x="439" y="47"/>
                    <a:pt x="354" y="0"/>
                    <a:pt x="27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6" name="Google Shape;3386;p17"/>
            <p:cNvSpPr/>
            <p:nvPr/>
          </p:nvSpPr>
          <p:spPr>
            <a:xfrm>
              <a:off x="5027725" y="1591600"/>
              <a:ext cx="13175" cy="11225"/>
            </a:xfrm>
            <a:custGeom>
              <a:avLst/>
              <a:gdLst/>
              <a:ahLst/>
              <a:cxnLst/>
              <a:rect l="l" t="t" r="r" b="b"/>
              <a:pathLst>
                <a:path w="527" h="449" extrusionOk="0">
                  <a:moveTo>
                    <a:pt x="275" y="0"/>
                  </a:moveTo>
                  <a:cubicBezTo>
                    <a:pt x="129" y="0"/>
                    <a:pt x="0" y="157"/>
                    <a:pt x="59" y="313"/>
                  </a:cubicBezTo>
                  <a:cubicBezTo>
                    <a:pt x="100" y="402"/>
                    <a:pt x="187" y="449"/>
                    <a:pt x="273" y="449"/>
                  </a:cubicBezTo>
                  <a:cubicBezTo>
                    <a:pt x="357" y="449"/>
                    <a:pt x="439" y="405"/>
                    <a:pt x="480" y="313"/>
                  </a:cubicBezTo>
                  <a:cubicBezTo>
                    <a:pt x="527" y="207"/>
                    <a:pt x="480" y="67"/>
                    <a:pt x="363" y="20"/>
                  </a:cubicBezTo>
                  <a:cubicBezTo>
                    <a:pt x="334" y="7"/>
                    <a:pt x="304" y="0"/>
                    <a:pt x="27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7" name="Google Shape;3387;p17"/>
            <p:cNvSpPr/>
            <p:nvPr/>
          </p:nvSpPr>
          <p:spPr>
            <a:xfrm>
              <a:off x="4901325" y="1589250"/>
              <a:ext cx="13225" cy="11175"/>
            </a:xfrm>
            <a:custGeom>
              <a:avLst/>
              <a:gdLst/>
              <a:ahLst/>
              <a:cxnLst/>
              <a:rect l="l" t="t" r="r" b="b"/>
              <a:pathLst>
                <a:path w="529" h="447" extrusionOk="0">
                  <a:moveTo>
                    <a:pt x="282" y="0"/>
                  </a:moveTo>
                  <a:cubicBezTo>
                    <a:pt x="142" y="0"/>
                    <a:pt x="1" y="129"/>
                    <a:pt x="61" y="301"/>
                  </a:cubicBezTo>
                  <a:cubicBezTo>
                    <a:pt x="96" y="391"/>
                    <a:pt x="180" y="446"/>
                    <a:pt x="270" y="446"/>
                  </a:cubicBezTo>
                  <a:cubicBezTo>
                    <a:pt x="298" y="446"/>
                    <a:pt x="326" y="441"/>
                    <a:pt x="353" y="430"/>
                  </a:cubicBezTo>
                  <a:cubicBezTo>
                    <a:pt x="470" y="383"/>
                    <a:pt x="529" y="255"/>
                    <a:pt x="482" y="138"/>
                  </a:cubicBezTo>
                  <a:cubicBezTo>
                    <a:pt x="440" y="41"/>
                    <a:pt x="361" y="0"/>
                    <a:pt x="28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8" name="Google Shape;3388;p17"/>
            <p:cNvSpPr/>
            <p:nvPr/>
          </p:nvSpPr>
          <p:spPr>
            <a:xfrm>
              <a:off x="4810125" y="1676325"/>
              <a:ext cx="13475" cy="11225"/>
            </a:xfrm>
            <a:custGeom>
              <a:avLst/>
              <a:gdLst/>
              <a:ahLst/>
              <a:cxnLst/>
              <a:rect l="l" t="t" r="r" b="b"/>
              <a:pathLst>
                <a:path w="539" h="449" extrusionOk="0">
                  <a:moveTo>
                    <a:pt x="266" y="1"/>
                  </a:moveTo>
                  <a:cubicBezTo>
                    <a:pt x="182" y="1"/>
                    <a:pt x="104" y="53"/>
                    <a:pt x="70" y="129"/>
                  </a:cubicBezTo>
                  <a:cubicBezTo>
                    <a:pt x="0" y="289"/>
                    <a:pt x="118" y="448"/>
                    <a:pt x="270" y="448"/>
                  </a:cubicBezTo>
                  <a:cubicBezTo>
                    <a:pt x="296" y="448"/>
                    <a:pt x="323" y="444"/>
                    <a:pt x="351" y="433"/>
                  </a:cubicBezTo>
                  <a:cubicBezTo>
                    <a:pt x="538" y="351"/>
                    <a:pt x="538" y="94"/>
                    <a:pt x="363" y="24"/>
                  </a:cubicBezTo>
                  <a:cubicBezTo>
                    <a:pt x="331" y="8"/>
                    <a:pt x="298" y="1"/>
                    <a:pt x="26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9" name="Google Shape;3389;p17"/>
            <p:cNvSpPr/>
            <p:nvPr/>
          </p:nvSpPr>
          <p:spPr>
            <a:xfrm>
              <a:off x="4807775" y="1802175"/>
              <a:ext cx="13175" cy="11125"/>
            </a:xfrm>
            <a:custGeom>
              <a:avLst/>
              <a:gdLst/>
              <a:ahLst/>
              <a:cxnLst/>
              <a:rect l="l" t="t" r="r" b="b"/>
              <a:pathLst>
                <a:path w="527" h="445" extrusionOk="0">
                  <a:moveTo>
                    <a:pt x="267" y="1"/>
                  </a:moveTo>
                  <a:cubicBezTo>
                    <a:pt x="238" y="1"/>
                    <a:pt x="207" y="7"/>
                    <a:pt x="176" y="20"/>
                  </a:cubicBezTo>
                  <a:cubicBezTo>
                    <a:pt x="59" y="56"/>
                    <a:pt x="0" y="196"/>
                    <a:pt x="47" y="313"/>
                  </a:cubicBezTo>
                  <a:cubicBezTo>
                    <a:pt x="88" y="401"/>
                    <a:pt x="173" y="445"/>
                    <a:pt x="258" y="445"/>
                  </a:cubicBezTo>
                  <a:cubicBezTo>
                    <a:pt x="343" y="445"/>
                    <a:pt x="427" y="401"/>
                    <a:pt x="468" y="313"/>
                  </a:cubicBezTo>
                  <a:cubicBezTo>
                    <a:pt x="527" y="157"/>
                    <a:pt x="415" y="1"/>
                    <a:pt x="26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0" name="Google Shape;3390;p17"/>
            <p:cNvSpPr/>
            <p:nvPr/>
          </p:nvSpPr>
          <p:spPr>
            <a:xfrm>
              <a:off x="4825900" y="1878175"/>
              <a:ext cx="5875" cy="5500"/>
            </a:xfrm>
            <a:custGeom>
              <a:avLst/>
              <a:gdLst/>
              <a:ahLst/>
              <a:cxnLst/>
              <a:rect l="l" t="t" r="r" b="b"/>
              <a:pathLst>
                <a:path w="235" h="220" extrusionOk="0">
                  <a:moveTo>
                    <a:pt x="127" y="0"/>
                  </a:moveTo>
                  <a:cubicBezTo>
                    <a:pt x="100" y="0"/>
                    <a:pt x="71" y="11"/>
                    <a:pt x="48" y="34"/>
                  </a:cubicBezTo>
                  <a:cubicBezTo>
                    <a:pt x="1" y="69"/>
                    <a:pt x="1" y="139"/>
                    <a:pt x="48" y="186"/>
                  </a:cubicBezTo>
                  <a:cubicBezTo>
                    <a:pt x="70" y="209"/>
                    <a:pt x="98" y="219"/>
                    <a:pt x="126" y="219"/>
                  </a:cubicBezTo>
                  <a:cubicBezTo>
                    <a:pt x="182" y="219"/>
                    <a:pt x="235" y="175"/>
                    <a:pt x="235" y="104"/>
                  </a:cubicBezTo>
                  <a:cubicBezTo>
                    <a:pt x="235" y="42"/>
                    <a:pt x="183" y="0"/>
                    <a:pt x="12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1" name="Google Shape;3391;p17"/>
            <p:cNvSpPr/>
            <p:nvPr/>
          </p:nvSpPr>
          <p:spPr>
            <a:xfrm>
              <a:off x="4961325" y="1937425"/>
              <a:ext cx="6175" cy="5525"/>
            </a:xfrm>
            <a:custGeom>
              <a:avLst/>
              <a:gdLst/>
              <a:ahLst/>
              <a:cxnLst/>
              <a:rect l="l" t="t" r="r" b="b"/>
              <a:pathLst>
                <a:path w="247" h="221" extrusionOk="0">
                  <a:moveTo>
                    <a:pt x="123" y="1"/>
                  </a:moveTo>
                  <a:cubicBezTo>
                    <a:pt x="71" y="1"/>
                    <a:pt x="18" y="33"/>
                    <a:pt x="12" y="97"/>
                  </a:cubicBezTo>
                  <a:cubicBezTo>
                    <a:pt x="0" y="179"/>
                    <a:pt x="62" y="220"/>
                    <a:pt x="123" y="220"/>
                  </a:cubicBezTo>
                  <a:cubicBezTo>
                    <a:pt x="185" y="220"/>
                    <a:pt x="246" y="179"/>
                    <a:pt x="234" y="97"/>
                  </a:cubicBezTo>
                  <a:cubicBezTo>
                    <a:pt x="229" y="33"/>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2" name="Google Shape;3392;p17"/>
            <p:cNvSpPr/>
            <p:nvPr/>
          </p:nvSpPr>
          <p:spPr>
            <a:xfrm>
              <a:off x="5098500" y="1883700"/>
              <a:ext cx="6450" cy="5575"/>
            </a:xfrm>
            <a:custGeom>
              <a:avLst/>
              <a:gdLst/>
              <a:ahLst/>
              <a:cxnLst/>
              <a:rect l="l" t="t" r="r" b="b"/>
              <a:pathLst>
                <a:path w="258" h="223" extrusionOk="0">
                  <a:moveTo>
                    <a:pt x="129" y="0"/>
                  </a:moveTo>
                  <a:cubicBezTo>
                    <a:pt x="100" y="0"/>
                    <a:pt x="70" y="12"/>
                    <a:pt x="47" y="35"/>
                  </a:cubicBezTo>
                  <a:cubicBezTo>
                    <a:pt x="0" y="70"/>
                    <a:pt x="0" y="152"/>
                    <a:pt x="47" y="187"/>
                  </a:cubicBezTo>
                  <a:cubicBezTo>
                    <a:pt x="70" y="211"/>
                    <a:pt x="100" y="222"/>
                    <a:pt x="129" y="222"/>
                  </a:cubicBezTo>
                  <a:cubicBezTo>
                    <a:pt x="158" y="222"/>
                    <a:pt x="187" y="211"/>
                    <a:pt x="211" y="187"/>
                  </a:cubicBezTo>
                  <a:cubicBezTo>
                    <a:pt x="258" y="152"/>
                    <a:pt x="258" y="70"/>
                    <a:pt x="211" y="35"/>
                  </a:cubicBezTo>
                  <a:cubicBezTo>
                    <a:pt x="187" y="12"/>
                    <a:pt x="158" y="0"/>
                    <a:pt x="12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3" name="Google Shape;3393;p17"/>
            <p:cNvSpPr/>
            <p:nvPr/>
          </p:nvSpPr>
          <p:spPr>
            <a:xfrm>
              <a:off x="5157275" y="1749100"/>
              <a:ext cx="6475" cy="5625"/>
            </a:xfrm>
            <a:custGeom>
              <a:avLst/>
              <a:gdLst/>
              <a:ahLst/>
              <a:cxnLst/>
              <a:rect l="l" t="t" r="r" b="b"/>
              <a:pathLst>
                <a:path w="259" h="225" extrusionOk="0">
                  <a:moveTo>
                    <a:pt x="142" y="0"/>
                  </a:moveTo>
                  <a:cubicBezTo>
                    <a:pt x="117" y="0"/>
                    <a:pt x="92" y="9"/>
                    <a:pt x="71" y="26"/>
                  </a:cubicBezTo>
                  <a:cubicBezTo>
                    <a:pt x="1" y="96"/>
                    <a:pt x="48" y="225"/>
                    <a:pt x="153" y="225"/>
                  </a:cubicBezTo>
                  <a:cubicBezTo>
                    <a:pt x="211" y="225"/>
                    <a:pt x="258" y="178"/>
                    <a:pt x="258" y="120"/>
                  </a:cubicBezTo>
                  <a:cubicBezTo>
                    <a:pt x="258" y="46"/>
                    <a:pt x="200" y="0"/>
                    <a:pt x="14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4" name="Google Shape;3394;p17"/>
            <p:cNvSpPr/>
            <p:nvPr/>
          </p:nvSpPr>
          <p:spPr>
            <a:xfrm>
              <a:off x="5104350" y="1612275"/>
              <a:ext cx="6150" cy="5575"/>
            </a:xfrm>
            <a:custGeom>
              <a:avLst/>
              <a:gdLst/>
              <a:ahLst/>
              <a:cxnLst/>
              <a:rect l="l" t="t" r="r" b="b"/>
              <a:pathLst>
                <a:path w="246" h="223" extrusionOk="0">
                  <a:moveTo>
                    <a:pt x="117" y="0"/>
                  </a:moveTo>
                  <a:cubicBezTo>
                    <a:pt x="88" y="0"/>
                    <a:pt x="59" y="12"/>
                    <a:pt x="35" y="36"/>
                  </a:cubicBezTo>
                  <a:cubicBezTo>
                    <a:pt x="0" y="71"/>
                    <a:pt x="0" y="141"/>
                    <a:pt x="35" y="188"/>
                  </a:cubicBezTo>
                  <a:cubicBezTo>
                    <a:pt x="59" y="211"/>
                    <a:pt x="88" y="223"/>
                    <a:pt x="117" y="223"/>
                  </a:cubicBezTo>
                  <a:cubicBezTo>
                    <a:pt x="147" y="223"/>
                    <a:pt x="176" y="211"/>
                    <a:pt x="199" y="188"/>
                  </a:cubicBezTo>
                  <a:cubicBezTo>
                    <a:pt x="246" y="141"/>
                    <a:pt x="246" y="71"/>
                    <a:pt x="199" y="36"/>
                  </a:cubicBezTo>
                  <a:cubicBezTo>
                    <a:pt x="176" y="12"/>
                    <a:pt x="147"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5" name="Google Shape;3395;p17"/>
            <p:cNvSpPr/>
            <p:nvPr/>
          </p:nvSpPr>
          <p:spPr>
            <a:xfrm>
              <a:off x="4969075" y="1553475"/>
              <a:ext cx="6175" cy="5750"/>
            </a:xfrm>
            <a:custGeom>
              <a:avLst/>
              <a:gdLst/>
              <a:ahLst/>
              <a:cxnLst/>
              <a:rect l="l" t="t" r="r" b="b"/>
              <a:pathLst>
                <a:path w="247" h="230" extrusionOk="0">
                  <a:moveTo>
                    <a:pt x="123" y="1"/>
                  </a:moveTo>
                  <a:cubicBezTo>
                    <a:pt x="71" y="1"/>
                    <a:pt x="18" y="36"/>
                    <a:pt x="6" y="106"/>
                  </a:cubicBezTo>
                  <a:cubicBezTo>
                    <a:pt x="0" y="188"/>
                    <a:pt x="62" y="229"/>
                    <a:pt x="123" y="229"/>
                  </a:cubicBezTo>
                  <a:cubicBezTo>
                    <a:pt x="185" y="229"/>
                    <a:pt x="246" y="188"/>
                    <a:pt x="240" y="106"/>
                  </a:cubicBezTo>
                  <a:cubicBezTo>
                    <a:pt x="229" y="36"/>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6" name="Google Shape;3396;p17"/>
            <p:cNvSpPr/>
            <p:nvPr/>
          </p:nvSpPr>
          <p:spPr>
            <a:xfrm>
              <a:off x="4832050" y="1606750"/>
              <a:ext cx="5875" cy="5500"/>
            </a:xfrm>
            <a:custGeom>
              <a:avLst/>
              <a:gdLst/>
              <a:ahLst/>
              <a:cxnLst/>
              <a:rect l="l" t="t" r="r" b="b"/>
              <a:pathLst>
                <a:path w="235" h="220" extrusionOk="0">
                  <a:moveTo>
                    <a:pt x="108" y="0"/>
                  </a:moveTo>
                  <a:cubicBezTo>
                    <a:pt x="52" y="0"/>
                    <a:pt x="0" y="42"/>
                    <a:pt x="0" y="104"/>
                  </a:cubicBezTo>
                  <a:cubicBezTo>
                    <a:pt x="0" y="175"/>
                    <a:pt x="53" y="220"/>
                    <a:pt x="110" y="220"/>
                  </a:cubicBezTo>
                  <a:cubicBezTo>
                    <a:pt x="137" y="220"/>
                    <a:pt x="165" y="209"/>
                    <a:pt x="188" y="186"/>
                  </a:cubicBezTo>
                  <a:cubicBezTo>
                    <a:pt x="234" y="140"/>
                    <a:pt x="234" y="69"/>
                    <a:pt x="188" y="34"/>
                  </a:cubicBezTo>
                  <a:cubicBezTo>
                    <a:pt x="164" y="11"/>
                    <a:pt x="136" y="0"/>
                    <a:pt x="10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7" name="Google Shape;3397;p17"/>
            <p:cNvSpPr/>
            <p:nvPr/>
          </p:nvSpPr>
          <p:spPr>
            <a:xfrm>
              <a:off x="4771800" y="1741250"/>
              <a:ext cx="7325" cy="5575"/>
            </a:xfrm>
            <a:custGeom>
              <a:avLst/>
              <a:gdLst/>
              <a:ahLst/>
              <a:cxnLst/>
              <a:rect l="l" t="t" r="r" b="b"/>
              <a:pathLst>
                <a:path w="293" h="223" extrusionOk="0">
                  <a:moveTo>
                    <a:pt x="153" y="1"/>
                  </a:moveTo>
                  <a:cubicBezTo>
                    <a:pt x="0" y="1"/>
                    <a:pt x="0" y="223"/>
                    <a:pt x="153" y="223"/>
                  </a:cubicBezTo>
                  <a:cubicBezTo>
                    <a:pt x="293" y="223"/>
                    <a:pt x="293" y="1"/>
                    <a:pt x="15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8" name="Google Shape;3398;p17"/>
            <p:cNvSpPr/>
            <p:nvPr/>
          </p:nvSpPr>
          <p:spPr>
            <a:xfrm>
              <a:off x="4147350" y="3221875"/>
              <a:ext cx="22550" cy="20275"/>
            </a:xfrm>
            <a:custGeom>
              <a:avLst/>
              <a:gdLst/>
              <a:ahLst/>
              <a:cxnLst/>
              <a:rect l="l" t="t" r="r" b="b"/>
              <a:pathLst>
                <a:path w="902" h="811" extrusionOk="0">
                  <a:moveTo>
                    <a:pt x="450" y="0"/>
                  </a:moveTo>
                  <a:cubicBezTo>
                    <a:pt x="348" y="0"/>
                    <a:pt x="245" y="38"/>
                    <a:pt x="165" y="113"/>
                  </a:cubicBezTo>
                  <a:cubicBezTo>
                    <a:pt x="1" y="265"/>
                    <a:pt x="1" y="523"/>
                    <a:pt x="153" y="686"/>
                  </a:cubicBezTo>
                  <a:cubicBezTo>
                    <a:pt x="230" y="770"/>
                    <a:pt x="335" y="811"/>
                    <a:pt x="441" y="811"/>
                  </a:cubicBezTo>
                  <a:cubicBezTo>
                    <a:pt x="543" y="811"/>
                    <a:pt x="646" y="773"/>
                    <a:pt x="726" y="698"/>
                  </a:cubicBezTo>
                  <a:cubicBezTo>
                    <a:pt x="890" y="546"/>
                    <a:pt x="902" y="289"/>
                    <a:pt x="738" y="125"/>
                  </a:cubicBezTo>
                  <a:cubicBezTo>
                    <a:pt x="660"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9" name="Google Shape;3399;p17"/>
            <p:cNvSpPr/>
            <p:nvPr/>
          </p:nvSpPr>
          <p:spPr>
            <a:xfrm>
              <a:off x="4186250" y="3222750"/>
              <a:ext cx="22550" cy="20275"/>
            </a:xfrm>
            <a:custGeom>
              <a:avLst/>
              <a:gdLst/>
              <a:ahLst/>
              <a:cxnLst/>
              <a:rect l="l" t="t" r="r" b="b"/>
              <a:pathLst>
                <a:path w="902" h="811" extrusionOk="0">
                  <a:moveTo>
                    <a:pt x="453" y="1"/>
                  </a:moveTo>
                  <a:cubicBezTo>
                    <a:pt x="351" y="1"/>
                    <a:pt x="251" y="39"/>
                    <a:pt x="176" y="113"/>
                  </a:cubicBezTo>
                  <a:cubicBezTo>
                    <a:pt x="13" y="265"/>
                    <a:pt x="1" y="523"/>
                    <a:pt x="165" y="686"/>
                  </a:cubicBezTo>
                  <a:cubicBezTo>
                    <a:pt x="242" y="770"/>
                    <a:pt x="347" y="811"/>
                    <a:pt x="453" y="811"/>
                  </a:cubicBezTo>
                  <a:cubicBezTo>
                    <a:pt x="555" y="811"/>
                    <a:pt x="658" y="773"/>
                    <a:pt x="738" y="698"/>
                  </a:cubicBezTo>
                  <a:cubicBezTo>
                    <a:pt x="902" y="546"/>
                    <a:pt x="902" y="289"/>
                    <a:pt x="750" y="125"/>
                  </a:cubicBezTo>
                  <a:cubicBezTo>
                    <a:pt x="666" y="42"/>
                    <a:pt x="559" y="1"/>
                    <a:pt x="45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0" name="Google Shape;3400;p17"/>
            <p:cNvSpPr/>
            <p:nvPr/>
          </p:nvSpPr>
          <p:spPr>
            <a:xfrm>
              <a:off x="4188100" y="3184000"/>
              <a:ext cx="21575" cy="20400"/>
            </a:xfrm>
            <a:custGeom>
              <a:avLst/>
              <a:gdLst/>
              <a:ahLst/>
              <a:cxnLst/>
              <a:rect l="l" t="t" r="r" b="b"/>
              <a:pathLst>
                <a:path w="863" h="816" extrusionOk="0">
                  <a:moveTo>
                    <a:pt x="409" y="0"/>
                  </a:moveTo>
                  <a:cubicBezTo>
                    <a:pt x="205" y="0"/>
                    <a:pt x="9" y="159"/>
                    <a:pt x="9" y="400"/>
                  </a:cubicBezTo>
                  <a:cubicBezTo>
                    <a:pt x="1" y="649"/>
                    <a:pt x="203" y="815"/>
                    <a:pt x="413" y="815"/>
                  </a:cubicBezTo>
                  <a:cubicBezTo>
                    <a:pt x="509" y="815"/>
                    <a:pt x="607" y="781"/>
                    <a:pt x="687" y="704"/>
                  </a:cubicBezTo>
                  <a:cubicBezTo>
                    <a:pt x="851" y="540"/>
                    <a:pt x="863" y="283"/>
                    <a:pt x="699" y="131"/>
                  </a:cubicBezTo>
                  <a:cubicBezTo>
                    <a:pt x="617" y="40"/>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1" name="Google Shape;3401;p17"/>
            <p:cNvSpPr/>
            <p:nvPr/>
          </p:nvSpPr>
          <p:spPr>
            <a:xfrm>
              <a:off x="4148225" y="3183275"/>
              <a:ext cx="22275" cy="20275"/>
            </a:xfrm>
            <a:custGeom>
              <a:avLst/>
              <a:gdLst/>
              <a:ahLst/>
              <a:cxnLst/>
              <a:rect l="l" t="t" r="r" b="b"/>
              <a:pathLst>
                <a:path w="891" h="811" extrusionOk="0">
                  <a:moveTo>
                    <a:pt x="450" y="0"/>
                  </a:moveTo>
                  <a:cubicBezTo>
                    <a:pt x="348" y="0"/>
                    <a:pt x="245" y="38"/>
                    <a:pt x="165" y="113"/>
                  </a:cubicBezTo>
                  <a:cubicBezTo>
                    <a:pt x="1" y="265"/>
                    <a:pt x="1" y="522"/>
                    <a:pt x="153" y="686"/>
                  </a:cubicBezTo>
                  <a:cubicBezTo>
                    <a:pt x="231" y="770"/>
                    <a:pt x="335" y="810"/>
                    <a:pt x="441" y="810"/>
                  </a:cubicBezTo>
                  <a:cubicBezTo>
                    <a:pt x="543" y="810"/>
                    <a:pt x="646" y="772"/>
                    <a:pt x="726" y="698"/>
                  </a:cubicBezTo>
                  <a:cubicBezTo>
                    <a:pt x="890" y="546"/>
                    <a:pt x="890" y="288"/>
                    <a:pt x="738" y="125"/>
                  </a:cubicBezTo>
                  <a:cubicBezTo>
                    <a:pt x="661"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2" name="Google Shape;3402;p17"/>
            <p:cNvSpPr/>
            <p:nvPr/>
          </p:nvSpPr>
          <p:spPr>
            <a:xfrm>
              <a:off x="4142700" y="3252200"/>
              <a:ext cx="27200" cy="22400"/>
            </a:xfrm>
            <a:custGeom>
              <a:avLst/>
              <a:gdLst/>
              <a:ahLst/>
              <a:cxnLst/>
              <a:rect l="l" t="t" r="r" b="b"/>
              <a:pathLst>
                <a:path w="1088" h="896" extrusionOk="0">
                  <a:moveTo>
                    <a:pt x="550" y="1"/>
                  </a:moveTo>
                  <a:cubicBezTo>
                    <a:pt x="374" y="1"/>
                    <a:pt x="210" y="102"/>
                    <a:pt x="140" y="269"/>
                  </a:cubicBezTo>
                  <a:cubicBezTo>
                    <a:pt x="0" y="578"/>
                    <a:pt x="243" y="896"/>
                    <a:pt x="543" y="896"/>
                  </a:cubicBezTo>
                  <a:cubicBezTo>
                    <a:pt x="595" y="896"/>
                    <a:pt x="648" y="886"/>
                    <a:pt x="702" y="866"/>
                  </a:cubicBezTo>
                  <a:cubicBezTo>
                    <a:pt x="1076" y="713"/>
                    <a:pt x="1088" y="199"/>
                    <a:pt x="725" y="35"/>
                  </a:cubicBezTo>
                  <a:cubicBezTo>
                    <a:pt x="667" y="12"/>
                    <a:pt x="608" y="1"/>
                    <a:pt x="55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3" name="Google Shape;3403;p17"/>
            <p:cNvSpPr/>
            <p:nvPr/>
          </p:nvSpPr>
          <p:spPr>
            <a:xfrm>
              <a:off x="4185075" y="3253025"/>
              <a:ext cx="26950" cy="22500"/>
            </a:xfrm>
            <a:custGeom>
              <a:avLst/>
              <a:gdLst/>
              <a:ahLst/>
              <a:cxnLst/>
              <a:rect l="l" t="t" r="r" b="b"/>
              <a:pathLst>
                <a:path w="1078" h="900" extrusionOk="0">
                  <a:moveTo>
                    <a:pt x="538" y="1"/>
                  </a:moveTo>
                  <a:cubicBezTo>
                    <a:pt x="243" y="1"/>
                    <a:pt x="1" y="297"/>
                    <a:pt x="118" y="610"/>
                  </a:cubicBezTo>
                  <a:cubicBezTo>
                    <a:pt x="190" y="789"/>
                    <a:pt x="357" y="900"/>
                    <a:pt x="537" y="900"/>
                  </a:cubicBezTo>
                  <a:cubicBezTo>
                    <a:pt x="592" y="900"/>
                    <a:pt x="648" y="890"/>
                    <a:pt x="703" y="868"/>
                  </a:cubicBezTo>
                  <a:cubicBezTo>
                    <a:pt x="1066" y="716"/>
                    <a:pt x="1077" y="201"/>
                    <a:pt x="715" y="37"/>
                  </a:cubicBezTo>
                  <a:cubicBezTo>
                    <a:pt x="655" y="12"/>
                    <a:pt x="595" y="1"/>
                    <a:pt x="53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4" name="Google Shape;3404;p17"/>
            <p:cNvSpPr/>
            <p:nvPr/>
          </p:nvSpPr>
          <p:spPr>
            <a:xfrm>
              <a:off x="4215225" y="3223925"/>
              <a:ext cx="27200" cy="22400"/>
            </a:xfrm>
            <a:custGeom>
              <a:avLst/>
              <a:gdLst/>
              <a:ahLst/>
              <a:cxnLst/>
              <a:rect l="l" t="t" r="r" b="b"/>
              <a:pathLst>
                <a:path w="1088" h="896" extrusionOk="0">
                  <a:moveTo>
                    <a:pt x="545" y="1"/>
                  </a:moveTo>
                  <a:cubicBezTo>
                    <a:pt x="493" y="1"/>
                    <a:pt x="440" y="10"/>
                    <a:pt x="386" y="31"/>
                  </a:cubicBezTo>
                  <a:cubicBezTo>
                    <a:pt x="12" y="183"/>
                    <a:pt x="0" y="698"/>
                    <a:pt x="363" y="862"/>
                  </a:cubicBezTo>
                  <a:cubicBezTo>
                    <a:pt x="421" y="885"/>
                    <a:pt x="480" y="896"/>
                    <a:pt x="538" y="896"/>
                  </a:cubicBezTo>
                  <a:cubicBezTo>
                    <a:pt x="714" y="896"/>
                    <a:pt x="877" y="795"/>
                    <a:pt x="948" y="628"/>
                  </a:cubicBezTo>
                  <a:cubicBezTo>
                    <a:pt x="1087" y="319"/>
                    <a:pt x="844" y="1"/>
                    <a:pt x="5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5" name="Google Shape;3405;p17"/>
            <p:cNvSpPr/>
            <p:nvPr/>
          </p:nvSpPr>
          <p:spPr>
            <a:xfrm>
              <a:off x="4216100" y="3182100"/>
              <a:ext cx="26350" cy="22300"/>
            </a:xfrm>
            <a:custGeom>
              <a:avLst/>
              <a:gdLst/>
              <a:ahLst/>
              <a:cxnLst/>
              <a:rect l="l" t="t" r="r" b="b"/>
              <a:pathLst>
                <a:path w="1054" h="892" extrusionOk="0">
                  <a:moveTo>
                    <a:pt x="547" y="0"/>
                  </a:moveTo>
                  <a:cubicBezTo>
                    <a:pt x="384" y="0"/>
                    <a:pt x="221" y="88"/>
                    <a:pt x="141" y="265"/>
                  </a:cubicBezTo>
                  <a:cubicBezTo>
                    <a:pt x="1" y="574"/>
                    <a:pt x="244" y="892"/>
                    <a:pt x="551" y="892"/>
                  </a:cubicBezTo>
                  <a:cubicBezTo>
                    <a:pt x="604" y="892"/>
                    <a:pt x="659" y="882"/>
                    <a:pt x="714" y="862"/>
                  </a:cubicBezTo>
                  <a:cubicBezTo>
                    <a:pt x="936" y="768"/>
                    <a:pt x="1053" y="511"/>
                    <a:pt x="960" y="289"/>
                  </a:cubicBezTo>
                  <a:cubicBezTo>
                    <a:pt x="888" y="97"/>
                    <a:pt x="718" y="0"/>
                    <a:pt x="54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6" name="Google Shape;3406;p17"/>
            <p:cNvSpPr/>
            <p:nvPr/>
          </p:nvSpPr>
          <p:spPr>
            <a:xfrm>
              <a:off x="4187150" y="3151725"/>
              <a:ext cx="26325" cy="22425"/>
            </a:xfrm>
            <a:custGeom>
              <a:avLst/>
              <a:gdLst/>
              <a:ahLst/>
              <a:cxnLst/>
              <a:rect l="l" t="t" r="r" b="b"/>
              <a:pathLst>
                <a:path w="1053" h="897" extrusionOk="0">
                  <a:moveTo>
                    <a:pt x="531" y="1"/>
                  </a:moveTo>
                  <a:cubicBezTo>
                    <a:pt x="239" y="1"/>
                    <a:pt x="0" y="304"/>
                    <a:pt x="117" y="614"/>
                  </a:cubicBezTo>
                  <a:cubicBezTo>
                    <a:pt x="194" y="803"/>
                    <a:pt x="362" y="897"/>
                    <a:pt x="532" y="897"/>
                  </a:cubicBezTo>
                  <a:cubicBezTo>
                    <a:pt x="699" y="897"/>
                    <a:pt x="866" y="806"/>
                    <a:pt x="948" y="626"/>
                  </a:cubicBezTo>
                  <a:cubicBezTo>
                    <a:pt x="1053" y="404"/>
                    <a:pt x="948" y="135"/>
                    <a:pt x="714" y="41"/>
                  </a:cubicBezTo>
                  <a:cubicBezTo>
                    <a:pt x="652" y="13"/>
                    <a:pt x="590" y="1"/>
                    <a:pt x="5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7" name="Google Shape;3407;p17"/>
            <p:cNvSpPr/>
            <p:nvPr/>
          </p:nvSpPr>
          <p:spPr>
            <a:xfrm>
              <a:off x="4145000" y="3151050"/>
              <a:ext cx="26375" cy="22350"/>
            </a:xfrm>
            <a:custGeom>
              <a:avLst/>
              <a:gdLst/>
              <a:ahLst/>
              <a:cxnLst/>
              <a:rect l="l" t="t" r="r" b="b"/>
              <a:pathLst>
                <a:path w="1055" h="894" extrusionOk="0">
                  <a:moveTo>
                    <a:pt x="540" y="1"/>
                  </a:moveTo>
                  <a:cubicBezTo>
                    <a:pt x="376" y="1"/>
                    <a:pt x="211" y="89"/>
                    <a:pt x="130" y="267"/>
                  </a:cubicBezTo>
                  <a:cubicBezTo>
                    <a:pt x="0" y="576"/>
                    <a:pt x="236" y="894"/>
                    <a:pt x="541" y="894"/>
                  </a:cubicBezTo>
                  <a:cubicBezTo>
                    <a:pt x="593" y="894"/>
                    <a:pt x="648" y="884"/>
                    <a:pt x="703" y="864"/>
                  </a:cubicBezTo>
                  <a:cubicBezTo>
                    <a:pt x="937" y="782"/>
                    <a:pt x="1054" y="513"/>
                    <a:pt x="949" y="279"/>
                  </a:cubicBezTo>
                  <a:cubicBezTo>
                    <a:pt x="878" y="94"/>
                    <a:pt x="710" y="1"/>
                    <a:pt x="54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8" name="Google Shape;3408;p17"/>
            <p:cNvSpPr/>
            <p:nvPr/>
          </p:nvSpPr>
          <p:spPr>
            <a:xfrm>
              <a:off x="4114375" y="3179925"/>
              <a:ext cx="27150" cy="22250"/>
            </a:xfrm>
            <a:custGeom>
              <a:avLst/>
              <a:gdLst/>
              <a:ahLst/>
              <a:cxnLst/>
              <a:rect l="l" t="t" r="r" b="b"/>
              <a:pathLst>
                <a:path w="1086" h="890" extrusionOk="0">
                  <a:moveTo>
                    <a:pt x="545" y="0"/>
                  </a:moveTo>
                  <a:cubicBezTo>
                    <a:pt x="374" y="0"/>
                    <a:pt x="208" y="97"/>
                    <a:pt x="138" y="270"/>
                  </a:cubicBezTo>
                  <a:cubicBezTo>
                    <a:pt x="0" y="576"/>
                    <a:pt x="236" y="890"/>
                    <a:pt x="538" y="890"/>
                  </a:cubicBezTo>
                  <a:cubicBezTo>
                    <a:pt x="594" y="890"/>
                    <a:pt x="653" y="879"/>
                    <a:pt x="712" y="855"/>
                  </a:cubicBezTo>
                  <a:cubicBezTo>
                    <a:pt x="1074" y="715"/>
                    <a:pt x="1086" y="188"/>
                    <a:pt x="723" y="36"/>
                  </a:cubicBezTo>
                  <a:cubicBezTo>
                    <a:pt x="666" y="12"/>
                    <a:pt x="605" y="0"/>
                    <a:pt x="5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9" name="Google Shape;3409;p17"/>
            <p:cNvSpPr/>
            <p:nvPr/>
          </p:nvSpPr>
          <p:spPr>
            <a:xfrm>
              <a:off x="4114600" y="3221900"/>
              <a:ext cx="26075" cy="22350"/>
            </a:xfrm>
            <a:custGeom>
              <a:avLst/>
              <a:gdLst/>
              <a:ahLst/>
              <a:cxnLst/>
              <a:rect l="l" t="t" r="r" b="b"/>
              <a:pathLst>
                <a:path w="1043" h="894" extrusionOk="0">
                  <a:moveTo>
                    <a:pt x="499" y="0"/>
                  </a:moveTo>
                  <a:cubicBezTo>
                    <a:pt x="447" y="0"/>
                    <a:pt x="393" y="10"/>
                    <a:pt x="340" y="30"/>
                  </a:cubicBezTo>
                  <a:cubicBezTo>
                    <a:pt x="106" y="124"/>
                    <a:pt x="1" y="381"/>
                    <a:pt x="82" y="615"/>
                  </a:cubicBezTo>
                  <a:cubicBezTo>
                    <a:pt x="154" y="799"/>
                    <a:pt x="325" y="893"/>
                    <a:pt x="497" y="893"/>
                  </a:cubicBezTo>
                  <a:cubicBezTo>
                    <a:pt x="664" y="893"/>
                    <a:pt x="833" y="805"/>
                    <a:pt x="913" y="627"/>
                  </a:cubicBezTo>
                  <a:cubicBezTo>
                    <a:pt x="1043" y="318"/>
                    <a:pt x="798" y="0"/>
                    <a:pt x="49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0" name="Google Shape;3410;p17"/>
            <p:cNvSpPr/>
            <p:nvPr/>
          </p:nvSpPr>
          <p:spPr>
            <a:xfrm>
              <a:off x="4112850" y="3264475"/>
              <a:ext cx="12300" cy="11200"/>
            </a:xfrm>
            <a:custGeom>
              <a:avLst/>
              <a:gdLst/>
              <a:ahLst/>
              <a:cxnLst/>
              <a:rect l="l" t="t" r="r" b="b"/>
              <a:pathLst>
                <a:path w="492" h="448" extrusionOk="0">
                  <a:moveTo>
                    <a:pt x="245" y="0"/>
                  </a:moveTo>
                  <a:cubicBezTo>
                    <a:pt x="188" y="0"/>
                    <a:pt x="129" y="24"/>
                    <a:pt x="82" y="70"/>
                  </a:cubicBezTo>
                  <a:cubicBezTo>
                    <a:pt x="0" y="152"/>
                    <a:pt x="0" y="293"/>
                    <a:pt x="82" y="386"/>
                  </a:cubicBezTo>
                  <a:cubicBezTo>
                    <a:pt x="129" y="427"/>
                    <a:pt x="188" y="448"/>
                    <a:pt x="245" y="448"/>
                  </a:cubicBezTo>
                  <a:cubicBezTo>
                    <a:pt x="302" y="448"/>
                    <a:pt x="357" y="427"/>
                    <a:pt x="398" y="386"/>
                  </a:cubicBezTo>
                  <a:cubicBezTo>
                    <a:pt x="492" y="293"/>
                    <a:pt x="492" y="152"/>
                    <a:pt x="398" y="70"/>
                  </a:cubicBezTo>
                  <a:cubicBezTo>
                    <a:pt x="357" y="24"/>
                    <a:pt x="302" y="0"/>
                    <a:pt x="2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1" name="Google Shape;3411;p17"/>
            <p:cNvSpPr/>
            <p:nvPr/>
          </p:nvSpPr>
          <p:spPr>
            <a:xfrm>
              <a:off x="4171050" y="3289875"/>
              <a:ext cx="11275" cy="11175"/>
            </a:xfrm>
            <a:custGeom>
              <a:avLst/>
              <a:gdLst/>
              <a:ahLst/>
              <a:cxnLst/>
              <a:rect l="l" t="t" r="r" b="b"/>
              <a:pathLst>
                <a:path w="451" h="447" extrusionOk="0">
                  <a:moveTo>
                    <a:pt x="228" y="1"/>
                  </a:moveTo>
                  <a:cubicBezTo>
                    <a:pt x="118" y="1"/>
                    <a:pt x="6" y="74"/>
                    <a:pt x="1" y="224"/>
                  </a:cubicBezTo>
                  <a:cubicBezTo>
                    <a:pt x="1" y="341"/>
                    <a:pt x="94" y="447"/>
                    <a:pt x="223" y="447"/>
                  </a:cubicBezTo>
                  <a:cubicBezTo>
                    <a:pt x="351" y="447"/>
                    <a:pt x="445" y="353"/>
                    <a:pt x="445" y="224"/>
                  </a:cubicBezTo>
                  <a:cubicBezTo>
                    <a:pt x="451" y="77"/>
                    <a:pt x="341" y="1"/>
                    <a:pt x="2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2" name="Google Shape;3412;p17"/>
            <p:cNvSpPr/>
            <p:nvPr/>
          </p:nvSpPr>
          <p:spPr>
            <a:xfrm>
              <a:off x="4229550" y="3266800"/>
              <a:ext cx="13550" cy="11050"/>
            </a:xfrm>
            <a:custGeom>
              <a:avLst/>
              <a:gdLst/>
              <a:ahLst/>
              <a:cxnLst/>
              <a:rect l="l" t="t" r="r" b="b"/>
              <a:pathLst>
                <a:path w="542" h="442" extrusionOk="0">
                  <a:moveTo>
                    <a:pt x="245" y="1"/>
                  </a:moveTo>
                  <a:cubicBezTo>
                    <a:pt x="188" y="1"/>
                    <a:pt x="129" y="24"/>
                    <a:pt x="82" y="71"/>
                  </a:cubicBezTo>
                  <a:cubicBezTo>
                    <a:pt x="0" y="153"/>
                    <a:pt x="0" y="293"/>
                    <a:pt x="82" y="387"/>
                  </a:cubicBezTo>
                  <a:lnTo>
                    <a:pt x="82" y="375"/>
                  </a:lnTo>
                  <a:cubicBezTo>
                    <a:pt x="129" y="422"/>
                    <a:pt x="181" y="441"/>
                    <a:pt x="232" y="441"/>
                  </a:cubicBezTo>
                  <a:cubicBezTo>
                    <a:pt x="397" y="441"/>
                    <a:pt x="541" y="232"/>
                    <a:pt x="398" y="71"/>
                  </a:cubicBezTo>
                  <a:cubicBezTo>
                    <a:pt x="357" y="24"/>
                    <a:pt x="302" y="1"/>
                    <a:pt x="2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3" name="Google Shape;3413;p17"/>
            <p:cNvSpPr/>
            <p:nvPr/>
          </p:nvSpPr>
          <p:spPr>
            <a:xfrm>
              <a:off x="4253525" y="3209250"/>
              <a:ext cx="13200" cy="11100"/>
            </a:xfrm>
            <a:custGeom>
              <a:avLst/>
              <a:gdLst/>
              <a:ahLst/>
              <a:cxnLst/>
              <a:rect l="l" t="t" r="r" b="b"/>
              <a:pathLst>
                <a:path w="528" h="444" extrusionOk="0">
                  <a:moveTo>
                    <a:pt x="293" y="0"/>
                  </a:moveTo>
                  <a:cubicBezTo>
                    <a:pt x="241" y="0"/>
                    <a:pt x="187" y="18"/>
                    <a:pt x="141" y="57"/>
                  </a:cubicBezTo>
                  <a:cubicBezTo>
                    <a:pt x="1" y="197"/>
                    <a:pt x="94" y="443"/>
                    <a:pt x="293" y="443"/>
                  </a:cubicBezTo>
                  <a:cubicBezTo>
                    <a:pt x="300" y="443"/>
                    <a:pt x="306" y="444"/>
                    <a:pt x="313" y="444"/>
                  </a:cubicBezTo>
                  <a:cubicBezTo>
                    <a:pt x="432" y="444"/>
                    <a:pt x="527" y="343"/>
                    <a:pt x="527" y="232"/>
                  </a:cubicBezTo>
                  <a:cubicBezTo>
                    <a:pt x="527" y="93"/>
                    <a:pt x="413" y="0"/>
                    <a:pt x="29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4" name="Google Shape;3414;p17"/>
            <p:cNvSpPr/>
            <p:nvPr/>
          </p:nvSpPr>
          <p:spPr>
            <a:xfrm>
              <a:off x="4232475" y="3150650"/>
              <a:ext cx="11725" cy="11225"/>
            </a:xfrm>
            <a:custGeom>
              <a:avLst/>
              <a:gdLst/>
              <a:ahLst/>
              <a:cxnLst/>
              <a:rect l="l" t="t" r="r" b="b"/>
              <a:pathLst>
                <a:path w="469" h="449" extrusionOk="0">
                  <a:moveTo>
                    <a:pt x="217" y="0"/>
                  </a:moveTo>
                  <a:cubicBezTo>
                    <a:pt x="105" y="0"/>
                    <a:pt x="0" y="91"/>
                    <a:pt x="0" y="225"/>
                  </a:cubicBezTo>
                  <a:cubicBezTo>
                    <a:pt x="0" y="358"/>
                    <a:pt x="105" y="449"/>
                    <a:pt x="217" y="449"/>
                  </a:cubicBezTo>
                  <a:cubicBezTo>
                    <a:pt x="272" y="449"/>
                    <a:pt x="328" y="427"/>
                    <a:pt x="375" y="377"/>
                  </a:cubicBezTo>
                  <a:cubicBezTo>
                    <a:pt x="468" y="295"/>
                    <a:pt x="468" y="154"/>
                    <a:pt x="375" y="72"/>
                  </a:cubicBezTo>
                  <a:cubicBezTo>
                    <a:pt x="328" y="22"/>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5" name="Google Shape;3415;p17"/>
            <p:cNvSpPr/>
            <p:nvPr/>
          </p:nvSpPr>
          <p:spPr>
            <a:xfrm>
              <a:off x="4172525" y="3125250"/>
              <a:ext cx="13175" cy="11350"/>
            </a:xfrm>
            <a:custGeom>
              <a:avLst/>
              <a:gdLst/>
              <a:ahLst/>
              <a:cxnLst/>
              <a:rect l="l" t="t" r="r" b="b"/>
              <a:pathLst>
                <a:path w="527" h="454" extrusionOk="0">
                  <a:moveTo>
                    <a:pt x="304" y="0"/>
                  </a:moveTo>
                  <a:cubicBezTo>
                    <a:pt x="105" y="0"/>
                    <a:pt x="0" y="234"/>
                    <a:pt x="140" y="387"/>
                  </a:cubicBezTo>
                  <a:cubicBezTo>
                    <a:pt x="187" y="433"/>
                    <a:pt x="245" y="454"/>
                    <a:pt x="301" y="454"/>
                  </a:cubicBezTo>
                  <a:cubicBezTo>
                    <a:pt x="416" y="454"/>
                    <a:pt x="526" y="368"/>
                    <a:pt x="526" y="234"/>
                  </a:cubicBezTo>
                  <a:cubicBezTo>
                    <a:pt x="526" y="106"/>
                    <a:pt x="433" y="0"/>
                    <a:pt x="30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6" name="Google Shape;3416;p17"/>
            <p:cNvSpPr/>
            <p:nvPr/>
          </p:nvSpPr>
          <p:spPr>
            <a:xfrm>
              <a:off x="4113725" y="3148275"/>
              <a:ext cx="14950" cy="11225"/>
            </a:xfrm>
            <a:custGeom>
              <a:avLst/>
              <a:gdLst/>
              <a:ahLst/>
              <a:cxnLst/>
              <a:rect l="l" t="t" r="r" b="b"/>
              <a:pathLst>
                <a:path w="598" h="449" extrusionOk="0">
                  <a:moveTo>
                    <a:pt x="303" y="1"/>
                  </a:moveTo>
                  <a:cubicBezTo>
                    <a:pt x="246" y="1"/>
                    <a:pt x="188" y="21"/>
                    <a:pt x="141" y="62"/>
                  </a:cubicBezTo>
                  <a:cubicBezTo>
                    <a:pt x="1" y="203"/>
                    <a:pt x="106" y="448"/>
                    <a:pt x="305" y="448"/>
                  </a:cubicBezTo>
                  <a:cubicBezTo>
                    <a:pt x="504" y="448"/>
                    <a:pt x="597" y="203"/>
                    <a:pt x="457" y="62"/>
                  </a:cubicBezTo>
                  <a:cubicBezTo>
                    <a:pt x="416" y="21"/>
                    <a:pt x="360" y="1"/>
                    <a:pt x="3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7" name="Google Shape;3417;p17"/>
            <p:cNvSpPr/>
            <p:nvPr/>
          </p:nvSpPr>
          <p:spPr>
            <a:xfrm>
              <a:off x="4088350" y="3205950"/>
              <a:ext cx="13125" cy="11075"/>
            </a:xfrm>
            <a:custGeom>
              <a:avLst/>
              <a:gdLst/>
              <a:ahLst/>
              <a:cxnLst/>
              <a:rect l="l" t="t" r="r" b="b"/>
              <a:pathLst>
                <a:path w="525" h="443" extrusionOk="0">
                  <a:moveTo>
                    <a:pt x="288" y="1"/>
                  </a:moveTo>
                  <a:cubicBezTo>
                    <a:pt x="98" y="1"/>
                    <a:pt x="1" y="239"/>
                    <a:pt x="138" y="376"/>
                  </a:cubicBezTo>
                  <a:cubicBezTo>
                    <a:pt x="184" y="422"/>
                    <a:pt x="242" y="443"/>
                    <a:pt x="299" y="443"/>
                  </a:cubicBezTo>
                  <a:cubicBezTo>
                    <a:pt x="414" y="443"/>
                    <a:pt x="524" y="357"/>
                    <a:pt x="524" y="224"/>
                  </a:cubicBezTo>
                  <a:cubicBezTo>
                    <a:pt x="524" y="107"/>
                    <a:pt x="431" y="1"/>
                    <a:pt x="302" y="1"/>
                  </a:cubicBezTo>
                  <a:cubicBezTo>
                    <a:pt x="297" y="1"/>
                    <a:pt x="293" y="1"/>
                    <a:pt x="28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8" name="Google Shape;3418;p17"/>
            <p:cNvSpPr/>
            <p:nvPr/>
          </p:nvSpPr>
          <p:spPr>
            <a:xfrm>
              <a:off x="4124550" y="3305125"/>
              <a:ext cx="19750" cy="16900"/>
            </a:xfrm>
            <a:custGeom>
              <a:avLst/>
              <a:gdLst/>
              <a:ahLst/>
              <a:cxnLst/>
              <a:rect l="l" t="t" r="r" b="b"/>
              <a:pathLst>
                <a:path w="790" h="676" extrusionOk="0">
                  <a:moveTo>
                    <a:pt x="392" y="0"/>
                  </a:moveTo>
                  <a:cubicBezTo>
                    <a:pt x="267" y="0"/>
                    <a:pt x="141" y="71"/>
                    <a:pt x="82" y="211"/>
                  </a:cubicBezTo>
                  <a:cubicBezTo>
                    <a:pt x="0" y="375"/>
                    <a:pt x="82" y="574"/>
                    <a:pt x="246" y="644"/>
                  </a:cubicBezTo>
                  <a:cubicBezTo>
                    <a:pt x="294" y="666"/>
                    <a:pt x="343" y="676"/>
                    <a:pt x="389" y="676"/>
                  </a:cubicBezTo>
                  <a:cubicBezTo>
                    <a:pt x="612" y="676"/>
                    <a:pt x="790" y="443"/>
                    <a:pt x="702" y="211"/>
                  </a:cubicBezTo>
                  <a:cubicBezTo>
                    <a:pt x="644" y="71"/>
                    <a:pt x="518" y="0"/>
                    <a:pt x="39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9" name="Google Shape;3419;p17"/>
            <p:cNvSpPr/>
            <p:nvPr/>
          </p:nvSpPr>
          <p:spPr>
            <a:xfrm>
              <a:off x="4208350" y="3306950"/>
              <a:ext cx="20350" cy="16925"/>
            </a:xfrm>
            <a:custGeom>
              <a:avLst/>
              <a:gdLst/>
              <a:ahLst/>
              <a:cxnLst/>
              <a:rect l="l" t="t" r="r" b="b"/>
              <a:pathLst>
                <a:path w="814" h="677" extrusionOk="0">
                  <a:moveTo>
                    <a:pt x="401" y="0"/>
                  </a:moveTo>
                  <a:cubicBezTo>
                    <a:pt x="178" y="0"/>
                    <a:pt x="1" y="231"/>
                    <a:pt x="88" y="454"/>
                  </a:cubicBezTo>
                  <a:cubicBezTo>
                    <a:pt x="142" y="589"/>
                    <a:pt x="273" y="676"/>
                    <a:pt x="411" y="676"/>
                  </a:cubicBezTo>
                  <a:cubicBezTo>
                    <a:pt x="452" y="676"/>
                    <a:pt x="493" y="669"/>
                    <a:pt x="532" y="653"/>
                  </a:cubicBezTo>
                  <a:cubicBezTo>
                    <a:pt x="813" y="536"/>
                    <a:pt x="813" y="150"/>
                    <a:pt x="544" y="33"/>
                  </a:cubicBezTo>
                  <a:cubicBezTo>
                    <a:pt x="496" y="10"/>
                    <a:pt x="447"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0" name="Google Shape;3420;p17"/>
            <p:cNvSpPr/>
            <p:nvPr/>
          </p:nvSpPr>
          <p:spPr>
            <a:xfrm>
              <a:off x="4269025" y="3248875"/>
              <a:ext cx="20575" cy="16825"/>
            </a:xfrm>
            <a:custGeom>
              <a:avLst/>
              <a:gdLst/>
              <a:ahLst/>
              <a:cxnLst/>
              <a:rect l="l" t="t" r="r" b="b"/>
              <a:pathLst>
                <a:path w="823" h="673" extrusionOk="0">
                  <a:moveTo>
                    <a:pt x="421" y="0"/>
                  </a:moveTo>
                  <a:cubicBezTo>
                    <a:pt x="380" y="0"/>
                    <a:pt x="336" y="9"/>
                    <a:pt x="293" y="28"/>
                  </a:cubicBezTo>
                  <a:cubicBezTo>
                    <a:pt x="12" y="133"/>
                    <a:pt x="1" y="519"/>
                    <a:pt x="281" y="648"/>
                  </a:cubicBezTo>
                  <a:cubicBezTo>
                    <a:pt x="322" y="665"/>
                    <a:pt x="364" y="673"/>
                    <a:pt x="406" y="673"/>
                  </a:cubicBezTo>
                  <a:cubicBezTo>
                    <a:pt x="535" y="673"/>
                    <a:pt x="661" y="596"/>
                    <a:pt x="714" y="472"/>
                  </a:cubicBezTo>
                  <a:cubicBezTo>
                    <a:pt x="822" y="236"/>
                    <a:pt x="642" y="0"/>
                    <a:pt x="4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1" name="Google Shape;3421;p17"/>
            <p:cNvSpPr/>
            <p:nvPr/>
          </p:nvSpPr>
          <p:spPr>
            <a:xfrm>
              <a:off x="4270925" y="3164850"/>
              <a:ext cx="19775" cy="16850"/>
            </a:xfrm>
            <a:custGeom>
              <a:avLst/>
              <a:gdLst/>
              <a:ahLst/>
              <a:cxnLst/>
              <a:rect l="l" t="t" r="r" b="b"/>
              <a:pathLst>
                <a:path w="791" h="674" extrusionOk="0">
                  <a:moveTo>
                    <a:pt x="406" y="0"/>
                  </a:moveTo>
                  <a:cubicBezTo>
                    <a:pt x="282" y="0"/>
                    <a:pt x="158" y="68"/>
                    <a:pt x="100" y="206"/>
                  </a:cubicBezTo>
                  <a:cubicBezTo>
                    <a:pt x="0" y="436"/>
                    <a:pt x="181" y="674"/>
                    <a:pt x="411" y="674"/>
                  </a:cubicBezTo>
                  <a:cubicBezTo>
                    <a:pt x="450" y="674"/>
                    <a:pt x="492" y="667"/>
                    <a:pt x="533" y="651"/>
                  </a:cubicBezTo>
                  <a:cubicBezTo>
                    <a:pt x="709" y="581"/>
                    <a:pt x="790" y="382"/>
                    <a:pt x="720" y="206"/>
                  </a:cubicBezTo>
                  <a:cubicBezTo>
                    <a:pt x="661" y="70"/>
                    <a:pt x="533"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2" name="Google Shape;3422;p17"/>
            <p:cNvSpPr/>
            <p:nvPr/>
          </p:nvSpPr>
          <p:spPr>
            <a:xfrm>
              <a:off x="4212725" y="3104375"/>
              <a:ext cx="19475" cy="16700"/>
            </a:xfrm>
            <a:custGeom>
              <a:avLst/>
              <a:gdLst/>
              <a:ahLst/>
              <a:cxnLst/>
              <a:rect l="l" t="t" r="r" b="b"/>
              <a:pathLst>
                <a:path w="779" h="668" extrusionOk="0">
                  <a:moveTo>
                    <a:pt x="401" y="0"/>
                  </a:moveTo>
                  <a:cubicBezTo>
                    <a:pt x="182" y="0"/>
                    <a:pt x="0" y="227"/>
                    <a:pt x="88" y="461"/>
                  </a:cubicBezTo>
                  <a:cubicBezTo>
                    <a:pt x="142" y="597"/>
                    <a:pt x="269" y="667"/>
                    <a:pt x="398" y="667"/>
                  </a:cubicBezTo>
                  <a:cubicBezTo>
                    <a:pt x="524" y="667"/>
                    <a:pt x="651" y="600"/>
                    <a:pt x="708" y="461"/>
                  </a:cubicBezTo>
                  <a:cubicBezTo>
                    <a:pt x="779" y="297"/>
                    <a:pt x="708" y="98"/>
                    <a:pt x="533" y="28"/>
                  </a:cubicBezTo>
                  <a:cubicBezTo>
                    <a:pt x="489" y="9"/>
                    <a:pt x="444"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3" name="Google Shape;3423;p17"/>
            <p:cNvSpPr/>
            <p:nvPr/>
          </p:nvSpPr>
          <p:spPr>
            <a:xfrm>
              <a:off x="4128350" y="3102425"/>
              <a:ext cx="20350" cy="16825"/>
            </a:xfrm>
            <a:custGeom>
              <a:avLst/>
              <a:gdLst/>
              <a:ahLst/>
              <a:cxnLst/>
              <a:rect l="l" t="t" r="r" b="b"/>
              <a:pathLst>
                <a:path w="814" h="673" extrusionOk="0">
                  <a:moveTo>
                    <a:pt x="403" y="1"/>
                  </a:moveTo>
                  <a:cubicBezTo>
                    <a:pt x="362" y="1"/>
                    <a:pt x="321" y="8"/>
                    <a:pt x="281" y="24"/>
                  </a:cubicBezTo>
                  <a:cubicBezTo>
                    <a:pt x="0" y="141"/>
                    <a:pt x="0" y="527"/>
                    <a:pt x="270" y="644"/>
                  </a:cubicBezTo>
                  <a:cubicBezTo>
                    <a:pt x="316" y="664"/>
                    <a:pt x="362" y="672"/>
                    <a:pt x="407" y="672"/>
                  </a:cubicBezTo>
                  <a:cubicBezTo>
                    <a:pt x="633" y="672"/>
                    <a:pt x="814" y="448"/>
                    <a:pt x="726" y="223"/>
                  </a:cubicBezTo>
                  <a:cubicBezTo>
                    <a:pt x="672" y="88"/>
                    <a:pt x="540" y="1"/>
                    <a:pt x="4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4" name="Google Shape;3424;p17"/>
            <p:cNvSpPr/>
            <p:nvPr/>
          </p:nvSpPr>
          <p:spPr>
            <a:xfrm>
              <a:off x="4068100" y="3160725"/>
              <a:ext cx="22300" cy="16975"/>
            </a:xfrm>
            <a:custGeom>
              <a:avLst/>
              <a:gdLst/>
              <a:ahLst/>
              <a:cxnLst/>
              <a:rect l="l" t="t" r="r" b="b"/>
              <a:pathLst>
                <a:path w="892" h="679" extrusionOk="0">
                  <a:moveTo>
                    <a:pt x="374" y="0"/>
                  </a:moveTo>
                  <a:cubicBezTo>
                    <a:pt x="243" y="0"/>
                    <a:pt x="122" y="79"/>
                    <a:pt x="71" y="208"/>
                  </a:cubicBezTo>
                  <a:cubicBezTo>
                    <a:pt x="0" y="371"/>
                    <a:pt x="71" y="570"/>
                    <a:pt x="246" y="640"/>
                  </a:cubicBezTo>
                  <a:cubicBezTo>
                    <a:pt x="300" y="667"/>
                    <a:pt x="352" y="678"/>
                    <a:pt x="400" y="678"/>
                  </a:cubicBezTo>
                  <a:cubicBezTo>
                    <a:pt x="720" y="678"/>
                    <a:pt x="891" y="174"/>
                    <a:pt x="515" y="32"/>
                  </a:cubicBezTo>
                  <a:cubicBezTo>
                    <a:pt x="469" y="10"/>
                    <a:pt x="421" y="0"/>
                    <a:pt x="37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5" name="Google Shape;3425;p17"/>
            <p:cNvSpPr/>
            <p:nvPr/>
          </p:nvSpPr>
          <p:spPr>
            <a:xfrm>
              <a:off x="4066050" y="3244600"/>
              <a:ext cx="19775" cy="16850"/>
            </a:xfrm>
            <a:custGeom>
              <a:avLst/>
              <a:gdLst/>
              <a:ahLst/>
              <a:cxnLst/>
              <a:rect l="l" t="t" r="r" b="b"/>
              <a:pathLst>
                <a:path w="791" h="674" extrusionOk="0">
                  <a:moveTo>
                    <a:pt x="388" y="0"/>
                  </a:moveTo>
                  <a:cubicBezTo>
                    <a:pt x="349" y="0"/>
                    <a:pt x="309" y="8"/>
                    <a:pt x="270" y="23"/>
                  </a:cubicBezTo>
                  <a:cubicBezTo>
                    <a:pt x="94" y="93"/>
                    <a:pt x="1" y="292"/>
                    <a:pt x="82" y="468"/>
                  </a:cubicBezTo>
                  <a:cubicBezTo>
                    <a:pt x="136" y="604"/>
                    <a:pt x="261" y="674"/>
                    <a:pt x="386" y="674"/>
                  </a:cubicBezTo>
                  <a:cubicBezTo>
                    <a:pt x="509" y="674"/>
                    <a:pt x="633" y="607"/>
                    <a:pt x="691" y="468"/>
                  </a:cubicBezTo>
                  <a:cubicBezTo>
                    <a:pt x="791" y="238"/>
                    <a:pt x="610" y="0"/>
                    <a:pt x="3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6" name="Google Shape;3426;p17"/>
            <p:cNvSpPr/>
            <p:nvPr/>
          </p:nvSpPr>
          <p:spPr>
            <a:xfrm>
              <a:off x="4075125" y="3305350"/>
              <a:ext cx="7025" cy="5625"/>
            </a:xfrm>
            <a:custGeom>
              <a:avLst/>
              <a:gdLst/>
              <a:ahLst/>
              <a:cxnLst/>
              <a:rect l="l" t="t" r="r" b="b"/>
              <a:pathLst>
                <a:path w="281" h="225" extrusionOk="0">
                  <a:moveTo>
                    <a:pt x="163" y="0"/>
                  </a:moveTo>
                  <a:cubicBezTo>
                    <a:pt x="135" y="0"/>
                    <a:pt x="106" y="9"/>
                    <a:pt x="82" y="26"/>
                  </a:cubicBezTo>
                  <a:cubicBezTo>
                    <a:pt x="1" y="108"/>
                    <a:pt x="73" y="224"/>
                    <a:pt x="159" y="224"/>
                  </a:cubicBezTo>
                  <a:cubicBezTo>
                    <a:pt x="184" y="224"/>
                    <a:pt x="210" y="214"/>
                    <a:pt x="234" y="190"/>
                  </a:cubicBezTo>
                  <a:cubicBezTo>
                    <a:pt x="281" y="143"/>
                    <a:pt x="281" y="73"/>
                    <a:pt x="234" y="26"/>
                  </a:cubicBezTo>
                  <a:cubicBezTo>
                    <a:pt x="217" y="9"/>
                    <a:pt x="190" y="0"/>
                    <a:pt x="16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7" name="Google Shape;3427;p17"/>
            <p:cNvSpPr/>
            <p:nvPr/>
          </p:nvSpPr>
          <p:spPr>
            <a:xfrm>
              <a:off x="4172800" y="3347425"/>
              <a:ext cx="6750" cy="5675"/>
            </a:xfrm>
            <a:custGeom>
              <a:avLst/>
              <a:gdLst/>
              <a:ahLst/>
              <a:cxnLst/>
              <a:rect l="l" t="t" r="r" b="b"/>
              <a:pathLst>
                <a:path w="270" h="227" extrusionOk="0">
                  <a:moveTo>
                    <a:pt x="112" y="1"/>
                  </a:moveTo>
                  <a:cubicBezTo>
                    <a:pt x="53" y="1"/>
                    <a:pt x="1" y="48"/>
                    <a:pt x="1" y="110"/>
                  </a:cubicBezTo>
                  <a:cubicBezTo>
                    <a:pt x="1" y="180"/>
                    <a:pt x="48" y="227"/>
                    <a:pt x="106" y="227"/>
                  </a:cubicBezTo>
                  <a:cubicBezTo>
                    <a:pt x="211" y="227"/>
                    <a:pt x="270" y="110"/>
                    <a:pt x="200" y="40"/>
                  </a:cubicBezTo>
                  <a:cubicBezTo>
                    <a:pt x="172" y="13"/>
                    <a:pt x="141" y="1"/>
                    <a:pt x="1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8" name="Google Shape;3428;p17"/>
            <p:cNvSpPr/>
            <p:nvPr/>
          </p:nvSpPr>
          <p:spPr>
            <a:xfrm>
              <a:off x="4270775" y="3309250"/>
              <a:ext cx="7050" cy="5625"/>
            </a:xfrm>
            <a:custGeom>
              <a:avLst/>
              <a:gdLst/>
              <a:ahLst/>
              <a:cxnLst/>
              <a:rect l="l" t="t" r="r" b="b"/>
              <a:pathLst>
                <a:path w="282" h="225" extrusionOk="0">
                  <a:moveTo>
                    <a:pt x="118" y="0"/>
                  </a:moveTo>
                  <a:cubicBezTo>
                    <a:pt x="91" y="0"/>
                    <a:pt x="63" y="10"/>
                    <a:pt x="36" y="34"/>
                  </a:cubicBezTo>
                  <a:cubicBezTo>
                    <a:pt x="1" y="81"/>
                    <a:pt x="1" y="151"/>
                    <a:pt x="36" y="198"/>
                  </a:cubicBezTo>
                  <a:cubicBezTo>
                    <a:pt x="59" y="216"/>
                    <a:pt x="89" y="224"/>
                    <a:pt x="118" y="224"/>
                  </a:cubicBezTo>
                  <a:cubicBezTo>
                    <a:pt x="147" y="224"/>
                    <a:pt x="176" y="216"/>
                    <a:pt x="200" y="198"/>
                  </a:cubicBezTo>
                  <a:cubicBezTo>
                    <a:pt x="281" y="117"/>
                    <a:pt x="209" y="0"/>
                    <a:pt x="11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9" name="Google Shape;3429;p17"/>
            <p:cNvSpPr/>
            <p:nvPr/>
          </p:nvSpPr>
          <p:spPr>
            <a:xfrm>
              <a:off x="4313200" y="3213025"/>
              <a:ext cx="6750" cy="5850"/>
            </a:xfrm>
            <a:custGeom>
              <a:avLst/>
              <a:gdLst/>
              <a:ahLst/>
              <a:cxnLst/>
              <a:rect l="l" t="t" r="r" b="b"/>
              <a:pathLst>
                <a:path w="270" h="234" extrusionOk="0">
                  <a:moveTo>
                    <a:pt x="121" y="1"/>
                  </a:moveTo>
                  <a:cubicBezTo>
                    <a:pt x="65" y="1"/>
                    <a:pt x="12" y="45"/>
                    <a:pt x="12" y="116"/>
                  </a:cubicBezTo>
                  <a:cubicBezTo>
                    <a:pt x="0" y="175"/>
                    <a:pt x="59" y="221"/>
                    <a:pt x="117" y="233"/>
                  </a:cubicBezTo>
                  <a:cubicBezTo>
                    <a:pt x="211" y="233"/>
                    <a:pt x="269" y="116"/>
                    <a:pt x="199" y="34"/>
                  </a:cubicBezTo>
                  <a:cubicBezTo>
                    <a:pt x="176" y="11"/>
                    <a:pt x="148" y="1"/>
                    <a:pt x="12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0" name="Google Shape;3430;p17"/>
            <p:cNvSpPr/>
            <p:nvPr/>
          </p:nvSpPr>
          <p:spPr>
            <a:xfrm>
              <a:off x="4274575" y="3115325"/>
              <a:ext cx="7275" cy="5625"/>
            </a:xfrm>
            <a:custGeom>
              <a:avLst/>
              <a:gdLst/>
              <a:ahLst/>
              <a:cxnLst/>
              <a:rect l="l" t="t" r="r" b="b"/>
              <a:pathLst>
                <a:path w="291" h="225" extrusionOk="0">
                  <a:moveTo>
                    <a:pt x="125" y="1"/>
                  </a:moveTo>
                  <a:cubicBezTo>
                    <a:pt x="99" y="1"/>
                    <a:pt x="72" y="11"/>
                    <a:pt x="48" y="35"/>
                  </a:cubicBezTo>
                  <a:cubicBezTo>
                    <a:pt x="1" y="82"/>
                    <a:pt x="1" y="152"/>
                    <a:pt x="48" y="199"/>
                  </a:cubicBezTo>
                  <a:cubicBezTo>
                    <a:pt x="71" y="216"/>
                    <a:pt x="100" y="225"/>
                    <a:pt x="130" y="225"/>
                  </a:cubicBezTo>
                  <a:cubicBezTo>
                    <a:pt x="159" y="225"/>
                    <a:pt x="188" y="216"/>
                    <a:pt x="212" y="199"/>
                  </a:cubicBezTo>
                  <a:lnTo>
                    <a:pt x="200" y="199"/>
                  </a:lnTo>
                  <a:cubicBezTo>
                    <a:pt x="290" y="117"/>
                    <a:pt x="213" y="1"/>
                    <a:pt x="12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1" name="Google Shape;3431;p17"/>
            <p:cNvSpPr/>
            <p:nvPr/>
          </p:nvSpPr>
          <p:spPr>
            <a:xfrm>
              <a:off x="4178225" y="3073050"/>
              <a:ext cx="6000" cy="5500"/>
            </a:xfrm>
            <a:custGeom>
              <a:avLst/>
              <a:gdLst/>
              <a:ahLst/>
              <a:cxnLst/>
              <a:rect l="l" t="t" r="r" b="b"/>
              <a:pathLst>
                <a:path w="240" h="220" extrusionOk="0">
                  <a:moveTo>
                    <a:pt x="122" y="0"/>
                  </a:moveTo>
                  <a:cubicBezTo>
                    <a:pt x="62" y="0"/>
                    <a:pt x="0" y="41"/>
                    <a:pt x="6" y="123"/>
                  </a:cubicBezTo>
                  <a:cubicBezTo>
                    <a:pt x="18" y="187"/>
                    <a:pt x="70" y="220"/>
                    <a:pt x="122" y="220"/>
                  </a:cubicBezTo>
                  <a:cubicBezTo>
                    <a:pt x="173" y="220"/>
                    <a:pt x="222" y="187"/>
                    <a:pt x="228" y="123"/>
                  </a:cubicBezTo>
                  <a:cubicBezTo>
                    <a:pt x="240" y="41"/>
                    <a:pt x="181" y="0"/>
                    <a:pt x="12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2" name="Google Shape;3432;p17"/>
            <p:cNvSpPr/>
            <p:nvPr/>
          </p:nvSpPr>
          <p:spPr>
            <a:xfrm>
              <a:off x="4079800" y="3111250"/>
              <a:ext cx="7325" cy="5600"/>
            </a:xfrm>
            <a:custGeom>
              <a:avLst/>
              <a:gdLst/>
              <a:ahLst/>
              <a:cxnLst/>
              <a:rect l="l" t="t" r="r" b="b"/>
              <a:pathLst>
                <a:path w="293" h="224" extrusionOk="0">
                  <a:moveTo>
                    <a:pt x="124" y="0"/>
                  </a:moveTo>
                  <a:cubicBezTo>
                    <a:pt x="97" y="0"/>
                    <a:pt x="69" y="12"/>
                    <a:pt x="47" y="34"/>
                  </a:cubicBezTo>
                  <a:cubicBezTo>
                    <a:pt x="0" y="69"/>
                    <a:pt x="0" y="139"/>
                    <a:pt x="47" y="186"/>
                  </a:cubicBezTo>
                  <a:cubicBezTo>
                    <a:pt x="63" y="213"/>
                    <a:pt x="86" y="224"/>
                    <a:pt x="110" y="224"/>
                  </a:cubicBezTo>
                  <a:cubicBezTo>
                    <a:pt x="192" y="224"/>
                    <a:pt x="292" y="100"/>
                    <a:pt x="211" y="46"/>
                  </a:cubicBezTo>
                  <a:cubicBezTo>
                    <a:pt x="186" y="15"/>
                    <a:pt x="155" y="0"/>
                    <a:pt x="12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3" name="Google Shape;3433;p17"/>
            <p:cNvSpPr/>
            <p:nvPr/>
          </p:nvSpPr>
          <p:spPr>
            <a:xfrm>
              <a:off x="4037975" y="3207425"/>
              <a:ext cx="6450" cy="5775"/>
            </a:xfrm>
            <a:custGeom>
              <a:avLst/>
              <a:gdLst/>
              <a:ahLst/>
              <a:cxnLst/>
              <a:rect l="l" t="t" r="r" b="b"/>
              <a:pathLst>
                <a:path w="258" h="231" extrusionOk="0">
                  <a:moveTo>
                    <a:pt x="106" y="1"/>
                  </a:moveTo>
                  <a:cubicBezTo>
                    <a:pt x="47" y="1"/>
                    <a:pt x="0" y="48"/>
                    <a:pt x="0" y="118"/>
                  </a:cubicBezTo>
                  <a:cubicBezTo>
                    <a:pt x="0" y="183"/>
                    <a:pt x="57" y="231"/>
                    <a:pt x="114" y="231"/>
                  </a:cubicBezTo>
                  <a:cubicBezTo>
                    <a:pt x="140" y="231"/>
                    <a:pt x="166" y="221"/>
                    <a:pt x="188" y="200"/>
                  </a:cubicBezTo>
                  <a:cubicBezTo>
                    <a:pt x="258" y="130"/>
                    <a:pt x="211" y="1"/>
                    <a:pt x="1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4" name="Google Shape;3434;p17"/>
            <p:cNvSpPr/>
            <p:nvPr/>
          </p:nvSpPr>
          <p:spPr>
            <a:xfrm>
              <a:off x="4105250" y="3358350"/>
              <a:ext cx="13475" cy="11225"/>
            </a:xfrm>
            <a:custGeom>
              <a:avLst/>
              <a:gdLst/>
              <a:ahLst/>
              <a:cxnLst/>
              <a:rect l="l" t="t" r="r" b="b"/>
              <a:pathLst>
                <a:path w="539" h="449" extrusionOk="0">
                  <a:moveTo>
                    <a:pt x="267" y="1"/>
                  </a:moveTo>
                  <a:cubicBezTo>
                    <a:pt x="182" y="1"/>
                    <a:pt x="104" y="53"/>
                    <a:pt x="70" y="129"/>
                  </a:cubicBezTo>
                  <a:cubicBezTo>
                    <a:pt x="1" y="289"/>
                    <a:pt x="118" y="449"/>
                    <a:pt x="270" y="449"/>
                  </a:cubicBezTo>
                  <a:cubicBezTo>
                    <a:pt x="296" y="449"/>
                    <a:pt x="324" y="444"/>
                    <a:pt x="351" y="433"/>
                  </a:cubicBezTo>
                  <a:cubicBezTo>
                    <a:pt x="538" y="352"/>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5" name="Google Shape;3435;p17"/>
            <p:cNvSpPr/>
            <p:nvPr/>
          </p:nvSpPr>
          <p:spPr>
            <a:xfrm>
              <a:off x="4232050" y="3361175"/>
              <a:ext cx="13025" cy="11050"/>
            </a:xfrm>
            <a:custGeom>
              <a:avLst/>
              <a:gdLst/>
              <a:ahLst/>
              <a:cxnLst/>
              <a:rect l="l" t="t" r="r" b="b"/>
              <a:pathLst>
                <a:path w="521" h="442" extrusionOk="0">
                  <a:moveTo>
                    <a:pt x="273" y="1"/>
                  </a:moveTo>
                  <a:cubicBezTo>
                    <a:pt x="139" y="1"/>
                    <a:pt x="0" y="125"/>
                    <a:pt x="52" y="297"/>
                  </a:cubicBezTo>
                  <a:cubicBezTo>
                    <a:pt x="88" y="387"/>
                    <a:pt x="172" y="442"/>
                    <a:pt x="262" y="442"/>
                  </a:cubicBezTo>
                  <a:cubicBezTo>
                    <a:pt x="289" y="442"/>
                    <a:pt x="317" y="437"/>
                    <a:pt x="345" y="426"/>
                  </a:cubicBezTo>
                  <a:cubicBezTo>
                    <a:pt x="462" y="379"/>
                    <a:pt x="520" y="250"/>
                    <a:pt x="462" y="133"/>
                  </a:cubicBezTo>
                  <a:cubicBezTo>
                    <a:pt x="424" y="40"/>
                    <a:pt x="349" y="1"/>
                    <a:pt x="2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6" name="Google Shape;3436;p17"/>
            <p:cNvSpPr/>
            <p:nvPr/>
          </p:nvSpPr>
          <p:spPr>
            <a:xfrm>
              <a:off x="4322850" y="3273625"/>
              <a:ext cx="13725" cy="11200"/>
            </a:xfrm>
            <a:custGeom>
              <a:avLst/>
              <a:gdLst/>
              <a:ahLst/>
              <a:cxnLst/>
              <a:rect l="l" t="t" r="r" b="b"/>
              <a:pathLst>
                <a:path w="549" h="448" extrusionOk="0">
                  <a:moveTo>
                    <a:pt x="286" y="0"/>
                  </a:moveTo>
                  <a:cubicBezTo>
                    <a:pt x="258" y="0"/>
                    <a:pt x="228" y="7"/>
                    <a:pt x="199" y="20"/>
                  </a:cubicBezTo>
                  <a:cubicBezTo>
                    <a:pt x="12" y="90"/>
                    <a:pt x="0" y="348"/>
                    <a:pt x="188" y="430"/>
                  </a:cubicBezTo>
                  <a:cubicBezTo>
                    <a:pt x="218" y="442"/>
                    <a:pt x="249" y="448"/>
                    <a:pt x="279" y="448"/>
                  </a:cubicBezTo>
                  <a:cubicBezTo>
                    <a:pt x="366" y="448"/>
                    <a:pt x="445" y="400"/>
                    <a:pt x="480" y="313"/>
                  </a:cubicBezTo>
                  <a:cubicBezTo>
                    <a:pt x="548" y="157"/>
                    <a:pt x="429"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7" name="Google Shape;3437;p17"/>
            <p:cNvSpPr/>
            <p:nvPr/>
          </p:nvSpPr>
          <p:spPr>
            <a:xfrm>
              <a:off x="4325775" y="3147725"/>
              <a:ext cx="13175" cy="11275"/>
            </a:xfrm>
            <a:custGeom>
              <a:avLst/>
              <a:gdLst/>
              <a:ahLst/>
              <a:cxnLst/>
              <a:rect l="l" t="t" r="r" b="b"/>
              <a:pathLst>
                <a:path w="527" h="451" extrusionOk="0">
                  <a:moveTo>
                    <a:pt x="267" y="1"/>
                  </a:moveTo>
                  <a:cubicBezTo>
                    <a:pt x="185" y="1"/>
                    <a:pt x="105" y="45"/>
                    <a:pt x="71" y="131"/>
                  </a:cubicBezTo>
                  <a:cubicBezTo>
                    <a:pt x="1" y="291"/>
                    <a:pt x="118" y="450"/>
                    <a:pt x="270" y="450"/>
                  </a:cubicBezTo>
                  <a:cubicBezTo>
                    <a:pt x="296" y="450"/>
                    <a:pt x="324" y="445"/>
                    <a:pt x="351" y="435"/>
                  </a:cubicBezTo>
                  <a:cubicBezTo>
                    <a:pt x="468" y="388"/>
                    <a:pt x="527" y="260"/>
                    <a:pt x="480" y="143"/>
                  </a:cubicBezTo>
                  <a:cubicBezTo>
                    <a:pt x="438" y="48"/>
                    <a:pt x="351"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8" name="Google Shape;3438;p17"/>
            <p:cNvSpPr/>
            <p:nvPr/>
          </p:nvSpPr>
          <p:spPr>
            <a:xfrm>
              <a:off x="4238050" y="3056875"/>
              <a:ext cx="13175" cy="11100"/>
            </a:xfrm>
            <a:custGeom>
              <a:avLst/>
              <a:gdLst/>
              <a:ahLst/>
              <a:cxnLst/>
              <a:rect l="l" t="t" r="r" b="b"/>
              <a:pathLst>
                <a:path w="527" h="444" extrusionOk="0">
                  <a:moveTo>
                    <a:pt x="266" y="1"/>
                  </a:moveTo>
                  <a:cubicBezTo>
                    <a:pt x="118" y="1"/>
                    <a:pt x="0" y="147"/>
                    <a:pt x="58" y="302"/>
                  </a:cubicBezTo>
                  <a:cubicBezTo>
                    <a:pt x="94" y="397"/>
                    <a:pt x="181" y="444"/>
                    <a:pt x="268" y="444"/>
                  </a:cubicBezTo>
                  <a:cubicBezTo>
                    <a:pt x="353" y="444"/>
                    <a:pt x="439" y="400"/>
                    <a:pt x="479" y="314"/>
                  </a:cubicBezTo>
                  <a:cubicBezTo>
                    <a:pt x="526" y="197"/>
                    <a:pt x="468" y="68"/>
                    <a:pt x="362" y="21"/>
                  </a:cubicBezTo>
                  <a:cubicBezTo>
                    <a:pt x="330" y="7"/>
                    <a:pt x="297" y="1"/>
                    <a:pt x="26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9" name="Google Shape;3439;p17"/>
            <p:cNvSpPr/>
            <p:nvPr/>
          </p:nvSpPr>
          <p:spPr>
            <a:xfrm>
              <a:off x="4111375" y="3054325"/>
              <a:ext cx="13775" cy="11200"/>
            </a:xfrm>
            <a:custGeom>
              <a:avLst/>
              <a:gdLst/>
              <a:ahLst/>
              <a:cxnLst/>
              <a:rect l="l" t="t" r="r" b="b"/>
              <a:pathLst>
                <a:path w="551" h="448" extrusionOk="0">
                  <a:moveTo>
                    <a:pt x="286" y="0"/>
                  </a:moveTo>
                  <a:cubicBezTo>
                    <a:pt x="257" y="0"/>
                    <a:pt x="227" y="6"/>
                    <a:pt x="200" y="18"/>
                  </a:cubicBezTo>
                  <a:cubicBezTo>
                    <a:pt x="13" y="88"/>
                    <a:pt x="1" y="346"/>
                    <a:pt x="188" y="427"/>
                  </a:cubicBezTo>
                  <a:cubicBezTo>
                    <a:pt x="219" y="441"/>
                    <a:pt x="250" y="447"/>
                    <a:pt x="280" y="447"/>
                  </a:cubicBezTo>
                  <a:cubicBezTo>
                    <a:pt x="430" y="447"/>
                    <a:pt x="551" y="291"/>
                    <a:pt x="492" y="135"/>
                  </a:cubicBezTo>
                  <a:cubicBezTo>
                    <a:pt x="458" y="48"/>
                    <a:pt x="371"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0" name="Google Shape;3440;p17"/>
            <p:cNvSpPr/>
            <p:nvPr/>
          </p:nvSpPr>
          <p:spPr>
            <a:xfrm>
              <a:off x="4020425" y="3141475"/>
              <a:ext cx="13475" cy="11075"/>
            </a:xfrm>
            <a:custGeom>
              <a:avLst/>
              <a:gdLst/>
              <a:ahLst/>
              <a:cxnLst/>
              <a:rect l="l" t="t" r="r" b="b"/>
              <a:pathLst>
                <a:path w="539" h="443" extrusionOk="0">
                  <a:moveTo>
                    <a:pt x="272" y="0"/>
                  </a:moveTo>
                  <a:cubicBezTo>
                    <a:pt x="185" y="0"/>
                    <a:pt x="105" y="49"/>
                    <a:pt x="71" y="135"/>
                  </a:cubicBezTo>
                  <a:cubicBezTo>
                    <a:pt x="1" y="285"/>
                    <a:pt x="118" y="443"/>
                    <a:pt x="270" y="443"/>
                  </a:cubicBezTo>
                  <a:cubicBezTo>
                    <a:pt x="296" y="443"/>
                    <a:pt x="324" y="438"/>
                    <a:pt x="351" y="428"/>
                  </a:cubicBezTo>
                  <a:cubicBezTo>
                    <a:pt x="539" y="358"/>
                    <a:pt x="539" y="100"/>
                    <a:pt x="363" y="18"/>
                  </a:cubicBezTo>
                  <a:cubicBezTo>
                    <a:pt x="333" y="6"/>
                    <a:pt x="302" y="0"/>
                    <a:pt x="27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1" name="Google Shape;3441;p17"/>
            <p:cNvSpPr/>
            <p:nvPr/>
          </p:nvSpPr>
          <p:spPr>
            <a:xfrm>
              <a:off x="4015875" y="3267275"/>
              <a:ext cx="15100" cy="11625"/>
            </a:xfrm>
            <a:custGeom>
              <a:avLst/>
              <a:gdLst/>
              <a:ahLst/>
              <a:cxnLst/>
              <a:rect l="l" t="t" r="r" b="b"/>
              <a:pathLst>
                <a:path w="604" h="465" extrusionOk="0">
                  <a:moveTo>
                    <a:pt x="347" y="1"/>
                  </a:moveTo>
                  <a:cubicBezTo>
                    <a:pt x="320" y="1"/>
                    <a:pt x="292" y="6"/>
                    <a:pt x="264" y="17"/>
                  </a:cubicBezTo>
                  <a:lnTo>
                    <a:pt x="264" y="29"/>
                  </a:lnTo>
                  <a:cubicBezTo>
                    <a:pt x="0" y="110"/>
                    <a:pt x="98" y="465"/>
                    <a:pt x="320" y="465"/>
                  </a:cubicBezTo>
                  <a:cubicBezTo>
                    <a:pt x="353" y="465"/>
                    <a:pt x="390" y="457"/>
                    <a:pt x="428" y="438"/>
                  </a:cubicBezTo>
                  <a:cubicBezTo>
                    <a:pt x="545" y="391"/>
                    <a:pt x="604" y="263"/>
                    <a:pt x="557" y="146"/>
                  </a:cubicBezTo>
                  <a:cubicBezTo>
                    <a:pt x="521" y="56"/>
                    <a:pt x="437"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2" name="Google Shape;3442;p17"/>
            <p:cNvSpPr/>
            <p:nvPr/>
          </p:nvSpPr>
          <p:spPr>
            <a:xfrm>
              <a:off x="4036225" y="3343150"/>
              <a:ext cx="6150" cy="5650"/>
            </a:xfrm>
            <a:custGeom>
              <a:avLst/>
              <a:gdLst/>
              <a:ahLst/>
              <a:cxnLst/>
              <a:rect l="l" t="t" r="r" b="b"/>
              <a:pathLst>
                <a:path w="246" h="226" extrusionOk="0">
                  <a:moveTo>
                    <a:pt x="127" y="0"/>
                  </a:moveTo>
                  <a:cubicBezTo>
                    <a:pt x="100" y="0"/>
                    <a:pt x="70" y="12"/>
                    <a:pt x="47" y="35"/>
                  </a:cubicBezTo>
                  <a:cubicBezTo>
                    <a:pt x="0" y="82"/>
                    <a:pt x="0" y="152"/>
                    <a:pt x="47" y="199"/>
                  </a:cubicBezTo>
                  <a:cubicBezTo>
                    <a:pt x="70" y="217"/>
                    <a:pt x="100" y="225"/>
                    <a:pt x="127" y="225"/>
                  </a:cubicBezTo>
                  <a:cubicBezTo>
                    <a:pt x="155" y="225"/>
                    <a:pt x="182" y="217"/>
                    <a:pt x="199" y="199"/>
                  </a:cubicBezTo>
                  <a:cubicBezTo>
                    <a:pt x="246" y="152"/>
                    <a:pt x="246" y="82"/>
                    <a:pt x="199" y="35"/>
                  </a:cubicBezTo>
                  <a:cubicBezTo>
                    <a:pt x="182" y="12"/>
                    <a:pt x="155" y="0"/>
                    <a:pt x="12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3" name="Google Shape;3443;p17"/>
            <p:cNvSpPr/>
            <p:nvPr/>
          </p:nvSpPr>
          <p:spPr>
            <a:xfrm>
              <a:off x="4171625" y="3402275"/>
              <a:ext cx="6750" cy="5825"/>
            </a:xfrm>
            <a:custGeom>
              <a:avLst/>
              <a:gdLst/>
              <a:ahLst/>
              <a:cxnLst/>
              <a:rect l="l" t="t" r="r" b="b"/>
              <a:pathLst>
                <a:path w="270" h="233" extrusionOk="0">
                  <a:moveTo>
                    <a:pt x="119" y="0"/>
                  </a:moveTo>
                  <a:cubicBezTo>
                    <a:pt x="59" y="0"/>
                    <a:pt x="1" y="45"/>
                    <a:pt x="1" y="115"/>
                  </a:cubicBezTo>
                  <a:cubicBezTo>
                    <a:pt x="1" y="174"/>
                    <a:pt x="48" y="221"/>
                    <a:pt x="118" y="232"/>
                  </a:cubicBezTo>
                  <a:cubicBezTo>
                    <a:pt x="212" y="232"/>
                    <a:pt x="270" y="104"/>
                    <a:pt x="200" y="34"/>
                  </a:cubicBezTo>
                  <a:cubicBezTo>
                    <a:pt x="177" y="11"/>
                    <a:pt x="148" y="0"/>
                    <a:pt x="1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4" name="Google Shape;3444;p17"/>
            <p:cNvSpPr/>
            <p:nvPr/>
          </p:nvSpPr>
          <p:spPr>
            <a:xfrm>
              <a:off x="4307925" y="3349050"/>
              <a:ext cx="7325" cy="5175"/>
            </a:xfrm>
            <a:custGeom>
              <a:avLst/>
              <a:gdLst/>
              <a:ahLst/>
              <a:cxnLst/>
              <a:rect l="l" t="t" r="r" b="b"/>
              <a:pathLst>
                <a:path w="293" h="207" extrusionOk="0">
                  <a:moveTo>
                    <a:pt x="186" y="1"/>
                  </a:moveTo>
                  <a:cubicBezTo>
                    <a:pt x="103" y="1"/>
                    <a:pt x="0" y="121"/>
                    <a:pt x="83" y="185"/>
                  </a:cubicBezTo>
                  <a:cubicBezTo>
                    <a:pt x="102" y="200"/>
                    <a:pt x="124" y="207"/>
                    <a:pt x="144" y="207"/>
                  </a:cubicBezTo>
                  <a:cubicBezTo>
                    <a:pt x="222" y="207"/>
                    <a:pt x="293" y="116"/>
                    <a:pt x="246" y="33"/>
                  </a:cubicBezTo>
                  <a:cubicBezTo>
                    <a:pt x="231" y="10"/>
                    <a:pt x="209" y="1"/>
                    <a:pt x="18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5" name="Google Shape;3445;p17"/>
            <p:cNvSpPr/>
            <p:nvPr/>
          </p:nvSpPr>
          <p:spPr>
            <a:xfrm>
              <a:off x="4368475" y="3214200"/>
              <a:ext cx="6450" cy="5825"/>
            </a:xfrm>
            <a:custGeom>
              <a:avLst/>
              <a:gdLst/>
              <a:ahLst/>
              <a:cxnLst/>
              <a:rect l="l" t="t" r="r" b="b"/>
              <a:pathLst>
                <a:path w="258" h="233" extrusionOk="0">
                  <a:moveTo>
                    <a:pt x="110" y="1"/>
                  </a:moveTo>
                  <a:cubicBezTo>
                    <a:pt x="53" y="1"/>
                    <a:pt x="0" y="45"/>
                    <a:pt x="0" y="116"/>
                  </a:cubicBezTo>
                  <a:cubicBezTo>
                    <a:pt x="0" y="174"/>
                    <a:pt x="47" y="221"/>
                    <a:pt x="106" y="233"/>
                  </a:cubicBezTo>
                  <a:cubicBezTo>
                    <a:pt x="211" y="233"/>
                    <a:pt x="258" y="104"/>
                    <a:pt x="188" y="34"/>
                  </a:cubicBezTo>
                  <a:cubicBezTo>
                    <a:pt x="165" y="11"/>
                    <a:pt x="137" y="1"/>
                    <a:pt x="1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6" name="Google Shape;3446;p17"/>
            <p:cNvSpPr/>
            <p:nvPr/>
          </p:nvSpPr>
          <p:spPr>
            <a:xfrm>
              <a:off x="4314650" y="3077325"/>
              <a:ext cx="5875" cy="5600"/>
            </a:xfrm>
            <a:custGeom>
              <a:avLst/>
              <a:gdLst/>
              <a:ahLst/>
              <a:cxnLst/>
              <a:rect l="l" t="t" r="r" b="b"/>
              <a:pathLst>
                <a:path w="235" h="224" extrusionOk="0">
                  <a:moveTo>
                    <a:pt x="115" y="1"/>
                  </a:moveTo>
                  <a:cubicBezTo>
                    <a:pt x="59" y="1"/>
                    <a:pt x="1" y="45"/>
                    <a:pt x="1" y="116"/>
                  </a:cubicBezTo>
                  <a:cubicBezTo>
                    <a:pt x="1" y="181"/>
                    <a:pt x="63" y="223"/>
                    <a:pt x="121" y="223"/>
                  </a:cubicBezTo>
                  <a:cubicBezTo>
                    <a:pt x="146" y="223"/>
                    <a:pt x="170" y="215"/>
                    <a:pt x="188" y="198"/>
                  </a:cubicBezTo>
                  <a:cubicBezTo>
                    <a:pt x="235" y="151"/>
                    <a:pt x="235" y="81"/>
                    <a:pt x="188" y="34"/>
                  </a:cubicBezTo>
                  <a:cubicBezTo>
                    <a:pt x="169" y="11"/>
                    <a:pt x="142" y="1"/>
                    <a:pt x="1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7" name="Google Shape;3447;p17"/>
            <p:cNvSpPr/>
            <p:nvPr/>
          </p:nvSpPr>
          <p:spPr>
            <a:xfrm>
              <a:off x="4178725" y="3018475"/>
              <a:ext cx="6400" cy="5550"/>
            </a:xfrm>
            <a:custGeom>
              <a:avLst/>
              <a:gdLst/>
              <a:ahLst/>
              <a:cxnLst/>
              <a:rect l="l" t="t" r="r" b="b"/>
              <a:pathLst>
                <a:path w="256" h="222" extrusionOk="0">
                  <a:moveTo>
                    <a:pt x="137" y="1"/>
                  </a:moveTo>
                  <a:cubicBezTo>
                    <a:pt x="41" y="1"/>
                    <a:pt x="1" y="121"/>
                    <a:pt x="68" y="188"/>
                  </a:cubicBezTo>
                  <a:cubicBezTo>
                    <a:pt x="91" y="211"/>
                    <a:pt x="119" y="222"/>
                    <a:pt x="146" y="222"/>
                  </a:cubicBezTo>
                  <a:cubicBezTo>
                    <a:pt x="202" y="222"/>
                    <a:pt x="255" y="177"/>
                    <a:pt x="255" y="107"/>
                  </a:cubicBezTo>
                  <a:cubicBezTo>
                    <a:pt x="255" y="48"/>
                    <a:pt x="208" y="1"/>
                    <a:pt x="150" y="1"/>
                  </a:cubicBezTo>
                  <a:cubicBezTo>
                    <a:pt x="145" y="1"/>
                    <a:pt x="141" y="1"/>
                    <a:pt x="13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8" name="Google Shape;3448;p17"/>
            <p:cNvSpPr/>
            <p:nvPr/>
          </p:nvSpPr>
          <p:spPr>
            <a:xfrm>
              <a:off x="4041775" y="3071725"/>
              <a:ext cx="7050" cy="5725"/>
            </a:xfrm>
            <a:custGeom>
              <a:avLst/>
              <a:gdLst/>
              <a:ahLst/>
              <a:cxnLst/>
              <a:rect l="l" t="t" r="r" b="b"/>
              <a:pathLst>
                <a:path w="282" h="229" extrusionOk="0">
                  <a:moveTo>
                    <a:pt x="129" y="1"/>
                  </a:moveTo>
                  <a:cubicBezTo>
                    <a:pt x="100" y="1"/>
                    <a:pt x="71" y="12"/>
                    <a:pt x="47" y="36"/>
                  </a:cubicBezTo>
                  <a:cubicBezTo>
                    <a:pt x="1" y="82"/>
                    <a:pt x="1" y="153"/>
                    <a:pt x="47" y="188"/>
                  </a:cubicBezTo>
                  <a:cubicBezTo>
                    <a:pt x="73" y="216"/>
                    <a:pt x="102" y="228"/>
                    <a:pt x="129" y="228"/>
                  </a:cubicBezTo>
                  <a:cubicBezTo>
                    <a:pt x="212" y="228"/>
                    <a:pt x="282" y="115"/>
                    <a:pt x="211" y="36"/>
                  </a:cubicBezTo>
                  <a:cubicBezTo>
                    <a:pt x="188" y="12"/>
                    <a:pt x="158" y="1"/>
                    <a:pt x="12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9" name="Google Shape;3449;p17"/>
            <p:cNvSpPr/>
            <p:nvPr/>
          </p:nvSpPr>
          <p:spPr>
            <a:xfrm>
              <a:off x="3981625" y="3206525"/>
              <a:ext cx="8025" cy="5625"/>
            </a:xfrm>
            <a:custGeom>
              <a:avLst/>
              <a:gdLst/>
              <a:ahLst/>
              <a:cxnLst/>
              <a:rect l="l" t="t" r="r" b="b"/>
              <a:pathLst>
                <a:path w="321" h="225" extrusionOk="0">
                  <a:moveTo>
                    <a:pt x="140" y="0"/>
                  </a:moveTo>
                  <a:cubicBezTo>
                    <a:pt x="0" y="0"/>
                    <a:pt x="3" y="224"/>
                    <a:pt x="150" y="224"/>
                  </a:cubicBezTo>
                  <a:cubicBezTo>
                    <a:pt x="153" y="224"/>
                    <a:pt x="157" y="224"/>
                    <a:pt x="160" y="224"/>
                  </a:cubicBezTo>
                  <a:cubicBezTo>
                    <a:pt x="164" y="224"/>
                    <a:pt x="168" y="224"/>
                    <a:pt x="171" y="224"/>
                  </a:cubicBezTo>
                  <a:cubicBezTo>
                    <a:pt x="317" y="224"/>
                    <a:pt x="320" y="0"/>
                    <a:pt x="181" y="0"/>
                  </a:cubicBezTo>
                  <a:cubicBezTo>
                    <a:pt x="174" y="0"/>
                    <a:pt x="167" y="1"/>
                    <a:pt x="160" y="2"/>
                  </a:cubicBezTo>
                  <a:cubicBezTo>
                    <a:pt x="153" y="1"/>
                    <a:pt x="146" y="0"/>
                    <a:pt x="14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0" name="Google Shape;3450;p17"/>
            <p:cNvSpPr/>
            <p:nvPr/>
          </p:nvSpPr>
          <p:spPr>
            <a:xfrm>
              <a:off x="6443300" y="3861700"/>
              <a:ext cx="22550" cy="20275"/>
            </a:xfrm>
            <a:custGeom>
              <a:avLst/>
              <a:gdLst/>
              <a:ahLst/>
              <a:cxnLst/>
              <a:rect l="l" t="t" r="r" b="b"/>
              <a:pathLst>
                <a:path w="902" h="811" extrusionOk="0">
                  <a:moveTo>
                    <a:pt x="444" y="0"/>
                  </a:moveTo>
                  <a:cubicBezTo>
                    <a:pt x="344" y="0"/>
                    <a:pt x="243" y="39"/>
                    <a:pt x="164" y="118"/>
                  </a:cubicBezTo>
                  <a:cubicBezTo>
                    <a:pt x="1" y="270"/>
                    <a:pt x="1" y="527"/>
                    <a:pt x="153" y="691"/>
                  </a:cubicBezTo>
                  <a:cubicBezTo>
                    <a:pt x="232" y="770"/>
                    <a:pt x="339" y="811"/>
                    <a:pt x="447" y="811"/>
                  </a:cubicBezTo>
                  <a:cubicBezTo>
                    <a:pt x="547" y="811"/>
                    <a:pt x="647" y="776"/>
                    <a:pt x="726" y="703"/>
                  </a:cubicBezTo>
                  <a:cubicBezTo>
                    <a:pt x="890" y="539"/>
                    <a:pt x="901" y="281"/>
                    <a:pt x="738" y="129"/>
                  </a:cubicBezTo>
                  <a:cubicBezTo>
                    <a:pt x="659" y="44"/>
                    <a:pt x="552"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1" name="Google Shape;3451;p17"/>
            <p:cNvSpPr/>
            <p:nvPr/>
          </p:nvSpPr>
          <p:spPr>
            <a:xfrm>
              <a:off x="6482200" y="3862575"/>
              <a:ext cx="22550" cy="20275"/>
            </a:xfrm>
            <a:custGeom>
              <a:avLst/>
              <a:gdLst/>
              <a:ahLst/>
              <a:cxnLst/>
              <a:rect l="l" t="t" r="r" b="b"/>
              <a:pathLst>
                <a:path w="902" h="811" extrusionOk="0">
                  <a:moveTo>
                    <a:pt x="447" y="1"/>
                  </a:moveTo>
                  <a:cubicBezTo>
                    <a:pt x="347" y="1"/>
                    <a:pt x="249" y="39"/>
                    <a:pt x="176" y="118"/>
                  </a:cubicBezTo>
                  <a:cubicBezTo>
                    <a:pt x="12" y="270"/>
                    <a:pt x="1" y="527"/>
                    <a:pt x="164" y="691"/>
                  </a:cubicBezTo>
                  <a:cubicBezTo>
                    <a:pt x="243" y="770"/>
                    <a:pt x="351" y="811"/>
                    <a:pt x="459" y="811"/>
                  </a:cubicBezTo>
                  <a:cubicBezTo>
                    <a:pt x="559" y="811"/>
                    <a:pt x="659" y="776"/>
                    <a:pt x="738" y="703"/>
                  </a:cubicBezTo>
                  <a:cubicBezTo>
                    <a:pt x="901" y="539"/>
                    <a:pt x="901" y="281"/>
                    <a:pt x="749" y="129"/>
                  </a:cubicBezTo>
                  <a:cubicBezTo>
                    <a:pt x="665" y="45"/>
                    <a:pt x="555" y="1"/>
                    <a:pt x="4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2" name="Google Shape;3452;p17"/>
            <p:cNvSpPr/>
            <p:nvPr/>
          </p:nvSpPr>
          <p:spPr>
            <a:xfrm>
              <a:off x="6484050" y="3823775"/>
              <a:ext cx="21575" cy="20275"/>
            </a:xfrm>
            <a:custGeom>
              <a:avLst/>
              <a:gdLst/>
              <a:ahLst/>
              <a:cxnLst/>
              <a:rect l="l" t="t" r="r" b="b"/>
              <a:pathLst>
                <a:path w="863" h="811" extrusionOk="0">
                  <a:moveTo>
                    <a:pt x="409" y="0"/>
                  </a:moveTo>
                  <a:cubicBezTo>
                    <a:pt x="205" y="0"/>
                    <a:pt x="9" y="153"/>
                    <a:pt x="9" y="394"/>
                  </a:cubicBezTo>
                  <a:cubicBezTo>
                    <a:pt x="0" y="644"/>
                    <a:pt x="202" y="810"/>
                    <a:pt x="413" y="810"/>
                  </a:cubicBezTo>
                  <a:cubicBezTo>
                    <a:pt x="509" y="810"/>
                    <a:pt x="607" y="776"/>
                    <a:pt x="687" y="699"/>
                  </a:cubicBezTo>
                  <a:cubicBezTo>
                    <a:pt x="851" y="547"/>
                    <a:pt x="863" y="289"/>
                    <a:pt x="699" y="125"/>
                  </a:cubicBezTo>
                  <a:cubicBezTo>
                    <a:pt x="616" y="39"/>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3" name="Google Shape;3453;p17"/>
            <p:cNvSpPr/>
            <p:nvPr/>
          </p:nvSpPr>
          <p:spPr>
            <a:xfrm>
              <a:off x="6444175" y="3823025"/>
              <a:ext cx="22250" cy="20275"/>
            </a:xfrm>
            <a:custGeom>
              <a:avLst/>
              <a:gdLst/>
              <a:ahLst/>
              <a:cxnLst/>
              <a:rect l="l" t="t" r="r" b="b"/>
              <a:pathLst>
                <a:path w="890" h="811" extrusionOk="0">
                  <a:moveTo>
                    <a:pt x="444" y="0"/>
                  </a:moveTo>
                  <a:cubicBezTo>
                    <a:pt x="344" y="0"/>
                    <a:pt x="243" y="35"/>
                    <a:pt x="165" y="109"/>
                  </a:cubicBezTo>
                  <a:cubicBezTo>
                    <a:pt x="1" y="272"/>
                    <a:pt x="1" y="530"/>
                    <a:pt x="153" y="682"/>
                  </a:cubicBezTo>
                  <a:cubicBezTo>
                    <a:pt x="232" y="767"/>
                    <a:pt x="339" y="811"/>
                    <a:pt x="446" y="811"/>
                  </a:cubicBezTo>
                  <a:cubicBezTo>
                    <a:pt x="546" y="811"/>
                    <a:pt x="647" y="773"/>
                    <a:pt x="726" y="694"/>
                  </a:cubicBezTo>
                  <a:cubicBezTo>
                    <a:pt x="890" y="541"/>
                    <a:pt x="890" y="284"/>
                    <a:pt x="738" y="120"/>
                  </a:cubicBezTo>
                  <a:cubicBezTo>
                    <a:pt x="659" y="41"/>
                    <a:pt x="551"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4" name="Google Shape;3454;p17"/>
            <p:cNvSpPr/>
            <p:nvPr/>
          </p:nvSpPr>
          <p:spPr>
            <a:xfrm>
              <a:off x="6438675" y="3892100"/>
              <a:ext cx="27175" cy="22275"/>
            </a:xfrm>
            <a:custGeom>
              <a:avLst/>
              <a:gdLst/>
              <a:ahLst/>
              <a:cxnLst/>
              <a:rect l="l" t="t" r="r" b="b"/>
              <a:pathLst>
                <a:path w="1087" h="891" extrusionOk="0">
                  <a:moveTo>
                    <a:pt x="541" y="1"/>
                  </a:moveTo>
                  <a:cubicBezTo>
                    <a:pt x="368" y="1"/>
                    <a:pt x="208" y="97"/>
                    <a:pt x="139" y="270"/>
                  </a:cubicBezTo>
                  <a:cubicBezTo>
                    <a:pt x="1" y="576"/>
                    <a:pt x="237" y="890"/>
                    <a:pt x="532" y="890"/>
                  </a:cubicBezTo>
                  <a:cubicBezTo>
                    <a:pt x="587" y="890"/>
                    <a:pt x="643" y="879"/>
                    <a:pt x="700" y="855"/>
                  </a:cubicBezTo>
                  <a:cubicBezTo>
                    <a:pt x="1075" y="715"/>
                    <a:pt x="1086" y="188"/>
                    <a:pt x="724" y="36"/>
                  </a:cubicBezTo>
                  <a:cubicBezTo>
                    <a:pt x="663" y="12"/>
                    <a:pt x="601" y="1"/>
                    <a:pt x="54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5" name="Google Shape;3455;p17"/>
            <p:cNvSpPr/>
            <p:nvPr/>
          </p:nvSpPr>
          <p:spPr>
            <a:xfrm>
              <a:off x="6481050" y="3892875"/>
              <a:ext cx="26925" cy="22350"/>
            </a:xfrm>
            <a:custGeom>
              <a:avLst/>
              <a:gdLst/>
              <a:ahLst/>
              <a:cxnLst/>
              <a:rect l="l" t="t" r="r" b="b"/>
              <a:pathLst>
                <a:path w="1077" h="894" extrusionOk="0">
                  <a:moveTo>
                    <a:pt x="530" y="0"/>
                  </a:moveTo>
                  <a:cubicBezTo>
                    <a:pt x="239" y="0"/>
                    <a:pt x="0" y="303"/>
                    <a:pt x="117" y="614"/>
                  </a:cubicBezTo>
                  <a:cubicBezTo>
                    <a:pt x="187" y="790"/>
                    <a:pt x="351" y="893"/>
                    <a:pt x="528" y="893"/>
                  </a:cubicBezTo>
                  <a:cubicBezTo>
                    <a:pt x="585" y="893"/>
                    <a:pt x="644" y="882"/>
                    <a:pt x="702" y="859"/>
                  </a:cubicBezTo>
                  <a:cubicBezTo>
                    <a:pt x="1064" y="719"/>
                    <a:pt x="1076" y="193"/>
                    <a:pt x="713" y="40"/>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6" name="Google Shape;3456;p17"/>
            <p:cNvSpPr/>
            <p:nvPr/>
          </p:nvSpPr>
          <p:spPr>
            <a:xfrm>
              <a:off x="6511150" y="3863750"/>
              <a:ext cx="27175" cy="22275"/>
            </a:xfrm>
            <a:custGeom>
              <a:avLst/>
              <a:gdLst/>
              <a:ahLst/>
              <a:cxnLst/>
              <a:rect l="l" t="t" r="r" b="b"/>
              <a:pathLst>
                <a:path w="1087" h="891" extrusionOk="0">
                  <a:moveTo>
                    <a:pt x="555" y="1"/>
                  </a:moveTo>
                  <a:cubicBezTo>
                    <a:pt x="501" y="1"/>
                    <a:pt x="444" y="12"/>
                    <a:pt x="387" y="36"/>
                  </a:cubicBezTo>
                  <a:cubicBezTo>
                    <a:pt x="13" y="176"/>
                    <a:pt x="1" y="702"/>
                    <a:pt x="364" y="855"/>
                  </a:cubicBezTo>
                  <a:cubicBezTo>
                    <a:pt x="425" y="879"/>
                    <a:pt x="487" y="891"/>
                    <a:pt x="548" y="891"/>
                  </a:cubicBezTo>
                  <a:cubicBezTo>
                    <a:pt x="721" y="891"/>
                    <a:pt x="879" y="797"/>
                    <a:pt x="948" y="632"/>
                  </a:cubicBezTo>
                  <a:cubicBezTo>
                    <a:pt x="1087" y="317"/>
                    <a:pt x="850" y="1"/>
                    <a:pt x="5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7" name="Google Shape;3457;p17"/>
            <p:cNvSpPr/>
            <p:nvPr/>
          </p:nvSpPr>
          <p:spPr>
            <a:xfrm>
              <a:off x="6512075" y="3821750"/>
              <a:ext cx="26300" cy="22400"/>
            </a:xfrm>
            <a:custGeom>
              <a:avLst/>
              <a:gdLst/>
              <a:ahLst/>
              <a:cxnLst/>
              <a:rect l="l" t="t" r="r" b="b"/>
              <a:pathLst>
                <a:path w="1052" h="896" extrusionOk="0">
                  <a:moveTo>
                    <a:pt x="546" y="0"/>
                  </a:moveTo>
                  <a:cubicBezTo>
                    <a:pt x="383" y="0"/>
                    <a:pt x="219" y="88"/>
                    <a:pt x="139" y="265"/>
                  </a:cubicBezTo>
                  <a:cubicBezTo>
                    <a:pt x="1" y="572"/>
                    <a:pt x="239" y="896"/>
                    <a:pt x="543" y="896"/>
                  </a:cubicBezTo>
                  <a:cubicBezTo>
                    <a:pt x="598" y="896"/>
                    <a:pt x="655" y="885"/>
                    <a:pt x="713" y="862"/>
                  </a:cubicBezTo>
                  <a:cubicBezTo>
                    <a:pt x="935" y="780"/>
                    <a:pt x="1052" y="522"/>
                    <a:pt x="958" y="288"/>
                  </a:cubicBezTo>
                  <a:cubicBezTo>
                    <a:pt x="886" y="97"/>
                    <a:pt x="716" y="0"/>
                    <a:pt x="54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8" name="Google Shape;3458;p17"/>
            <p:cNvSpPr/>
            <p:nvPr/>
          </p:nvSpPr>
          <p:spPr>
            <a:xfrm>
              <a:off x="6483100" y="3791675"/>
              <a:ext cx="26325" cy="22275"/>
            </a:xfrm>
            <a:custGeom>
              <a:avLst/>
              <a:gdLst/>
              <a:ahLst/>
              <a:cxnLst/>
              <a:rect l="l" t="t" r="r" b="b"/>
              <a:pathLst>
                <a:path w="1053" h="891" extrusionOk="0">
                  <a:moveTo>
                    <a:pt x="530" y="0"/>
                  </a:moveTo>
                  <a:cubicBezTo>
                    <a:pt x="238" y="0"/>
                    <a:pt x="0" y="301"/>
                    <a:pt x="117" y="602"/>
                  </a:cubicBezTo>
                  <a:cubicBezTo>
                    <a:pt x="195" y="794"/>
                    <a:pt x="367" y="890"/>
                    <a:pt x="540" y="890"/>
                  </a:cubicBezTo>
                  <a:cubicBezTo>
                    <a:pt x="704" y="890"/>
                    <a:pt x="867" y="803"/>
                    <a:pt x="947" y="626"/>
                  </a:cubicBezTo>
                  <a:cubicBezTo>
                    <a:pt x="1053" y="392"/>
                    <a:pt x="947" y="134"/>
                    <a:pt x="713" y="41"/>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9" name="Google Shape;3459;p17"/>
            <p:cNvSpPr/>
            <p:nvPr/>
          </p:nvSpPr>
          <p:spPr>
            <a:xfrm>
              <a:off x="6440950" y="3790850"/>
              <a:ext cx="26350" cy="22200"/>
            </a:xfrm>
            <a:custGeom>
              <a:avLst/>
              <a:gdLst/>
              <a:ahLst/>
              <a:cxnLst/>
              <a:rect l="l" t="t" r="r" b="b"/>
              <a:pathLst>
                <a:path w="1054" h="888" extrusionOk="0">
                  <a:moveTo>
                    <a:pt x="548" y="1"/>
                  </a:moveTo>
                  <a:cubicBezTo>
                    <a:pt x="381" y="1"/>
                    <a:pt x="212" y="91"/>
                    <a:pt x="130" y="273"/>
                  </a:cubicBezTo>
                  <a:cubicBezTo>
                    <a:pt x="0" y="572"/>
                    <a:pt x="236" y="888"/>
                    <a:pt x="540" y="888"/>
                  </a:cubicBezTo>
                  <a:cubicBezTo>
                    <a:pt x="593" y="888"/>
                    <a:pt x="648" y="878"/>
                    <a:pt x="703" y="857"/>
                  </a:cubicBezTo>
                  <a:cubicBezTo>
                    <a:pt x="937" y="776"/>
                    <a:pt x="1054" y="506"/>
                    <a:pt x="949" y="273"/>
                  </a:cubicBezTo>
                  <a:cubicBezTo>
                    <a:pt x="879" y="91"/>
                    <a:pt x="715" y="1"/>
                    <a:pt x="5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0" name="Google Shape;3460;p17"/>
            <p:cNvSpPr/>
            <p:nvPr/>
          </p:nvSpPr>
          <p:spPr>
            <a:xfrm>
              <a:off x="6410275" y="3819725"/>
              <a:ext cx="27200" cy="22275"/>
            </a:xfrm>
            <a:custGeom>
              <a:avLst/>
              <a:gdLst/>
              <a:ahLst/>
              <a:cxnLst/>
              <a:rect l="l" t="t" r="r" b="b"/>
              <a:pathLst>
                <a:path w="1088" h="891" extrusionOk="0">
                  <a:moveTo>
                    <a:pt x="542" y="1"/>
                  </a:moveTo>
                  <a:cubicBezTo>
                    <a:pt x="372" y="1"/>
                    <a:pt x="209" y="101"/>
                    <a:pt x="140" y="264"/>
                  </a:cubicBezTo>
                  <a:cubicBezTo>
                    <a:pt x="0" y="573"/>
                    <a:pt x="243" y="891"/>
                    <a:pt x="550" y="891"/>
                  </a:cubicBezTo>
                  <a:cubicBezTo>
                    <a:pt x="603" y="891"/>
                    <a:pt x="658" y="881"/>
                    <a:pt x="713" y="861"/>
                  </a:cubicBezTo>
                  <a:cubicBezTo>
                    <a:pt x="1076" y="720"/>
                    <a:pt x="1088" y="194"/>
                    <a:pt x="725" y="42"/>
                  </a:cubicBezTo>
                  <a:cubicBezTo>
                    <a:pt x="666" y="14"/>
                    <a:pt x="604" y="1"/>
                    <a:pt x="54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1" name="Google Shape;3461;p17"/>
            <p:cNvSpPr/>
            <p:nvPr/>
          </p:nvSpPr>
          <p:spPr>
            <a:xfrm>
              <a:off x="6410550" y="3861700"/>
              <a:ext cx="26050" cy="22450"/>
            </a:xfrm>
            <a:custGeom>
              <a:avLst/>
              <a:gdLst/>
              <a:ahLst/>
              <a:cxnLst/>
              <a:rect l="l" t="t" r="r" b="b"/>
              <a:pathLst>
                <a:path w="1042" h="898" extrusionOk="0">
                  <a:moveTo>
                    <a:pt x="508" y="1"/>
                  </a:moveTo>
                  <a:cubicBezTo>
                    <a:pt x="453" y="1"/>
                    <a:pt x="396" y="12"/>
                    <a:pt x="340" y="36"/>
                  </a:cubicBezTo>
                  <a:cubicBezTo>
                    <a:pt x="106" y="118"/>
                    <a:pt x="0" y="387"/>
                    <a:pt x="82" y="609"/>
                  </a:cubicBezTo>
                  <a:cubicBezTo>
                    <a:pt x="154" y="801"/>
                    <a:pt x="327" y="897"/>
                    <a:pt x="501" y="897"/>
                  </a:cubicBezTo>
                  <a:cubicBezTo>
                    <a:pt x="667" y="897"/>
                    <a:pt x="833" y="809"/>
                    <a:pt x="913" y="632"/>
                  </a:cubicBezTo>
                  <a:cubicBezTo>
                    <a:pt x="1041" y="317"/>
                    <a:pt x="803" y="1"/>
                    <a:pt x="5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2" name="Google Shape;3462;p17"/>
            <p:cNvSpPr/>
            <p:nvPr/>
          </p:nvSpPr>
          <p:spPr>
            <a:xfrm>
              <a:off x="6408800" y="3904325"/>
              <a:ext cx="12300" cy="11225"/>
            </a:xfrm>
            <a:custGeom>
              <a:avLst/>
              <a:gdLst/>
              <a:ahLst/>
              <a:cxnLst/>
              <a:rect l="l" t="t" r="r" b="b"/>
              <a:pathLst>
                <a:path w="492" h="449" extrusionOk="0">
                  <a:moveTo>
                    <a:pt x="244" y="1"/>
                  </a:moveTo>
                  <a:cubicBezTo>
                    <a:pt x="187" y="1"/>
                    <a:pt x="129" y="21"/>
                    <a:pt x="82" y="62"/>
                  </a:cubicBezTo>
                  <a:cubicBezTo>
                    <a:pt x="0" y="156"/>
                    <a:pt x="0" y="296"/>
                    <a:pt x="82" y="378"/>
                  </a:cubicBezTo>
                  <a:cubicBezTo>
                    <a:pt x="129" y="425"/>
                    <a:pt x="187" y="448"/>
                    <a:pt x="244" y="448"/>
                  </a:cubicBezTo>
                  <a:cubicBezTo>
                    <a:pt x="301" y="448"/>
                    <a:pt x="357" y="425"/>
                    <a:pt x="398" y="378"/>
                  </a:cubicBezTo>
                  <a:cubicBezTo>
                    <a:pt x="492" y="296"/>
                    <a:pt x="492" y="156"/>
                    <a:pt x="398" y="62"/>
                  </a:cubicBezTo>
                  <a:cubicBezTo>
                    <a:pt x="357" y="21"/>
                    <a:pt x="301" y="1"/>
                    <a:pt x="24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3" name="Google Shape;3463;p17"/>
            <p:cNvSpPr/>
            <p:nvPr/>
          </p:nvSpPr>
          <p:spPr>
            <a:xfrm>
              <a:off x="6467000" y="3929675"/>
              <a:ext cx="11425" cy="11050"/>
            </a:xfrm>
            <a:custGeom>
              <a:avLst/>
              <a:gdLst/>
              <a:ahLst/>
              <a:cxnLst/>
              <a:rect l="l" t="t" r="r" b="b"/>
              <a:pathLst>
                <a:path w="457" h="442" extrusionOk="0">
                  <a:moveTo>
                    <a:pt x="229" y="0"/>
                  </a:moveTo>
                  <a:cubicBezTo>
                    <a:pt x="118" y="0"/>
                    <a:pt x="6" y="73"/>
                    <a:pt x="0" y="218"/>
                  </a:cubicBezTo>
                  <a:cubicBezTo>
                    <a:pt x="0" y="347"/>
                    <a:pt x="94" y="440"/>
                    <a:pt x="223" y="440"/>
                  </a:cubicBezTo>
                  <a:cubicBezTo>
                    <a:pt x="229" y="441"/>
                    <a:pt x="236" y="441"/>
                    <a:pt x="242" y="441"/>
                  </a:cubicBezTo>
                  <a:cubicBezTo>
                    <a:pt x="361" y="441"/>
                    <a:pt x="445" y="341"/>
                    <a:pt x="457" y="230"/>
                  </a:cubicBezTo>
                  <a:cubicBezTo>
                    <a:pt x="457" y="76"/>
                    <a:pt x="343" y="0"/>
                    <a:pt x="22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4" name="Google Shape;3464;p17"/>
            <p:cNvSpPr/>
            <p:nvPr/>
          </p:nvSpPr>
          <p:spPr>
            <a:xfrm>
              <a:off x="6525500" y="3906675"/>
              <a:ext cx="13575" cy="10975"/>
            </a:xfrm>
            <a:custGeom>
              <a:avLst/>
              <a:gdLst/>
              <a:ahLst/>
              <a:cxnLst/>
              <a:rect l="l" t="t" r="r" b="b"/>
              <a:pathLst>
                <a:path w="543" h="439" extrusionOk="0">
                  <a:moveTo>
                    <a:pt x="244" y="0"/>
                  </a:moveTo>
                  <a:cubicBezTo>
                    <a:pt x="187" y="0"/>
                    <a:pt x="129" y="21"/>
                    <a:pt x="82" y="62"/>
                  </a:cubicBezTo>
                  <a:cubicBezTo>
                    <a:pt x="0" y="155"/>
                    <a:pt x="0" y="296"/>
                    <a:pt x="82" y="378"/>
                  </a:cubicBezTo>
                  <a:cubicBezTo>
                    <a:pt x="128" y="421"/>
                    <a:pt x="179" y="439"/>
                    <a:pt x="228" y="439"/>
                  </a:cubicBezTo>
                  <a:cubicBezTo>
                    <a:pt x="395" y="439"/>
                    <a:pt x="542" y="233"/>
                    <a:pt x="398" y="62"/>
                  </a:cubicBezTo>
                  <a:cubicBezTo>
                    <a:pt x="357" y="21"/>
                    <a:pt x="301" y="0"/>
                    <a:pt x="2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5" name="Google Shape;3465;p17"/>
            <p:cNvSpPr/>
            <p:nvPr/>
          </p:nvSpPr>
          <p:spPr>
            <a:xfrm>
              <a:off x="6549475" y="3848975"/>
              <a:ext cx="13175" cy="11300"/>
            </a:xfrm>
            <a:custGeom>
              <a:avLst/>
              <a:gdLst/>
              <a:ahLst/>
              <a:cxnLst/>
              <a:rect l="l" t="t" r="r" b="b"/>
              <a:pathLst>
                <a:path w="527" h="452" extrusionOk="0">
                  <a:moveTo>
                    <a:pt x="300" y="1"/>
                  </a:moveTo>
                  <a:cubicBezTo>
                    <a:pt x="245" y="1"/>
                    <a:pt x="189" y="21"/>
                    <a:pt x="141" y="65"/>
                  </a:cubicBezTo>
                  <a:cubicBezTo>
                    <a:pt x="0" y="205"/>
                    <a:pt x="94" y="451"/>
                    <a:pt x="293" y="451"/>
                  </a:cubicBezTo>
                  <a:cubicBezTo>
                    <a:pt x="422" y="451"/>
                    <a:pt x="527" y="358"/>
                    <a:pt x="527" y="229"/>
                  </a:cubicBezTo>
                  <a:cubicBezTo>
                    <a:pt x="527" y="93"/>
                    <a:pt x="418" y="1"/>
                    <a:pt x="30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6" name="Google Shape;3466;p17"/>
            <p:cNvSpPr/>
            <p:nvPr/>
          </p:nvSpPr>
          <p:spPr>
            <a:xfrm>
              <a:off x="6528425" y="3790425"/>
              <a:ext cx="11725" cy="11250"/>
            </a:xfrm>
            <a:custGeom>
              <a:avLst/>
              <a:gdLst/>
              <a:ahLst/>
              <a:cxnLst/>
              <a:rect l="l" t="t" r="r" b="b"/>
              <a:pathLst>
                <a:path w="469" h="450" extrusionOk="0">
                  <a:moveTo>
                    <a:pt x="217" y="0"/>
                  </a:moveTo>
                  <a:cubicBezTo>
                    <a:pt x="105" y="0"/>
                    <a:pt x="0" y="86"/>
                    <a:pt x="0" y="219"/>
                  </a:cubicBezTo>
                  <a:cubicBezTo>
                    <a:pt x="0" y="361"/>
                    <a:pt x="106" y="450"/>
                    <a:pt x="218" y="450"/>
                  </a:cubicBezTo>
                  <a:cubicBezTo>
                    <a:pt x="273" y="450"/>
                    <a:pt x="329" y="429"/>
                    <a:pt x="374" y="383"/>
                  </a:cubicBezTo>
                  <a:cubicBezTo>
                    <a:pt x="468" y="290"/>
                    <a:pt x="468" y="149"/>
                    <a:pt x="374" y="67"/>
                  </a:cubicBezTo>
                  <a:cubicBezTo>
                    <a:pt x="328" y="21"/>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7" name="Google Shape;3467;p17"/>
            <p:cNvSpPr/>
            <p:nvPr/>
          </p:nvSpPr>
          <p:spPr>
            <a:xfrm>
              <a:off x="6468550" y="3765175"/>
              <a:ext cx="13100" cy="11075"/>
            </a:xfrm>
            <a:custGeom>
              <a:avLst/>
              <a:gdLst/>
              <a:ahLst/>
              <a:cxnLst/>
              <a:rect l="l" t="t" r="r" b="b"/>
              <a:pathLst>
                <a:path w="524" h="443" extrusionOk="0">
                  <a:moveTo>
                    <a:pt x="287" y="1"/>
                  </a:moveTo>
                  <a:cubicBezTo>
                    <a:pt x="97" y="1"/>
                    <a:pt x="0" y="238"/>
                    <a:pt x="137" y="375"/>
                  </a:cubicBezTo>
                  <a:cubicBezTo>
                    <a:pt x="183" y="422"/>
                    <a:pt x="241" y="442"/>
                    <a:pt x="298" y="442"/>
                  </a:cubicBezTo>
                  <a:cubicBezTo>
                    <a:pt x="413" y="442"/>
                    <a:pt x="523" y="356"/>
                    <a:pt x="523" y="223"/>
                  </a:cubicBezTo>
                  <a:cubicBezTo>
                    <a:pt x="523" y="106"/>
                    <a:pt x="430" y="1"/>
                    <a:pt x="301" y="1"/>
                  </a:cubicBezTo>
                  <a:cubicBezTo>
                    <a:pt x="296" y="1"/>
                    <a:pt x="292" y="1"/>
                    <a:pt x="2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8" name="Google Shape;3468;p17"/>
            <p:cNvSpPr/>
            <p:nvPr/>
          </p:nvSpPr>
          <p:spPr>
            <a:xfrm>
              <a:off x="6409675" y="3788000"/>
              <a:ext cx="14925" cy="11125"/>
            </a:xfrm>
            <a:custGeom>
              <a:avLst/>
              <a:gdLst/>
              <a:ahLst/>
              <a:cxnLst/>
              <a:rect l="l" t="t" r="r" b="b"/>
              <a:pathLst>
                <a:path w="597" h="445" extrusionOk="0">
                  <a:moveTo>
                    <a:pt x="303" y="0"/>
                  </a:moveTo>
                  <a:cubicBezTo>
                    <a:pt x="246" y="0"/>
                    <a:pt x="187" y="24"/>
                    <a:pt x="141" y="71"/>
                  </a:cubicBezTo>
                  <a:cubicBezTo>
                    <a:pt x="0" y="211"/>
                    <a:pt x="106" y="445"/>
                    <a:pt x="304" y="445"/>
                  </a:cubicBezTo>
                  <a:cubicBezTo>
                    <a:pt x="503" y="445"/>
                    <a:pt x="597" y="211"/>
                    <a:pt x="457" y="71"/>
                  </a:cubicBezTo>
                  <a:cubicBezTo>
                    <a:pt x="416" y="24"/>
                    <a:pt x="360" y="0"/>
                    <a:pt x="30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9" name="Google Shape;3469;p17"/>
            <p:cNvSpPr/>
            <p:nvPr/>
          </p:nvSpPr>
          <p:spPr>
            <a:xfrm>
              <a:off x="6384225" y="3845625"/>
              <a:ext cx="13175" cy="11350"/>
            </a:xfrm>
            <a:custGeom>
              <a:avLst/>
              <a:gdLst/>
              <a:ahLst/>
              <a:cxnLst/>
              <a:rect l="l" t="t" r="r" b="b"/>
              <a:pathLst>
                <a:path w="527" h="454" extrusionOk="0">
                  <a:moveTo>
                    <a:pt x="305" y="0"/>
                  </a:moveTo>
                  <a:cubicBezTo>
                    <a:pt x="106" y="0"/>
                    <a:pt x="0" y="234"/>
                    <a:pt x="141" y="386"/>
                  </a:cubicBezTo>
                  <a:cubicBezTo>
                    <a:pt x="187" y="433"/>
                    <a:pt x="245" y="453"/>
                    <a:pt x="302" y="453"/>
                  </a:cubicBezTo>
                  <a:cubicBezTo>
                    <a:pt x="417" y="453"/>
                    <a:pt x="527" y="367"/>
                    <a:pt x="527" y="234"/>
                  </a:cubicBezTo>
                  <a:cubicBezTo>
                    <a:pt x="527" y="105"/>
                    <a:pt x="433" y="0"/>
                    <a:pt x="30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0" name="Google Shape;3470;p17"/>
            <p:cNvSpPr/>
            <p:nvPr/>
          </p:nvSpPr>
          <p:spPr>
            <a:xfrm>
              <a:off x="6420500" y="3944900"/>
              <a:ext cx="19775" cy="16975"/>
            </a:xfrm>
            <a:custGeom>
              <a:avLst/>
              <a:gdLst/>
              <a:ahLst/>
              <a:cxnLst/>
              <a:rect l="l" t="t" r="r" b="b"/>
              <a:pathLst>
                <a:path w="791" h="679" extrusionOk="0">
                  <a:moveTo>
                    <a:pt x="384" y="1"/>
                  </a:moveTo>
                  <a:cubicBezTo>
                    <a:pt x="261" y="1"/>
                    <a:pt x="139" y="68"/>
                    <a:pt x="82" y="206"/>
                  </a:cubicBezTo>
                  <a:cubicBezTo>
                    <a:pt x="0" y="381"/>
                    <a:pt x="82" y="568"/>
                    <a:pt x="246" y="650"/>
                  </a:cubicBezTo>
                  <a:cubicBezTo>
                    <a:pt x="292" y="670"/>
                    <a:pt x="338" y="678"/>
                    <a:pt x="383" y="678"/>
                  </a:cubicBezTo>
                  <a:cubicBezTo>
                    <a:pt x="609" y="678"/>
                    <a:pt x="790" y="452"/>
                    <a:pt x="702" y="217"/>
                  </a:cubicBezTo>
                  <a:cubicBezTo>
                    <a:pt x="642" y="74"/>
                    <a:pt x="513"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1" name="Google Shape;3471;p17"/>
            <p:cNvSpPr/>
            <p:nvPr/>
          </p:nvSpPr>
          <p:spPr>
            <a:xfrm>
              <a:off x="6504325" y="3946700"/>
              <a:ext cx="20300" cy="16850"/>
            </a:xfrm>
            <a:custGeom>
              <a:avLst/>
              <a:gdLst/>
              <a:ahLst/>
              <a:cxnLst/>
              <a:rect l="l" t="t" r="r" b="b"/>
              <a:pathLst>
                <a:path w="812" h="674" extrusionOk="0">
                  <a:moveTo>
                    <a:pt x="406" y="0"/>
                  </a:moveTo>
                  <a:cubicBezTo>
                    <a:pt x="180" y="0"/>
                    <a:pt x="1" y="227"/>
                    <a:pt x="98" y="461"/>
                  </a:cubicBezTo>
                  <a:cubicBezTo>
                    <a:pt x="143" y="594"/>
                    <a:pt x="268" y="674"/>
                    <a:pt x="402" y="674"/>
                  </a:cubicBezTo>
                  <a:cubicBezTo>
                    <a:pt x="445" y="674"/>
                    <a:pt x="489" y="665"/>
                    <a:pt x="531" y="648"/>
                  </a:cubicBezTo>
                  <a:cubicBezTo>
                    <a:pt x="812" y="543"/>
                    <a:pt x="812" y="145"/>
                    <a:pt x="543" y="28"/>
                  </a:cubicBezTo>
                  <a:cubicBezTo>
                    <a:pt x="497" y="9"/>
                    <a:pt x="450"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2" name="Google Shape;3472;p17"/>
            <p:cNvSpPr/>
            <p:nvPr/>
          </p:nvSpPr>
          <p:spPr>
            <a:xfrm>
              <a:off x="6564975" y="3888625"/>
              <a:ext cx="20600" cy="16775"/>
            </a:xfrm>
            <a:custGeom>
              <a:avLst/>
              <a:gdLst/>
              <a:ahLst/>
              <a:cxnLst/>
              <a:rect l="l" t="t" r="r" b="b"/>
              <a:pathLst>
                <a:path w="824" h="671" extrusionOk="0">
                  <a:moveTo>
                    <a:pt x="412" y="1"/>
                  </a:moveTo>
                  <a:cubicBezTo>
                    <a:pt x="373" y="1"/>
                    <a:pt x="333" y="8"/>
                    <a:pt x="293" y="23"/>
                  </a:cubicBezTo>
                  <a:cubicBezTo>
                    <a:pt x="12" y="129"/>
                    <a:pt x="0" y="526"/>
                    <a:pt x="281" y="643"/>
                  </a:cubicBezTo>
                  <a:cubicBezTo>
                    <a:pt x="324" y="661"/>
                    <a:pt x="368" y="670"/>
                    <a:pt x="412" y="670"/>
                  </a:cubicBezTo>
                  <a:cubicBezTo>
                    <a:pt x="539" y="670"/>
                    <a:pt x="662" y="598"/>
                    <a:pt x="714" y="468"/>
                  </a:cubicBezTo>
                  <a:cubicBezTo>
                    <a:pt x="824" y="238"/>
                    <a:pt x="636" y="1"/>
                    <a:pt x="4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3" name="Google Shape;3473;p17"/>
            <p:cNvSpPr/>
            <p:nvPr/>
          </p:nvSpPr>
          <p:spPr>
            <a:xfrm>
              <a:off x="6566875" y="3804625"/>
              <a:ext cx="19775" cy="16725"/>
            </a:xfrm>
            <a:custGeom>
              <a:avLst/>
              <a:gdLst/>
              <a:ahLst/>
              <a:cxnLst/>
              <a:rect l="l" t="t" r="r" b="b"/>
              <a:pathLst>
                <a:path w="791" h="669" extrusionOk="0">
                  <a:moveTo>
                    <a:pt x="406" y="1"/>
                  </a:moveTo>
                  <a:cubicBezTo>
                    <a:pt x="282" y="1"/>
                    <a:pt x="158" y="68"/>
                    <a:pt x="100" y="201"/>
                  </a:cubicBezTo>
                  <a:cubicBezTo>
                    <a:pt x="0" y="431"/>
                    <a:pt x="181" y="668"/>
                    <a:pt x="410" y="668"/>
                  </a:cubicBezTo>
                  <a:cubicBezTo>
                    <a:pt x="450" y="668"/>
                    <a:pt x="491" y="661"/>
                    <a:pt x="533" y="646"/>
                  </a:cubicBezTo>
                  <a:cubicBezTo>
                    <a:pt x="708" y="576"/>
                    <a:pt x="790" y="388"/>
                    <a:pt x="720" y="213"/>
                  </a:cubicBezTo>
                  <a:cubicBezTo>
                    <a:pt x="661" y="71"/>
                    <a:pt x="533" y="1"/>
                    <a:pt x="4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4" name="Google Shape;3474;p17"/>
            <p:cNvSpPr/>
            <p:nvPr/>
          </p:nvSpPr>
          <p:spPr>
            <a:xfrm>
              <a:off x="6508675" y="3744000"/>
              <a:ext cx="19475" cy="16850"/>
            </a:xfrm>
            <a:custGeom>
              <a:avLst/>
              <a:gdLst/>
              <a:ahLst/>
              <a:cxnLst/>
              <a:rect l="l" t="t" r="r" b="b"/>
              <a:pathLst>
                <a:path w="779" h="674" extrusionOk="0">
                  <a:moveTo>
                    <a:pt x="401" y="1"/>
                  </a:moveTo>
                  <a:cubicBezTo>
                    <a:pt x="182" y="1"/>
                    <a:pt x="0" y="227"/>
                    <a:pt x="88" y="462"/>
                  </a:cubicBezTo>
                  <a:cubicBezTo>
                    <a:pt x="141" y="604"/>
                    <a:pt x="269" y="674"/>
                    <a:pt x="398" y="674"/>
                  </a:cubicBezTo>
                  <a:cubicBezTo>
                    <a:pt x="524" y="674"/>
                    <a:pt x="650" y="607"/>
                    <a:pt x="708" y="474"/>
                  </a:cubicBezTo>
                  <a:cubicBezTo>
                    <a:pt x="778" y="298"/>
                    <a:pt x="708" y="111"/>
                    <a:pt x="533" y="29"/>
                  </a:cubicBezTo>
                  <a:cubicBezTo>
                    <a:pt x="488" y="10"/>
                    <a:pt x="444" y="1"/>
                    <a:pt x="40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5" name="Google Shape;3475;p17"/>
            <p:cNvSpPr/>
            <p:nvPr/>
          </p:nvSpPr>
          <p:spPr>
            <a:xfrm>
              <a:off x="6424300" y="3742325"/>
              <a:ext cx="20350" cy="16850"/>
            </a:xfrm>
            <a:custGeom>
              <a:avLst/>
              <a:gdLst/>
              <a:ahLst/>
              <a:cxnLst/>
              <a:rect l="l" t="t" r="r" b="b"/>
              <a:pathLst>
                <a:path w="814" h="674" extrusionOk="0">
                  <a:moveTo>
                    <a:pt x="410" y="1"/>
                  </a:moveTo>
                  <a:cubicBezTo>
                    <a:pt x="367" y="1"/>
                    <a:pt x="323" y="9"/>
                    <a:pt x="281" y="26"/>
                  </a:cubicBezTo>
                  <a:cubicBezTo>
                    <a:pt x="0" y="131"/>
                    <a:pt x="0" y="529"/>
                    <a:pt x="269" y="646"/>
                  </a:cubicBezTo>
                  <a:cubicBezTo>
                    <a:pt x="316" y="665"/>
                    <a:pt x="362" y="674"/>
                    <a:pt x="406" y="674"/>
                  </a:cubicBezTo>
                  <a:cubicBezTo>
                    <a:pt x="632" y="674"/>
                    <a:pt x="814" y="448"/>
                    <a:pt x="726" y="213"/>
                  </a:cubicBezTo>
                  <a:cubicBezTo>
                    <a:pt x="672" y="80"/>
                    <a:pt x="545" y="1"/>
                    <a:pt x="4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6" name="Google Shape;3476;p17"/>
            <p:cNvSpPr/>
            <p:nvPr/>
          </p:nvSpPr>
          <p:spPr>
            <a:xfrm>
              <a:off x="6364050" y="3800525"/>
              <a:ext cx="22275" cy="17100"/>
            </a:xfrm>
            <a:custGeom>
              <a:avLst/>
              <a:gdLst/>
              <a:ahLst/>
              <a:cxnLst/>
              <a:rect l="l" t="t" r="r" b="b"/>
              <a:pathLst>
                <a:path w="891" h="684" extrusionOk="0">
                  <a:moveTo>
                    <a:pt x="384" y="1"/>
                  </a:moveTo>
                  <a:cubicBezTo>
                    <a:pt x="250" y="1"/>
                    <a:pt x="123" y="78"/>
                    <a:pt x="70" y="201"/>
                  </a:cubicBezTo>
                  <a:cubicBezTo>
                    <a:pt x="0" y="365"/>
                    <a:pt x="70" y="564"/>
                    <a:pt x="246" y="646"/>
                  </a:cubicBezTo>
                  <a:cubicBezTo>
                    <a:pt x="300" y="672"/>
                    <a:pt x="352" y="684"/>
                    <a:pt x="400" y="684"/>
                  </a:cubicBezTo>
                  <a:cubicBezTo>
                    <a:pt x="720" y="684"/>
                    <a:pt x="891" y="178"/>
                    <a:pt x="515" y="26"/>
                  </a:cubicBezTo>
                  <a:cubicBezTo>
                    <a:pt x="472" y="9"/>
                    <a:pt x="428"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7" name="Google Shape;3477;p17"/>
            <p:cNvSpPr/>
            <p:nvPr/>
          </p:nvSpPr>
          <p:spPr>
            <a:xfrm>
              <a:off x="6362000" y="3884525"/>
              <a:ext cx="19775" cy="16725"/>
            </a:xfrm>
            <a:custGeom>
              <a:avLst/>
              <a:gdLst/>
              <a:ahLst/>
              <a:cxnLst/>
              <a:rect l="l" t="t" r="r" b="b"/>
              <a:pathLst>
                <a:path w="791" h="669" extrusionOk="0">
                  <a:moveTo>
                    <a:pt x="387" y="1"/>
                  </a:moveTo>
                  <a:cubicBezTo>
                    <a:pt x="349" y="1"/>
                    <a:pt x="309" y="8"/>
                    <a:pt x="269" y="24"/>
                  </a:cubicBezTo>
                  <a:cubicBezTo>
                    <a:pt x="94" y="94"/>
                    <a:pt x="0" y="293"/>
                    <a:pt x="82" y="456"/>
                  </a:cubicBezTo>
                  <a:cubicBezTo>
                    <a:pt x="135" y="598"/>
                    <a:pt x="260" y="668"/>
                    <a:pt x="386" y="668"/>
                  </a:cubicBezTo>
                  <a:cubicBezTo>
                    <a:pt x="509" y="668"/>
                    <a:pt x="633" y="601"/>
                    <a:pt x="691" y="468"/>
                  </a:cubicBezTo>
                  <a:cubicBezTo>
                    <a:pt x="790" y="239"/>
                    <a:pt x="609"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8" name="Google Shape;3478;p17"/>
            <p:cNvSpPr/>
            <p:nvPr/>
          </p:nvSpPr>
          <p:spPr>
            <a:xfrm>
              <a:off x="6371075" y="3945050"/>
              <a:ext cx="7025" cy="5575"/>
            </a:xfrm>
            <a:custGeom>
              <a:avLst/>
              <a:gdLst/>
              <a:ahLst/>
              <a:cxnLst/>
              <a:rect l="l" t="t" r="r" b="b"/>
              <a:pathLst>
                <a:path w="281" h="223" extrusionOk="0">
                  <a:moveTo>
                    <a:pt x="162" y="1"/>
                  </a:moveTo>
                  <a:cubicBezTo>
                    <a:pt x="135" y="1"/>
                    <a:pt x="105" y="13"/>
                    <a:pt x="82" y="36"/>
                  </a:cubicBezTo>
                  <a:cubicBezTo>
                    <a:pt x="1" y="108"/>
                    <a:pt x="73" y="222"/>
                    <a:pt x="158" y="222"/>
                  </a:cubicBezTo>
                  <a:cubicBezTo>
                    <a:pt x="183" y="222"/>
                    <a:pt x="210" y="212"/>
                    <a:pt x="234" y="188"/>
                  </a:cubicBezTo>
                  <a:cubicBezTo>
                    <a:pt x="281" y="153"/>
                    <a:pt x="281" y="83"/>
                    <a:pt x="234" y="36"/>
                  </a:cubicBezTo>
                  <a:cubicBezTo>
                    <a:pt x="216" y="13"/>
                    <a:pt x="190" y="1"/>
                    <a:pt x="16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9" name="Google Shape;3479;p17"/>
            <p:cNvSpPr/>
            <p:nvPr/>
          </p:nvSpPr>
          <p:spPr>
            <a:xfrm>
              <a:off x="6468750" y="3987225"/>
              <a:ext cx="6675" cy="5550"/>
            </a:xfrm>
            <a:custGeom>
              <a:avLst/>
              <a:gdLst/>
              <a:ahLst/>
              <a:cxnLst/>
              <a:rect l="l" t="t" r="r" b="b"/>
              <a:pathLst>
                <a:path w="267" h="222" extrusionOk="0">
                  <a:moveTo>
                    <a:pt x="113" y="0"/>
                  </a:moveTo>
                  <a:cubicBezTo>
                    <a:pt x="54" y="0"/>
                    <a:pt x="0" y="45"/>
                    <a:pt x="0" y="115"/>
                  </a:cubicBezTo>
                  <a:cubicBezTo>
                    <a:pt x="0" y="174"/>
                    <a:pt x="47" y="221"/>
                    <a:pt x="106" y="221"/>
                  </a:cubicBezTo>
                  <a:cubicBezTo>
                    <a:pt x="110" y="221"/>
                    <a:pt x="115" y="221"/>
                    <a:pt x="119" y="221"/>
                  </a:cubicBezTo>
                  <a:cubicBezTo>
                    <a:pt x="216" y="221"/>
                    <a:pt x="267" y="101"/>
                    <a:pt x="199" y="34"/>
                  </a:cubicBezTo>
                  <a:cubicBezTo>
                    <a:pt x="173" y="11"/>
                    <a:pt x="142" y="0"/>
                    <a:pt x="11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0" name="Google Shape;3480;p17"/>
            <p:cNvSpPr/>
            <p:nvPr/>
          </p:nvSpPr>
          <p:spPr>
            <a:xfrm>
              <a:off x="6566725" y="3949150"/>
              <a:ext cx="7000" cy="5575"/>
            </a:xfrm>
            <a:custGeom>
              <a:avLst/>
              <a:gdLst/>
              <a:ahLst/>
              <a:cxnLst/>
              <a:rect l="l" t="t" r="r" b="b"/>
              <a:pathLst>
                <a:path w="280" h="223" extrusionOk="0">
                  <a:moveTo>
                    <a:pt x="121" y="0"/>
                  </a:moveTo>
                  <a:cubicBezTo>
                    <a:pt x="93" y="0"/>
                    <a:pt x="64" y="11"/>
                    <a:pt x="36" y="36"/>
                  </a:cubicBezTo>
                  <a:cubicBezTo>
                    <a:pt x="1" y="71"/>
                    <a:pt x="1" y="141"/>
                    <a:pt x="36" y="188"/>
                  </a:cubicBezTo>
                  <a:cubicBezTo>
                    <a:pt x="59" y="211"/>
                    <a:pt x="88" y="223"/>
                    <a:pt x="118" y="223"/>
                  </a:cubicBezTo>
                  <a:cubicBezTo>
                    <a:pt x="147" y="223"/>
                    <a:pt x="176" y="211"/>
                    <a:pt x="200" y="188"/>
                  </a:cubicBezTo>
                  <a:cubicBezTo>
                    <a:pt x="280" y="108"/>
                    <a:pt x="211" y="0"/>
                    <a:pt x="1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1" name="Google Shape;3481;p17"/>
            <p:cNvSpPr/>
            <p:nvPr/>
          </p:nvSpPr>
          <p:spPr>
            <a:xfrm>
              <a:off x="6609150" y="3852950"/>
              <a:ext cx="6750" cy="5550"/>
            </a:xfrm>
            <a:custGeom>
              <a:avLst/>
              <a:gdLst/>
              <a:ahLst/>
              <a:cxnLst/>
              <a:rect l="l" t="t" r="r" b="b"/>
              <a:pathLst>
                <a:path w="270" h="222" extrusionOk="0">
                  <a:moveTo>
                    <a:pt x="119" y="1"/>
                  </a:moveTo>
                  <a:cubicBezTo>
                    <a:pt x="64" y="1"/>
                    <a:pt x="12" y="43"/>
                    <a:pt x="12" y="105"/>
                  </a:cubicBezTo>
                  <a:cubicBezTo>
                    <a:pt x="0" y="175"/>
                    <a:pt x="59" y="222"/>
                    <a:pt x="117" y="222"/>
                  </a:cubicBezTo>
                  <a:cubicBezTo>
                    <a:pt x="211" y="222"/>
                    <a:pt x="269" y="105"/>
                    <a:pt x="199" y="35"/>
                  </a:cubicBezTo>
                  <a:cubicBezTo>
                    <a:pt x="176" y="11"/>
                    <a:pt x="147" y="1"/>
                    <a:pt x="11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2" name="Google Shape;3482;p17"/>
            <p:cNvSpPr/>
            <p:nvPr/>
          </p:nvSpPr>
          <p:spPr>
            <a:xfrm>
              <a:off x="6570525" y="3755275"/>
              <a:ext cx="7250" cy="5550"/>
            </a:xfrm>
            <a:custGeom>
              <a:avLst/>
              <a:gdLst/>
              <a:ahLst/>
              <a:cxnLst/>
              <a:rect l="l" t="t" r="r" b="b"/>
              <a:pathLst>
                <a:path w="290" h="222" extrusionOk="0">
                  <a:moveTo>
                    <a:pt x="125" y="0"/>
                  </a:moveTo>
                  <a:cubicBezTo>
                    <a:pt x="99" y="0"/>
                    <a:pt x="72" y="10"/>
                    <a:pt x="48" y="34"/>
                  </a:cubicBezTo>
                  <a:cubicBezTo>
                    <a:pt x="1" y="69"/>
                    <a:pt x="1" y="140"/>
                    <a:pt x="48" y="186"/>
                  </a:cubicBezTo>
                  <a:cubicBezTo>
                    <a:pt x="71" y="210"/>
                    <a:pt x="100" y="221"/>
                    <a:pt x="129" y="221"/>
                  </a:cubicBezTo>
                  <a:cubicBezTo>
                    <a:pt x="159" y="221"/>
                    <a:pt x="188" y="210"/>
                    <a:pt x="211" y="186"/>
                  </a:cubicBezTo>
                  <a:lnTo>
                    <a:pt x="200" y="186"/>
                  </a:lnTo>
                  <a:cubicBezTo>
                    <a:pt x="290" y="114"/>
                    <a:pt x="213" y="0"/>
                    <a:pt x="1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3" name="Google Shape;3483;p17"/>
            <p:cNvSpPr/>
            <p:nvPr/>
          </p:nvSpPr>
          <p:spPr>
            <a:xfrm>
              <a:off x="6474150" y="3712675"/>
              <a:ext cx="6025" cy="5750"/>
            </a:xfrm>
            <a:custGeom>
              <a:avLst/>
              <a:gdLst/>
              <a:ahLst/>
              <a:cxnLst/>
              <a:rect l="l" t="t" r="r" b="b"/>
              <a:pathLst>
                <a:path w="241" h="230" extrusionOk="0">
                  <a:moveTo>
                    <a:pt x="122" y="1"/>
                  </a:moveTo>
                  <a:cubicBezTo>
                    <a:pt x="62" y="1"/>
                    <a:pt x="1" y="42"/>
                    <a:pt x="7" y="124"/>
                  </a:cubicBezTo>
                  <a:cubicBezTo>
                    <a:pt x="18" y="194"/>
                    <a:pt x="71" y="229"/>
                    <a:pt x="122" y="229"/>
                  </a:cubicBezTo>
                  <a:cubicBezTo>
                    <a:pt x="173" y="229"/>
                    <a:pt x="223" y="194"/>
                    <a:pt x="229" y="124"/>
                  </a:cubicBezTo>
                  <a:cubicBezTo>
                    <a:pt x="241" y="42"/>
                    <a:pt x="182" y="1"/>
                    <a:pt x="12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4" name="Google Shape;3484;p17"/>
            <p:cNvSpPr/>
            <p:nvPr/>
          </p:nvSpPr>
          <p:spPr>
            <a:xfrm>
              <a:off x="6375750" y="3751100"/>
              <a:ext cx="7325" cy="5575"/>
            </a:xfrm>
            <a:custGeom>
              <a:avLst/>
              <a:gdLst/>
              <a:ahLst/>
              <a:cxnLst/>
              <a:rect l="l" t="t" r="r" b="b"/>
              <a:pathLst>
                <a:path w="293" h="223" extrusionOk="0">
                  <a:moveTo>
                    <a:pt x="123" y="1"/>
                  </a:moveTo>
                  <a:cubicBezTo>
                    <a:pt x="95" y="1"/>
                    <a:pt x="69" y="9"/>
                    <a:pt x="47" y="26"/>
                  </a:cubicBezTo>
                  <a:cubicBezTo>
                    <a:pt x="0" y="73"/>
                    <a:pt x="0" y="143"/>
                    <a:pt x="47" y="190"/>
                  </a:cubicBezTo>
                  <a:cubicBezTo>
                    <a:pt x="62" y="213"/>
                    <a:pt x="84" y="222"/>
                    <a:pt x="107" y="222"/>
                  </a:cubicBezTo>
                  <a:cubicBezTo>
                    <a:pt x="190" y="222"/>
                    <a:pt x="293" y="101"/>
                    <a:pt x="211" y="37"/>
                  </a:cubicBezTo>
                  <a:cubicBezTo>
                    <a:pt x="186" y="12"/>
                    <a:pt x="154" y="1"/>
                    <a:pt x="12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5" name="Google Shape;3485;p17"/>
            <p:cNvSpPr/>
            <p:nvPr/>
          </p:nvSpPr>
          <p:spPr>
            <a:xfrm>
              <a:off x="6333925" y="3847375"/>
              <a:ext cx="6450" cy="5525"/>
            </a:xfrm>
            <a:custGeom>
              <a:avLst/>
              <a:gdLst/>
              <a:ahLst/>
              <a:cxnLst/>
              <a:rect l="l" t="t" r="r" b="b"/>
              <a:pathLst>
                <a:path w="258" h="221" extrusionOk="0">
                  <a:moveTo>
                    <a:pt x="117" y="0"/>
                  </a:moveTo>
                  <a:cubicBezTo>
                    <a:pt x="47" y="0"/>
                    <a:pt x="0" y="47"/>
                    <a:pt x="0" y="106"/>
                  </a:cubicBezTo>
                  <a:cubicBezTo>
                    <a:pt x="0" y="177"/>
                    <a:pt x="53" y="221"/>
                    <a:pt x="109" y="221"/>
                  </a:cubicBezTo>
                  <a:cubicBezTo>
                    <a:pt x="137" y="221"/>
                    <a:pt x="164" y="210"/>
                    <a:pt x="187" y="188"/>
                  </a:cubicBezTo>
                  <a:cubicBezTo>
                    <a:pt x="258" y="117"/>
                    <a:pt x="211"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6" name="Google Shape;3486;p17"/>
            <p:cNvSpPr/>
            <p:nvPr/>
          </p:nvSpPr>
          <p:spPr>
            <a:xfrm>
              <a:off x="6401200" y="3998125"/>
              <a:ext cx="13475" cy="11100"/>
            </a:xfrm>
            <a:custGeom>
              <a:avLst/>
              <a:gdLst/>
              <a:ahLst/>
              <a:cxnLst/>
              <a:rect l="l" t="t" r="r" b="b"/>
              <a:pathLst>
                <a:path w="539" h="444" extrusionOk="0">
                  <a:moveTo>
                    <a:pt x="271" y="1"/>
                  </a:moveTo>
                  <a:cubicBezTo>
                    <a:pt x="185" y="1"/>
                    <a:pt x="105" y="49"/>
                    <a:pt x="70" y="136"/>
                  </a:cubicBezTo>
                  <a:cubicBezTo>
                    <a:pt x="0" y="285"/>
                    <a:pt x="118" y="443"/>
                    <a:pt x="270" y="443"/>
                  </a:cubicBezTo>
                  <a:cubicBezTo>
                    <a:pt x="296" y="443"/>
                    <a:pt x="323" y="439"/>
                    <a:pt x="351" y="428"/>
                  </a:cubicBezTo>
                  <a:cubicBezTo>
                    <a:pt x="538" y="358"/>
                    <a:pt x="538" y="101"/>
                    <a:pt x="363" y="19"/>
                  </a:cubicBezTo>
                  <a:cubicBezTo>
                    <a:pt x="332" y="7"/>
                    <a:pt x="301" y="1"/>
                    <a:pt x="27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7" name="Google Shape;3487;p17"/>
            <p:cNvSpPr/>
            <p:nvPr/>
          </p:nvSpPr>
          <p:spPr>
            <a:xfrm>
              <a:off x="6527975" y="4000825"/>
              <a:ext cx="13050" cy="11050"/>
            </a:xfrm>
            <a:custGeom>
              <a:avLst/>
              <a:gdLst/>
              <a:ahLst/>
              <a:cxnLst/>
              <a:rect l="l" t="t" r="r" b="b"/>
              <a:pathLst>
                <a:path w="522" h="442" extrusionOk="0">
                  <a:moveTo>
                    <a:pt x="277" y="1"/>
                  </a:moveTo>
                  <a:cubicBezTo>
                    <a:pt x="140" y="1"/>
                    <a:pt x="1" y="125"/>
                    <a:pt x="53" y="297"/>
                  </a:cubicBezTo>
                  <a:cubicBezTo>
                    <a:pt x="89" y="386"/>
                    <a:pt x="173" y="442"/>
                    <a:pt x="263" y="442"/>
                  </a:cubicBezTo>
                  <a:cubicBezTo>
                    <a:pt x="290" y="442"/>
                    <a:pt x="318" y="436"/>
                    <a:pt x="346" y="425"/>
                  </a:cubicBezTo>
                  <a:cubicBezTo>
                    <a:pt x="463" y="390"/>
                    <a:pt x="521" y="250"/>
                    <a:pt x="474" y="133"/>
                  </a:cubicBezTo>
                  <a:cubicBezTo>
                    <a:pt x="432" y="40"/>
                    <a:pt x="355" y="1"/>
                    <a:pt x="27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8" name="Google Shape;3488;p17"/>
            <p:cNvSpPr/>
            <p:nvPr/>
          </p:nvSpPr>
          <p:spPr>
            <a:xfrm>
              <a:off x="6618800" y="3913375"/>
              <a:ext cx="13750" cy="11225"/>
            </a:xfrm>
            <a:custGeom>
              <a:avLst/>
              <a:gdLst/>
              <a:ahLst/>
              <a:cxnLst/>
              <a:rect l="l" t="t" r="r" b="b"/>
              <a:pathLst>
                <a:path w="550" h="449" extrusionOk="0">
                  <a:moveTo>
                    <a:pt x="276" y="1"/>
                  </a:moveTo>
                  <a:cubicBezTo>
                    <a:pt x="251" y="1"/>
                    <a:pt x="225" y="6"/>
                    <a:pt x="199" y="16"/>
                  </a:cubicBezTo>
                  <a:cubicBezTo>
                    <a:pt x="12" y="86"/>
                    <a:pt x="0" y="355"/>
                    <a:pt x="187" y="437"/>
                  </a:cubicBezTo>
                  <a:cubicBezTo>
                    <a:pt x="213" y="445"/>
                    <a:pt x="240" y="449"/>
                    <a:pt x="266" y="449"/>
                  </a:cubicBezTo>
                  <a:cubicBezTo>
                    <a:pt x="357" y="449"/>
                    <a:pt x="443" y="402"/>
                    <a:pt x="480" y="320"/>
                  </a:cubicBezTo>
                  <a:cubicBezTo>
                    <a:pt x="550" y="161"/>
                    <a:pt x="424" y="1"/>
                    <a:pt x="27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9" name="Google Shape;3489;p17"/>
            <p:cNvSpPr/>
            <p:nvPr/>
          </p:nvSpPr>
          <p:spPr>
            <a:xfrm>
              <a:off x="6621725" y="3787525"/>
              <a:ext cx="13175" cy="11125"/>
            </a:xfrm>
            <a:custGeom>
              <a:avLst/>
              <a:gdLst/>
              <a:ahLst/>
              <a:cxnLst/>
              <a:rect l="l" t="t" r="r" b="b"/>
              <a:pathLst>
                <a:path w="527" h="445" extrusionOk="0">
                  <a:moveTo>
                    <a:pt x="267" y="0"/>
                  </a:moveTo>
                  <a:cubicBezTo>
                    <a:pt x="185" y="0"/>
                    <a:pt x="105" y="44"/>
                    <a:pt x="70" y="136"/>
                  </a:cubicBezTo>
                  <a:cubicBezTo>
                    <a:pt x="1" y="286"/>
                    <a:pt x="118" y="444"/>
                    <a:pt x="270" y="444"/>
                  </a:cubicBezTo>
                  <a:cubicBezTo>
                    <a:pt x="296" y="444"/>
                    <a:pt x="323" y="439"/>
                    <a:pt x="351" y="429"/>
                  </a:cubicBezTo>
                  <a:cubicBezTo>
                    <a:pt x="468" y="382"/>
                    <a:pt x="527" y="253"/>
                    <a:pt x="480" y="136"/>
                  </a:cubicBezTo>
                  <a:cubicBezTo>
                    <a:pt x="438" y="47"/>
                    <a:pt x="351" y="0"/>
                    <a:pt x="26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0" name="Google Shape;3490;p17"/>
            <p:cNvSpPr/>
            <p:nvPr/>
          </p:nvSpPr>
          <p:spPr>
            <a:xfrm>
              <a:off x="6533975" y="3696550"/>
              <a:ext cx="13175" cy="11325"/>
            </a:xfrm>
            <a:custGeom>
              <a:avLst/>
              <a:gdLst/>
              <a:ahLst/>
              <a:cxnLst/>
              <a:rect l="l" t="t" r="r" b="b"/>
              <a:pathLst>
                <a:path w="527" h="453" extrusionOk="0">
                  <a:moveTo>
                    <a:pt x="271" y="0"/>
                  </a:moveTo>
                  <a:cubicBezTo>
                    <a:pt x="121" y="0"/>
                    <a:pt x="0" y="156"/>
                    <a:pt x="59" y="313"/>
                  </a:cubicBezTo>
                  <a:cubicBezTo>
                    <a:pt x="94" y="406"/>
                    <a:pt x="179" y="453"/>
                    <a:pt x="265" y="453"/>
                  </a:cubicBezTo>
                  <a:cubicBezTo>
                    <a:pt x="351" y="453"/>
                    <a:pt x="439" y="406"/>
                    <a:pt x="480" y="313"/>
                  </a:cubicBezTo>
                  <a:cubicBezTo>
                    <a:pt x="527" y="207"/>
                    <a:pt x="468" y="79"/>
                    <a:pt x="363" y="20"/>
                  </a:cubicBezTo>
                  <a:cubicBezTo>
                    <a:pt x="332" y="6"/>
                    <a:pt x="301" y="0"/>
                    <a:pt x="27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1" name="Google Shape;3491;p17"/>
            <p:cNvSpPr/>
            <p:nvPr/>
          </p:nvSpPr>
          <p:spPr>
            <a:xfrm>
              <a:off x="6407325" y="3694000"/>
              <a:ext cx="13775" cy="11175"/>
            </a:xfrm>
            <a:custGeom>
              <a:avLst/>
              <a:gdLst/>
              <a:ahLst/>
              <a:cxnLst/>
              <a:rect l="l" t="t" r="r" b="b"/>
              <a:pathLst>
                <a:path w="551" h="447" extrusionOk="0">
                  <a:moveTo>
                    <a:pt x="278" y="1"/>
                  </a:moveTo>
                  <a:cubicBezTo>
                    <a:pt x="251" y="1"/>
                    <a:pt x="224" y="6"/>
                    <a:pt x="200" y="17"/>
                  </a:cubicBezTo>
                  <a:cubicBezTo>
                    <a:pt x="12" y="87"/>
                    <a:pt x="1" y="356"/>
                    <a:pt x="188" y="426"/>
                  </a:cubicBezTo>
                  <a:cubicBezTo>
                    <a:pt x="220" y="440"/>
                    <a:pt x="253" y="447"/>
                    <a:pt x="284" y="447"/>
                  </a:cubicBezTo>
                  <a:cubicBezTo>
                    <a:pt x="432" y="447"/>
                    <a:pt x="550" y="300"/>
                    <a:pt x="492" y="145"/>
                  </a:cubicBezTo>
                  <a:cubicBezTo>
                    <a:pt x="456" y="56"/>
                    <a:pt x="366" y="1"/>
                    <a:pt x="2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2" name="Google Shape;3492;p17"/>
            <p:cNvSpPr/>
            <p:nvPr/>
          </p:nvSpPr>
          <p:spPr>
            <a:xfrm>
              <a:off x="6316375" y="3781275"/>
              <a:ext cx="13475" cy="11225"/>
            </a:xfrm>
            <a:custGeom>
              <a:avLst/>
              <a:gdLst/>
              <a:ahLst/>
              <a:cxnLst/>
              <a:rect l="l" t="t" r="r" b="b"/>
              <a:pathLst>
                <a:path w="539" h="449" extrusionOk="0">
                  <a:moveTo>
                    <a:pt x="267" y="1"/>
                  </a:moveTo>
                  <a:cubicBezTo>
                    <a:pt x="182" y="1"/>
                    <a:pt x="105" y="52"/>
                    <a:pt x="70" y="129"/>
                  </a:cubicBezTo>
                  <a:cubicBezTo>
                    <a:pt x="1" y="289"/>
                    <a:pt x="118" y="448"/>
                    <a:pt x="270" y="448"/>
                  </a:cubicBezTo>
                  <a:cubicBezTo>
                    <a:pt x="296" y="448"/>
                    <a:pt x="324" y="444"/>
                    <a:pt x="351" y="433"/>
                  </a:cubicBezTo>
                  <a:cubicBezTo>
                    <a:pt x="538" y="363"/>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3" name="Google Shape;3493;p17"/>
            <p:cNvSpPr/>
            <p:nvPr/>
          </p:nvSpPr>
          <p:spPr>
            <a:xfrm>
              <a:off x="6311750" y="3907225"/>
              <a:ext cx="15175" cy="11525"/>
            </a:xfrm>
            <a:custGeom>
              <a:avLst/>
              <a:gdLst/>
              <a:ahLst/>
              <a:cxnLst/>
              <a:rect l="l" t="t" r="r" b="b"/>
              <a:pathLst>
                <a:path w="607" h="461" extrusionOk="0">
                  <a:moveTo>
                    <a:pt x="350" y="0"/>
                  </a:moveTo>
                  <a:cubicBezTo>
                    <a:pt x="323" y="0"/>
                    <a:pt x="295" y="5"/>
                    <a:pt x="267" y="16"/>
                  </a:cubicBezTo>
                  <a:cubicBezTo>
                    <a:pt x="1" y="109"/>
                    <a:pt x="102" y="461"/>
                    <a:pt x="328" y="461"/>
                  </a:cubicBezTo>
                  <a:cubicBezTo>
                    <a:pt x="360" y="461"/>
                    <a:pt x="395" y="454"/>
                    <a:pt x="431" y="437"/>
                  </a:cubicBezTo>
                  <a:cubicBezTo>
                    <a:pt x="548" y="391"/>
                    <a:pt x="606" y="262"/>
                    <a:pt x="560" y="145"/>
                  </a:cubicBezTo>
                  <a:cubicBezTo>
                    <a:pt x="524" y="55"/>
                    <a:pt x="440" y="0"/>
                    <a:pt x="3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4" name="Google Shape;3494;p17"/>
            <p:cNvSpPr/>
            <p:nvPr/>
          </p:nvSpPr>
          <p:spPr>
            <a:xfrm>
              <a:off x="6332175" y="3983075"/>
              <a:ext cx="6150" cy="5575"/>
            </a:xfrm>
            <a:custGeom>
              <a:avLst/>
              <a:gdLst/>
              <a:ahLst/>
              <a:cxnLst/>
              <a:rect l="l" t="t" r="r" b="b"/>
              <a:pathLst>
                <a:path w="246" h="223" extrusionOk="0">
                  <a:moveTo>
                    <a:pt x="127" y="1"/>
                  </a:moveTo>
                  <a:cubicBezTo>
                    <a:pt x="99" y="1"/>
                    <a:pt x="70" y="12"/>
                    <a:pt x="47" y="36"/>
                  </a:cubicBezTo>
                  <a:cubicBezTo>
                    <a:pt x="0" y="71"/>
                    <a:pt x="0" y="141"/>
                    <a:pt x="47" y="188"/>
                  </a:cubicBezTo>
                  <a:cubicBezTo>
                    <a:pt x="70" y="211"/>
                    <a:pt x="99" y="223"/>
                    <a:pt x="127" y="223"/>
                  </a:cubicBezTo>
                  <a:cubicBezTo>
                    <a:pt x="155" y="223"/>
                    <a:pt x="181" y="211"/>
                    <a:pt x="199" y="188"/>
                  </a:cubicBezTo>
                  <a:cubicBezTo>
                    <a:pt x="246" y="141"/>
                    <a:pt x="246" y="71"/>
                    <a:pt x="199" y="36"/>
                  </a:cubicBezTo>
                  <a:cubicBezTo>
                    <a:pt x="181" y="12"/>
                    <a:pt x="155" y="1"/>
                    <a:pt x="12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5" name="Google Shape;3495;p17"/>
            <p:cNvSpPr/>
            <p:nvPr/>
          </p:nvSpPr>
          <p:spPr>
            <a:xfrm>
              <a:off x="6467575" y="4042200"/>
              <a:ext cx="6750" cy="5550"/>
            </a:xfrm>
            <a:custGeom>
              <a:avLst/>
              <a:gdLst/>
              <a:ahLst/>
              <a:cxnLst/>
              <a:rect l="l" t="t" r="r" b="b"/>
              <a:pathLst>
                <a:path w="270" h="222" extrusionOk="0">
                  <a:moveTo>
                    <a:pt x="117" y="0"/>
                  </a:moveTo>
                  <a:cubicBezTo>
                    <a:pt x="58" y="0"/>
                    <a:pt x="1" y="42"/>
                    <a:pt x="1" y="104"/>
                  </a:cubicBezTo>
                  <a:cubicBezTo>
                    <a:pt x="1" y="174"/>
                    <a:pt x="47" y="221"/>
                    <a:pt x="118" y="221"/>
                  </a:cubicBezTo>
                  <a:cubicBezTo>
                    <a:pt x="211" y="221"/>
                    <a:pt x="270" y="104"/>
                    <a:pt x="200" y="34"/>
                  </a:cubicBezTo>
                  <a:cubicBezTo>
                    <a:pt x="176" y="11"/>
                    <a:pt x="146"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6" name="Google Shape;3496;p17"/>
            <p:cNvSpPr/>
            <p:nvPr/>
          </p:nvSpPr>
          <p:spPr>
            <a:xfrm>
              <a:off x="6603925" y="3988825"/>
              <a:ext cx="7225" cy="5200"/>
            </a:xfrm>
            <a:custGeom>
              <a:avLst/>
              <a:gdLst/>
              <a:ahLst/>
              <a:cxnLst/>
              <a:rect l="l" t="t" r="r" b="b"/>
              <a:pathLst>
                <a:path w="289" h="208" extrusionOk="0">
                  <a:moveTo>
                    <a:pt x="178" y="1"/>
                  </a:moveTo>
                  <a:cubicBezTo>
                    <a:pt x="97" y="1"/>
                    <a:pt x="0" y="118"/>
                    <a:pt x="80" y="180"/>
                  </a:cubicBezTo>
                  <a:cubicBezTo>
                    <a:pt x="102" y="199"/>
                    <a:pt x="126" y="208"/>
                    <a:pt x="149" y="208"/>
                  </a:cubicBezTo>
                  <a:cubicBezTo>
                    <a:pt x="224" y="208"/>
                    <a:pt x="289" y="120"/>
                    <a:pt x="244" y="40"/>
                  </a:cubicBezTo>
                  <a:cubicBezTo>
                    <a:pt x="228" y="12"/>
                    <a:pt x="204" y="1"/>
                    <a:pt x="1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7" name="Google Shape;3497;p17"/>
            <p:cNvSpPr/>
            <p:nvPr/>
          </p:nvSpPr>
          <p:spPr>
            <a:xfrm>
              <a:off x="6664425" y="3854125"/>
              <a:ext cx="6450" cy="5550"/>
            </a:xfrm>
            <a:custGeom>
              <a:avLst/>
              <a:gdLst/>
              <a:ahLst/>
              <a:cxnLst/>
              <a:rect l="l" t="t" r="r" b="b"/>
              <a:pathLst>
                <a:path w="258" h="222" extrusionOk="0">
                  <a:moveTo>
                    <a:pt x="108" y="1"/>
                  </a:moveTo>
                  <a:cubicBezTo>
                    <a:pt x="52" y="1"/>
                    <a:pt x="0" y="42"/>
                    <a:pt x="0" y="105"/>
                  </a:cubicBezTo>
                  <a:cubicBezTo>
                    <a:pt x="0" y="175"/>
                    <a:pt x="47" y="222"/>
                    <a:pt x="105" y="222"/>
                  </a:cubicBezTo>
                  <a:cubicBezTo>
                    <a:pt x="211" y="222"/>
                    <a:pt x="258" y="105"/>
                    <a:pt x="187" y="35"/>
                  </a:cubicBezTo>
                  <a:cubicBezTo>
                    <a:pt x="164" y="11"/>
                    <a:pt x="135" y="1"/>
                    <a:pt x="1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8" name="Google Shape;3498;p17"/>
            <p:cNvSpPr/>
            <p:nvPr/>
          </p:nvSpPr>
          <p:spPr>
            <a:xfrm>
              <a:off x="6610600" y="3717250"/>
              <a:ext cx="5875" cy="5500"/>
            </a:xfrm>
            <a:custGeom>
              <a:avLst/>
              <a:gdLst/>
              <a:ahLst/>
              <a:cxnLst/>
              <a:rect l="l" t="t" r="r" b="b"/>
              <a:pathLst>
                <a:path w="235" h="220" extrusionOk="0">
                  <a:moveTo>
                    <a:pt x="117" y="1"/>
                  </a:moveTo>
                  <a:cubicBezTo>
                    <a:pt x="58" y="1"/>
                    <a:pt x="1" y="42"/>
                    <a:pt x="1" y="105"/>
                  </a:cubicBezTo>
                  <a:cubicBezTo>
                    <a:pt x="1" y="175"/>
                    <a:pt x="59" y="220"/>
                    <a:pt x="118" y="220"/>
                  </a:cubicBezTo>
                  <a:cubicBezTo>
                    <a:pt x="147" y="220"/>
                    <a:pt x="176" y="209"/>
                    <a:pt x="199" y="186"/>
                  </a:cubicBezTo>
                  <a:cubicBezTo>
                    <a:pt x="235" y="140"/>
                    <a:pt x="235" y="69"/>
                    <a:pt x="199" y="34"/>
                  </a:cubicBezTo>
                  <a:cubicBezTo>
                    <a:pt x="176" y="11"/>
                    <a:pt x="146" y="1"/>
                    <a:pt x="11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9" name="Google Shape;3499;p17"/>
            <p:cNvSpPr/>
            <p:nvPr/>
          </p:nvSpPr>
          <p:spPr>
            <a:xfrm>
              <a:off x="6474600" y="3658150"/>
              <a:ext cx="6450" cy="5675"/>
            </a:xfrm>
            <a:custGeom>
              <a:avLst/>
              <a:gdLst/>
              <a:ahLst/>
              <a:cxnLst/>
              <a:rect l="l" t="t" r="r" b="b"/>
              <a:pathLst>
                <a:path w="258" h="227" extrusionOk="0">
                  <a:moveTo>
                    <a:pt x="153" y="0"/>
                  </a:moveTo>
                  <a:cubicBezTo>
                    <a:pt x="47" y="0"/>
                    <a:pt x="0" y="117"/>
                    <a:pt x="71" y="187"/>
                  </a:cubicBezTo>
                  <a:cubicBezTo>
                    <a:pt x="94" y="215"/>
                    <a:pt x="123" y="226"/>
                    <a:pt x="150" y="226"/>
                  </a:cubicBezTo>
                  <a:cubicBezTo>
                    <a:pt x="206" y="226"/>
                    <a:pt x="258" y="179"/>
                    <a:pt x="258" y="117"/>
                  </a:cubicBezTo>
                  <a:cubicBezTo>
                    <a:pt x="258" y="59"/>
                    <a:pt x="211" y="0"/>
                    <a:pt x="15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0" name="Google Shape;3500;p17"/>
            <p:cNvSpPr/>
            <p:nvPr/>
          </p:nvSpPr>
          <p:spPr>
            <a:xfrm>
              <a:off x="6337725" y="3711625"/>
              <a:ext cx="7075" cy="5625"/>
            </a:xfrm>
            <a:custGeom>
              <a:avLst/>
              <a:gdLst/>
              <a:ahLst/>
              <a:cxnLst/>
              <a:rect l="l" t="t" r="r" b="b"/>
              <a:pathLst>
                <a:path w="283" h="225" extrusionOk="0">
                  <a:moveTo>
                    <a:pt x="123" y="0"/>
                  </a:moveTo>
                  <a:cubicBezTo>
                    <a:pt x="96" y="0"/>
                    <a:pt x="69" y="9"/>
                    <a:pt x="47" y="25"/>
                  </a:cubicBezTo>
                  <a:cubicBezTo>
                    <a:pt x="0" y="72"/>
                    <a:pt x="0" y="142"/>
                    <a:pt x="47" y="189"/>
                  </a:cubicBezTo>
                  <a:cubicBezTo>
                    <a:pt x="72" y="214"/>
                    <a:pt x="100" y="225"/>
                    <a:pt x="126" y="225"/>
                  </a:cubicBezTo>
                  <a:cubicBezTo>
                    <a:pt x="211" y="225"/>
                    <a:pt x="282" y="117"/>
                    <a:pt x="211" y="37"/>
                  </a:cubicBezTo>
                  <a:cubicBezTo>
                    <a:pt x="186" y="12"/>
                    <a:pt x="154" y="0"/>
                    <a:pt x="12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1" name="Google Shape;3501;p17"/>
            <p:cNvSpPr/>
            <p:nvPr/>
          </p:nvSpPr>
          <p:spPr>
            <a:xfrm>
              <a:off x="6277625" y="3846175"/>
              <a:ext cx="7900" cy="5650"/>
            </a:xfrm>
            <a:custGeom>
              <a:avLst/>
              <a:gdLst/>
              <a:ahLst/>
              <a:cxnLst/>
              <a:rect l="l" t="t" r="r" b="b"/>
              <a:pathLst>
                <a:path w="316" h="226" extrusionOk="0">
                  <a:moveTo>
                    <a:pt x="138" y="0"/>
                  </a:moveTo>
                  <a:cubicBezTo>
                    <a:pt x="1" y="0"/>
                    <a:pt x="1" y="225"/>
                    <a:pt x="138" y="225"/>
                  </a:cubicBezTo>
                  <a:cubicBezTo>
                    <a:pt x="145" y="225"/>
                    <a:pt x="151" y="225"/>
                    <a:pt x="158" y="224"/>
                  </a:cubicBezTo>
                  <a:cubicBezTo>
                    <a:pt x="165" y="225"/>
                    <a:pt x="171" y="225"/>
                    <a:pt x="178" y="225"/>
                  </a:cubicBezTo>
                  <a:cubicBezTo>
                    <a:pt x="315" y="225"/>
                    <a:pt x="315" y="0"/>
                    <a:pt x="178" y="0"/>
                  </a:cubicBezTo>
                  <a:cubicBezTo>
                    <a:pt x="171" y="0"/>
                    <a:pt x="165" y="1"/>
                    <a:pt x="158" y="2"/>
                  </a:cubicBezTo>
                  <a:cubicBezTo>
                    <a:pt x="151" y="1"/>
                    <a:pt x="145" y="0"/>
                    <a:pt x="1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2" name="Google Shape;3502;p17"/>
            <p:cNvSpPr/>
            <p:nvPr/>
          </p:nvSpPr>
          <p:spPr>
            <a:xfrm>
              <a:off x="1698450" y="4582475"/>
              <a:ext cx="34175" cy="25650"/>
            </a:xfrm>
            <a:custGeom>
              <a:avLst/>
              <a:gdLst/>
              <a:ahLst/>
              <a:cxnLst/>
              <a:rect l="l" t="t" r="r" b="b"/>
              <a:pathLst>
                <a:path w="1367" h="1026" extrusionOk="0">
                  <a:moveTo>
                    <a:pt x="695" y="0"/>
                  </a:moveTo>
                  <a:cubicBezTo>
                    <a:pt x="564" y="0"/>
                    <a:pt x="432" y="50"/>
                    <a:pt x="328" y="148"/>
                  </a:cubicBezTo>
                  <a:cubicBezTo>
                    <a:pt x="1" y="464"/>
                    <a:pt x="223" y="1014"/>
                    <a:pt x="679" y="1025"/>
                  </a:cubicBezTo>
                  <a:cubicBezTo>
                    <a:pt x="684" y="1026"/>
                    <a:pt x="689" y="1026"/>
                    <a:pt x="693" y="1026"/>
                  </a:cubicBezTo>
                  <a:cubicBezTo>
                    <a:pt x="1140" y="1026"/>
                    <a:pt x="1366" y="484"/>
                    <a:pt x="1065" y="160"/>
                  </a:cubicBezTo>
                  <a:cubicBezTo>
                    <a:pt x="964" y="53"/>
                    <a:pt x="830" y="0"/>
                    <a:pt x="69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3" name="Google Shape;3503;p17"/>
            <p:cNvSpPr/>
            <p:nvPr/>
          </p:nvSpPr>
          <p:spPr>
            <a:xfrm>
              <a:off x="1747675" y="4583525"/>
              <a:ext cx="34450" cy="25550"/>
            </a:xfrm>
            <a:custGeom>
              <a:avLst/>
              <a:gdLst/>
              <a:ahLst/>
              <a:cxnLst/>
              <a:rect l="l" t="t" r="r" b="b"/>
              <a:pathLst>
                <a:path w="1378" h="1022" extrusionOk="0">
                  <a:moveTo>
                    <a:pt x="685" y="1"/>
                  </a:moveTo>
                  <a:cubicBezTo>
                    <a:pt x="238" y="1"/>
                    <a:pt x="0" y="542"/>
                    <a:pt x="313" y="866"/>
                  </a:cubicBezTo>
                  <a:cubicBezTo>
                    <a:pt x="415" y="969"/>
                    <a:pt x="552" y="1022"/>
                    <a:pt x="689" y="1022"/>
                  </a:cubicBezTo>
                  <a:cubicBezTo>
                    <a:pt x="818" y="1022"/>
                    <a:pt x="948" y="975"/>
                    <a:pt x="1050" y="878"/>
                  </a:cubicBezTo>
                  <a:cubicBezTo>
                    <a:pt x="1377" y="562"/>
                    <a:pt x="1155" y="12"/>
                    <a:pt x="699" y="1"/>
                  </a:cubicBezTo>
                  <a:cubicBezTo>
                    <a:pt x="694" y="1"/>
                    <a:pt x="689" y="1"/>
                    <a:pt x="6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4" name="Google Shape;3504;p17"/>
            <p:cNvSpPr/>
            <p:nvPr/>
          </p:nvSpPr>
          <p:spPr>
            <a:xfrm>
              <a:off x="1752950" y="4534300"/>
              <a:ext cx="27125" cy="25775"/>
            </a:xfrm>
            <a:custGeom>
              <a:avLst/>
              <a:gdLst/>
              <a:ahLst/>
              <a:cxnLst/>
              <a:rect l="l" t="t" r="r" b="b"/>
              <a:pathLst>
                <a:path w="1085" h="1031" extrusionOk="0">
                  <a:moveTo>
                    <a:pt x="525" y="0"/>
                  </a:moveTo>
                  <a:cubicBezTo>
                    <a:pt x="266" y="0"/>
                    <a:pt x="16" y="201"/>
                    <a:pt x="8" y="507"/>
                  </a:cubicBezTo>
                  <a:cubicBezTo>
                    <a:pt x="0" y="822"/>
                    <a:pt x="253" y="1031"/>
                    <a:pt x="522" y="1031"/>
                  </a:cubicBezTo>
                  <a:cubicBezTo>
                    <a:pt x="644" y="1031"/>
                    <a:pt x="768" y="988"/>
                    <a:pt x="874" y="893"/>
                  </a:cubicBezTo>
                  <a:cubicBezTo>
                    <a:pt x="1073" y="695"/>
                    <a:pt x="1085" y="367"/>
                    <a:pt x="886" y="156"/>
                  </a:cubicBezTo>
                  <a:cubicBezTo>
                    <a:pt x="782" y="49"/>
                    <a:pt x="653" y="0"/>
                    <a:pt x="5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5" name="Google Shape;3505;p17"/>
            <p:cNvSpPr/>
            <p:nvPr/>
          </p:nvSpPr>
          <p:spPr>
            <a:xfrm>
              <a:off x="1699325" y="4533450"/>
              <a:ext cx="34450" cy="25550"/>
            </a:xfrm>
            <a:custGeom>
              <a:avLst/>
              <a:gdLst/>
              <a:ahLst/>
              <a:cxnLst/>
              <a:rect l="l" t="t" r="r" b="b"/>
              <a:pathLst>
                <a:path w="1378" h="1022" extrusionOk="0">
                  <a:moveTo>
                    <a:pt x="689" y="0"/>
                  </a:moveTo>
                  <a:cubicBezTo>
                    <a:pt x="560" y="0"/>
                    <a:pt x="430" y="47"/>
                    <a:pt x="328" y="144"/>
                  </a:cubicBezTo>
                  <a:cubicBezTo>
                    <a:pt x="1" y="459"/>
                    <a:pt x="223" y="1009"/>
                    <a:pt x="679" y="1021"/>
                  </a:cubicBezTo>
                  <a:cubicBezTo>
                    <a:pt x="684" y="1021"/>
                    <a:pt x="689" y="1021"/>
                    <a:pt x="694" y="1021"/>
                  </a:cubicBezTo>
                  <a:cubicBezTo>
                    <a:pt x="1141" y="1021"/>
                    <a:pt x="1378" y="491"/>
                    <a:pt x="1065" y="155"/>
                  </a:cubicBezTo>
                  <a:cubicBezTo>
                    <a:pt x="963" y="53"/>
                    <a:pt x="826" y="0"/>
                    <a:pt x="68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6" name="Google Shape;3506;p17"/>
            <p:cNvSpPr/>
            <p:nvPr/>
          </p:nvSpPr>
          <p:spPr>
            <a:xfrm>
              <a:off x="1696700" y="4620525"/>
              <a:ext cx="33150" cy="28375"/>
            </a:xfrm>
            <a:custGeom>
              <a:avLst/>
              <a:gdLst/>
              <a:ahLst/>
              <a:cxnLst/>
              <a:rect l="l" t="t" r="r" b="b"/>
              <a:pathLst>
                <a:path w="1326" h="1135" extrusionOk="0">
                  <a:moveTo>
                    <a:pt x="646" y="1"/>
                  </a:moveTo>
                  <a:cubicBezTo>
                    <a:pt x="437" y="1"/>
                    <a:pt x="227" y="115"/>
                    <a:pt x="129" y="346"/>
                  </a:cubicBezTo>
                  <a:cubicBezTo>
                    <a:pt x="0" y="627"/>
                    <a:pt x="129" y="966"/>
                    <a:pt x="421" y="1083"/>
                  </a:cubicBezTo>
                  <a:cubicBezTo>
                    <a:pt x="499" y="1119"/>
                    <a:pt x="577" y="1135"/>
                    <a:pt x="652" y="1135"/>
                  </a:cubicBezTo>
                  <a:cubicBezTo>
                    <a:pt x="1021" y="1135"/>
                    <a:pt x="1326" y="746"/>
                    <a:pt x="1170" y="358"/>
                  </a:cubicBezTo>
                  <a:cubicBezTo>
                    <a:pt x="1075" y="121"/>
                    <a:pt x="861" y="1"/>
                    <a:pt x="64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7" name="Google Shape;3507;p17"/>
            <p:cNvSpPr/>
            <p:nvPr/>
          </p:nvSpPr>
          <p:spPr>
            <a:xfrm>
              <a:off x="1748950" y="4621525"/>
              <a:ext cx="34350" cy="28550"/>
            </a:xfrm>
            <a:custGeom>
              <a:avLst/>
              <a:gdLst/>
              <a:ahLst/>
              <a:cxnLst/>
              <a:rect l="l" t="t" r="r" b="b"/>
              <a:pathLst>
                <a:path w="1374" h="1142" extrusionOk="0">
                  <a:moveTo>
                    <a:pt x="681" y="1"/>
                  </a:moveTo>
                  <a:cubicBezTo>
                    <a:pt x="309" y="1"/>
                    <a:pt x="0" y="385"/>
                    <a:pt x="157" y="785"/>
                  </a:cubicBezTo>
                  <a:cubicBezTo>
                    <a:pt x="246" y="1001"/>
                    <a:pt x="461" y="1141"/>
                    <a:pt x="688" y="1141"/>
                  </a:cubicBezTo>
                  <a:cubicBezTo>
                    <a:pt x="756" y="1141"/>
                    <a:pt x="826" y="1128"/>
                    <a:pt x="894" y="1101"/>
                  </a:cubicBezTo>
                  <a:cubicBezTo>
                    <a:pt x="1362" y="914"/>
                    <a:pt x="1373" y="259"/>
                    <a:pt x="905" y="48"/>
                  </a:cubicBezTo>
                  <a:cubicBezTo>
                    <a:pt x="830" y="16"/>
                    <a:pt x="754" y="1"/>
                    <a:pt x="6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8" name="Google Shape;3508;p17"/>
            <p:cNvSpPr/>
            <p:nvPr/>
          </p:nvSpPr>
          <p:spPr>
            <a:xfrm>
              <a:off x="1787375" y="4584925"/>
              <a:ext cx="34375" cy="28250"/>
            </a:xfrm>
            <a:custGeom>
              <a:avLst/>
              <a:gdLst/>
              <a:ahLst/>
              <a:cxnLst/>
              <a:rect l="l" t="t" r="r" b="b"/>
              <a:pathLst>
                <a:path w="1375" h="1130" extrusionOk="0">
                  <a:moveTo>
                    <a:pt x="684" y="1"/>
                  </a:moveTo>
                  <a:cubicBezTo>
                    <a:pt x="617" y="1"/>
                    <a:pt x="549" y="12"/>
                    <a:pt x="480" y="38"/>
                  </a:cubicBezTo>
                  <a:cubicBezTo>
                    <a:pt x="12" y="226"/>
                    <a:pt x="0" y="881"/>
                    <a:pt x="456" y="1080"/>
                  </a:cubicBezTo>
                  <a:cubicBezTo>
                    <a:pt x="533" y="1113"/>
                    <a:pt x="612" y="1129"/>
                    <a:pt x="690" y="1129"/>
                  </a:cubicBezTo>
                  <a:cubicBezTo>
                    <a:pt x="907" y="1129"/>
                    <a:pt x="1110" y="1003"/>
                    <a:pt x="1205" y="787"/>
                  </a:cubicBezTo>
                  <a:cubicBezTo>
                    <a:pt x="1375" y="398"/>
                    <a:pt x="1068" y="1"/>
                    <a:pt x="6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9" name="Google Shape;3509;p17"/>
            <p:cNvSpPr/>
            <p:nvPr/>
          </p:nvSpPr>
          <p:spPr>
            <a:xfrm>
              <a:off x="1788375" y="4531875"/>
              <a:ext cx="33225" cy="28350"/>
            </a:xfrm>
            <a:custGeom>
              <a:avLst/>
              <a:gdLst/>
              <a:ahLst/>
              <a:cxnLst/>
              <a:rect l="l" t="t" r="r" b="b"/>
              <a:pathLst>
                <a:path w="1329" h="1134" extrusionOk="0">
                  <a:moveTo>
                    <a:pt x="688" y="0"/>
                  </a:moveTo>
                  <a:cubicBezTo>
                    <a:pt x="478" y="0"/>
                    <a:pt x="268" y="112"/>
                    <a:pt x="171" y="335"/>
                  </a:cubicBezTo>
                  <a:cubicBezTo>
                    <a:pt x="1" y="734"/>
                    <a:pt x="308" y="1133"/>
                    <a:pt x="692" y="1133"/>
                  </a:cubicBezTo>
                  <a:cubicBezTo>
                    <a:pt x="758" y="1133"/>
                    <a:pt x="827" y="1122"/>
                    <a:pt x="896" y="1096"/>
                  </a:cubicBezTo>
                  <a:cubicBezTo>
                    <a:pt x="1188" y="979"/>
                    <a:pt x="1329" y="651"/>
                    <a:pt x="1212" y="359"/>
                  </a:cubicBezTo>
                  <a:cubicBezTo>
                    <a:pt x="1122" y="120"/>
                    <a:pt x="905" y="0"/>
                    <a:pt x="6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0" name="Google Shape;3510;p17"/>
            <p:cNvSpPr/>
            <p:nvPr/>
          </p:nvSpPr>
          <p:spPr>
            <a:xfrm>
              <a:off x="1752550" y="4494125"/>
              <a:ext cx="33375" cy="27800"/>
            </a:xfrm>
            <a:custGeom>
              <a:avLst/>
              <a:gdLst/>
              <a:ahLst/>
              <a:cxnLst/>
              <a:rect l="l" t="t" r="r" b="b"/>
              <a:pathLst>
                <a:path w="1335" h="1112" extrusionOk="0">
                  <a:moveTo>
                    <a:pt x="621" y="0"/>
                  </a:moveTo>
                  <a:cubicBezTo>
                    <a:pt x="430" y="0"/>
                    <a:pt x="239" y="96"/>
                    <a:pt x="130" y="324"/>
                  </a:cubicBezTo>
                  <a:cubicBezTo>
                    <a:pt x="1" y="605"/>
                    <a:pt x="130" y="944"/>
                    <a:pt x="422" y="1061"/>
                  </a:cubicBezTo>
                  <a:cubicBezTo>
                    <a:pt x="496" y="1095"/>
                    <a:pt x="573" y="1111"/>
                    <a:pt x="650" y="1111"/>
                  </a:cubicBezTo>
                  <a:cubicBezTo>
                    <a:pt x="866" y="1111"/>
                    <a:pt x="1073" y="985"/>
                    <a:pt x="1159" y="769"/>
                  </a:cubicBezTo>
                  <a:lnTo>
                    <a:pt x="1159" y="781"/>
                  </a:lnTo>
                  <a:cubicBezTo>
                    <a:pt x="1334" y="338"/>
                    <a:pt x="978" y="0"/>
                    <a:pt x="6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1" name="Google Shape;3511;p17"/>
            <p:cNvSpPr/>
            <p:nvPr/>
          </p:nvSpPr>
          <p:spPr>
            <a:xfrm>
              <a:off x="1698150" y="4492575"/>
              <a:ext cx="34350" cy="28425"/>
            </a:xfrm>
            <a:custGeom>
              <a:avLst/>
              <a:gdLst/>
              <a:ahLst/>
              <a:cxnLst/>
              <a:rect l="l" t="t" r="r" b="b"/>
              <a:pathLst>
                <a:path w="1374" h="1137" extrusionOk="0">
                  <a:moveTo>
                    <a:pt x="679" y="1"/>
                  </a:moveTo>
                  <a:cubicBezTo>
                    <a:pt x="613" y="1"/>
                    <a:pt x="546" y="12"/>
                    <a:pt x="480" y="35"/>
                  </a:cubicBezTo>
                  <a:cubicBezTo>
                    <a:pt x="13" y="223"/>
                    <a:pt x="1" y="878"/>
                    <a:pt x="469" y="1088"/>
                  </a:cubicBezTo>
                  <a:cubicBezTo>
                    <a:pt x="544" y="1121"/>
                    <a:pt x="620" y="1136"/>
                    <a:pt x="694" y="1136"/>
                  </a:cubicBezTo>
                  <a:cubicBezTo>
                    <a:pt x="1065" y="1136"/>
                    <a:pt x="1374" y="754"/>
                    <a:pt x="1218" y="363"/>
                  </a:cubicBezTo>
                  <a:cubicBezTo>
                    <a:pt x="1127" y="136"/>
                    <a:pt x="909" y="1"/>
                    <a:pt x="67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2" name="Google Shape;3512;p17"/>
            <p:cNvSpPr/>
            <p:nvPr/>
          </p:nvSpPr>
          <p:spPr>
            <a:xfrm>
              <a:off x="1659750" y="4529400"/>
              <a:ext cx="33175" cy="28275"/>
            </a:xfrm>
            <a:custGeom>
              <a:avLst/>
              <a:gdLst/>
              <a:ahLst/>
              <a:cxnLst/>
              <a:rect l="l" t="t" r="r" b="b"/>
              <a:pathLst>
                <a:path w="1327" h="1131" extrusionOk="0">
                  <a:moveTo>
                    <a:pt x="687" y="0"/>
                  </a:moveTo>
                  <a:cubicBezTo>
                    <a:pt x="309" y="0"/>
                    <a:pt x="0" y="383"/>
                    <a:pt x="156" y="774"/>
                  </a:cubicBezTo>
                  <a:cubicBezTo>
                    <a:pt x="251" y="1010"/>
                    <a:pt x="469" y="1130"/>
                    <a:pt x="686" y="1130"/>
                  </a:cubicBezTo>
                  <a:cubicBezTo>
                    <a:pt x="899" y="1130"/>
                    <a:pt x="1111" y="1016"/>
                    <a:pt x="1209" y="785"/>
                  </a:cubicBezTo>
                  <a:cubicBezTo>
                    <a:pt x="1326" y="505"/>
                    <a:pt x="1198" y="165"/>
                    <a:pt x="917" y="48"/>
                  </a:cubicBezTo>
                  <a:cubicBezTo>
                    <a:pt x="839" y="15"/>
                    <a:pt x="762" y="0"/>
                    <a:pt x="6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3" name="Google Shape;3513;p17"/>
            <p:cNvSpPr/>
            <p:nvPr/>
          </p:nvSpPr>
          <p:spPr>
            <a:xfrm>
              <a:off x="1659850" y="4582475"/>
              <a:ext cx="33125" cy="28175"/>
            </a:xfrm>
            <a:custGeom>
              <a:avLst/>
              <a:gdLst/>
              <a:ahLst/>
              <a:cxnLst/>
              <a:rect l="l" t="t" r="r" b="b"/>
              <a:pathLst>
                <a:path w="1325" h="1127" extrusionOk="0">
                  <a:moveTo>
                    <a:pt x="647" y="1"/>
                  </a:moveTo>
                  <a:cubicBezTo>
                    <a:pt x="578" y="1"/>
                    <a:pt x="506" y="14"/>
                    <a:pt x="433" y="43"/>
                  </a:cubicBezTo>
                  <a:cubicBezTo>
                    <a:pt x="141" y="148"/>
                    <a:pt x="0" y="476"/>
                    <a:pt x="117" y="768"/>
                  </a:cubicBezTo>
                  <a:cubicBezTo>
                    <a:pt x="207" y="1007"/>
                    <a:pt x="421" y="1127"/>
                    <a:pt x="635" y="1127"/>
                  </a:cubicBezTo>
                  <a:cubicBezTo>
                    <a:pt x="842" y="1127"/>
                    <a:pt x="1049" y="1015"/>
                    <a:pt x="1147" y="792"/>
                  </a:cubicBezTo>
                  <a:cubicBezTo>
                    <a:pt x="1325" y="396"/>
                    <a:pt x="1026" y="1"/>
                    <a:pt x="6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4" name="Google Shape;3514;p17"/>
            <p:cNvSpPr/>
            <p:nvPr/>
          </p:nvSpPr>
          <p:spPr>
            <a:xfrm>
              <a:off x="1657500" y="4636200"/>
              <a:ext cx="14950" cy="14225"/>
            </a:xfrm>
            <a:custGeom>
              <a:avLst/>
              <a:gdLst/>
              <a:ahLst/>
              <a:cxnLst/>
              <a:rect l="l" t="t" r="r" b="b"/>
              <a:pathLst>
                <a:path w="598" h="569" extrusionOk="0">
                  <a:moveTo>
                    <a:pt x="315" y="1"/>
                  </a:moveTo>
                  <a:cubicBezTo>
                    <a:pt x="247" y="1"/>
                    <a:pt x="177" y="26"/>
                    <a:pt x="118" y="81"/>
                  </a:cubicBezTo>
                  <a:cubicBezTo>
                    <a:pt x="12" y="187"/>
                    <a:pt x="1" y="362"/>
                    <a:pt x="106" y="479"/>
                  </a:cubicBezTo>
                  <a:cubicBezTo>
                    <a:pt x="164" y="541"/>
                    <a:pt x="237" y="569"/>
                    <a:pt x="310" y="569"/>
                  </a:cubicBezTo>
                  <a:cubicBezTo>
                    <a:pt x="456" y="569"/>
                    <a:pt x="597" y="456"/>
                    <a:pt x="597" y="292"/>
                  </a:cubicBezTo>
                  <a:cubicBezTo>
                    <a:pt x="597" y="116"/>
                    <a:pt x="461" y="1"/>
                    <a:pt x="3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5" name="Google Shape;3515;p17"/>
            <p:cNvSpPr/>
            <p:nvPr/>
          </p:nvSpPr>
          <p:spPr>
            <a:xfrm>
              <a:off x="1731500" y="4668300"/>
              <a:ext cx="16625" cy="14125"/>
            </a:xfrm>
            <a:custGeom>
              <a:avLst/>
              <a:gdLst/>
              <a:ahLst/>
              <a:cxnLst/>
              <a:rect l="l" t="t" r="r" b="b"/>
              <a:pathLst>
                <a:path w="665" h="565" extrusionOk="0">
                  <a:moveTo>
                    <a:pt x="291" y="0"/>
                  </a:moveTo>
                  <a:cubicBezTo>
                    <a:pt x="147" y="0"/>
                    <a:pt x="8" y="107"/>
                    <a:pt x="1" y="272"/>
                  </a:cubicBezTo>
                  <a:cubicBezTo>
                    <a:pt x="1" y="435"/>
                    <a:pt x="117" y="564"/>
                    <a:pt x="281" y="564"/>
                  </a:cubicBezTo>
                  <a:cubicBezTo>
                    <a:pt x="286" y="564"/>
                    <a:pt x="290" y="564"/>
                    <a:pt x="295" y="564"/>
                  </a:cubicBezTo>
                  <a:cubicBezTo>
                    <a:pt x="532" y="564"/>
                    <a:pt x="664" y="268"/>
                    <a:pt x="492" y="84"/>
                  </a:cubicBezTo>
                  <a:cubicBezTo>
                    <a:pt x="434" y="26"/>
                    <a:pt x="362" y="0"/>
                    <a:pt x="29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6" name="Google Shape;3516;p17"/>
            <p:cNvSpPr/>
            <p:nvPr/>
          </p:nvSpPr>
          <p:spPr>
            <a:xfrm>
              <a:off x="1803450" y="4639100"/>
              <a:ext cx="19025" cy="14000"/>
            </a:xfrm>
            <a:custGeom>
              <a:avLst/>
              <a:gdLst/>
              <a:ahLst/>
              <a:cxnLst/>
              <a:rect l="l" t="t" r="r" b="b"/>
              <a:pathLst>
                <a:path w="761" h="560" extrusionOk="0">
                  <a:moveTo>
                    <a:pt x="375" y="1"/>
                  </a:moveTo>
                  <a:cubicBezTo>
                    <a:pt x="129" y="1"/>
                    <a:pt x="0" y="305"/>
                    <a:pt x="176" y="480"/>
                  </a:cubicBezTo>
                  <a:cubicBezTo>
                    <a:pt x="234" y="533"/>
                    <a:pt x="308" y="559"/>
                    <a:pt x="381" y="559"/>
                  </a:cubicBezTo>
                  <a:cubicBezTo>
                    <a:pt x="454" y="559"/>
                    <a:pt x="527" y="533"/>
                    <a:pt x="585" y="480"/>
                  </a:cubicBezTo>
                  <a:cubicBezTo>
                    <a:pt x="761" y="305"/>
                    <a:pt x="632" y="1"/>
                    <a:pt x="37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7" name="Google Shape;3517;p17"/>
            <p:cNvSpPr/>
            <p:nvPr/>
          </p:nvSpPr>
          <p:spPr>
            <a:xfrm>
              <a:off x="1835925" y="4566300"/>
              <a:ext cx="16400" cy="14050"/>
            </a:xfrm>
            <a:custGeom>
              <a:avLst/>
              <a:gdLst/>
              <a:ahLst/>
              <a:cxnLst/>
              <a:rect l="l" t="t" r="r" b="b"/>
              <a:pathLst>
                <a:path w="656" h="562" extrusionOk="0">
                  <a:moveTo>
                    <a:pt x="373" y="1"/>
                  </a:moveTo>
                  <a:cubicBezTo>
                    <a:pt x="305" y="1"/>
                    <a:pt x="235" y="26"/>
                    <a:pt x="176" y="81"/>
                  </a:cubicBezTo>
                  <a:cubicBezTo>
                    <a:pt x="0" y="257"/>
                    <a:pt x="117" y="561"/>
                    <a:pt x="363" y="561"/>
                  </a:cubicBezTo>
                  <a:cubicBezTo>
                    <a:pt x="369" y="562"/>
                    <a:pt x="376" y="562"/>
                    <a:pt x="382" y="562"/>
                  </a:cubicBezTo>
                  <a:cubicBezTo>
                    <a:pt x="526" y="562"/>
                    <a:pt x="655" y="438"/>
                    <a:pt x="655" y="292"/>
                  </a:cubicBezTo>
                  <a:cubicBezTo>
                    <a:pt x="655" y="116"/>
                    <a:pt x="519" y="1"/>
                    <a:pt x="3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8" name="Google Shape;3518;p17"/>
            <p:cNvSpPr/>
            <p:nvPr/>
          </p:nvSpPr>
          <p:spPr>
            <a:xfrm>
              <a:off x="1809100" y="4492100"/>
              <a:ext cx="14850" cy="14225"/>
            </a:xfrm>
            <a:custGeom>
              <a:avLst/>
              <a:gdLst/>
              <a:ahLst/>
              <a:cxnLst/>
              <a:rect l="l" t="t" r="r" b="b"/>
              <a:pathLst>
                <a:path w="594" h="569" extrusionOk="0">
                  <a:moveTo>
                    <a:pt x="287" y="0"/>
                  </a:moveTo>
                  <a:cubicBezTo>
                    <a:pt x="145" y="0"/>
                    <a:pt x="8" y="112"/>
                    <a:pt x="8" y="277"/>
                  </a:cubicBezTo>
                  <a:cubicBezTo>
                    <a:pt x="0" y="452"/>
                    <a:pt x="140" y="568"/>
                    <a:pt x="288" y="568"/>
                  </a:cubicBezTo>
                  <a:cubicBezTo>
                    <a:pt x="357" y="568"/>
                    <a:pt x="429" y="543"/>
                    <a:pt x="488" y="487"/>
                  </a:cubicBezTo>
                  <a:cubicBezTo>
                    <a:pt x="593" y="382"/>
                    <a:pt x="593" y="207"/>
                    <a:pt x="488" y="90"/>
                  </a:cubicBezTo>
                  <a:cubicBezTo>
                    <a:pt x="430" y="28"/>
                    <a:pt x="358" y="0"/>
                    <a:pt x="2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9" name="Google Shape;3519;p17"/>
            <p:cNvSpPr/>
            <p:nvPr/>
          </p:nvSpPr>
          <p:spPr>
            <a:xfrm>
              <a:off x="1733250" y="4460100"/>
              <a:ext cx="16700" cy="14325"/>
            </a:xfrm>
            <a:custGeom>
              <a:avLst/>
              <a:gdLst/>
              <a:ahLst/>
              <a:cxnLst/>
              <a:rect l="l" t="t" r="r" b="b"/>
              <a:pathLst>
                <a:path w="668" h="573" extrusionOk="0">
                  <a:moveTo>
                    <a:pt x="387" y="1"/>
                  </a:moveTo>
                  <a:cubicBezTo>
                    <a:pt x="141" y="1"/>
                    <a:pt x="1" y="293"/>
                    <a:pt x="176" y="480"/>
                  </a:cubicBezTo>
                  <a:cubicBezTo>
                    <a:pt x="236" y="544"/>
                    <a:pt x="310" y="572"/>
                    <a:pt x="382" y="572"/>
                  </a:cubicBezTo>
                  <a:cubicBezTo>
                    <a:pt x="524" y="572"/>
                    <a:pt x="660" y="463"/>
                    <a:pt x="668" y="293"/>
                  </a:cubicBezTo>
                  <a:cubicBezTo>
                    <a:pt x="668" y="141"/>
                    <a:pt x="551"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0" name="Google Shape;3520;p17"/>
            <p:cNvSpPr/>
            <p:nvPr/>
          </p:nvSpPr>
          <p:spPr>
            <a:xfrm>
              <a:off x="1658975" y="4489425"/>
              <a:ext cx="19025" cy="14000"/>
            </a:xfrm>
            <a:custGeom>
              <a:avLst/>
              <a:gdLst/>
              <a:ahLst/>
              <a:cxnLst/>
              <a:rect l="l" t="t" r="r" b="b"/>
              <a:pathLst>
                <a:path w="761" h="560" extrusionOk="0">
                  <a:moveTo>
                    <a:pt x="380" y="1"/>
                  </a:moveTo>
                  <a:cubicBezTo>
                    <a:pt x="307" y="1"/>
                    <a:pt x="234" y="27"/>
                    <a:pt x="176" y="80"/>
                  </a:cubicBezTo>
                  <a:cubicBezTo>
                    <a:pt x="0" y="255"/>
                    <a:pt x="129" y="559"/>
                    <a:pt x="386" y="559"/>
                  </a:cubicBezTo>
                  <a:cubicBezTo>
                    <a:pt x="632" y="559"/>
                    <a:pt x="761" y="255"/>
                    <a:pt x="585" y="80"/>
                  </a:cubicBezTo>
                  <a:cubicBezTo>
                    <a:pt x="527" y="27"/>
                    <a:pt x="453" y="1"/>
                    <a:pt x="38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1" name="Google Shape;3521;p17"/>
            <p:cNvSpPr/>
            <p:nvPr/>
          </p:nvSpPr>
          <p:spPr>
            <a:xfrm>
              <a:off x="1628925" y="4562150"/>
              <a:ext cx="16600" cy="14075"/>
            </a:xfrm>
            <a:custGeom>
              <a:avLst/>
              <a:gdLst/>
              <a:ahLst/>
              <a:cxnLst/>
              <a:rect l="l" t="t" r="r" b="b"/>
              <a:pathLst>
                <a:path w="664" h="563" extrusionOk="0">
                  <a:moveTo>
                    <a:pt x="281" y="1"/>
                  </a:moveTo>
                  <a:cubicBezTo>
                    <a:pt x="127" y="1"/>
                    <a:pt x="9" y="125"/>
                    <a:pt x="9" y="271"/>
                  </a:cubicBezTo>
                  <a:cubicBezTo>
                    <a:pt x="1" y="446"/>
                    <a:pt x="140" y="562"/>
                    <a:pt x="289" y="562"/>
                  </a:cubicBezTo>
                  <a:cubicBezTo>
                    <a:pt x="358" y="562"/>
                    <a:pt x="429" y="537"/>
                    <a:pt x="488" y="481"/>
                  </a:cubicBezTo>
                  <a:cubicBezTo>
                    <a:pt x="664" y="318"/>
                    <a:pt x="547" y="13"/>
                    <a:pt x="301" y="2"/>
                  </a:cubicBezTo>
                  <a:cubicBezTo>
                    <a:pt x="294" y="1"/>
                    <a:pt x="287" y="1"/>
                    <a:pt x="2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2" name="Google Shape;3522;p17"/>
            <p:cNvSpPr/>
            <p:nvPr/>
          </p:nvSpPr>
          <p:spPr>
            <a:xfrm>
              <a:off x="1672700" y="4687650"/>
              <a:ext cx="24900" cy="21150"/>
            </a:xfrm>
            <a:custGeom>
              <a:avLst/>
              <a:gdLst/>
              <a:ahLst/>
              <a:cxnLst/>
              <a:rect l="l" t="t" r="r" b="b"/>
              <a:pathLst>
                <a:path w="996" h="846" extrusionOk="0">
                  <a:moveTo>
                    <a:pt x="483" y="1"/>
                  </a:moveTo>
                  <a:cubicBezTo>
                    <a:pt x="326" y="1"/>
                    <a:pt x="169" y="85"/>
                    <a:pt x="95" y="258"/>
                  </a:cubicBezTo>
                  <a:cubicBezTo>
                    <a:pt x="1" y="469"/>
                    <a:pt x="106" y="714"/>
                    <a:pt x="317" y="808"/>
                  </a:cubicBezTo>
                  <a:cubicBezTo>
                    <a:pt x="374" y="833"/>
                    <a:pt x="432" y="845"/>
                    <a:pt x="488" y="845"/>
                  </a:cubicBezTo>
                  <a:cubicBezTo>
                    <a:pt x="764" y="845"/>
                    <a:pt x="995" y="561"/>
                    <a:pt x="878" y="270"/>
                  </a:cubicBezTo>
                  <a:cubicBezTo>
                    <a:pt x="807" y="91"/>
                    <a:pt x="645" y="1"/>
                    <a:pt x="48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3" name="Google Shape;3523;p17"/>
            <p:cNvSpPr/>
            <p:nvPr/>
          </p:nvSpPr>
          <p:spPr>
            <a:xfrm>
              <a:off x="1778550" y="4689775"/>
              <a:ext cx="25800" cy="21275"/>
            </a:xfrm>
            <a:custGeom>
              <a:avLst/>
              <a:gdLst/>
              <a:ahLst/>
              <a:cxnLst/>
              <a:rect l="l" t="t" r="r" b="b"/>
              <a:pathLst>
                <a:path w="1032" h="851" extrusionOk="0">
                  <a:moveTo>
                    <a:pt x="519" y="0"/>
                  </a:moveTo>
                  <a:cubicBezTo>
                    <a:pt x="239" y="0"/>
                    <a:pt x="1" y="287"/>
                    <a:pt x="119" y="582"/>
                  </a:cubicBezTo>
                  <a:cubicBezTo>
                    <a:pt x="181" y="750"/>
                    <a:pt x="335" y="851"/>
                    <a:pt x="502" y="851"/>
                  </a:cubicBezTo>
                  <a:cubicBezTo>
                    <a:pt x="557" y="851"/>
                    <a:pt x="614" y="840"/>
                    <a:pt x="669" y="816"/>
                  </a:cubicBezTo>
                  <a:cubicBezTo>
                    <a:pt x="1020" y="688"/>
                    <a:pt x="1032" y="185"/>
                    <a:pt x="681" y="33"/>
                  </a:cubicBezTo>
                  <a:cubicBezTo>
                    <a:pt x="627" y="10"/>
                    <a:pt x="572" y="0"/>
                    <a:pt x="5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4" name="Google Shape;3524;p17"/>
            <p:cNvSpPr/>
            <p:nvPr/>
          </p:nvSpPr>
          <p:spPr>
            <a:xfrm>
              <a:off x="1855500" y="4616400"/>
              <a:ext cx="25775" cy="21250"/>
            </a:xfrm>
            <a:custGeom>
              <a:avLst/>
              <a:gdLst/>
              <a:ahLst/>
              <a:cxnLst/>
              <a:rect l="l" t="t" r="r" b="b"/>
              <a:pathLst>
                <a:path w="1031" h="850" extrusionOk="0">
                  <a:moveTo>
                    <a:pt x="510" y="0"/>
                  </a:moveTo>
                  <a:cubicBezTo>
                    <a:pt x="458" y="0"/>
                    <a:pt x="405" y="10"/>
                    <a:pt x="352" y="31"/>
                  </a:cubicBezTo>
                  <a:cubicBezTo>
                    <a:pt x="13" y="172"/>
                    <a:pt x="1" y="663"/>
                    <a:pt x="340" y="815"/>
                  </a:cubicBezTo>
                  <a:cubicBezTo>
                    <a:pt x="393" y="838"/>
                    <a:pt x="448" y="849"/>
                    <a:pt x="504" y="849"/>
                  </a:cubicBezTo>
                  <a:cubicBezTo>
                    <a:pt x="669" y="849"/>
                    <a:pt x="832" y="751"/>
                    <a:pt x="902" y="593"/>
                  </a:cubicBezTo>
                  <a:cubicBezTo>
                    <a:pt x="1031" y="305"/>
                    <a:pt x="798" y="0"/>
                    <a:pt x="51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5" name="Google Shape;3525;p17"/>
            <p:cNvSpPr/>
            <p:nvPr/>
          </p:nvSpPr>
          <p:spPr>
            <a:xfrm>
              <a:off x="1857550" y="4510375"/>
              <a:ext cx="24900" cy="21025"/>
            </a:xfrm>
            <a:custGeom>
              <a:avLst/>
              <a:gdLst/>
              <a:ahLst/>
              <a:cxnLst/>
              <a:rect l="l" t="t" r="r" b="b"/>
              <a:pathLst>
                <a:path w="996" h="841" extrusionOk="0">
                  <a:moveTo>
                    <a:pt x="514" y="0"/>
                  </a:moveTo>
                  <a:cubicBezTo>
                    <a:pt x="358" y="0"/>
                    <a:pt x="204" y="82"/>
                    <a:pt x="129" y="248"/>
                  </a:cubicBezTo>
                  <a:cubicBezTo>
                    <a:pt x="1" y="544"/>
                    <a:pt x="223" y="841"/>
                    <a:pt x="507" y="841"/>
                  </a:cubicBezTo>
                  <a:cubicBezTo>
                    <a:pt x="559" y="841"/>
                    <a:pt x="613" y="831"/>
                    <a:pt x="668" y="809"/>
                  </a:cubicBezTo>
                  <a:cubicBezTo>
                    <a:pt x="890" y="727"/>
                    <a:pt x="995" y="482"/>
                    <a:pt x="913" y="271"/>
                  </a:cubicBezTo>
                  <a:cubicBezTo>
                    <a:pt x="841" y="91"/>
                    <a:pt x="677" y="0"/>
                    <a:pt x="51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6" name="Google Shape;3526;p17"/>
            <p:cNvSpPr/>
            <p:nvPr/>
          </p:nvSpPr>
          <p:spPr>
            <a:xfrm>
              <a:off x="1784100" y="4433725"/>
              <a:ext cx="24650" cy="21150"/>
            </a:xfrm>
            <a:custGeom>
              <a:avLst/>
              <a:gdLst/>
              <a:ahLst/>
              <a:cxnLst/>
              <a:rect l="l" t="t" r="r" b="b"/>
              <a:pathLst>
                <a:path w="986" h="846" extrusionOk="0">
                  <a:moveTo>
                    <a:pt x="506" y="1"/>
                  </a:moveTo>
                  <a:cubicBezTo>
                    <a:pt x="225" y="1"/>
                    <a:pt x="1" y="284"/>
                    <a:pt x="108" y="576"/>
                  </a:cubicBezTo>
                  <a:cubicBezTo>
                    <a:pt x="179" y="755"/>
                    <a:pt x="344" y="845"/>
                    <a:pt x="509" y="845"/>
                  </a:cubicBezTo>
                  <a:cubicBezTo>
                    <a:pt x="669" y="845"/>
                    <a:pt x="828" y="760"/>
                    <a:pt x="903" y="588"/>
                  </a:cubicBezTo>
                  <a:cubicBezTo>
                    <a:pt x="985" y="377"/>
                    <a:pt x="891" y="132"/>
                    <a:pt x="681" y="38"/>
                  </a:cubicBezTo>
                  <a:cubicBezTo>
                    <a:pt x="622" y="12"/>
                    <a:pt x="563" y="1"/>
                    <a:pt x="5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7" name="Google Shape;3527;p17"/>
            <p:cNvSpPr/>
            <p:nvPr/>
          </p:nvSpPr>
          <p:spPr>
            <a:xfrm>
              <a:off x="1677100" y="4431625"/>
              <a:ext cx="25775" cy="21225"/>
            </a:xfrm>
            <a:custGeom>
              <a:avLst/>
              <a:gdLst/>
              <a:ahLst/>
              <a:cxnLst/>
              <a:rect l="l" t="t" r="r" b="b"/>
              <a:pathLst>
                <a:path w="1031" h="849" extrusionOk="0">
                  <a:moveTo>
                    <a:pt x="518" y="1"/>
                  </a:moveTo>
                  <a:cubicBezTo>
                    <a:pt x="467" y="1"/>
                    <a:pt x="414" y="10"/>
                    <a:pt x="363" y="28"/>
                  </a:cubicBezTo>
                  <a:cubicBezTo>
                    <a:pt x="12" y="169"/>
                    <a:pt x="0" y="660"/>
                    <a:pt x="351" y="812"/>
                  </a:cubicBezTo>
                  <a:cubicBezTo>
                    <a:pt x="409" y="837"/>
                    <a:pt x="467" y="849"/>
                    <a:pt x="523" y="849"/>
                  </a:cubicBezTo>
                  <a:cubicBezTo>
                    <a:pt x="805" y="849"/>
                    <a:pt x="1030" y="556"/>
                    <a:pt x="913" y="262"/>
                  </a:cubicBezTo>
                  <a:cubicBezTo>
                    <a:pt x="850" y="100"/>
                    <a:pt x="690" y="1"/>
                    <a:pt x="51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8" name="Google Shape;3528;p17"/>
            <p:cNvSpPr/>
            <p:nvPr/>
          </p:nvSpPr>
          <p:spPr>
            <a:xfrm>
              <a:off x="1600175" y="4505000"/>
              <a:ext cx="25775" cy="21150"/>
            </a:xfrm>
            <a:custGeom>
              <a:avLst/>
              <a:gdLst/>
              <a:ahLst/>
              <a:cxnLst/>
              <a:rect l="l" t="t" r="r" b="b"/>
              <a:pathLst>
                <a:path w="1031" h="846" extrusionOk="0">
                  <a:moveTo>
                    <a:pt x="516" y="0"/>
                  </a:moveTo>
                  <a:cubicBezTo>
                    <a:pt x="354" y="0"/>
                    <a:pt x="198" y="98"/>
                    <a:pt x="129" y="252"/>
                  </a:cubicBezTo>
                  <a:cubicBezTo>
                    <a:pt x="1" y="549"/>
                    <a:pt x="232" y="845"/>
                    <a:pt x="518" y="845"/>
                  </a:cubicBezTo>
                  <a:cubicBezTo>
                    <a:pt x="570" y="845"/>
                    <a:pt x="625" y="835"/>
                    <a:pt x="679" y="814"/>
                  </a:cubicBezTo>
                  <a:cubicBezTo>
                    <a:pt x="1018" y="685"/>
                    <a:pt x="1030" y="194"/>
                    <a:pt x="691" y="42"/>
                  </a:cubicBezTo>
                  <a:cubicBezTo>
                    <a:pt x="634" y="13"/>
                    <a:pt x="575" y="0"/>
                    <a:pt x="51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9" name="Google Shape;3529;p17"/>
            <p:cNvSpPr/>
            <p:nvPr/>
          </p:nvSpPr>
          <p:spPr>
            <a:xfrm>
              <a:off x="1599000" y="4611125"/>
              <a:ext cx="24900" cy="21275"/>
            </a:xfrm>
            <a:custGeom>
              <a:avLst/>
              <a:gdLst/>
              <a:ahLst/>
              <a:cxnLst/>
              <a:rect l="l" t="t" r="r" b="b"/>
              <a:pathLst>
                <a:path w="996" h="851" extrusionOk="0">
                  <a:moveTo>
                    <a:pt x="485" y="1"/>
                  </a:moveTo>
                  <a:cubicBezTo>
                    <a:pt x="435" y="1"/>
                    <a:pt x="382" y="10"/>
                    <a:pt x="328" y="32"/>
                  </a:cubicBezTo>
                  <a:cubicBezTo>
                    <a:pt x="106" y="113"/>
                    <a:pt x="1" y="359"/>
                    <a:pt x="83" y="581"/>
                  </a:cubicBezTo>
                  <a:cubicBezTo>
                    <a:pt x="154" y="760"/>
                    <a:pt x="316" y="851"/>
                    <a:pt x="478" y="851"/>
                  </a:cubicBezTo>
                  <a:cubicBezTo>
                    <a:pt x="635" y="851"/>
                    <a:pt x="792" y="766"/>
                    <a:pt x="867" y="593"/>
                  </a:cubicBezTo>
                  <a:cubicBezTo>
                    <a:pt x="996" y="305"/>
                    <a:pt x="771" y="1"/>
                    <a:pt x="4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0" name="Google Shape;3530;p17"/>
            <p:cNvSpPr/>
            <p:nvPr/>
          </p:nvSpPr>
          <p:spPr>
            <a:xfrm>
              <a:off x="1611300" y="4687675"/>
              <a:ext cx="7925" cy="7275"/>
            </a:xfrm>
            <a:custGeom>
              <a:avLst/>
              <a:gdLst/>
              <a:ahLst/>
              <a:cxnLst/>
              <a:rect l="l" t="t" r="r" b="b"/>
              <a:pathLst>
                <a:path w="317" h="291" extrusionOk="0">
                  <a:moveTo>
                    <a:pt x="169" y="0"/>
                  </a:moveTo>
                  <a:cubicBezTo>
                    <a:pt x="130" y="0"/>
                    <a:pt x="90" y="15"/>
                    <a:pt x="59" y="46"/>
                  </a:cubicBezTo>
                  <a:cubicBezTo>
                    <a:pt x="0" y="105"/>
                    <a:pt x="0" y="187"/>
                    <a:pt x="59" y="245"/>
                  </a:cubicBezTo>
                  <a:cubicBezTo>
                    <a:pt x="90" y="276"/>
                    <a:pt x="129" y="291"/>
                    <a:pt x="167" y="291"/>
                  </a:cubicBezTo>
                  <a:cubicBezTo>
                    <a:pt x="243" y="291"/>
                    <a:pt x="316" y="234"/>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1" name="Google Shape;3531;p17"/>
            <p:cNvSpPr/>
            <p:nvPr/>
          </p:nvSpPr>
          <p:spPr>
            <a:xfrm>
              <a:off x="1733550" y="4740900"/>
              <a:ext cx="8500" cy="7325"/>
            </a:xfrm>
            <a:custGeom>
              <a:avLst/>
              <a:gdLst/>
              <a:ahLst/>
              <a:cxnLst/>
              <a:rect l="l" t="t" r="r" b="b"/>
              <a:pathLst>
                <a:path w="340" h="293" extrusionOk="0">
                  <a:moveTo>
                    <a:pt x="148" y="1"/>
                  </a:moveTo>
                  <a:cubicBezTo>
                    <a:pt x="72" y="1"/>
                    <a:pt x="0" y="55"/>
                    <a:pt x="0" y="140"/>
                  </a:cubicBezTo>
                  <a:cubicBezTo>
                    <a:pt x="0" y="222"/>
                    <a:pt x="59" y="292"/>
                    <a:pt x="141" y="292"/>
                  </a:cubicBezTo>
                  <a:cubicBezTo>
                    <a:pt x="269" y="292"/>
                    <a:pt x="340" y="140"/>
                    <a:pt x="258" y="47"/>
                  </a:cubicBezTo>
                  <a:cubicBezTo>
                    <a:pt x="226" y="15"/>
                    <a:pt x="186" y="1"/>
                    <a:pt x="1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2" name="Google Shape;3532;p17"/>
            <p:cNvSpPr/>
            <p:nvPr/>
          </p:nvSpPr>
          <p:spPr>
            <a:xfrm>
              <a:off x="1857275" y="4692650"/>
              <a:ext cx="7900" cy="7275"/>
            </a:xfrm>
            <a:custGeom>
              <a:avLst/>
              <a:gdLst/>
              <a:ahLst/>
              <a:cxnLst/>
              <a:rect l="l" t="t" r="r" b="b"/>
              <a:pathLst>
                <a:path w="316" h="291" extrusionOk="0">
                  <a:moveTo>
                    <a:pt x="169" y="0"/>
                  </a:moveTo>
                  <a:cubicBezTo>
                    <a:pt x="130" y="0"/>
                    <a:pt x="90" y="15"/>
                    <a:pt x="59" y="46"/>
                  </a:cubicBezTo>
                  <a:cubicBezTo>
                    <a:pt x="0" y="105"/>
                    <a:pt x="0" y="187"/>
                    <a:pt x="59" y="245"/>
                  </a:cubicBezTo>
                  <a:cubicBezTo>
                    <a:pt x="90" y="276"/>
                    <a:pt x="129" y="291"/>
                    <a:pt x="167" y="291"/>
                  </a:cubicBezTo>
                  <a:cubicBezTo>
                    <a:pt x="243" y="291"/>
                    <a:pt x="316" y="233"/>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3" name="Google Shape;3533;p17"/>
            <p:cNvSpPr/>
            <p:nvPr/>
          </p:nvSpPr>
          <p:spPr>
            <a:xfrm>
              <a:off x="1909625" y="4571050"/>
              <a:ext cx="8800" cy="7250"/>
            </a:xfrm>
            <a:custGeom>
              <a:avLst/>
              <a:gdLst/>
              <a:ahLst/>
              <a:cxnLst/>
              <a:rect l="l" t="t" r="r" b="b"/>
              <a:pathLst>
                <a:path w="352" h="290" extrusionOk="0">
                  <a:moveTo>
                    <a:pt x="204" y="1"/>
                  </a:moveTo>
                  <a:cubicBezTo>
                    <a:pt x="170" y="1"/>
                    <a:pt x="135" y="14"/>
                    <a:pt x="106" y="44"/>
                  </a:cubicBezTo>
                  <a:cubicBezTo>
                    <a:pt x="0" y="125"/>
                    <a:pt x="70" y="289"/>
                    <a:pt x="199" y="289"/>
                  </a:cubicBezTo>
                  <a:cubicBezTo>
                    <a:pt x="281" y="289"/>
                    <a:pt x="340" y="231"/>
                    <a:pt x="351" y="160"/>
                  </a:cubicBezTo>
                  <a:cubicBezTo>
                    <a:pt x="351" y="64"/>
                    <a:pt x="280" y="1"/>
                    <a:pt x="20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4" name="Google Shape;3534;p17"/>
            <p:cNvSpPr/>
            <p:nvPr/>
          </p:nvSpPr>
          <p:spPr>
            <a:xfrm>
              <a:off x="1862225" y="4447625"/>
              <a:ext cx="7650" cy="7350"/>
            </a:xfrm>
            <a:custGeom>
              <a:avLst/>
              <a:gdLst/>
              <a:ahLst/>
              <a:cxnLst/>
              <a:rect l="l" t="t" r="r" b="b"/>
              <a:pathLst>
                <a:path w="306" h="294" extrusionOk="0">
                  <a:moveTo>
                    <a:pt x="155" y="1"/>
                  </a:moveTo>
                  <a:cubicBezTo>
                    <a:pt x="77" y="1"/>
                    <a:pt x="1" y="61"/>
                    <a:pt x="1" y="149"/>
                  </a:cubicBezTo>
                  <a:cubicBezTo>
                    <a:pt x="1" y="234"/>
                    <a:pt x="73" y="294"/>
                    <a:pt x="148" y="294"/>
                  </a:cubicBezTo>
                  <a:cubicBezTo>
                    <a:pt x="187" y="294"/>
                    <a:pt x="227" y="278"/>
                    <a:pt x="258" y="242"/>
                  </a:cubicBezTo>
                  <a:cubicBezTo>
                    <a:pt x="305" y="196"/>
                    <a:pt x="305" y="102"/>
                    <a:pt x="258" y="44"/>
                  </a:cubicBezTo>
                  <a:cubicBezTo>
                    <a:pt x="229" y="14"/>
                    <a:pt x="192" y="1"/>
                    <a:pt x="1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5" name="Google Shape;3535;p17"/>
            <p:cNvSpPr/>
            <p:nvPr/>
          </p:nvSpPr>
          <p:spPr>
            <a:xfrm>
              <a:off x="1739100" y="4394400"/>
              <a:ext cx="8800" cy="7225"/>
            </a:xfrm>
            <a:custGeom>
              <a:avLst/>
              <a:gdLst/>
              <a:ahLst/>
              <a:cxnLst/>
              <a:rect l="l" t="t" r="r" b="b"/>
              <a:pathLst>
                <a:path w="352" h="289" extrusionOk="0">
                  <a:moveTo>
                    <a:pt x="205" y="1"/>
                  </a:moveTo>
                  <a:cubicBezTo>
                    <a:pt x="170" y="1"/>
                    <a:pt x="135" y="14"/>
                    <a:pt x="106" y="43"/>
                  </a:cubicBezTo>
                  <a:cubicBezTo>
                    <a:pt x="1" y="125"/>
                    <a:pt x="71" y="289"/>
                    <a:pt x="200" y="289"/>
                  </a:cubicBezTo>
                  <a:cubicBezTo>
                    <a:pt x="281" y="289"/>
                    <a:pt x="340" y="230"/>
                    <a:pt x="352" y="160"/>
                  </a:cubicBezTo>
                  <a:cubicBezTo>
                    <a:pt x="352" y="64"/>
                    <a:pt x="280" y="1"/>
                    <a:pt x="20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6" name="Google Shape;3536;p17"/>
            <p:cNvSpPr/>
            <p:nvPr/>
          </p:nvSpPr>
          <p:spPr>
            <a:xfrm>
              <a:off x="1616275" y="4442625"/>
              <a:ext cx="7850" cy="6675"/>
            </a:xfrm>
            <a:custGeom>
              <a:avLst/>
              <a:gdLst/>
              <a:ahLst/>
              <a:cxnLst/>
              <a:rect l="l" t="t" r="r" b="b"/>
              <a:pathLst>
                <a:path w="314" h="267" extrusionOk="0">
                  <a:moveTo>
                    <a:pt x="158" y="1"/>
                  </a:moveTo>
                  <a:cubicBezTo>
                    <a:pt x="123" y="1"/>
                    <a:pt x="88" y="15"/>
                    <a:pt x="59" y="45"/>
                  </a:cubicBezTo>
                  <a:cubicBezTo>
                    <a:pt x="0" y="103"/>
                    <a:pt x="0" y="185"/>
                    <a:pt x="59" y="244"/>
                  </a:cubicBezTo>
                  <a:cubicBezTo>
                    <a:pt x="84" y="260"/>
                    <a:pt x="109" y="267"/>
                    <a:pt x="134" y="267"/>
                  </a:cubicBezTo>
                  <a:cubicBezTo>
                    <a:pt x="234" y="267"/>
                    <a:pt x="314" y="148"/>
                    <a:pt x="257" y="45"/>
                  </a:cubicBezTo>
                  <a:cubicBezTo>
                    <a:pt x="228" y="15"/>
                    <a:pt x="193" y="1"/>
                    <a:pt x="15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7" name="Google Shape;3537;p17"/>
            <p:cNvSpPr/>
            <p:nvPr/>
          </p:nvSpPr>
          <p:spPr>
            <a:xfrm>
              <a:off x="1562825" y="4564225"/>
              <a:ext cx="8725" cy="7350"/>
            </a:xfrm>
            <a:custGeom>
              <a:avLst/>
              <a:gdLst/>
              <a:ahLst/>
              <a:cxnLst/>
              <a:rect l="l" t="t" r="r" b="b"/>
              <a:pathLst>
                <a:path w="349" h="294" extrusionOk="0">
                  <a:moveTo>
                    <a:pt x="161" y="1"/>
                  </a:moveTo>
                  <a:cubicBezTo>
                    <a:pt x="79" y="1"/>
                    <a:pt x="21" y="59"/>
                    <a:pt x="9" y="141"/>
                  </a:cubicBezTo>
                  <a:cubicBezTo>
                    <a:pt x="1" y="232"/>
                    <a:pt x="79" y="293"/>
                    <a:pt x="159" y="293"/>
                  </a:cubicBezTo>
                  <a:cubicBezTo>
                    <a:pt x="193" y="293"/>
                    <a:pt x="227" y="282"/>
                    <a:pt x="255" y="258"/>
                  </a:cubicBezTo>
                  <a:cubicBezTo>
                    <a:pt x="348" y="164"/>
                    <a:pt x="290" y="1"/>
                    <a:pt x="16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8" name="Google Shape;3538;p17"/>
            <p:cNvSpPr/>
            <p:nvPr/>
          </p:nvSpPr>
          <p:spPr>
            <a:xfrm>
              <a:off x="1648725" y="4754625"/>
              <a:ext cx="16625" cy="14325"/>
            </a:xfrm>
            <a:custGeom>
              <a:avLst/>
              <a:gdLst/>
              <a:ahLst/>
              <a:cxnLst/>
              <a:rect l="l" t="t" r="r" b="b"/>
              <a:pathLst>
                <a:path w="665" h="573" extrusionOk="0">
                  <a:moveTo>
                    <a:pt x="328" y="1"/>
                  </a:moveTo>
                  <a:cubicBezTo>
                    <a:pt x="223" y="1"/>
                    <a:pt x="118" y="59"/>
                    <a:pt x="71" y="176"/>
                  </a:cubicBezTo>
                  <a:cubicBezTo>
                    <a:pt x="1" y="317"/>
                    <a:pt x="71" y="480"/>
                    <a:pt x="211" y="551"/>
                  </a:cubicBezTo>
                  <a:cubicBezTo>
                    <a:pt x="249" y="566"/>
                    <a:pt x="286" y="572"/>
                    <a:pt x="322" y="572"/>
                  </a:cubicBezTo>
                  <a:cubicBezTo>
                    <a:pt x="512" y="572"/>
                    <a:pt x="664" y="383"/>
                    <a:pt x="586" y="176"/>
                  </a:cubicBezTo>
                  <a:cubicBezTo>
                    <a:pt x="539" y="59"/>
                    <a:pt x="434" y="1"/>
                    <a:pt x="3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9" name="Google Shape;3539;p17"/>
            <p:cNvSpPr/>
            <p:nvPr/>
          </p:nvSpPr>
          <p:spPr>
            <a:xfrm>
              <a:off x="1808200" y="4757875"/>
              <a:ext cx="17200" cy="14250"/>
            </a:xfrm>
            <a:custGeom>
              <a:avLst/>
              <a:gdLst/>
              <a:ahLst/>
              <a:cxnLst/>
              <a:rect l="l" t="t" r="r" b="b"/>
              <a:pathLst>
                <a:path w="688" h="570" extrusionOk="0">
                  <a:moveTo>
                    <a:pt x="347" y="1"/>
                  </a:moveTo>
                  <a:cubicBezTo>
                    <a:pt x="161" y="1"/>
                    <a:pt x="1" y="189"/>
                    <a:pt x="80" y="385"/>
                  </a:cubicBezTo>
                  <a:cubicBezTo>
                    <a:pt x="124" y="501"/>
                    <a:pt x="230" y="570"/>
                    <a:pt x="340" y="570"/>
                  </a:cubicBezTo>
                  <a:cubicBezTo>
                    <a:pt x="374" y="570"/>
                    <a:pt x="409" y="563"/>
                    <a:pt x="442" y="549"/>
                  </a:cubicBezTo>
                  <a:cubicBezTo>
                    <a:pt x="676" y="456"/>
                    <a:pt x="688" y="128"/>
                    <a:pt x="454" y="23"/>
                  </a:cubicBezTo>
                  <a:cubicBezTo>
                    <a:pt x="418" y="8"/>
                    <a:pt x="382"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0" name="Google Shape;3540;p17"/>
            <p:cNvSpPr/>
            <p:nvPr/>
          </p:nvSpPr>
          <p:spPr>
            <a:xfrm>
              <a:off x="1923375" y="4647650"/>
              <a:ext cx="17200" cy="14225"/>
            </a:xfrm>
            <a:custGeom>
              <a:avLst/>
              <a:gdLst/>
              <a:ahLst/>
              <a:cxnLst/>
              <a:rect l="l" t="t" r="r" b="b"/>
              <a:pathLst>
                <a:path w="688" h="569" extrusionOk="0">
                  <a:moveTo>
                    <a:pt x="349" y="1"/>
                  </a:moveTo>
                  <a:cubicBezTo>
                    <a:pt x="316" y="1"/>
                    <a:pt x="281" y="7"/>
                    <a:pt x="246" y="21"/>
                  </a:cubicBezTo>
                  <a:cubicBezTo>
                    <a:pt x="12" y="115"/>
                    <a:pt x="0" y="442"/>
                    <a:pt x="234" y="548"/>
                  </a:cubicBezTo>
                  <a:cubicBezTo>
                    <a:pt x="268" y="562"/>
                    <a:pt x="303" y="568"/>
                    <a:pt x="338" y="568"/>
                  </a:cubicBezTo>
                  <a:cubicBezTo>
                    <a:pt x="448" y="568"/>
                    <a:pt x="555" y="502"/>
                    <a:pt x="608" y="396"/>
                  </a:cubicBezTo>
                  <a:cubicBezTo>
                    <a:pt x="688" y="207"/>
                    <a:pt x="539" y="1"/>
                    <a:pt x="3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1" name="Google Shape;3541;p17"/>
            <p:cNvSpPr/>
            <p:nvPr/>
          </p:nvSpPr>
          <p:spPr>
            <a:xfrm>
              <a:off x="1926675" y="4488625"/>
              <a:ext cx="16600" cy="14125"/>
            </a:xfrm>
            <a:custGeom>
              <a:avLst/>
              <a:gdLst/>
              <a:ahLst/>
              <a:cxnLst/>
              <a:rect l="l" t="t" r="r" b="b"/>
              <a:pathLst>
                <a:path w="664" h="565" extrusionOk="0">
                  <a:moveTo>
                    <a:pt x="344" y="0"/>
                  </a:moveTo>
                  <a:cubicBezTo>
                    <a:pt x="240" y="0"/>
                    <a:pt x="136" y="56"/>
                    <a:pt x="90" y="170"/>
                  </a:cubicBezTo>
                  <a:cubicBezTo>
                    <a:pt x="1" y="359"/>
                    <a:pt x="148" y="565"/>
                    <a:pt x="345" y="565"/>
                  </a:cubicBezTo>
                  <a:cubicBezTo>
                    <a:pt x="380" y="565"/>
                    <a:pt x="416" y="558"/>
                    <a:pt x="453" y="544"/>
                  </a:cubicBezTo>
                  <a:cubicBezTo>
                    <a:pt x="593" y="486"/>
                    <a:pt x="664" y="322"/>
                    <a:pt x="605" y="182"/>
                  </a:cubicBezTo>
                  <a:cubicBezTo>
                    <a:pt x="563" y="62"/>
                    <a:pt x="454" y="0"/>
                    <a:pt x="3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2" name="Google Shape;3542;p17"/>
            <p:cNvSpPr/>
            <p:nvPr/>
          </p:nvSpPr>
          <p:spPr>
            <a:xfrm>
              <a:off x="1816025" y="4373700"/>
              <a:ext cx="17200" cy="14175"/>
            </a:xfrm>
            <a:custGeom>
              <a:avLst/>
              <a:gdLst/>
              <a:ahLst/>
              <a:cxnLst/>
              <a:rect l="l" t="t" r="r" b="b"/>
              <a:pathLst>
                <a:path w="688" h="567" extrusionOk="0">
                  <a:moveTo>
                    <a:pt x="331" y="1"/>
                  </a:moveTo>
                  <a:cubicBezTo>
                    <a:pt x="300" y="1"/>
                    <a:pt x="267" y="6"/>
                    <a:pt x="235" y="17"/>
                  </a:cubicBezTo>
                  <a:cubicBezTo>
                    <a:pt x="1" y="111"/>
                    <a:pt x="1" y="438"/>
                    <a:pt x="235" y="544"/>
                  </a:cubicBezTo>
                  <a:cubicBezTo>
                    <a:pt x="271" y="559"/>
                    <a:pt x="309" y="566"/>
                    <a:pt x="347" y="566"/>
                  </a:cubicBezTo>
                  <a:cubicBezTo>
                    <a:pt x="453" y="566"/>
                    <a:pt x="554" y="507"/>
                    <a:pt x="597" y="403"/>
                  </a:cubicBezTo>
                  <a:cubicBezTo>
                    <a:pt x="688" y="202"/>
                    <a:pt x="527" y="1"/>
                    <a:pt x="3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3" name="Google Shape;3543;p17"/>
            <p:cNvSpPr/>
            <p:nvPr/>
          </p:nvSpPr>
          <p:spPr>
            <a:xfrm>
              <a:off x="1656050" y="4370400"/>
              <a:ext cx="17200" cy="14225"/>
            </a:xfrm>
            <a:custGeom>
              <a:avLst/>
              <a:gdLst/>
              <a:ahLst/>
              <a:cxnLst/>
              <a:rect l="l" t="t" r="r" b="b"/>
              <a:pathLst>
                <a:path w="688" h="569" extrusionOk="0">
                  <a:moveTo>
                    <a:pt x="348" y="0"/>
                  </a:moveTo>
                  <a:cubicBezTo>
                    <a:pt x="314" y="0"/>
                    <a:pt x="279" y="7"/>
                    <a:pt x="246" y="21"/>
                  </a:cubicBezTo>
                  <a:cubicBezTo>
                    <a:pt x="12" y="114"/>
                    <a:pt x="0" y="442"/>
                    <a:pt x="234" y="547"/>
                  </a:cubicBezTo>
                  <a:cubicBezTo>
                    <a:pt x="272" y="562"/>
                    <a:pt x="309" y="569"/>
                    <a:pt x="345" y="569"/>
                  </a:cubicBezTo>
                  <a:cubicBezTo>
                    <a:pt x="535" y="569"/>
                    <a:pt x="687" y="381"/>
                    <a:pt x="608" y="184"/>
                  </a:cubicBezTo>
                  <a:cubicBezTo>
                    <a:pt x="564" y="68"/>
                    <a:pt x="458" y="0"/>
                    <a:pt x="3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4" name="Google Shape;3544;p17"/>
            <p:cNvSpPr/>
            <p:nvPr/>
          </p:nvSpPr>
          <p:spPr>
            <a:xfrm>
              <a:off x="1540875" y="4480775"/>
              <a:ext cx="17200" cy="14100"/>
            </a:xfrm>
            <a:custGeom>
              <a:avLst/>
              <a:gdLst/>
              <a:ahLst/>
              <a:cxnLst/>
              <a:rect l="l" t="t" r="r" b="b"/>
              <a:pathLst>
                <a:path w="688" h="564" extrusionOk="0">
                  <a:moveTo>
                    <a:pt x="338" y="0"/>
                  </a:moveTo>
                  <a:cubicBezTo>
                    <a:pt x="233" y="0"/>
                    <a:pt x="131" y="65"/>
                    <a:pt x="80" y="168"/>
                  </a:cubicBezTo>
                  <a:cubicBezTo>
                    <a:pt x="0" y="366"/>
                    <a:pt x="147" y="564"/>
                    <a:pt x="336" y="564"/>
                  </a:cubicBezTo>
                  <a:cubicBezTo>
                    <a:pt x="370" y="564"/>
                    <a:pt x="406" y="557"/>
                    <a:pt x="442" y="543"/>
                  </a:cubicBezTo>
                  <a:cubicBezTo>
                    <a:pt x="676" y="449"/>
                    <a:pt x="688" y="121"/>
                    <a:pt x="454" y="28"/>
                  </a:cubicBezTo>
                  <a:cubicBezTo>
                    <a:pt x="416" y="9"/>
                    <a:pt x="377" y="0"/>
                    <a:pt x="3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5" name="Google Shape;3545;p17"/>
            <p:cNvSpPr/>
            <p:nvPr/>
          </p:nvSpPr>
          <p:spPr>
            <a:xfrm>
              <a:off x="1537600" y="4639900"/>
              <a:ext cx="17175" cy="14200"/>
            </a:xfrm>
            <a:custGeom>
              <a:avLst/>
              <a:gdLst/>
              <a:ahLst/>
              <a:cxnLst/>
              <a:rect l="l" t="t" r="r" b="b"/>
              <a:pathLst>
                <a:path w="687" h="568" extrusionOk="0">
                  <a:moveTo>
                    <a:pt x="330" y="1"/>
                  </a:moveTo>
                  <a:cubicBezTo>
                    <a:pt x="298" y="1"/>
                    <a:pt x="266" y="6"/>
                    <a:pt x="234" y="15"/>
                  </a:cubicBezTo>
                  <a:cubicBezTo>
                    <a:pt x="0" y="109"/>
                    <a:pt x="0" y="437"/>
                    <a:pt x="222" y="542"/>
                  </a:cubicBezTo>
                  <a:cubicBezTo>
                    <a:pt x="262" y="560"/>
                    <a:pt x="302" y="568"/>
                    <a:pt x="341" y="568"/>
                  </a:cubicBezTo>
                  <a:cubicBezTo>
                    <a:pt x="530" y="568"/>
                    <a:pt x="686" y="373"/>
                    <a:pt x="608" y="179"/>
                  </a:cubicBezTo>
                  <a:cubicBezTo>
                    <a:pt x="562" y="68"/>
                    <a:pt x="450" y="1"/>
                    <a:pt x="33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6" name="Google Shape;3546;p17"/>
            <p:cNvSpPr/>
            <p:nvPr/>
          </p:nvSpPr>
          <p:spPr>
            <a:xfrm>
              <a:off x="1561275" y="4735650"/>
              <a:ext cx="7625" cy="7275"/>
            </a:xfrm>
            <a:custGeom>
              <a:avLst/>
              <a:gdLst/>
              <a:ahLst/>
              <a:cxnLst/>
              <a:rect l="l" t="t" r="r" b="b"/>
              <a:pathLst>
                <a:path w="305" h="291" extrusionOk="0">
                  <a:moveTo>
                    <a:pt x="158" y="0"/>
                  </a:moveTo>
                  <a:cubicBezTo>
                    <a:pt x="119" y="0"/>
                    <a:pt x="79" y="14"/>
                    <a:pt x="47" y="46"/>
                  </a:cubicBezTo>
                  <a:cubicBezTo>
                    <a:pt x="1" y="105"/>
                    <a:pt x="1" y="186"/>
                    <a:pt x="47" y="245"/>
                  </a:cubicBezTo>
                  <a:cubicBezTo>
                    <a:pt x="79" y="276"/>
                    <a:pt x="118" y="290"/>
                    <a:pt x="156" y="290"/>
                  </a:cubicBezTo>
                  <a:cubicBezTo>
                    <a:pt x="232" y="290"/>
                    <a:pt x="305" y="233"/>
                    <a:pt x="305" y="140"/>
                  </a:cubicBezTo>
                  <a:cubicBezTo>
                    <a:pt x="305" y="55"/>
                    <a:pt x="233" y="0"/>
                    <a:pt x="15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7" name="Google Shape;3547;p17"/>
            <p:cNvSpPr/>
            <p:nvPr/>
          </p:nvSpPr>
          <p:spPr>
            <a:xfrm>
              <a:off x="1732075" y="4810225"/>
              <a:ext cx="8800" cy="7300"/>
            </a:xfrm>
            <a:custGeom>
              <a:avLst/>
              <a:gdLst/>
              <a:ahLst/>
              <a:cxnLst/>
              <a:rect l="l" t="t" r="r" b="b"/>
              <a:pathLst>
                <a:path w="352" h="292" extrusionOk="0">
                  <a:moveTo>
                    <a:pt x="148" y="0"/>
                  </a:moveTo>
                  <a:cubicBezTo>
                    <a:pt x="73" y="0"/>
                    <a:pt x="1" y="55"/>
                    <a:pt x="1" y="140"/>
                  </a:cubicBezTo>
                  <a:cubicBezTo>
                    <a:pt x="1" y="222"/>
                    <a:pt x="59" y="292"/>
                    <a:pt x="141" y="292"/>
                  </a:cubicBezTo>
                  <a:cubicBezTo>
                    <a:pt x="270" y="292"/>
                    <a:pt x="352" y="140"/>
                    <a:pt x="258" y="46"/>
                  </a:cubicBezTo>
                  <a:cubicBezTo>
                    <a:pt x="227" y="15"/>
                    <a:pt x="187" y="0"/>
                    <a:pt x="1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8" name="Google Shape;3548;p17"/>
            <p:cNvSpPr/>
            <p:nvPr/>
          </p:nvSpPr>
          <p:spPr>
            <a:xfrm>
              <a:off x="1904350" y="4742350"/>
              <a:ext cx="9975" cy="7325"/>
            </a:xfrm>
            <a:custGeom>
              <a:avLst/>
              <a:gdLst/>
              <a:ahLst/>
              <a:cxnLst/>
              <a:rect l="l" t="t" r="r" b="b"/>
              <a:pathLst>
                <a:path w="399" h="293" extrusionOk="0">
                  <a:moveTo>
                    <a:pt x="200" y="0"/>
                  </a:moveTo>
                  <a:cubicBezTo>
                    <a:pt x="71" y="0"/>
                    <a:pt x="1" y="164"/>
                    <a:pt x="106" y="258"/>
                  </a:cubicBezTo>
                  <a:cubicBezTo>
                    <a:pt x="135" y="281"/>
                    <a:pt x="170" y="293"/>
                    <a:pt x="205" y="293"/>
                  </a:cubicBezTo>
                  <a:cubicBezTo>
                    <a:pt x="240" y="293"/>
                    <a:pt x="276" y="281"/>
                    <a:pt x="305" y="258"/>
                  </a:cubicBezTo>
                  <a:cubicBezTo>
                    <a:pt x="398" y="164"/>
                    <a:pt x="340" y="0"/>
                    <a:pt x="20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9" name="Google Shape;3549;p17"/>
            <p:cNvSpPr/>
            <p:nvPr/>
          </p:nvSpPr>
          <p:spPr>
            <a:xfrm>
              <a:off x="1979225" y="4572525"/>
              <a:ext cx="8800" cy="7225"/>
            </a:xfrm>
            <a:custGeom>
              <a:avLst/>
              <a:gdLst/>
              <a:ahLst/>
              <a:cxnLst/>
              <a:rect l="l" t="t" r="r" b="b"/>
              <a:pathLst>
                <a:path w="352" h="289" extrusionOk="0">
                  <a:moveTo>
                    <a:pt x="206" y="0"/>
                  </a:moveTo>
                  <a:cubicBezTo>
                    <a:pt x="171" y="0"/>
                    <a:pt x="136" y="13"/>
                    <a:pt x="106" y="43"/>
                  </a:cubicBezTo>
                  <a:cubicBezTo>
                    <a:pt x="1" y="125"/>
                    <a:pt x="71" y="289"/>
                    <a:pt x="200" y="289"/>
                  </a:cubicBezTo>
                  <a:cubicBezTo>
                    <a:pt x="281" y="289"/>
                    <a:pt x="340" y="230"/>
                    <a:pt x="352" y="148"/>
                  </a:cubicBezTo>
                  <a:cubicBezTo>
                    <a:pt x="352" y="61"/>
                    <a:pt x="281" y="0"/>
                    <a:pt x="2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50" name="Google Shape;3550;p17"/>
            <p:cNvSpPr/>
            <p:nvPr/>
          </p:nvSpPr>
          <p:spPr>
            <a:xfrm>
              <a:off x="1911675" y="4399575"/>
              <a:ext cx="9675" cy="7250"/>
            </a:xfrm>
            <a:custGeom>
              <a:avLst/>
              <a:gdLst/>
              <a:ahLst/>
              <a:cxnLst/>
              <a:rect l="l" t="t" r="r" b="b"/>
              <a:pathLst>
                <a:path w="387" h="290" extrusionOk="0">
                  <a:moveTo>
                    <a:pt x="187" y="0"/>
                  </a:moveTo>
                  <a:cubicBezTo>
                    <a:pt x="59" y="0"/>
                    <a:pt x="0" y="152"/>
                    <a:pt x="94" y="246"/>
                  </a:cubicBezTo>
                  <a:cubicBezTo>
                    <a:pt x="123" y="275"/>
                    <a:pt x="158" y="290"/>
                    <a:pt x="193" y="290"/>
                  </a:cubicBezTo>
                  <a:cubicBezTo>
                    <a:pt x="228" y="290"/>
                    <a:pt x="263" y="275"/>
                    <a:pt x="293" y="246"/>
                  </a:cubicBezTo>
                  <a:cubicBezTo>
                    <a:pt x="386" y="152"/>
                    <a:pt x="328" y="0"/>
                    <a:pt x="1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51" name="Google Shape;3551;p17"/>
            <p:cNvSpPr/>
            <p:nvPr/>
          </p:nvSpPr>
          <p:spPr>
            <a:xfrm>
              <a:off x="1741600" y="4326150"/>
              <a:ext cx="8350" cy="5950"/>
            </a:xfrm>
            <a:custGeom>
              <a:avLst/>
              <a:gdLst/>
              <a:ahLst/>
              <a:cxnLst/>
              <a:rect l="l" t="t" r="r" b="b"/>
              <a:pathLst>
                <a:path w="334" h="238" extrusionOk="0">
                  <a:moveTo>
                    <a:pt x="165" y="1"/>
                  </a:moveTo>
                  <a:cubicBezTo>
                    <a:pt x="105" y="1"/>
                    <a:pt x="47" y="36"/>
                    <a:pt x="29" y="106"/>
                  </a:cubicBezTo>
                  <a:cubicBezTo>
                    <a:pt x="0" y="194"/>
                    <a:pt x="82" y="238"/>
                    <a:pt x="165" y="238"/>
                  </a:cubicBezTo>
                  <a:cubicBezTo>
                    <a:pt x="249" y="238"/>
                    <a:pt x="334" y="194"/>
                    <a:pt x="310" y="106"/>
                  </a:cubicBezTo>
                  <a:cubicBezTo>
                    <a:pt x="287" y="36"/>
                    <a:pt x="225" y="1"/>
                    <a:pt x="16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52" name="Google Shape;3552;p17"/>
            <p:cNvSpPr/>
            <p:nvPr/>
          </p:nvSpPr>
          <p:spPr>
            <a:xfrm>
              <a:off x="1567125" y="4392850"/>
              <a:ext cx="9675" cy="7325"/>
            </a:xfrm>
            <a:custGeom>
              <a:avLst/>
              <a:gdLst/>
              <a:ahLst/>
              <a:cxnLst/>
              <a:rect l="l" t="t" r="r" b="b"/>
              <a:pathLst>
                <a:path w="387" h="293" extrusionOk="0">
                  <a:moveTo>
                    <a:pt x="194" y="0"/>
                  </a:moveTo>
                  <a:cubicBezTo>
                    <a:pt x="159" y="0"/>
                    <a:pt x="123" y="12"/>
                    <a:pt x="94" y="35"/>
                  </a:cubicBezTo>
                  <a:cubicBezTo>
                    <a:pt x="1" y="129"/>
                    <a:pt x="59" y="292"/>
                    <a:pt x="200" y="292"/>
                  </a:cubicBezTo>
                  <a:cubicBezTo>
                    <a:pt x="328" y="292"/>
                    <a:pt x="387" y="129"/>
                    <a:pt x="293" y="35"/>
                  </a:cubicBezTo>
                  <a:cubicBezTo>
                    <a:pt x="264" y="12"/>
                    <a:pt x="229" y="0"/>
                    <a:pt x="19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53" name="Google Shape;3553;p17"/>
            <p:cNvSpPr/>
            <p:nvPr/>
          </p:nvSpPr>
          <p:spPr>
            <a:xfrm>
              <a:off x="1493075" y="4562675"/>
              <a:ext cx="8050" cy="7225"/>
            </a:xfrm>
            <a:custGeom>
              <a:avLst/>
              <a:gdLst/>
              <a:ahLst/>
              <a:cxnLst/>
              <a:rect l="l" t="t" r="r" b="b"/>
              <a:pathLst>
                <a:path w="322" h="289" extrusionOk="0">
                  <a:moveTo>
                    <a:pt x="137" y="0"/>
                  </a:moveTo>
                  <a:cubicBezTo>
                    <a:pt x="1" y="0"/>
                    <a:pt x="1" y="289"/>
                    <a:pt x="137" y="289"/>
                  </a:cubicBezTo>
                  <a:cubicBezTo>
                    <a:pt x="146" y="289"/>
                    <a:pt x="156" y="288"/>
                    <a:pt x="167" y="285"/>
                  </a:cubicBezTo>
                  <a:cubicBezTo>
                    <a:pt x="176" y="288"/>
                    <a:pt x="185" y="289"/>
                    <a:pt x="194" y="289"/>
                  </a:cubicBezTo>
                  <a:cubicBezTo>
                    <a:pt x="321" y="289"/>
                    <a:pt x="321" y="0"/>
                    <a:pt x="194" y="0"/>
                  </a:cubicBezTo>
                  <a:cubicBezTo>
                    <a:pt x="185" y="0"/>
                    <a:pt x="176" y="1"/>
                    <a:pt x="167" y="4"/>
                  </a:cubicBezTo>
                  <a:cubicBezTo>
                    <a:pt x="156" y="1"/>
                    <a:pt x="146" y="0"/>
                    <a:pt x="13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3554" name="Google Shape;3554;p17"/>
          <p:cNvSpPr/>
          <p:nvPr/>
        </p:nvSpPr>
        <p:spPr>
          <a:xfrm>
            <a:off x="786600" y="693050"/>
            <a:ext cx="16714800" cy="8847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555" name="Google Shape;3555;p17"/>
          <p:cNvSpPr txBox="1">
            <a:spLocks noGrp="1"/>
          </p:cNvSpPr>
          <p:nvPr>
            <p:ph type="subTitle" idx="1"/>
          </p:nvPr>
        </p:nvSpPr>
        <p:spPr>
          <a:xfrm flipH="1">
            <a:off x="2205300" y="5833350"/>
            <a:ext cx="3857400" cy="1074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3556" name="Google Shape;3556;p17"/>
          <p:cNvSpPr txBox="1">
            <a:spLocks noGrp="1"/>
          </p:cNvSpPr>
          <p:nvPr>
            <p:ph type="subTitle" idx="2"/>
          </p:nvPr>
        </p:nvSpPr>
        <p:spPr>
          <a:xfrm>
            <a:off x="1968600" y="6574700"/>
            <a:ext cx="4330800" cy="107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3557" name="Google Shape;3557;p17"/>
          <p:cNvSpPr txBox="1">
            <a:spLocks noGrp="1"/>
          </p:cNvSpPr>
          <p:nvPr>
            <p:ph type="subTitle" idx="3"/>
          </p:nvPr>
        </p:nvSpPr>
        <p:spPr>
          <a:xfrm flipH="1">
            <a:off x="7196300" y="5071350"/>
            <a:ext cx="3857400" cy="1074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3558" name="Google Shape;3558;p17"/>
          <p:cNvSpPr txBox="1">
            <a:spLocks noGrp="1"/>
          </p:cNvSpPr>
          <p:nvPr>
            <p:ph type="subTitle" idx="4"/>
          </p:nvPr>
        </p:nvSpPr>
        <p:spPr>
          <a:xfrm>
            <a:off x="7001900" y="5812700"/>
            <a:ext cx="4246200" cy="107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3559" name="Google Shape;3559;p17"/>
          <p:cNvSpPr txBox="1">
            <a:spLocks noGrp="1"/>
          </p:cNvSpPr>
          <p:nvPr>
            <p:ph type="subTitle" idx="5"/>
          </p:nvPr>
        </p:nvSpPr>
        <p:spPr>
          <a:xfrm flipH="1">
            <a:off x="12229500" y="5833350"/>
            <a:ext cx="3857400" cy="1074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3560" name="Google Shape;3560;p17"/>
          <p:cNvSpPr txBox="1">
            <a:spLocks noGrp="1"/>
          </p:cNvSpPr>
          <p:nvPr>
            <p:ph type="subTitle" idx="6"/>
          </p:nvPr>
        </p:nvSpPr>
        <p:spPr>
          <a:xfrm>
            <a:off x="12270000" y="6574676"/>
            <a:ext cx="3776400" cy="107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3561" name="Google Shape;3561;p17"/>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spTree>
    <p:extLst>
      <p:ext uri="{BB962C8B-B14F-4D97-AF65-F5344CB8AC3E}">
        <p14:creationId xmlns:p14="http://schemas.microsoft.com/office/powerpoint/2010/main" val="2555655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3562"/>
        <p:cNvGrpSpPr/>
        <p:nvPr/>
      </p:nvGrpSpPr>
      <p:grpSpPr>
        <a:xfrm>
          <a:off x="0" y="0"/>
          <a:ext cx="0" cy="0"/>
          <a:chOff x="0" y="0"/>
          <a:chExt cx="0" cy="0"/>
        </a:xfrm>
      </p:grpSpPr>
      <p:grpSp>
        <p:nvGrpSpPr>
          <p:cNvPr id="3563" name="Google Shape;3563;p18"/>
          <p:cNvGrpSpPr/>
          <p:nvPr/>
        </p:nvGrpSpPr>
        <p:grpSpPr>
          <a:xfrm>
            <a:off x="-1129860" y="-651502"/>
            <a:ext cx="19627120" cy="12528892"/>
            <a:chOff x="238125" y="577800"/>
            <a:chExt cx="7140250" cy="4557950"/>
          </a:xfrm>
        </p:grpSpPr>
        <p:sp>
          <p:nvSpPr>
            <p:cNvPr id="3564" name="Google Shape;3564;p18"/>
            <p:cNvSpPr/>
            <p:nvPr/>
          </p:nvSpPr>
          <p:spPr>
            <a:xfrm>
              <a:off x="6168950" y="2174400"/>
              <a:ext cx="1202125" cy="511575"/>
            </a:xfrm>
            <a:custGeom>
              <a:avLst/>
              <a:gdLst/>
              <a:ahLst/>
              <a:cxnLst/>
              <a:rect l="l" t="t" r="r" b="b"/>
              <a:pathLst>
                <a:path w="48085" h="20463" extrusionOk="0">
                  <a:moveTo>
                    <a:pt x="47792" y="1"/>
                  </a:moveTo>
                  <a:lnTo>
                    <a:pt x="1" y="19187"/>
                  </a:lnTo>
                  <a:lnTo>
                    <a:pt x="118" y="19304"/>
                  </a:lnTo>
                  <a:lnTo>
                    <a:pt x="48084" y="20463"/>
                  </a:lnTo>
                  <a:lnTo>
                    <a:pt x="47792"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65" name="Google Shape;3565;p18"/>
            <p:cNvSpPr/>
            <p:nvPr/>
          </p:nvSpPr>
          <p:spPr>
            <a:xfrm>
              <a:off x="6161650" y="2657000"/>
              <a:ext cx="1216725" cy="2478750"/>
            </a:xfrm>
            <a:custGeom>
              <a:avLst/>
              <a:gdLst/>
              <a:ahLst/>
              <a:cxnLst/>
              <a:rect l="l" t="t" r="r" b="b"/>
              <a:pathLst>
                <a:path w="48669" h="99150" extrusionOk="0">
                  <a:moveTo>
                    <a:pt x="0" y="0"/>
                  </a:moveTo>
                  <a:lnTo>
                    <a:pt x="48669" y="99150"/>
                  </a:lnTo>
                  <a:lnTo>
                    <a:pt x="47499" y="42117"/>
                  </a:lnTo>
                  <a:lnTo>
                    <a:pt x="41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66" name="Google Shape;3566;p18"/>
            <p:cNvSpPr/>
            <p:nvPr/>
          </p:nvSpPr>
          <p:spPr>
            <a:xfrm>
              <a:off x="6159600" y="649725"/>
              <a:ext cx="1189525" cy="2002325"/>
            </a:xfrm>
            <a:custGeom>
              <a:avLst/>
              <a:gdLst/>
              <a:ahLst/>
              <a:cxnLst/>
              <a:rect l="l" t="t" r="r" b="b"/>
              <a:pathLst>
                <a:path w="47581" h="80093" extrusionOk="0">
                  <a:moveTo>
                    <a:pt x="47288" y="1"/>
                  </a:moveTo>
                  <a:lnTo>
                    <a:pt x="1" y="212"/>
                  </a:lnTo>
                  <a:lnTo>
                    <a:pt x="82" y="79894"/>
                  </a:lnTo>
                  <a:lnTo>
                    <a:pt x="293" y="80092"/>
                  </a:lnTo>
                  <a:lnTo>
                    <a:pt x="47581" y="39930"/>
                  </a:lnTo>
                  <a:lnTo>
                    <a:pt x="47288"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67" name="Google Shape;3567;p18"/>
            <p:cNvSpPr/>
            <p:nvPr/>
          </p:nvSpPr>
          <p:spPr>
            <a:xfrm>
              <a:off x="339600" y="2657000"/>
              <a:ext cx="5812125" cy="871000"/>
            </a:xfrm>
            <a:custGeom>
              <a:avLst/>
              <a:gdLst/>
              <a:ahLst/>
              <a:cxnLst/>
              <a:rect l="l" t="t" r="r" b="b"/>
              <a:pathLst>
                <a:path w="232485" h="34840" extrusionOk="0">
                  <a:moveTo>
                    <a:pt x="232485" y="0"/>
                  </a:moveTo>
                  <a:lnTo>
                    <a:pt x="1" y="269"/>
                  </a:lnTo>
                  <a:lnTo>
                    <a:pt x="47" y="34840"/>
                  </a:lnTo>
                  <a:lnTo>
                    <a:pt x="26511" y="30897"/>
                  </a:lnTo>
                  <a:lnTo>
                    <a:pt x="53337" y="32255"/>
                  </a:lnTo>
                  <a:lnTo>
                    <a:pt x="138073" y="19608"/>
                  </a:lnTo>
                  <a:lnTo>
                    <a:pt x="157131" y="11407"/>
                  </a:lnTo>
                  <a:lnTo>
                    <a:pt x="231713" y="281"/>
                  </a:lnTo>
                  <a:lnTo>
                    <a:pt x="232485"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68" name="Google Shape;3568;p18"/>
            <p:cNvSpPr/>
            <p:nvPr/>
          </p:nvSpPr>
          <p:spPr>
            <a:xfrm>
              <a:off x="4330150" y="2657000"/>
              <a:ext cx="1833875" cy="2012250"/>
            </a:xfrm>
            <a:custGeom>
              <a:avLst/>
              <a:gdLst/>
              <a:ahLst/>
              <a:cxnLst/>
              <a:rect l="l" t="t" r="r" b="b"/>
              <a:pathLst>
                <a:path w="73355" h="80490" extrusionOk="0">
                  <a:moveTo>
                    <a:pt x="73260" y="0"/>
                  </a:moveTo>
                  <a:lnTo>
                    <a:pt x="72582" y="281"/>
                  </a:lnTo>
                  <a:lnTo>
                    <a:pt x="35274" y="37519"/>
                  </a:lnTo>
                  <a:lnTo>
                    <a:pt x="35285" y="45287"/>
                  </a:lnTo>
                  <a:lnTo>
                    <a:pt x="1" y="80490"/>
                  </a:lnTo>
                  <a:lnTo>
                    <a:pt x="1" y="80490"/>
                  </a:lnTo>
                  <a:lnTo>
                    <a:pt x="73354" y="80408"/>
                  </a:lnTo>
                  <a:lnTo>
                    <a:pt x="7326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69" name="Google Shape;3569;p18"/>
            <p:cNvSpPr/>
            <p:nvPr/>
          </p:nvSpPr>
          <p:spPr>
            <a:xfrm>
              <a:off x="3715075" y="659400"/>
              <a:ext cx="2399800" cy="1996450"/>
            </a:xfrm>
            <a:custGeom>
              <a:avLst/>
              <a:gdLst/>
              <a:ahLst/>
              <a:cxnLst/>
              <a:rect l="l" t="t" r="r" b="b"/>
              <a:pathLst>
                <a:path w="95992" h="79858" extrusionOk="0">
                  <a:moveTo>
                    <a:pt x="69540" y="0"/>
                  </a:moveTo>
                  <a:lnTo>
                    <a:pt x="10799" y="70"/>
                  </a:lnTo>
                  <a:lnTo>
                    <a:pt x="1" y="643"/>
                  </a:lnTo>
                  <a:lnTo>
                    <a:pt x="60146" y="53722"/>
                  </a:lnTo>
                  <a:lnTo>
                    <a:pt x="69598" y="53710"/>
                  </a:lnTo>
                  <a:lnTo>
                    <a:pt x="95910" y="79858"/>
                  </a:lnTo>
                  <a:lnTo>
                    <a:pt x="95992" y="79764"/>
                  </a:lnTo>
                  <a:lnTo>
                    <a:pt x="74477" y="27341"/>
                  </a:lnTo>
                  <a:lnTo>
                    <a:pt x="74477" y="27329"/>
                  </a:lnTo>
                  <a:lnTo>
                    <a:pt x="77027" y="18531"/>
                  </a:lnTo>
                  <a:lnTo>
                    <a:pt x="6954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0" name="Google Shape;3570;p18"/>
            <p:cNvSpPr/>
            <p:nvPr/>
          </p:nvSpPr>
          <p:spPr>
            <a:xfrm>
              <a:off x="1401575" y="660850"/>
              <a:ext cx="4757175" cy="1989150"/>
            </a:xfrm>
            <a:custGeom>
              <a:avLst/>
              <a:gdLst/>
              <a:ahLst/>
              <a:cxnLst/>
              <a:rect l="l" t="t" r="r" b="b"/>
              <a:pathLst>
                <a:path w="190287" h="79566" extrusionOk="0">
                  <a:moveTo>
                    <a:pt x="103362" y="1"/>
                  </a:moveTo>
                  <a:lnTo>
                    <a:pt x="1" y="328"/>
                  </a:lnTo>
                  <a:lnTo>
                    <a:pt x="190286" y="79566"/>
                  </a:lnTo>
                  <a:lnTo>
                    <a:pt x="163893" y="53500"/>
                  </a:lnTo>
                  <a:lnTo>
                    <a:pt x="154440" y="53512"/>
                  </a:lnTo>
                  <a:lnTo>
                    <a:pt x="10336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1" name="Google Shape;3571;p18"/>
            <p:cNvSpPr/>
            <p:nvPr/>
          </p:nvSpPr>
          <p:spPr>
            <a:xfrm>
              <a:off x="6158725" y="654700"/>
              <a:ext cx="360075" cy="1995300"/>
            </a:xfrm>
            <a:custGeom>
              <a:avLst/>
              <a:gdLst/>
              <a:ahLst/>
              <a:cxnLst/>
              <a:rect l="l" t="t" r="r" b="b"/>
              <a:pathLst>
                <a:path w="14403" h="79812" extrusionOk="0">
                  <a:moveTo>
                    <a:pt x="14402" y="1"/>
                  </a:moveTo>
                  <a:lnTo>
                    <a:pt x="36" y="13"/>
                  </a:lnTo>
                  <a:lnTo>
                    <a:pt x="0" y="79812"/>
                  </a:lnTo>
                  <a:lnTo>
                    <a:pt x="1440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2" name="Google Shape;3572;p18"/>
            <p:cNvSpPr/>
            <p:nvPr/>
          </p:nvSpPr>
          <p:spPr>
            <a:xfrm>
              <a:off x="6154750" y="2075550"/>
              <a:ext cx="1190875" cy="574600"/>
            </a:xfrm>
            <a:custGeom>
              <a:avLst/>
              <a:gdLst/>
              <a:ahLst/>
              <a:cxnLst/>
              <a:rect l="l" t="t" r="r" b="b"/>
              <a:pathLst>
                <a:path w="47635" h="22984" extrusionOk="0">
                  <a:moveTo>
                    <a:pt x="47623" y="1"/>
                  </a:moveTo>
                  <a:cubicBezTo>
                    <a:pt x="47623" y="1"/>
                    <a:pt x="16489" y="15638"/>
                    <a:pt x="4652" y="21115"/>
                  </a:cubicBezTo>
                  <a:lnTo>
                    <a:pt x="4652" y="21115"/>
                  </a:lnTo>
                  <a:cubicBezTo>
                    <a:pt x="16491" y="16736"/>
                    <a:pt x="47634" y="6189"/>
                    <a:pt x="47634" y="6189"/>
                  </a:cubicBezTo>
                  <a:lnTo>
                    <a:pt x="47623" y="1"/>
                  </a:lnTo>
                  <a:close/>
                  <a:moveTo>
                    <a:pt x="4652" y="21115"/>
                  </a:moveTo>
                  <a:lnTo>
                    <a:pt x="4652" y="21115"/>
                  </a:lnTo>
                  <a:cubicBezTo>
                    <a:pt x="1744" y="22191"/>
                    <a:pt x="0" y="22894"/>
                    <a:pt x="171" y="22978"/>
                  </a:cubicBezTo>
                  <a:cubicBezTo>
                    <a:pt x="179" y="22981"/>
                    <a:pt x="190" y="22983"/>
                    <a:pt x="205" y="22983"/>
                  </a:cubicBezTo>
                  <a:cubicBezTo>
                    <a:pt x="496" y="22983"/>
                    <a:pt x="2139" y="22278"/>
                    <a:pt x="4652" y="21115"/>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3" name="Google Shape;3573;p18"/>
            <p:cNvSpPr/>
            <p:nvPr/>
          </p:nvSpPr>
          <p:spPr>
            <a:xfrm>
              <a:off x="6158725" y="2649975"/>
              <a:ext cx="1219650" cy="2485775"/>
            </a:xfrm>
            <a:custGeom>
              <a:avLst/>
              <a:gdLst/>
              <a:ahLst/>
              <a:cxnLst/>
              <a:rect l="l" t="t" r="r" b="b"/>
              <a:pathLst>
                <a:path w="48786" h="99431" extrusionOk="0">
                  <a:moveTo>
                    <a:pt x="0" y="1"/>
                  </a:moveTo>
                  <a:lnTo>
                    <a:pt x="28944" y="80654"/>
                  </a:lnTo>
                  <a:lnTo>
                    <a:pt x="48786" y="99431"/>
                  </a:lnTo>
                  <a:lnTo>
                    <a:pt x="0"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4" name="Google Shape;3574;p18"/>
            <p:cNvSpPr/>
            <p:nvPr/>
          </p:nvSpPr>
          <p:spPr>
            <a:xfrm>
              <a:off x="3817450" y="2649975"/>
              <a:ext cx="2341300" cy="2032450"/>
            </a:xfrm>
            <a:custGeom>
              <a:avLst/>
              <a:gdLst/>
              <a:ahLst/>
              <a:cxnLst/>
              <a:rect l="l" t="t" r="r" b="b"/>
              <a:pathLst>
                <a:path w="93652" h="81298" extrusionOk="0">
                  <a:moveTo>
                    <a:pt x="93651" y="1"/>
                  </a:moveTo>
                  <a:lnTo>
                    <a:pt x="0" y="81297"/>
                  </a:lnTo>
                  <a:lnTo>
                    <a:pt x="8634" y="80782"/>
                  </a:lnTo>
                  <a:lnTo>
                    <a:pt x="20509" y="80771"/>
                  </a:lnTo>
                  <a:lnTo>
                    <a:pt x="55793" y="45568"/>
                  </a:lnTo>
                  <a:lnTo>
                    <a:pt x="55782" y="37800"/>
                  </a:lnTo>
                  <a:lnTo>
                    <a:pt x="93651"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5" name="Google Shape;3575;p18"/>
            <p:cNvSpPr/>
            <p:nvPr/>
          </p:nvSpPr>
          <p:spPr>
            <a:xfrm>
              <a:off x="5327200" y="2649975"/>
              <a:ext cx="831550" cy="2026300"/>
            </a:xfrm>
            <a:custGeom>
              <a:avLst/>
              <a:gdLst/>
              <a:ahLst/>
              <a:cxnLst/>
              <a:rect l="l" t="t" r="r" b="b"/>
              <a:pathLst>
                <a:path w="33262" h="81052" extrusionOk="0">
                  <a:moveTo>
                    <a:pt x="33261" y="1"/>
                  </a:moveTo>
                  <a:lnTo>
                    <a:pt x="1" y="80923"/>
                  </a:lnTo>
                  <a:lnTo>
                    <a:pt x="12414" y="81051"/>
                  </a:lnTo>
                  <a:lnTo>
                    <a:pt x="33261"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6" name="Google Shape;3576;p18"/>
            <p:cNvSpPr/>
            <p:nvPr/>
          </p:nvSpPr>
          <p:spPr>
            <a:xfrm>
              <a:off x="4619125" y="651775"/>
              <a:ext cx="1539625" cy="1998225"/>
            </a:xfrm>
            <a:custGeom>
              <a:avLst/>
              <a:gdLst/>
              <a:ahLst/>
              <a:cxnLst/>
              <a:rect l="l" t="t" r="r" b="b"/>
              <a:pathLst>
                <a:path w="61585" h="79929" extrusionOk="0">
                  <a:moveTo>
                    <a:pt x="12027" y="1"/>
                  </a:moveTo>
                  <a:lnTo>
                    <a:pt x="1" y="13"/>
                  </a:lnTo>
                  <a:lnTo>
                    <a:pt x="61584" y="79929"/>
                  </a:lnTo>
                  <a:lnTo>
                    <a:pt x="12027"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7" name="Google Shape;3577;p18"/>
            <p:cNvSpPr/>
            <p:nvPr/>
          </p:nvSpPr>
          <p:spPr>
            <a:xfrm>
              <a:off x="5497425" y="655575"/>
              <a:ext cx="661325" cy="1994425"/>
            </a:xfrm>
            <a:custGeom>
              <a:avLst/>
              <a:gdLst/>
              <a:ahLst/>
              <a:cxnLst/>
              <a:rect l="l" t="t" r="r" b="b"/>
              <a:pathLst>
                <a:path w="26453" h="79777" extrusionOk="0">
                  <a:moveTo>
                    <a:pt x="9688" y="1"/>
                  </a:moveTo>
                  <a:lnTo>
                    <a:pt x="1" y="13"/>
                  </a:lnTo>
                  <a:lnTo>
                    <a:pt x="7488" y="18544"/>
                  </a:lnTo>
                  <a:lnTo>
                    <a:pt x="4938" y="27342"/>
                  </a:lnTo>
                  <a:lnTo>
                    <a:pt x="26452" y="79777"/>
                  </a:lnTo>
                  <a:lnTo>
                    <a:pt x="7886" y="28792"/>
                  </a:lnTo>
                  <a:lnTo>
                    <a:pt x="12870" y="17713"/>
                  </a:lnTo>
                  <a:lnTo>
                    <a:pt x="9688"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8" name="Google Shape;3578;p18"/>
            <p:cNvSpPr/>
            <p:nvPr/>
          </p:nvSpPr>
          <p:spPr>
            <a:xfrm>
              <a:off x="238125" y="2419225"/>
              <a:ext cx="5920625" cy="420300"/>
            </a:xfrm>
            <a:custGeom>
              <a:avLst/>
              <a:gdLst/>
              <a:ahLst/>
              <a:cxnLst/>
              <a:rect l="l" t="t" r="r" b="b"/>
              <a:pathLst>
                <a:path w="236825" h="16812" extrusionOk="0">
                  <a:moveTo>
                    <a:pt x="1614" y="0"/>
                  </a:moveTo>
                  <a:lnTo>
                    <a:pt x="0" y="16812"/>
                  </a:lnTo>
                  <a:lnTo>
                    <a:pt x="108450" y="13068"/>
                  </a:lnTo>
                  <a:lnTo>
                    <a:pt x="100612" y="9827"/>
                  </a:lnTo>
                  <a:lnTo>
                    <a:pt x="236824" y="9231"/>
                  </a:lnTo>
                  <a:lnTo>
                    <a:pt x="1614"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9" name="Google Shape;3579;p18"/>
            <p:cNvSpPr/>
            <p:nvPr/>
          </p:nvSpPr>
          <p:spPr>
            <a:xfrm>
              <a:off x="632950" y="577800"/>
              <a:ext cx="6431025" cy="2098225"/>
            </a:xfrm>
            <a:custGeom>
              <a:avLst/>
              <a:gdLst/>
              <a:ahLst/>
              <a:cxnLst/>
              <a:rect l="l" t="t" r="r" b="b"/>
              <a:pathLst>
                <a:path w="257241" h="83929" extrusionOk="0">
                  <a:moveTo>
                    <a:pt x="257240" y="0"/>
                  </a:moveTo>
                  <a:lnTo>
                    <a:pt x="233339" y="47124"/>
                  </a:lnTo>
                  <a:lnTo>
                    <a:pt x="233245" y="47299"/>
                  </a:lnTo>
                  <a:lnTo>
                    <a:pt x="233304" y="47498"/>
                  </a:lnTo>
                  <a:lnTo>
                    <a:pt x="236230" y="57745"/>
                  </a:lnTo>
                  <a:lnTo>
                    <a:pt x="236230" y="57745"/>
                  </a:lnTo>
                  <a:lnTo>
                    <a:pt x="220609" y="81839"/>
                  </a:lnTo>
                  <a:lnTo>
                    <a:pt x="220609" y="81839"/>
                  </a:lnTo>
                  <a:lnTo>
                    <a:pt x="164673" y="68784"/>
                  </a:lnTo>
                  <a:lnTo>
                    <a:pt x="164673" y="68784"/>
                  </a:lnTo>
                  <a:lnTo>
                    <a:pt x="166912" y="67047"/>
                  </a:lnTo>
                  <a:lnTo>
                    <a:pt x="169403" y="65117"/>
                  </a:lnTo>
                  <a:lnTo>
                    <a:pt x="166327" y="64274"/>
                  </a:lnTo>
                  <a:lnTo>
                    <a:pt x="7898" y="5218"/>
                  </a:lnTo>
                  <a:lnTo>
                    <a:pt x="1" y="5218"/>
                  </a:lnTo>
                  <a:lnTo>
                    <a:pt x="162764" y="66310"/>
                  </a:lnTo>
                  <a:lnTo>
                    <a:pt x="162764" y="66310"/>
                  </a:lnTo>
                  <a:lnTo>
                    <a:pt x="160243" y="68346"/>
                  </a:lnTo>
                  <a:lnTo>
                    <a:pt x="157739" y="70370"/>
                  </a:lnTo>
                  <a:lnTo>
                    <a:pt x="160863" y="71036"/>
                  </a:lnTo>
                  <a:lnTo>
                    <a:pt x="220833" y="83788"/>
                  </a:lnTo>
                  <a:lnTo>
                    <a:pt x="221476" y="83929"/>
                  </a:lnTo>
                  <a:lnTo>
                    <a:pt x="221815" y="83379"/>
                  </a:lnTo>
                  <a:lnTo>
                    <a:pt x="237445" y="58191"/>
                  </a:lnTo>
                  <a:lnTo>
                    <a:pt x="237609" y="57934"/>
                  </a:lnTo>
                  <a:lnTo>
                    <a:pt x="237527" y="57676"/>
                  </a:lnTo>
                  <a:lnTo>
                    <a:pt x="234371" y="47405"/>
                  </a:lnTo>
                  <a:lnTo>
                    <a:pt x="257240"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0" name="Google Shape;3580;p18"/>
            <p:cNvSpPr/>
            <p:nvPr/>
          </p:nvSpPr>
          <p:spPr>
            <a:xfrm>
              <a:off x="2229875" y="2618975"/>
              <a:ext cx="4471700" cy="2377850"/>
            </a:xfrm>
            <a:custGeom>
              <a:avLst/>
              <a:gdLst/>
              <a:ahLst/>
              <a:cxnLst/>
              <a:rect l="l" t="t" r="r" b="b"/>
              <a:pathLst>
                <a:path w="178868" h="95114" extrusionOk="0">
                  <a:moveTo>
                    <a:pt x="157658" y="0"/>
                  </a:moveTo>
                  <a:lnTo>
                    <a:pt x="156008" y="737"/>
                  </a:lnTo>
                  <a:lnTo>
                    <a:pt x="115365" y="19046"/>
                  </a:lnTo>
                  <a:lnTo>
                    <a:pt x="114979" y="19222"/>
                  </a:lnTo>
                  <a:lnTo>
                    <a:pt x="114722" y="19538"/>
                  </a:lnTo>
                  <a:lnTo>
                    <a:pt x="109107" y="26623"/>
                  </a:lnTo>
                  <a:lnTo>
                    <a:pt x="109107" y="26623"/>
                  </a:lnTo>
                  <a:lnTo>
                    <a:pt x="29108" y="59888"/>
                  </a:lnTo>
                  <a:lnTo>
                    <a:pt x="24850" y="61654"/>
                  </a:lnTo>
                  <a:lnTo>
                    <a:pt x="29061" y="63561"/>
                  </a:lnTo>
                  <a:lnTo>
                    <a:pt x="35752" y="66582"/>
                  </a:lnTo>
                  <a:lnTo>
                    <a:pt x="35752" y="66582"/>
                  </a:lnTo>
                  <a:lnTo>
                    <a:pt x="1" y="81332"/>
                  </a:lnTo>
                  <a:lnTo>
                    <a:pt x="3253" y="85719"/>
                  </a:lnTo>
                  <a:lnTo>
                    <a:pt x="43065" y="68592"/>
                  </a:lnTo>
                  <a:lnTo>
                    <a:pt x="47522" y="66673"/>
                  </a:lnTo>
                  <a:lnTo>
                    <a:pt x="43124" y="64766"/>
                  </a:lnTo>
                  <a:lnTo>
                    <a:pt x="36117" y="61727"/>
                  </a:lnTo>
                  <a:lnTo>
                    <a:pt x="36117" y="61727"/>
                  </a:lnTo>
                  <a:lnTo>
                    <a:pt x="111528" y="29049"/>
                  </a:lnTo>
                  <a:lnTo>
                    <a:pt x="112019" y="28839"/>
                  </a:lnTo>
                  <a:lnTo>
                    <a:pt x="112277" y="28488"/>
                  </a:lnTo>
                  <a:lnTo>
                    <a:pt x="117738" y="21276"/>
                  </a:lnTo>
                  <a:lnTo>
                    <a:pt x="117738" y="21276"/>
                  </a:lnTo>
                  <a:lnTo>
                    <a:pt x="155902" y="3328"/>
                  </a:lnTo>
                  <a:lnTo>
                    <a:pt x="155902" y="3328"/>
                  </a:lnTo>
                  <a:lnTo>
                    <a:pt x="177438" y="60073"/>
                  </a:lnTo>
                  <a:lnTo>
                    <a:pt x="168210" y="70253"/>
                  </a:lnTo>
                  <a:lnTo>
                    <a:pt x="168105" y="70370"/>
                  </a:lnTo>
                  <a:lnTo>
                    <a:pt x="168116" y="70499"/>
                  </a:lnTo>
                  <a:lnTo>
                    <a:pt x="173615" y="95113"/>
                  </a:lnTo>
                  <a:lnTo>
                    <a:pt x="169133" y="70552"/>
                  </a:lnTo>
                  <a:lnTo>
                    <a:pt x="178692" y="60449"/>
                  </a:lnTo>
                  <a:lnTo>
                    <a:pt x="178868" y="60262"/>
                  </a:lnTo>
                  <a:lnTo>
                    <a:pt x="178786" y="60028"/>
                  </a:lnTo>
                  <a:lnTo>
                    <a:pt x="158137" y="1369"/>
                  </a:lnTo>
                  <a:lnTo>
                    <a:pt x="157658"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1" name="Google Shape;3581;p18"/>
            <p:cNvSpPr/>
            <p:nvPr/>
          </p:nvSpPr>
          <p:spPr>
            <a:xfrm>
              <a:off x="4725575" y="2649975"/>
              <a:ext cx="1433175" cy="2154100"/>
            </a:xfrm>
            <a:custGeom>
              <a:avLst/>
              <a:gdLst/>
              <a:ahLst/>
              <a:cxnLst/>
              <a:rect l="l" t="t" r="r" b="b"/>
              <a:pathLst>
                <a:path w="57327" h="86164" extrusionOk="0">
                  <a:moveTo>
                    <a:pt x="57326" y="1"/>
                  </a:moveTo>
                  <a:lnTo>
                    <a:pt x="28874" y="38514"/>
                  </a:lnTo>
                  <a:lnTo>
                    <a:pt x="28711" y="38736"/>
                  </a:lnTo>
                  <a:lnTo>
                    <a:pt x="28711" y="39028"/>
                  </a:lnTo>
                  <a:lnTo>
                    <a:pt x="28553" y="48282"/>
                  </a:lnTo>
                  <a:lnTo>
                    <a:pt x="1" y="83847"/>
                  </a:lnTo>
                  <a:lnTo>
                    <a:pt x="3019" y="86164"/>
                  </a:lnTo>
                  <a:lnTo>
                    <a:pt x="30442" y="49300"/>
                  </a:lnTo>
                  <a:lnTo>
                    <a:pt x="30664" y="48996"/>
                  </a:lnTo>
                  <a:lnTo>
                    <a:pt x="30664" y="48657"/>
                  </a:lnTo>
                  <a:lnTo>
                    <a:pt x="30471" y="39301"/>
                  </a:lnTo>
                  <a:lnTo>
                    <a:pt x="30471" y="39301"/>
                  </a:lnTo>
                  <a:lnTo>
                    <a:pt x="57326"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2" name="Google Shape;3582;p18"/>
            <p:cNvSpPr/>
            <p:nvPr/>
          </p:nvSpPr>
          <p:spPr>
            <a:xfrm>
              <a:off x="5269600" y="2975275"/>
              <a:ext cx="38550" cy="28625"/>
            </a:xfrm>
            <a:custGeom>
              <a:avLst/>
              <a:gdLst/>
              <a:ahLst/>
              <a:cxnLst/>
              <a:rect l="l" t="t" r="r" b="b"/>
              <a:pathLst>
                <a:path w="1542" h="1145" extrusionOk="0">
                  <a:moveTo>
                    <a:pt x="773" y="1"/>
                  </a:moveTo>
                  <a:cubicBezTo>
                    <a:pt x="630" y="1"/>
                    <a:pt x="489" y="53"/>
                    <a:pt x="375" y="162"/>
                  </a:cubicBezTo>
                  <a:cubicBezTo>
                    <a:pt x="0" y="513"/>
                    <a:pt x="246" y="1133"/>
                    <a:pt x="761" y="1144"/>
                  </a:cubicBezTo>
                  <a:cubicBezTo>
                    <a:pt x="766" y="1144"/>
                    <a:pt x="770" y="1145"/>
                    <a:pt x="775" y="1145"/>
                  </a:cubicBezTo>
                  <a:cubicBezTo>
                    <a:pt x="1281" y="1145"/>
                    <a:pt x="1541" y="544"/>
                    <a:pt x="1194" y="173"/>
                  </a:cubicBezTo>
                  <a:cubicBezTo>
                    <a:pt x="1073" y="59"/>
                    <a:pt x="923" y="1"/>
                    <a:pt x="7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3" name="Google Shape;3583;p18"/>
            <p:cNvSpPr/>
            <p:nvPr/>
          </p:nvSpPr>
          <p:spPr>
            <a:xfrm>
              <a:off x="5328100" y="2976200"/>
              <a:ext cx="30350" cy="28875"/>
            </a:xfrm>
            <a:custGeom>
              <a:avLst/>
              <a:gdLst/>
              <a:ahLst/>
              <a:cxnLst/>
              <a:rect l="l" t="t" r="r" b="b"/>
              <a:pathLst>
                <a:path w="1214" h="1155" extrusionOk="0">
                  <a:moveTo>
                    <a:pt x="628" y="1"/>
                  </a:moveTo>
                  <a:cubicBezTo>
                    <a:pt x="491" y="1"/>
                    <a:pt x="351" y="50"/>
                    <a:pt x="234" y="160"/>
                  </a:cubicBezTo>
                  <a:cubicBezTo>
                    <a:pt x="12" y="382"/>
                    <a:pt x="0" y="745"/>
                    <a:pt x="222" y="979"/>
                  </a:cubicBezTo>
                  <a:cubicBezTo>
                    <a:pt x="339" y="1100"/>
                    <a:pt x="486" y="1154"/>
                    <a:pt x="631" y="1154"/>
                  </a:cubicBezTo>
                  <a:cubicBezTo>
                    <a:pt x="919" y="1154"/>
                    <a:pt x="1197" y="936"/>
                    <a:pt x="1205" y="593"/>
                  </a:cubicBezTo>
                  <a:cubicBezTo>
                    <a:pt x="1213" y="239"/>
                    <a:pt x="928" y="1"/>
                    <a:pt x="6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4" name="Google Shape;3584;p18"/>
            <p:cNvSpPr/>
            <p:nvPr/>
          </p:nvSpPr>
          <p:spPr>
            <a:xfrm>
              <a:off x="5330525" y="2921400"/>
              <a:ext cx="30350" cy="28850"/>
            </a:xfrm>
            <a:custGeom>
              <a:avLst/>
              <a:gdLst/>
              <a:ahLst/>
              <a:cxnLst/>
              <a:rect l="l" t="t" r="r" b="b"/>
              <a:pathLst>
                <a:path w="1214" h="1154" extrusionOk="0">
                  <a:moveTo>
                    <a:pt x="586" y="0"/>
                  </a:moveTo>
                  <a:cubicBezTo>
                    <a:pt x="294" y="0"/>
                    <a:pt x="16" y="219"/>
                    <a:pt x="8" y="562"/>
                  </a:cubicBezTo>
                  <a:cubicBezTo>
                    <a:pt x="0" y="916"/>
                    <a:pt x="291" y="1153"/>
                    <a:pt x="591" y="1153"/>
                  </a:cubicBezTo>
                  <a:cubicBezTo>
                    <a:pt x="728" y="1153"/>
                    <a:pt x="866" y="1104"/>
                    <a:pt x="979" y="995"/>
                  </a:cubicBezTo>
                  <a:cubicBezTo>
                    <a:pt x="1213" y="772"/>
                    <a:pt x="1213" y="410"/>
                    <a:pt x="1003" y="176"/>
                  </a:cubicBezTo>
                  <a:cubicBezTo>
                    <a:pt x="882" y="55"/>
                    <a:pt x="732" y="0"/>
                    <a:pt x="58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5" name="Google Shape;3585;p18"/>
            <p:cNvSpPr/>
            <p:nvPr/>
          </p:nvSpPr>
          <p:spPr>
            <a:xfrm>
              <a:off x="5270775" y="2920475"/>
              <a:ext cx="38525" cy="28725"/>
            </a:xfrm>
            <a:custGeom>
              <a:avLst/>
              <a:gdLst/>
              <a:ahLst/>
              <a:cxnLst/>
              <a:rect l="l" t="t" r="r" b="b"/>
              <a:pathLst>
                <a:path w="1541" h="1149" extrusionOk="0">
                  <a:moveTo>
                    <a:pt x="777" y="1"/>
                  </a:moveTo>
                  <a:cubicBezTo>
                    <a:pt x="631" y="1"/>
                    <a:pt x="484" y="56"/>
                    <a:pt x="374" y="166"/>
                  </a:cubicBezTo>
                  <a:cubicBezTo>
                    <a:pt x="0" y="517"/>
                    <a:pt x="246" y="1137"/>
                    <a:pt x="760" y="1149"/>
                  </a:cubicBezTo>
                  <a:cubicBezTo>
                    <a:pt x="765" y="1149"/>
                    <a:pt x="770" y="1149"/>
                    <a:pt x="775" y="1149"/>
                  </a:cubicBezTo>
                  <a:cubicBezTo>
                    <a:pt x="1280" y="1149"/>
                    <a:pt x="1541" y="548"/>
                    <a:pt x="1182" y="178"/>
                  </a:cubicBezTo>
                  <a:cubicBezTo>
                    <a:pt x="1075" y="59"/>
                    <a:pt x="926" y="1"/>
                    <a:pt x="7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6" name="Google Shape;3586;p18"/>
            <p:cNvSpPr/>
            <p:nvPr/>
          </p:nvSpPr>
          <p:spPr>
            <a:xfrm>
              <a:off x="5267850" y="3017800"/>
              <a:ext cx="36925" cy="31600"/>
            </a:xfrm>
            <a:custGeom>
              <a:avLst/>
              <a:gdLst/>
              <a:ahLst/>
              <a:cxnLst/>
              <a:rect l="l" t="t" r="r" b="b"/>
              <a:pathLst>
                <a:path w="1477" h="1264" extrusionOk="0">
                  <a:moveTo>
                    <a:pt x="718" y="0"/>
                  </a:moveTo>
                  <a:cubicBezTo>
                    <a:pt x="483" y="0"/>
                    <a:pt x="250" y="126"/>
                    <a:pt x="140" y="379"/>
                  </a:cubicBezTo>
                  <a:cubicBezTo>
                    <a:pt x="0" y="695"/>
                    <a:pt x="140" y="1070"/>
                    <a:pt x="456" y="1210"/>
                  </a:cubicBezTo>
                  <a:cubicBezTo>
                    <a:pt x="544" y="1247"/>
                    <a:pt x="632" y="1264"/>
                    <a:pt x="716" y="1264"/>
                  </a:cubicBezTo>
                  <a:cubicBezTo>
                    <a:pt x="1138" y="1264"/>
                    <a:pt x="1476" y="841"/>
                    <a:pt x="1310" y="403"/>
                  </a:cubicBezTo>
                  <a:cubicBezTo>
                    <a:pt x="1203" y="135"/>
                    <a:pt x="960"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7" name="Google Shape;3587;p18"/>
            <p:cNvSpPr/>
            <p:nvPr/>
          </p:nvSpPr>
          <p:spPr>
            <a:xfrm>
              <a:off x="5326325" y="3018925"/>
              <a:ext cx="38350" cy="31725"/>
            </a:xfrm>
            <a:custGeom>
              <a:avLst/>
              <a:gdLst/>
              <a:ahLst/>
              <a:cxnLst/>
              <a:rect l="l" t="t" r="r" b="b"/>
              <a:pathLst>
                <a:path w="1534" h="1269" extrusionOk="0">
                  <a:moveTo>
                    <a:pt x="756" y="0"/>
                  </a:moveTo>
                  <a:cubicBezTo>
                    <a:pt x="339" y="0"/>
                    <a:pt x="0" y="432"/>
                    <a:pt x="176" y="872"/>
                  </a:cubicBezTo>
                  <a:cubicBezTo>
                    <a:pt x="265" y="1121"/>
                    <a:pt x="503" y="1269"/>
                    <a:pt x="756" y="1269"/>
                  </a:cubicBezTo>
                  <a:cubicBezTo>
                    <a:pt x="835" y="1269"/>
                    <a:pt x="917" y="1254"/>
                    <a:pt x="995" y="1223"/>
                  </a:cubicBezTo>
                  <a:cubicBezTo>
                    <a:pt x="1510" y="1025"/>
                    <a:pt x="1533" y="276"/>
                    <a:pt x="1007" y="54"/>
                  </a:cubicBezTo>
                  <a:cubicBezTo>
                    <a:pt x="923" y="17"/>
                    <a:pt x="838" y="0"/>
                    <a:pt x="75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8" name="Google Shape;3588;p18"/>
            <p:cNvSpPr/>
            <p:nvPr/>
          </p:nvSpPr>
          <p:spPr>
            <a:xfrm>
              <a:off x="5369325" y="2977925"/>
              <a:ext cx="38400" cy="31725"/>
            </a:xfrm>
            <a:custGeom>
              <a:avLst/>
              <a:gdLst/>
              <a:ahLst/>
              <a:cxnLst/>
              <a:rect l="l" t="t" r="r" b="b"/>
              <a:pathLst>
                <a:path w="1536" h="1269" extrusionOk="0">
                  <a:moveTo>
                    <a:pt x="765" y="1"/>
                  </a:moveTo>
                  <a:cubicBezTo>
                    <a:pt x="691" y="1"/>
                    <a:pt x="615" y="14"/>
                    <a:pt x="539" y="44"/>
                  </a:cubicBezTo>
                  <a:cubicBezTo>
                    <a:pt x="12" y="255"/>
                    <a:pt x="1" y="992"/>
                    <a:pt x="515" y="1214"/>
                  </a:cubicBezTo>
                  <a:cubicBezTo>
                    <a:pt x="598" y="1251"/>
                    <a:pt x="685" y="1268"/>
                    <a:pt x="770" y="1268"/>
                  </a:cubicBezTo>
                  <a:cubicBezTo>
                    <a:pt x="1011" y="1268"/>
                    <a:pt x="1242" y="1128"/>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9" name="Google Shape;3589;p18"/>
            <p:cNvSpPr/>
            <p:nvPr/>
          </p:nvSpPr>
          <p:spPr>
            <a:xfrm>
              <a:off x="5370450" y="2918650"/>
              <a:ext cx="36925" cy="31625"/>
            </a:xfrm>
            <a:custGeom>
              <a:avLst/>
              <a:gdLst/>
              <a:ahLst/>
              <a:cxnLst/>
              <a:rect l="l" t="t" r="r" b="b"/>
              <a:pathLst>
                <a:path w="1477" h="1265" extrusionOk="0">
                  <a:moveTo>
                    <a:pt x="767" y="0"/>
                  </a:moveTo>
                  <a:cubicBezTo>
                    <a:pt x="533" y="0"/>
                    <a:pt x="299" y="126"/>
                    <a:pt x="190" y="379"/>
                  </a:cubicBezTo>
                  <a:cubicBezTo>
                    <a:pt x="0" y="818"/>
                    <a:pt x="337" y="1265"/>
                    <a:pt x="767" y="1265"/>
                  </a:cubicBezTo>
                  <a:cubicBezTo>
                    <a:pt x="841" y="1265"/>
                    <a:pt x="919" y="1251"/>
                    <a:pt x="997" y="1222"/>
                  </a:cubicBezTo>
                  <a:cubicBezTo>
                    <a:pt x="1313" y="1093"/>
                    <a:pt x="1477" y="730"/>
                    <a:pt x="1360" y="403"/>
                  </a:cubicBezTo>
                  <a:cubicBezTo>
                    <a:pt x="1252" y="135"/>
                    <a:pt x="1009" y="0"/>
                    <a:pt x="76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0" name="Google Shape;3590;p18"/>
            <p:cNvSpPr/>
            <p:nvPr/>
          </p:nvSpPr>
          <p:spPr>
            <a:xfrm>
              <a:off x="5329225" y="2875775"/>
              <a:ext cx="36900" cy="31725"/>
            </a:xfrm>
            <a:custGeom>
              <a:avLst/>
              <a:gdLst/>
              <a:ahLst/>
              <a:cxnLst/>
              <a:rect l="l" t="t" r="r" b="b"/>
              <a:pathLst>
                <a:path w="1476" h="1269" extrusionOk="0">
                  <a:moveTo>
                    <a:pt x="754" y="1"/>
                  </a:moveTo>
                  <a:cubicBezTo>
                    <a:pt x="335" y="1"/>
                    <a:pt x="1" y="429"/>
                    <a:pt x="166" y="866"/>
                  </a:cubicBezTo>
                  <a:cubicBezTo>
                    <a:pt x="273" y="1134"/>
                    <a:pt x="516" y="1268"/>
                    <a:pt x="760" y="1268"/>
                  </a:cubicBezTo>
                  <a:cubicBezTo>
                    <a:pt x="996" y="1268"/>
                    <a:pt x="1232" y="1142"/>
                    <a:pt x="1347" y="889"/>
                  </a:cubicBezTo>
                  <a:cubicBezTo>
                    <a:pt x="1476" y="573"/>
                    <a:pt x="1336" y="199"/>
                    <a:pt x="1020" y="59"/>
                  </a:cubicBezTo>
                  <a:cubicBezTo>
                    <a:pt x="930" y="19"/>
                    <a:pt x="840" y="1"/>
                    <a:pt x="7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1" name="Google Shape;3591;p18"/>
            <p:cNvSpPr/>
            <p:nvPr/>
          </p:nvSpPr>
          <p:spPr>
            <a:xfrm>
              <a:off x="5269300" y="2874675"/>
              <a:ext cx="38400" cy="31700"/>
            </a:xfrm>
            <a:custGeom>
              <a:avLst/>
              <a:gdLst/>
              <a:ahLst/>
              <a:cxnLst/>
              <a:rect l="l" t="t" r="r" b="b"/>
              <a:pathLst>
                <a:path w="1536" h="1268" extrusionOk="0">
                  <a:moveTo>
                    <a:pt x="776" y="0"/>
                  </a:moveTo>
                  <a:cubicBezTo>
                    <a:pt x="700" y="0"/>
                    <a:pt x="624" y="14"/>
                    <a:pt x="550" y="44"/>
                  </a:cubicBezTo>
                  <a:cubicBezTo>
                    <a:pt x="24" y="255"/>
                    <a:pt x="1" y="992"/>
                    <a:pt x="527" y="1214"/>
                  </a:cubicBezTo>
                  <a:cubicBezTo>
                    <a:pt x="612" y="1251"/>
                    <a:pt x="696" y="1267"/>
                    <a:pt x="778" y="1267"/>
                  </a:cubicBezTo>
                  <a:cubicBezTo>
                    <a:pt x="1195" y="1267"/>
                    <a:pt x="1536" y="837"/>
                    <a:pt x="1369" y="407"/>
                  </a:cubicBezTo>
                  <a:cubicBezTo>
                    <a:pt x="1270" y="155"/>
                    <a:pt x="1027" y="0"/>
                    <a:pt x="7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2" name="Google Shape;3592;p18"/>
            <p:cNvSpPr/>
            <p:nvPr/>
          </p:nvSpPr>
          <p:spPr>
            <a:xfrm>
              <a:off x="5226300" y="2915700"/>
              <a:ext cx="38650" cy="31650"/>
            </a:xfrm>
            <a:custGeom>
              <a:avLst/>
              <a:gdLst/>
              <a:ahLst/>
              <a:cxnLst/>
              <a:rect l="l" t="t" r="r" b="b"/>
              <a:pathLst>
                <a:path w="1546" h="1266" extrusionOk="0">
                  <a:moveTo>
                    <a:pt x="778" y="0"/>
                  </a:moveTo>
                  <a:cubicBezTo>
                    <a:pt x="533" y="0"/>
                    <a:pt x="304" y="145"/>
                    <a:pt x="200" y="380"/>
                  </a:cubicBezTo>
                  <a:cubicBezTo>
                    <a:pt x="0" y="819"/>
                    <a:pt x="344" y="1266"/>
                    <a:pt x="776" y="1266"/>
                  </a:cubicBezTo>
                  <a:cubicBezTo>
                    <a:pt x="851" y="1266"/>
                    <a:pt x="929" y="1252"/>
                    <a:pt x="1007" y="1223"/>
                  </a:cubicBezTo>
                  <a:cubicBezTo>
                    <a:pt x="1522" y="1012"/>
                    <a:pt x="1545" y="287"/>
                    <a:pt x="1030" y="53"/>
                  </a:cubicBezTo>
                  <a:cubicBezTo>
                    <a:pt x="947" y="17"/>
                    <a:pt x="861" y="0"/>
                    <a:pt x="7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3" name="Google Shape;3593;p18"/>
            <p:cNvSpPr/>
            <p:nvPr/>
          </p:nvSpPr>
          <p:spPr>
            <a:xfrm>
              <a:off x="5226600" y="2975000"/>
              <a:ext cx="36925" cy="31525"/>
            </a:xfrm>
            <a:custGeom>
              <a:avLst/>
              <a:gdLst/>
              <a:ahLst/>
              <a:cxnLst/>
              <a:rect l="l" t="t" r="r" b="b"/>
              <a:pathLst>
                <a:path w="1477" h="1261" extrusionOk="0">
                  <a:moveTo>
                    <a:pt x="710" y="1"/>
                  </a:moveTo>
                  <a:cubicBezTo>
                    <a:pt x="636" y="1"/>
                    <a:pt x="558" y="14"/>
                    <a:pt x="480" y="44"/>
                  </a:cubicBezTo>
                  <a:cubicBezTo>
                    <a:pt x="164" y="173"/>
                    <a:pt x="0" y="535"/>
                    <a:pt x="129" y="863"/>
                  </a:cubicBezTo>
                  <a:cubicBezTo>
                    <a:pt x="231" y="1126"/>
                    <a:pt x="473" y="1261"/>
                    <a:pt x="716" y="1261"/>
                  </a:cubicBezTo>
                  <a:cubicBezTo>
                    <a:pt x="947" y="1261"/>
                    <a:pt x="1179" y="1138"/>
                    <a:pt x="1287" y="886"/>
                  </a:cubicBezTo>
                  <a:cubicBezTo>
                    <a:pt x="1477" y="448"/>
                    <a:pt x="1140" y="1"/>
                    <a:pt x="7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4" name="Google Shape;3594;p18"/>
            <p:cNvSpPr/>
            <p:nvPr/>
          </p:nvSpPr>
          <p:spPr>
            <a:xfrm>
              <a:off x="5223975" y="3035250"/>
              <a:ext cx="16700" cy="15925"/>
            </a:xfrm>
            <a:custGeom>
              <a:avLst/>
              <a:gdLst/>
              <a:ahLst/>
              <a:cxnLst/>
              <a:rect l="l" t="t" r="r" b="b"/>
              <a:pathLst>
                <a:path w="668" h="637" extrusionOk="0">
                  <a:moveTo>
                    <a:pt x="349" y="0"/>
                  </a:moveTo>
                  <a:cubicBezTo>
                    <a:pt x="273" y="0"/>
                    <a:pt x="195" y="28"/>
                    <a:pt x="129" y="91"/>
                  </a:cubicBezTo>
                  <a:cubicBezTo>
                    <a:pt x="0" y="208"/>
                    <a:pt x="0" y="407"/>
                    <a:pt x="117" y="535"/>
                  </a:cubicBezTo>
                  <a:cubicBezTo>
                    <a:pt x="183" y="606"/>
                    <a:pt x="265" y="637"/>
                    <a:pt x="346" y="637"/>
                  </a:cubicBezTo>
                  <a:cubicBezTo>
                    <a:pt x="506" y="637"/>
                    <a:pt x="659" y="512"/>
                    <a:pt x="667" y="325"/>
                  </a:cubicBezTo>
                  <a:cubicBezTo>
                    <a:pt x="667" y="132"/>
                    <a:pt x="513" y="0"/>
                    <a:pt x="3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5" name="Google Shape;3595;p18"/>
            <p:cNvSpPr/>
            <p:nvPr/>
          </p:nvSpPr>
          <p:spPr>
            <a:xfrm>
              <a:off x="5306750" y="3070950"/>
              <a:ext cx="18450" cy="16000"/>
            </a:xfrm>
            <a:custGeom>
              <a:avLst/>
              <a:gdLst/>
              <a:ahLst/>
              <a:cxnLst/>
              <a:rect l="l" t="t" r="r" b="b"/>
              <a:pathLst>
                <a:path w="738" h="640" extrusionOk="0">
                  <a:moveTo>
                    <a:pt x="315" y="0"/>
                  </a:moveTo>
                  <a:cubicBezTo>
                    <a:pt x="156" y="0"/>
                    <a:pt x="0" y="125"/>
                    <a:pt x="0" y="312"/>
                  </a:cubicBezTo>
                  <a:cubicBezTo>
                    <a:pt x="0" y="488"/>
                    <a:pt x="129" y="628"/>
                    <a:pt x="304" y="640"/>
                  </a:cubicBezTo>
                  <a:cubicBezTo>
                    <a:pt x="585" y="640"/>
                    <a:pt x="737" y="301"/>
                    <a:pt x="538" y="102"/>
                  </a:cubicBezTo>
                  <a:cubicBezTo>
                    <a:pt x="476" y="32"/>
                    <a:pt x="395" y="0"/>
                    <a:pt x="31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6" name="Google Shape;3596;p18"/>
            <p:cNvSpPr/>
            <p:nvPr/>
          </p:nvSpPr>
          <p:spPr>
            <a:xfrm>
              <a:off x="5389225" y="3038750"/>
              <a:ext cx="16900" cy="15950"/>
            </a:xfrm>
            <a:custGeom>
              <a:avLst/>
              <a:gdLst/>
              <a:ahLst/>
              <a:cxnLst/>
              <a:rect l="l" t="t" r="r" b="b"/>
              <a:pathLst>
                <a:path w="676" h="638" extrusionOk="0">
                  <a:moveTo>
                    <a:pt x="346" y="1"/>
                  </a:moveTo>
                  <a:cubicBezTo>
                    <a:pt x="269" y="1"/>
                    <a:pt x="191" y="29"/>
                    <a:pt x="129" y="91"/>
                  </a:cubicBezTo>
                  <a:cubicBezTo>
                    <a:pt x="12" y="208"/>
                    <a:pt x="0" y="407"/>
                    <a:pt x="117" y="536"/>
                  </a:cubicBezTo>
                  <a:cubicBezTo>
                    <a:pt x="183" y="606"/>
                    <a:pt x="265" y="637"/>
                    <a:pt x="346" y="637"/>
                  </a:cubicBezTo>
                  <a:cubicBezTo>
                    <a:pt x="506" y="637"/>
                    <a:pt x="659" y="512"/>
                    <a:pt x="667" y="325"/>
                  </a:cubicBezTo>
                  <a:cubicBezTo>
                    <a:pt x="675" y="133"/>
                    <a:pt x="513" y="1"/>
                    <a:pt x="34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7" name="Google Shape;3597;p18"/>
            <p:cNvSpPr/>
            <p:nvPr/>
          </p:nvSpPr>
          <p:spPr>
            <a:xfrm>
              <a:off x="5425775" y="2957650"/>
              <a:ext cx="16125" cy="15250"/>
            </a:xfrm>
            <a:custGeom>
              <a:avLst/>
              <a:gdLst/>
              <a:ahLst/>
              <a:cxnLst/>
              <a:rect l="l" t="t" r="r" b="b"/>
              <a:pathLst>
                <a:path w="645" h="610" extrusionOk="0">
                  <a:moveTo>
                    <a:pt x="320" y="1"/>
                  </a:moveTo>
                  <a:cubicBezTo>
                    <a:pt x="169" y="1"/>
                    <a:pt x="18" y="97"/>
                    <a:pt x="1" y="293"/>
                  </a:cubicBezTo>
                  <a:cubicBezTo>
                    <a:pt x="1" y="469"/>
                    <a:pt x="141" y="609"/>
                    <a:pt x="316" y="609"/>
                  </a:cubicBezTo>
                  <a:cubicBezTo>
                    <a:pt x="323" y="610"/>
                    <a:pt x="330" y="610"/>
                    <a:pt x="337" y="610"/>
                  </a:cubicBezTo>
                  <a:cubicBezTo>
                    <a:pt x="503" y="610"/>
                    <a:pt x="633" y="474"/>
                    <a:pt x="644" y="305"/>
                  </a:cubicBezTo>
                  <a:cubicBezTo>
                    <a:pt x="632" y="103"/>
                    <a:pt x="476" y="1"/>
                    <a:pt x="32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8" name="Google Shape;3598;p18"/>
            <p:cNvSpPr/>
            <p:nvPr/>
          </p:nvSpPr>
          <p:spPr>
            <a:xfrm>
              <a:off x="5393300" y="2874250"/>
              <a:ext cx="16700" cy="15800"/>
            </a:xfrm>
            <a:custGeom>
              <a:avLst/>
              <a:gdLst/>
              <a:ahLst/>
              <a:cxnLst/>
              <a:rect l="l" t="t" r="r" b="b"/>
              <a:pathLst>
                <a:path w="668" h="632" extrusionOk="0">
                  <a:moveTo>
                    <a:pt x="322" y="0"/>
                  </a:moveTo>
                  <a:cubicBezTo>
                    <a:pt x="162" y="0"/>
                    <a:pt x="9" y="120"/>
                    <a:pt x="1" y="307"/>
                  </a:cubicBezTo>
                  <a:cubicBezTo>
                    <a:pt x="1" y="499"/>
                    <a:pt x="160" y="631"/>
                    <a:pt x="325" y="631"/>
                  </a:cubicBezTo>
                  <a:cubicBezTo>
                    <a:pt x="400" y="631"/>
                    <a:pt x="477" y="603"/>
                    <a:pt x="539" y="541"/>
                  </a:cubicBezTo>
                  <a:cubicBezTo>
                    <a:pt x="668" y="424"/>
                    <a:pt x="668" y="225"/>
                    <a:pt x="551" y="96"/>
                  </a:cubicBezTo>
                  <a:cubicBezTo>
                    <a:pt x="485" y="30"/>
                    <a:pt x="403" y="0"/>
                    <a:pt x="3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9" name="Google Shape;3599;p18"/>
            <p:cNvSpPr/>
            <p:nvPr/>
          </p:nvSpPr>
          <p:spPr>
            <a:xfrm>
              <a:off x="5308775" y="2838325"/>
              <a:ext cx="18450" cy="16025"/>
            </a:xfrm>
            <a:custGeom>
              <a:avLst/>
              <a:gdLst/>
              <a:ahLst/>
              <a:cxnLst/>
              <a:rect l="l" t="t" r="r" b="b"/>
              <a:pathLst>
                <a:path w="738" h="641" extrusionOk="0">
                  <a:moveTo>
                    <a:pt x="434" y="1"/>
                  </a:moveTo>
                  <a:cubicBezTo>
                    <a:pt x="141" y="1"/>
                    <a:pt x="1" y="340"/>
                    <a:pt x="188" y="539"/>
                  </a:cubicBezTo>
                  <a:cubicBezTo>
                    <a:pt x="254" y="609"/>
                    <a:pt x="338" y="640"/>
                    <a:pt x="419" y="640"/>
                  </a:cubicBezTo>
                  <a:cubicBezTo>
                    <a:pt x="582" y="640"/>
                    <a:pt x="738" y="515"/>
                    <a:pt x="738" y="328"/>
                  </a:cubicBezTo>
                  <a:cubicBezTo>
                    <a:pt x="738" y="153"/>
                    <a:pt x="598" y="12"/>
                    <a:pt x="43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0" name="Google Shape;3600;p18"/>
            <p:cNvSpPr/>
            <p:nvPr/>
          </p:nvSpPr>
          <p:spPr>
            <a:xfrm>
              <a:off x="5228050" y="2870825"/>
              <a:ext cx="16700" cy="15775"/>
            </a:xfrm>
            <a:custGeom>
              <a:avLst/>
              <a:gdLst/>
              <a:ahLst/>
              <a:cxnLst/>
              <a:rect l="l" t="t" r="r" b="b"/>
              <a:pathLst>
                <a:path w="668" h="631" extrusionOk="0">
                  <a:moveTo>
                    <a:pt x="316" y="0"/>
                  </a:moveTo>
                  <a:cubicBezTo>
                    <a:pt x="158" y="0"/>
                    <a:pt x="9" y="119"/>
                    <a:pt x="1" y="303"/>
                  </a:cubicBezTo>
                  <a:cubicBezTo>
                    <a:pt x="1" y="502"/>
                    <a:pt x="157" y="630"/>
                    <a:pt x="320" y="630"/>
                  </a:cubicBezTo>
                  <a:cubicBezTo>
                    <a:pt x="397" y="630"/>
                    <a:pt x="475" y="601"/>
                    <a:pt x="539" y="537"/>
                  </a:cubicBezTo>
                  <a:cubicBezTo>
                    <a:pt x="668" y="420"/>
                    <a:pt x="668" y="222"/>
                    <a:pt x="551" y="105"/>
                  </a:cubicBezTo>
                  <a:cubicBezTo>
                    <a:pt x="483" y="32"/>
                    <a:pt x="398" y="0"/>
                    <a:pt x="3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1" name="Google Shape;3601;p18"/>
            <p:cNvSpPr/>
            <p:nvPr/>
          </p:nvSpPr>
          <p:spPr>
            <a:xfrm>
              <a:off x="5192175" y="2952400"/>
              <a:ext cx="18650" cy="15825"/>
            </a:xfrm>
            <a:custGeom>
              <a:avLst/>
              <a:gdLst/>
              <a:ahLst/>
              <a:cxnLst/>
              <a:rect l="l" t="t" r="r" b="b"/>
              <a:pathLst>
                <a:path w="746" h="633" extrusionOk="0">
                  <a:moveTo>
                    <a:pt x="325" y="0"/>
                  </a:moveTo>
                  <a:cubicBezTo>
                    <a:pt x="149" y="0"/>
                    <a:pt x="9" y="129"/>
                    <a:pt x="9" y="305"/>
                  </a:cubicBezTo>
                  <a:cubicBezTo>
                    <a:pt x="1" y="500"/>
                    <a:pt x="162" y="633"/>
                    <a:pt x="328" y="633"/>
                  </a:cubicBezTo>
                  <a:cubicBezTo>
                    <a:pt x="401" y="633"/>
                    <a:pt x="475" y="607"/>
                    <a:pt x="535" y="550"/>
                  </a:cubicBezTo>
                  <a:cubicBezTo>
                    <a:pt x="746" y="351"/>
                    <a:pt x="605" y="12"/>
                    <a:pt x="32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2" name="Google Shape;3602;p18"/>
            <p:cNvSpPr/>
            <p:nvPr/>
          </p:nvSpPr>
          <p:spPr>
            <a:xfrm>
              <a:off x="5240925" y="3092775"/>
              <a:ext cx="27750" cy="23925"/>
            </a:xfrm>
            <a:custGeom>
              <a:avLst/>
              <a:gdLst/>
              <a:ahLst/>
              <a:cxnLst/>
              <a:rect l="l" t="t" r="r" b="b"/>
              <a:pathLst>
                <a:path w="1110" h="957" extrusionOk="0">
                  <a:moveTo>
                    <a:pt x="541" y="1"/>
                  </a:moveTo>
                  <a:cubicBezTo>
                    <a:pt x="364" y="1"/>
                    <a:pt x="187" y="97"/>
                    <a:pt x="106" y="293"/>
                  </a:cubicBezTo>
                  <a:cubicBezTo>
                    <a:pt x="1" y="527"/>
                    <a:pt x="118" y="808"/>
                    <a:pt x="352" y="913"/>
                  </a:cubicBezTo>
                  <a:cubicBezTo>
                    <a:pt x="418" y="943"/>
                    <a:pt x="484" y="957"/>
                    <a:pt x="547" y="957"/>
                  </a:cubicBezTo>
                  <a:cubicBezTo>
                    <a:pt x="857" y="957"/>
                    <a:pt x="1110" y="635"/>
                    <a:pt x="983" y="305"/>
                  </a:cubicBezTo>
                  <a:cubicBezTo>
                    <a:pt x="906" y="103"/>
                    <a:pt x="724"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3" name="Google Shape;3603;p18"/>
            <p:cNvSpPr/>
            <p:nvPr/>
          </p:nvSpPr>
          <p:spPr>
            <a:xfrm>
              <a:off x="5359425" y="3095025"/>
              <a:ext cx="28650" cy="23875"/>
            </a:xfrm>
            <a:custGeom>
              <a:avLst/>
              <a:gdLst/>
              <a:ahLst/>
              <a:cxnLst/>
              <a:rect l="l" t="t" r="r" b="b"/>
              <a:pathLst>
                <a:path w="1146" h="955" extrusionOk="0">
                  <a:moveTo>
                    <a:pt x="573" y="1"/>
                  </a:moveTo>
                  <a:cubicBezTo>
                    <a:pt x="259" y="1"/>
                    <a:pt x="0" y="326"/>
                    <a:pt x="128" y="660"/>
                  </a:cubicBezTo>
                  <a:cubicBezTo>
                    <a:pt x="199" y="837"/>
                    <a:pt x="377" y="954"/>
                    <a:pt x="567" y="954"/>
                  </a:cubicBezTo>
                  <a:cubicBezTo>
                    <a:pt x="627" y="954"/>
                    <a:pt x="688" y="942"/>
                    <a:pt x="748" y="917"/>
                  </a:cubicBezTo>
                  <a:cubicBezTo>
                    <a:pt x="1134" y="765"/>
                    <a:pt x="1145" y="215"/>
                    <a:pt x="759" y="40"/>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4" name="Google Shape;3604;p18"/>
            <p:cNvSpPr/>
            <p:nvPr/>
          </p:nvSpPr>
          <p:spPr>
            <a:xfrm>
              <a:off x="5445375" y="3012975"/>
              <a:ext cx="28650" cy="23825"/>
            </a:xfrm>
            <a:custGeom>
              <a:avLst/>
              <a:gdLst/>
              <a:ahLst/>
              <a:cxnLst/>
              <a:rect l="l" t="t" r="r" b="b"/>
              <a:pathLst>
                <a:path w="1146" h="953" extrusionOk="0">
                  <a:moveTo>
                    <a:pt x="574" y="1"/>
                  </a:moveTo>
                  <a:cubicBezTo>
                    <a:pt x="517" y="1"/>
                    <a:pt x="458" y="11"/>
                    <a:pt x="398" y="34"/>
                  </a:cubicBezTo>
                  <a:cubicBezTo>
                    <a:pt x="12" y="186"/>
                    <a:pt x="0" y="748"/>
                    <a:pt x="386" y="912"/>
                  </a:cubicBezTo>
                  <a:cubicBezTo>
                    <a:pt x="448" y="939"/>
                    <a:pt x="512" y="952"/>
                    <a:pt x="576" y="952"/>
                  </a:cubicBezTo>
                  <a:cubicBezTo>
                    <a:pt x="755" y="952"/>
                    <a:pt x="929" y="847"/>
                    <a:pt x="1007" y="666"/>
                  </a:cubicBezTo>
                  <a:cubicBezTo>
                    <a:pt x="1146" y="338"/>
                    <a:pt x="896" y="1"/>
                    <a:pt x="57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5" name="Google Shape;3605;p18"/>
            <p:cNvSpPr/>
            <p:nvPr/>
          </p:nvSpPr>
          <p:spPr>
            <a:xfrm>
              <a:off x="5447750" y="2894400"/>
              <a:ext cx="27775" cy="23750"/>
            </a:xfrm>
            <a:custGeom>
              <a:avLst/>
              <a:gdLst/>
              <a:ahLst/>
              <a:cxnLst/>
              <a:rect l="l" t="t" r="r" b="b"/>
              <a:pathLst>
                <a:path w="1111" h="950" extrusionOk="0">
                  <a:moveTo>
                    <a:pt x="579" y="1"/>
                  </a:moveTo>
                  <a:cubicBezTo>
                    <a:pt x="403" y="1"/>
                    <a:pt x="226" y="95"/>
                    <a:pt x="139" y="285"/>
                  </a:cubicBezTo>
                  <a:cubicBezTo>
                    <a:pt x="0" y="613"/>
                    <a:pt x="250" y="950"/>
                    <a:pt x="572" y="950"/>
                  </a:cubicBezTo>
                  <a:cubicBezTo>
                    <a:pt x="629" y="950"/>
                    <a:pt x="688" y="939"/>
                    <a:pt x="748" y="916"/>
                  </a:cubicBezTo>
                  <a:cubicBezTo>
                    <a:pt x="993" y="823"/>
                    <a:pt x="1110" y="542"/>
                    <a:pt x="1017" y="296"/>
                  </a:cubicBezTo>
                  <a:cubicBezTo>
                    <a:pt x="940" y="100"/>
                    <a:pt x="760" y="1"/>
                    <a:pt x="5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6" name="Google Shape;3606;p18"/>
            <p:cNvSpPr/>
            <p:nvPr/>
          </p:nvSpPr>
          <p:spPr>
            <a:xfrm>
              <a:off x="5365275" y="2808700"/>
              <a:ext cx="27775" cy="23850"/>
            </a:xfrm>
            <a:custGeom>
              <a:avLst/>
              <a:gdLst/>
              <a:ahLst/>
              <a:cxnLst/>
              <a:rect l="l" t="t" r="r" b="b"/>
              <a:pathLst>
                <a:path w="1111" h="954" extrusionOk="0">
                  <a:moveTo>
                    <a:pt x="573" y="1"/>
                  </a:moveTo>
                  <a:cubicBezTo>
                    <a:pt x="259" y="1"/>
                    <a:pt x="0" y="324"/>
                    <a:pt x="128" y="648"/>
                  </a:cubicBezTo>
                  <a:cubicBezTo>
                    <a:pt x="205" y="851"/>
                    <a:pt x="390" y="953"/>
                    <a:pt x="574" y="953"/>
                  </a:cubicBezTo>
                  <a:cubicBezTo>
                    <a:pt x="750" y="953"/>
                    <a:pt x="925" y="860"/>
                    <a:pt x="1005" y="671"/>
                  </a:cubicBezTo>
                  <a:cubicBezTo>
                    <a:pt x="1110" y="425"/>
                    <a:pt x="1005" y="145"/>
                    <a:pt x="759" y="39"/>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7" name="Google Shape;3607;p18"/>
            <p:cNvSpPr/>
            <p:nvPr/>
          </p:nvSpPr>
          <p:spPr>
            <a:xfrm>
              <a:off x="5245900" y="2806225"/>
              <a:ext cx="28625" cy="23850"/>
            </a:xfrm>
            <a:custGeom>
              <a:avLst/>
              <a:gdLst/>
              <a:ahLst/>
              <a:cxnLst/>
              <a:rect l="l" t="t" r="r" b="b"/>
              <a:pathLst>
                <a:path w="1145" h="954" extrusionOk="0">
                  <a:moveTo>
                    <a:pt x="578" y="1"/>
                  </a:moveTo>
                  <a:cubicBezTo>
                    <a:pt x="522" y="1"/>
                    <a:pt x="465" y="11"/>
                    <a:pt x="410" y="33"/>
                  </a:cubicBezTo>
                  <a:cubicBezTo>
                    <a:pt x="12" y="197"/>
                    <a:pt x="1" y="747"/>
                    <a:pt x="387" y="910"/>
                  </a:cubicBezTo>
                  <a:cubicBezTo>
                    <a:pt x="453" y="940"/>
                    <a:pt x="519" y="954"/>
                    <a:pt x="582" y="954"/>
                  </a:cubicBezTo>
                  <a:cubicBezTo>
                    <a:pt x="892" y="954"/>
                    <a:pt x="1145" y="632"/>
                    <a:pt x="1018" y="302"/>
                  </a:cubicBezTo>
                  <a:cubicBezTo>
                    <a:pt x="947" y="114"/>
                    <a:pt x="765" y="1"/>
                    <a:pt x="5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8" name="Google Shape;3608;p18"/>
            <p:cNvSpPr/>
            <p:nvPr/>
          </p:nvSpPr>
          <p:spPr>
            <a:xfrm>
              <a:off x="5159950" y="2888500"/>
              <a:ext cx="28650" cy="23800"/>
            </a:xfrm>
            <a:custGeom>
              <a:avLst/>
              <a:gdLst/>
              <a:ahLst/>
              <a:cxnLst/>
              <a:rect l="l" t="t" r="r" b="b"/>
              <a:pathLst>
                <a:path w="1146" h="952" extrusionOk="0">
                  <a:moveTo>
                    <a:pt x="575" y="0"/>
                  </a:moveTo>
                  <a:cubicBezTo>
                    <a:pt x="391" y="0"/>
                    <a:pt x="217" y="105"/>
                    <a:pt x="139" y="287"/>
                  </a:cubicBezTo>
                  <a:cubicBezTo>
                    <a:pt x="0" y="615"/>
                    <a:pt x="250" y="952"/>
                    <a:pt x="572" y="952"/>
                  </a:cubicBezTo>
                  <a:cubicBezTo>
                    <a:pt x="629" y="952"/>
                    <a:pt x="688" y="941"/>
                    <a:pt x="748" y="918"/>
                  </a:cubicBezTo>
                  <a:cubicBezTo>
                    <a:pt x="1134" y="766"/>
                    <a:pt x="1146" y="217"/>
                    <a:pt x="771" y="41"/>
                  </a:cubicBezTo>
                  <a:cubicBezTo>
                    <a:pt x="707" y="14"/>
                    <a:pt x="640"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9" name="Google Shape;3609;p18"/>
            <p:cNvSpPr/>
            <p:nvPr/>
          </p:nvSpPr>
          <p:spPr>
            <a:xfrm>
              <a:off x="5158450" y="3007125"/>
              <a:ext cx="27775" cy="23750"/>
            </a:xfrm>
            <a:custGeom>
              <a:avLst/>
              <a:gdLst/>
              <a:ahLst/>
              <a:cxnLst/>
              <a:rect l="l" t="t" r="r" b="b"/>
              <a:pathLst>
                <a:path w="1111" h="950" extrusionOk="0">
                  <a:moveTo>
                    <a:pt x="539" y="1"/>
                  </a:moveTo>
                  <a:cubicBezTo>
                    <a:pt x="482" y="1"/>
                    <a:pt x="423" y="11"/>
                    <a:pt x="363" y="34"/>
                  </a:cubicBezTo>
                  <a:cubicBezTo>
                    <a:pt x="118" y="128"/>
                    <a:pt x="1" y="409"/>
                    <a:pt x="94" y="654"/>
                  </a:cubicBezTo>
                  <a:cubicBezTo>
                    <a:pt x="171" y="850"/>
                    <a:pt x="351" y="950"/>
                    <a:pt x="532" y="950"/>
                  </a:cubicBezTo>
                  <a:cubicBezTo>
                    <a:pt x="708" y="950"/>
                    <a:pt x="885" y="856"/>
                    <a:pt x="972" y="666"/>
                  </a:cubicBezTo>
                  <a:cubicBezTo>
                    <a:pt x="1111" y="338"/>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0" name="Google Shape;3610;p18"/>
            <p:cNvSpPr/>
            <p:nvPr/>
          </p:nvSpPr>
          <p:spPr>
            <a:xfrm>
              <a:off x="5171325" y="3092925"/>
              <a:ext cx="10550" cy="8075"/>
            </a:xfrm>
            <a:custGeom>
              <a:avLst/>
              <a:gdLst/>
              <a:ahLst/>
              <a:cxnLst/>
              <a:rect l="l" t="t" r="r" b="b"/>
              <a:pathLst>
                <a:path w="422" h="323" extrusionOk="0">
                  <a:moveTo>
                    <a:pt x="205" y="1"/>
                  </a:moveTo>
                  <a:cubicBezTo>
                    <a:pt x="164" y="1"/>
                    <a:pt x="123" y="18"/>
                    <a:pt x="94" y="53"/>
                  </a:cubicBezTo>
                  <a:cubicBezTo>
                    <a:pt x="0" y="147"/>
                    <a:pt x="71" y="322"/>
                    <a:pt x="211" y="322"/>
                  </a:cubicBezTo>
                  <a:cubicBezTo>
                    <a:pt x="351" y="322"/>
                    <a:pt x="422" y="147"/>
                    <a:pt x="316" y="53"/>
                  </a:cubicBezTo>
                  <a:cubicBezTo>
                    <a:pt x="287" y="18"/>
                    <a:pt x="246" y="1"/>
                    <a:pt x="2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1" name="Google Shape;3611;p18"/>
            <p:cNvSpPr/>
            <p:nvPr/>
          </p:nvSpPr>
          <p:spPr>
            <a:xfrm>
              <a:off x="5308875" y="3152700"/>
              <a:ext cx="9300" cy="7850"/>
            </a:xfrm>
            <a:custGeom>
              <a:avLst/>
              <a:gdLst/>
              <a:ahLst/>
              <a:cxnLst/>
              <a:rect l="l" t="t" r="r" b="b"/>
              <a:pathLst>
                <a:path w="372" h="314" extrusionOk="0">
                  <a:moveTo>
                    <a:pt x="143" y="1"/>
                  </a:moveTo>
                  <a:cubicBezTo>
                    <a:pt x="69" y="1"/>
                    <a:pt x="9" y="68"/>
                    <a:pt x="9" y="154"/>
                  </a:cubicBezTo>
                  <a:cubicBezTo>
                    <a:pt x="1" y="251"/>
                    <a:pt x="81" y="314"/>
                    <a:pt x="162" y="314"/>
                  </a:cubicBezTo>
                  <a:cubicBezTo>
                    <a:pt x="199" y="314"/>
                    <a:pt x="237" y="301"/>
                    <a:pt x="266" y="271"/>
                  </a:cubicBezTo>
                  <a:cubicBezTo>
                    <a:pt x="371" y="166"/>
                    <a:pt x="301" y="2"/>
                    <a:pt x="161" y="2"/>
                  </a:cubicBezTo>
                  <a:cubicBezTo>
                    <a:pt x="155" y="1"/>
                    <a:pt x="149" y="1"/>
                    <a:pt x="14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2" name="Google Shape;3612;p18"/>
            <p:cNvSpPr/>
            <p:nvPr/>
          </p:nvSpPr>
          <p:spPr>
            <a:xfrm>
              <a:off x="5447425" y="3098525"/>
              <a:ext cx="8200" cy="7925"/>
            </a:xfrm>
            <a:custGeom>
              <a:avLst/>
              <a:gdLst/>
              <a:ahLst/>
              <a:cxnLst/>
              <a:rect l="l" t="t" r="r" b="b"/>
              <a:pathLst>
                <a:path w="328" h="317" extrusionOk="0">
                  <a:moveTo>
                    <a:pt x="175" y="1"/>
                  </a:moveTo>
                  <a:cubicBezTo>
                    <a:pt x="135" y="1"/>
                    <a:pt x="94" y="17"/>
                    <a:pt x="59" y="52"/>
                  </a:cubicBezTo>
                  <a:cubicBezTo>
                    <a:pt x="0" y="110"/>
                    <a:pt x="0" y="204"/>
                    <a:pt x="59" y="274"/>
                  </a:cubicBezTo>
                  <a:cubicBezTo>
                    <a:pt x="92" y="303"/>
                    <a:pt x="131" y="317"/>
                    <a:pt x="168" y="317"/>
                  </a:cubicBezTo>
                  <a:cubicBezTo>
                    <a:pt x="251" y="317"/>
                    <a:pt x="328" y="253"/>
                    <a:pt x="328" y="157"/>
                  </a:cubicBezTo>
                  <a:cubicBezTo>
                    <a:pt x="328" y="63"/>
                    <a:pt x="255"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3" name="Google Shape;3613;p18"/>
            <p:cNvSpPr/>
            <p:nvPr/>
          </p:nvSpPr>
          <p:spPr>
            <a:xfrm>
              <a:off x="5506500" y="2962625"/>
              <a:ext cx="9300" cy="7925"/>
            </a:xfrm>
            <a:custGeom>
              <a:avLst/>
              <a:gdLst/>
              <a:ahLst/>
              <a:cxnLst/>
              <a:rect l="l" t="t" r="r" b="b"/>
              <a:pathLst>
                <a:path w="372" h="317" extrusionOk="0">
                  <a:moveTo>
                    <a:pt x="214" y="0"/>
                  </a:moveTo>
                  <a:cubicBezTo>
                    <a:pt x="177" y="0"/>
                    <a:pt x="139" y="15"/>
                    <a:pt x="106" y="48"/>
                  </a:cubicBezTo>
                  <a:cubicBezTo>
                    <a:pt x="1" y="141"/>
                    <a:pt x="59" y="317"/>
                    <a:pt x="199" y="317"/>
                  </a:cubicBezTo>
                  <a:cubicBezTo>
                    <a:pt x="293" y="317"/>
                    <a:pt x="363" y="258"/>
                    <a:pt x="363" y="176"/>
                  </a:cubicBezTo>
                  <a:cubicBezTo>
                    <a:pt x="371" y="72"/>
                    <a:pt x="296"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4" name="Google Shape;3614;p18"/>
            <p:cNvSpPr/>
            <p:nvPr/>
          </p:nvSpPr>
          <p:spPr>
            <a:xfrm>
              <a:off x="5453550" y="2824475"/>
              <a:ext cx="8225" cy="7925"/>
            </a:xfrm>
            <a:custGeom>
              <a:avLst/>
              <a:gdLst/>
              <a:ahLst/>
              <a:cxnLst/>
              <a:rect l="l" t="t" r="r" b="b"/>
              <a:pathLst>
                <a:path w="329" h="317" extrusionOk="0">
                  <a:moveTo>
                    <a:pt x="154" y="1"/>
                  </a:moveTo>
                  <a:cubicBezTo>
                    <a:pt x="74" y="1"/>
                    <a:pt x="1" y="63"/>
                    <a:pt x="1" y="157"/>
                  </a:cubicBezTo>
                  <a:cubicBezTo>
                    <a:pt x="1" y="253"/>
                    <a:pt x="78" y="317"/>
                    <a:pt x="161" y="317"/>
                  </a:cubicBezTo>
                  <a:cubicBezTo>
                    <a:pt x="198" y="317"/>
                    <a:pt x="237" y="303"/>
                    <a:pt x="270" y="274"/>
                  </a:cubicBezTo>
                  <a:cubicBezTo>
                    <a:pt x="329" y="204"/>
                    <a:pt x="329" y="110"/>
                    <a:pt x="270" y="52"/>
                  </a:cubicBezTo>
                  <a:cubicBezTo>
                    <a:pt x="235" y="17"/>
                    <a:pt x="193" y="1"/>
                    <a:pt x="1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5" name="Google Shape;3615;p18"/>
            <p:cNvSpPr/>
            <p:nvPr/>
          </p:nvSpPr>
          <p:spPr>
            <a:xfrm>
              <a:off x="5315600" y="2764900"/>
              <a:ext cx="9300" cy="8050"/>
            </a:xfrm>
            <a:custGeom>
              <a:avLst/>
              <a:gdLst/>
              <a:ahLst/>
              <a:cxnLst/>
              <a:rect l="l" t="t" r="r" b="b"/>
              <a:pathLst>
                <a:path w="372" h="322" extrusionOk="0">
                  <a:moveTo>
                    <a:pt x="206" y="1"/>
                  </a:moveTo>
                  <a:cubicBezTo>
                    <a:pt x="74" y="1"/>
                    <a:pt x="0" y="168"/>
                    <a:pt x="102" y="270"/>
                  </a:cubicBezTo>
                  <a:cubicBezTo>
                    <a:pt x="134" y="305"/>
                    <a:pt x="174" y="321"/>
                    <a:pt x="214" y="321"/>
                  </a:cubicBezTo>
                  <a:cubicBezTo>
                    <a:pt x="293" y="321"/>
                    <a:pt x="371" y="259"/>
                    <a:pt x="371" y="165"/>
                  </a:cubicBezTo>
                  <a:cubicBezTo>
                    <a:pt x="371" y="71"/>
                    <a:pt x="301" y="1"/>
                    <a:pt x="219" y="1"/>
                  </a:cubicBezTo>
                  <a:cubicBezTo>
                    <a:pt x="215" y="1"/>
                    <a:pt x="210" y="1"/>
                    <a:pt x="20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6" name="Google Shape;3616;p18"/>
            <p:cNvSpPr/>
            <p:nvPr/>
          </p:nvSpPr>
          <p:spPr>
            <a:xfrm>
              <a:off x="5177750" y="2818875"/>
              <a:ext cx="8800" cy="8000"/>
            </a:xfrm>
            <a:custGeom>
              <a:avLst/>
              <a:gdLst/>
              <a:ahLst/>
              <a:cxnLst/>
              <a:rect l="l" t="t" r="r" b="b"/>
              <a:pathLst>
                <a:path w="352" h="320" extrusionOk="0">
                  <a:moveTo>
                    <a:pt x="178" y="1"/>
                  </a:moveTo>
                  <a:cubicBezTo>
                    <a:pt x="138" y="1"/>
                    <a:pt x="100" y="18"/>
                    <a:pt x="71" y="53"/>
                  </a:cubicBezTo>
                  <a:cubicBezTo>
                    <a:pt x="1" y="112"/>
                    <a:pt x="1" y="205"/>
                    <a:pt x="71" y="276"/>
                  </a:cubicBezTo>
                  <a:cubicBezTo>
                    <a:pt x="100" y="305"/>
                    <a:pt x="138" y="320"/>
                    <a:pt x="178" y="320"/>
                  </a:cubicBezTo>
                  <a:cubicBezTo>
                    <a:pt x="217" y="320"/>
                    <a:pt x="258" y="305"/>
                    <a:pt x="293" y="276"/>
                  </a:cubicBezTo>
                  <a:cubicBezTo>
                    <a:pt x="352" y="205"/>
                    <a:pt x="352" y="112"/>
                    <a:pt x="293" y="53"/>
                  </a:cubicBezTo>
                  <a:cubicBezTo>
                    <a:pt x="258" y="18"/>
                    <a:pt x="217" y="1"/>
                    <a:pt x="1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7" name="Google Shape;3617;p18"/>
            <p:cNvSpPr/>
            <p:nvPr/>
          </p:nvSpPr>
          <p:spPr>
            <a:xfrm>
              <a:off x="5118675" y="2954725"/>
              <a:ext cx="9100" cy="7925"/>
            </a:xfrm>
            <a:custGeom>
              <a:avLst/>
              <a:gdLst/>
              <a:ahLst/>
              <a:cxnLst/>
              <a:rect l="l" t="t" r="r" b="b"/>
              <a:pathLst>
                <a:path w="364" h="317" extrusionOk="0">
                  <a:moveTo>
                    <a:pt x="153" y="1"/>
                  </a:moveTo>
                  <a:cubicBezTo>
                    <a:pt x="71" y="1"/>
                    <a:pt x="1" y="71"/>
                    <a:pt x="1" y="153"/>
                  </a:cubicBezTo>
                  <a:cubicBezTo>
                    <a:pt x="1" y="247"/>
                    <a:pt x="71" y="317"/>
                    <a:pt x="153" y="317"/>
                  </a:cubicBezTo>
                  <a:cubicBezTo>
                    <a:pt x="363" y="317"/>
                    <a:pt x="363" y="1"/>
                    <a:pt x="15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8" name="Google Shape;3618;p18"/>
            <p:cNvSpPr/>
            <p:nvPr/>
          </p:nvSpPr>
          <p:spPr>
            <a:xfrm>
              <a:off x="5214325" y="3167850"/>
              <a:ext cx="18275" cy="15775"/>
            </a:xfrm>
            <a:custGeom>
              <a:avLst/>
              <a:gdLst/>
              <a:ahLst/>
              <a:cxnLst/>
              <a:rect l="l" t="t" r="r" b="b"/>
              <a:pathLst>
                <a:path w="731" h="631" extrusionOk="0">
                  <a:moveTo>
                    <a:pt x="357" y="0"/>
                  </a:moveTo>
                  <a:cubicBezTo>
                    <a:pt x="240" y="0"/>
                    <a:pt x="122" y="64"/>
                    <a:pt x="70" y="192"/>
                  </a:cubicBezTo>
                  <a:cubicBezTo>
                    <a:pt x="0" y="355"/>
                    <a:pt x="70" y="531"/>
                    <a:pt x="222" y="601"/>
                  </a:cubicBezTo>
                  <a:cubicBezTo>
                    <a:pt x="266" y="621"/>
                    <a:pt x="311" y="630"/>
                    <a:pt x="353" y="630"/>
                  </a:cubicBezTo>
                  <a:cubicBezTo>
                    <a:pt x="561" y="630"/>
                    <a:pt x="731" y="417"/>
                    <a:pt x="644" y="203"/>
                  </a:cubicBezTo>
                  <a:cubicBezTo>
                    <a:pt x="596" y="67"/>
                    <a:pt x="477" y="0"/>
                    <a:pt x="35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9" name="Google Shape;3619;p18"/>
            <p:cNvSpPr/>
            <p:nvPr/>
          </p:nvSpPr>
          <p:spPr>
            <a:xfrm>
              <a:off x="5392500" y="3171450"/>
              <a:ext cx="18975" cy="15875"/>
            </a:xfrm>
            <a:custGeom>
              <a:avLst/>
              <a:gdLst/>
              <a:ahLst/>
              <a:cxnLst/>
              <a:rect l="l" t="t" r="r" b="b"/>
              <a:pathLst>
                <a:path w="759" h="635" extrusionOk="0">
                  <a:moveTo>
                    <a:pt x="381" y="0"/>
                  </a:moveTo>
                  <a:cubicBezTo>
                    <a:pt x="171" y="0"/>
                    <a:pt x="1" y="217"/>
                    <a:pt x="80" y="434"/>
                  </a:cubicBezTo>
                  <a:cubicBezTo>
                    <a:pt x="133" y="557"/>
                    <a:pt x="246" y="634"/>
                    <a:pt x="369" y="634"/>
                  </a:cubicBezTo>
                  <a:cubicBezTo>
                    <a:pt x="408" y="634"/>
                    <a:pt x="449" y="626"/>
                    <a:pt x="489" y="609"/>
                  </a:cubicBezTo>
                  <a:cubicBezTo>
                    <a:pt x="758" y="504"/>
                    <a:pt x="758" y="141"/>
                    <a:pt x="501" y="24"/>
                  </a:cubicBezTo>
                  <a:cubicBezTo>
                    <a:pt x="460" y="8"/>
                    <a:pt x="420"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0" name="Google Shape;3620;p18"/>
            <p:cNvSpPr/>
            <p:nvPr/>
          </p:nvSpPr>
          <p:spPr>
            <a:xfrm>
              <a:off x="5521425" y="3048125"/>
              <a:ext cx="19200" cy="15825"/>
            </a:xfrm>
            <a:custGeom>
              <a:avLst/>
              <a:gdLst/>
              <a:ahLst/>
              <a:cxnLst/>
              <a:rect l="l" t="t" r="r" b="b"/>
              <a:pathLst>
                <a:path w="768" h="633" extrusionOk="0">
                  <a:moveTo>
                    <a:pt x="379" y="1"/>
                  </a:moveTo>
                  <a:cubicBezTo>
                    <a:pt x="343" y="1"/>
                    <a:pt x="306" y="7"/>
                    <a:pt x="269" y="20"/>
                  </a:cubicBezTo>
                  <a:cubicBezTo>
                    <a:pt x="12" y="126"/>
                    <a:pt x="0" y="500"/>
                    <a:pt x="258" y="605"/>
                  </a:cubicBezTo>
                  <a:cubicBezTo>
                    <a:pt x="300" y="624"/>
                    <a:pt x="345" y="632"/>
                    <a:pt x="388" y="632"/>
                  </a:cubicBezTo>
                  <a:cubicBezTo>
                    <a:pt x="510" y="632"/>
                    <a:pt x="624" y="562"/>
                    <a:pt x="667" y="441"/>
                  </a:cubicBezTo>
                  <a:cubicBezTo>
                    <a:pt x="767" y="221"/>
                    <a:pt x="593" y="1"/>
                    <a:pt x="3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1" name="Google Shape;3621;p18"/>
            <p:cNvSpPr/>
            <p:nvPr/>
          </p:nvSpPr>
          <p:spPr>
            <a:xfrm>
              <a:off x="5525075" y="2870200"/>
              <a:ext cx="18600" cy="15825"/>
            </a:xfrm>
            <a:custGeom>
              <a:avLst/>
              <a:gdLst/>
              <a:ahLst/>
              <a:cxnLst/>
              <a:rect l="l" t="t" r="r" b="b"/>
              <a:pathLst>
                <a:path w="744" h="633" extrusionOk="0">
                  <a:moveTo>
                    <a:pt x="384" y="1"/>
                  </a:moveTo>
                  <a:cubicBezTo>
                    <a:pt x="267" y="1"/>
                    <a:pt x="151" y="62"/>
                    <a:pt x="100" y="188"/>
                  </a:cubicBezTo>
                  <a:cubicBezTo>
                    <a:pt x="1" y="406"/>
                    <a:pt x="170" y="633"/>
                    <a:pt x="381" y="633"/>
                  </a:cubicBezTo>
                  <a:cubicBezTo>
                    <a:pt x="419" y="633"/>
                    <a:pt x="458" y="625"/>
                    <a:pt x="498" y="609"/>
                  </a:cubicBezTo>
                  <a:cubicBezTo>
                    <a:pt x="661" y="551"/>
                    <a:pt x="743" y="364"/>
                    <a:pt x="685" y="200"/>
                  </a:cubicBezTo>
                  <a:cubicBezTo>
                    <a:pt x="631" y="68"/>
                    <a:pt x="507"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2" name="Google Shape;3622;p18"/>
            <p:cNvSpPr/>
            <p:nvPr/>
          </p:nvSpPr>
          <p:spPr>
            <a:xfrm>
              <a:off x="5401375" y="2741675"/>
              <a:ext cx="18575" cy="15775"/>
            </a:xfrm>
            <a:custGeom>
              <a:avLst/>
              <a:gdLst/>
              <a:ahLst/>
              <a:cxnLst/>
              <a:rect l="l" t="t" r="r" b="b"/>
              <a:pathLst>
                <a:path w="743" h="631" extrusionOk="0">
                  <a:moveTo>
                    <a:pt x="378" y="0"/>
                  </a:moveTo>
                  <a:cubicBezTo>
                    <a:pt x="170" y="0"/>
                    <a:pt x="0" y="214"/>
                    <a:pt x="87" y="427"/>
                  </a:cubicBezTo>
                  <a:cubicBezTo>
                    <a:pt x="135" y="563"/>
                    <a:pt x="254" y="631"/>
                    <a:pt x="375" y="631"/>
                  </a:cubicBezTo>
                  <a:cubicBezTo>
                    <a:pt x="494" y="631"/>
                    <a:pt x="615" y="566"/>
                    <a:pt x="672" y="439"/>
                  </a:cubicBezTo>
                  <a:cubicBezTo>
                    <a:pt x="743" y="287"/>
                    <a:pt x="661" y="100"/>
                    <a:pt x="509" y="29"/>
                  </a:cubicBezTo>
                  <a:cubicBezTo>
                    <a:pt x="465" y="9"/>
                    <a:pt x="420"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3" name="Google Shape;3623;p18"/>
            <p:cNvSpPr/>
            <p:nvPr/>
          </p:nvSpPr>
          <p:spPr>
            <a:xfrm>
              <a:off x="5222500" y="2737975"/>
              <a:ext cx="19175" cy="16000"/>
            </a:xfrm>
            <a:custGeom>
              <a:avLst/>
              <a:gdLst/>
              <a:ahLst/>
              <a:cxnLst/>
              <a:rect l="l" t="t" r="r" b="b"/>
              <a:pathLst>
                <a:path w="767" h="640" extrusionOk="0">
                  <a:moveTo>
                    <a:pt x="392" y="0"/>
                  </a:moveTo>
                  <a:cubicBezTo>
                    <a:pt x="351" y="0"/>
                    <a:pt x="310" y="8"/>
                    <a:pt x="270" y="25"/>
                  </a:cubicBezTo>
                  <a:cubicBezTo>
                    <a:pt x="1" y="131"/>
                    <a:pt x="1" y="493"/>
                    <a:pt x="258" y="610"/>
                  </a:cubicBezTo>
                  <a:cubicBezTo>
                    <a:pt x="302" y="630"/>
                    <a:pt x="346" y="639"/>
                    <a:pt x="389" y="639"/>
                  </a:cubicBezTo>
                  <a:cubicBezTo>
                    <a:pt x="596" y="639"/>
                    <a:pt x="767" y="424"/>
                    <a:pt x="679" y="201"/>
                  </a:cubicBezTo>
                  <a:cubicBezTo>
                    <a:pt x="635" y="77"/>
                    <a:pt x="517" y="0"/>
                    <a:pt x="39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4" name="Google Shape;3624;p18"/>
            <p:cNvSpPr/>
            <p:nvPr/>
          </p:nvSpPr>
          <p:spPr>
            <a:xfrm>
              <a:off x="5091225" y="2861000"/>
              <a:ext cx="20750" cy="16050"/>
            </a:xfrm>
            <a:custGeom>
              <a:avLst/>
              <a:gdLst/>
              <a:ahLst/>
              <a:cxnLst/>
              <a:rect l="l" t="t" r="r" b="b"/>
              <a:pathLst>
                <a:path w="830" h="642" extrusionOk="0">
                  <a:moveTo>
                    <a:pt x="462" y="1"/>
                  </a:moveTo>
                  <a:cubicBezTo>
                    <a:pt x="157" y="1"/>
                    <a:pt x="0" y="471"/>
                    <a:pt x="350" y="615"/>
                  </a:cubicBezTo>
                  <a:cubicBezTo>
                    <a:pt x="390" y="633"/>
                    <a:pt x="433" y="642"/>
                    <a:pt x="475" y="642"/>
                  </a:cubicBezTo>
                  <a:cubicBezTo>
                    <a:pt x="593" y="642"/>
                    <a:pt x="708" y="574"/>
                    <a:pt x="759" y="463"/>
                  </a:cubicBezTo>
                  <a:cubicBezTo>
                    <a:pt x="829" y="299"/>
                    <a:pt x="759" y="112"/>
                    <a:pt x="595" y="41"/>
                  </a:cubicBezTo>
                  <a:lnTo>
                    <a:pt x="595" y="30"/>
                  </a:lnTo>
                  <a:cubicBezTo>
                    <a:pt x="549" y="10"/>
                    <a:pt x="504" y="1"/>
                    <a:pt x="46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5" name="Google Shape;3625;p18"/>
            <p:cNvSpPr/>
            <p:nvPr/>
          </p:nvSpPr>
          <p:spPr>
            <a:xfrm>
              <a:off x="5090300" y="3039350"/>
              <a:ext cx="18625" cy="15850"/>
            </a:xfrm>
            <a:custGeom>
              <a:avLst/>
              <a:gdLst/>
              <a:ahLst/>
              <a:cxnLst/>
              <a:rect l="l" t="t" r="r" b="b"/>
              <a:pathLst>
                <a:path w="745" h="634" extrusionOk="0">
                  <a:moveTo>
                    <a:pt x="356" y="1"/>
                  </a:moveTo>
                  <a:cubicBezTo>
                    <a:pt x="320" y="1"/>
                    <a:pt x="283" y="7"/>
                    <a:pt x="246" y="20"/>
                  </a:cubicBezTo>
                  <a:cubicBezTo>
                    <a:pt x="83" y="91"/>
                    <a:pt x="1" y="266"/>
                    <a:pt x="71" y="430"/>
                  </a:cubicBezTo>
                  <a:cubicBezTo>
                    <a:pt x="118" y="566"/>
                    <a:pt x="237" y="633"/>
                    <a:pt x="357" y="633"/>
                  </a:cubicBezTo>
                  <a:cubicBezTo>
                    <a:pt x="474" y="633"/>
                    <a:pt x="592" y="569"/>
                    <a:pt x="644" y="442"/>
                  </a:cubicBezTo>
                  <a:cubicBezTo>
                    <a:pt x="744" y="221"/>
                    <a:pt x="570" y="1"/>
                    <a:pt x="35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6" name="Google Shape;3626;p18"/>
            <p:cNvSpPr/>
            <p:nvPr/>
          </p:nvSpPr>
          <p:spPr>
            <a:xfrm>
              <a:off x="5116050" y="3146750"/>
              <a:ext cx="8800" cy="8000"/>
            </a:xfrm>
            <a:custGeom>
              <a:avLst/>
              <a:gdLst/>
              <a:ahLst/>
              <a:cxnLst/>
              <a:rect l="l" t="t" r="r" b="b"/>
              <a:pathLst>
                <a:path w="352" h="320" extrusionOk="0">
                  <a:moveTo>
                    <a:pt x="174" y="0"/>
                  </a:moveTo>
                  <a:cubicBezTo>
                    <a:pt x="135" y="0"/>
                    <a:pt x="94" y="18"/>
                    <a:pt x="59" y="53"/>
                  </a:cubicBezTo>
                  <a:cubicBezTo>
                    <a:pt x="0" y="111"/>
                    <a:pt x="0" y="205"/>
                    <a:pt x="59" y="275"/>
                  </a:cubicBezTo>
                  <a:cubicBezTo>
                    <a:pt x="88" y="305"/>
                    <a:pt x="129" y="319"/>
                    <a:pt x="170" y="319"/>
                  </a:cubicBezTo>
                  <a:cubicBezTo>
                    <a:pt x="211" y="319"/>
                    <a:pt x="252" y="305"/>
                    <a:pt x="281" y="275"/>
                  </a:cubicBezTo>
                  <a:cubicBezTo>
                    <a:pt x="351" y="205"/>
                    <a:pt x="351" y="111"/>
                    <a:pt x="281" y="53"/>
                  </a:cubicBezTo>
                  <a:cubicBezTo>
                    <a:pt x="252" y="18"/>
                    <a:pt x="214"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7" name="Google Shape;3627;p18"/>
            <p:cNvSpPr/>
            <p:nvPr/>
          </p:nvSpPr>
          <p:spPr>
            <a:xfrm>
              <a:off x="5307325" y="3230050"/>
              <a:ext cx="9375" cy="8125"/>
            </a:xfrm>
            <a:custGeom>
              <a:avLst/>
              <a:gdLst/>
              <a:ahLst/>
              <a:cxnLst/>
              <a:rect l="l" t="t" r="r" b="b"/>
              <a:pathLst>
                <a:path w="375" h="325" extrusionOk="0">
                  <a:moveTo>
                    <a:pt x="169" y="1"/>
                  </a:moveTo>
                  <a:cubicBezTo>
                    <a:pt x="83" y="1"/>
                    <a:pt x="0" y="64"/>
                    <a:pt x="0" y="160"/>
                  </a:cubicBezTo>
                  <a:cubicBezTo>
                    <a:pt x="0" y="242"/>
                    <a:pt x="71" y="313"/>
                    <a:pt x="164" y="324"/>
                  </a:cubicBezTo>
                  <a:cubicBezTo>
                    <a:pt x="305" y="324"/>
                    <a:pt x="375" y="149"/>
                    <a:pt x="281" y="44"/>
                  </a:cubicBezTo>
                  <a:cubicBezTo>
                    <a:pt x="248" y="14"/>
                    <a:pt x="208" y="1"/>
                    <a:pt x="16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8" name="Google Shape;3628;p18"/>
            <p:cNvSpPr/>
            <p:nvPr/>
          </p:nvSpPr>
          <p:spPr>
            <a:xfrm>
              <a:off x="5501225" y="3154575"/>
              <a:ext cx="9850" cy="7700"/>
            </a:xfrm>
            <a:custGeom>
              <a:avLst/>
              <a:gdLst/>
              <a:ahLst/>
              <a:cxnLst/>
              <a:rect l="l" t="t" r="r" b="b"/>
              <a:pathLst>
                <a:path w="394" h="308" extrusionOk="0">
                  <a:moveTo>
                    <a:pt x="182" y="0"/>
                  </a:moveTo>
                  <a:cubicBezTo>
                    <a:pt x="141" y="0"/>
                    <a:pt x="100" y="15"/>
                    <a:pt x="71" y="44"/>
                  </a:cubicBezTo>
                  <a:cubicBezTo>
                    <a:pt x="1" y="103"/>
                    <a:pt x="1" y="208"/>
                    <a:pt x="71" y="266"/>
                  </a:cubicBezTo>
                  <a:lnTo>
                    <a:pt x="59" y="266"/>
                  </a:lnTo>
                  <a:cubicBezTo>
                    <a:pt x="94" y="295"/>
                    <a:pt x="131" y="308"/>
                    <a:pt x="167" y="308"/>
                  </a:cubicBezTo>
                  <a:cubicBezTo>
                    <a:pt x="289" y="308"/>
                    <a:pt x="393" y="162"/>
                    <a:pt x="293" y="44"/>
                  </a:cubicBezTo>
                  <a:cubicBezTo>
                    <a:pt x="264" y="15"/>
                    <a:pt x="223" y="0"/>
                    <a:pt x="1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9" name="Google Shape;3629;p18"/>
            <p:cNvSpPr/>
            <p:nvPr/>
          </p:nvSpPr>
          <p:spPr>
            <a:xfrm>
              <a:off x="5584300" y="2964200"/>
              <a:ext cx="9375" cy="8100"/>
            </a:xfrm>
            <a:custGeom>
              <a:avLst/>
              <a:gdLst/>
              <a:ahLst/>
              <a:cxnLst/>
              <a:rect l="l" t="t" r="r" b="b"/>
              <a:pathLst>
                <a:path w="375" h="324" extrusionOk="0">
                  <a:moveTo>
                    <a:pt x="210" y="0"/>
                  </a:moveTo>
                  <a:cubicBezTo>
                    <a:pt x="173" y="0"/>
                    <a:pt x="135" y="14"/>
                    <a:pt x="106" y="43"/>
                  </a:cubicBezTo>
                  <a:cubicBezTo>
                    <a:pt x="0" y="148"/>
                    <a:pt x="71" y="312"/>
                    <a:pt x="211" y="324"/>
                  </a:cubicBezTo>
                  <a:cubicBezTo>
                    <a:pt x="293" y="324"/>
                    <a:pt x="363" y="254"/>
                    <a:pt x="375" y="160"/>
                  </a:cubicBezTo>
                  <a:cubicBezTo>
                    <a:pt x="375" y="64"/>
                    <a:pt x="292" y="0"/>
                    <a:pt x="21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0" name="Google Shape;3630;p18"/>
            <p:cNvSpPr/>
            <p:nvPr/>
          </p:nvSpPr>
          <p:spPr>
            <a:xfrm>
              <a:off x="5509725" y="2770875"/>
              <a:ext cx="8200" cy="7925"/>
            </a:xfrm>
            <a:custGeom>
              <a:avLst/>
              <a:gdLst/>
              <a:ahLst/>
              <a:cxnLst/>
              <a:rect l="l" t="t" r="r" b="b"/>
              <a:pathLst>
                <a:path w="328" h="317" extrusionOk="0">
                  <a:moveTo>
                    <a:pt x="160" y="0"/>
                  </a:moveTo>
                  <a:cubicBezTo>
                    <a:pt x="77" y="0"/>
                    <a:pt x="0" y="64"/>
                    <a:pt x="0" y="160"/>
                  </a:cubicBezTo>
                  <a:cubicBezTo>
                    <a:pt x="0" y="254"/>
                    <a:pt x="73" y="316"/>
                    <a:pt x="153" y="316"/>
                  </a:cubicBezTo>
                  <a:cubicBezTo>
                    <a:pt x="193" y="316"/>
                    <a:pt x="234" y="300"/>
                    <a:pt x="269" y="265"/>
                  </a:cubicBezTo>
                  <a:cubicBezTo>
                    <a:pt x="328" y="207"/>
                    <a:pt x="328" y="102"/>
                    <a:pt x="269" y="43"/>
                  </a:cubicBezTo>
                  <a:cubicBezTo>
                    <a:pt x="236" y="14"/>
                    <a:pt x="197"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1" name="Google Shape;3631;p18"/>
            <p:cNvSpPr/>
            <p:nvPr/>
          </p:nvSpPr>
          <p:spPr>
            <a:xfrm>
              <a:off x="5317350" y="2687400"/>
              <a:ext cx="9300" cy="7750"/>
            </a:xfrm>
            <a:custGeom>
              <a:avLst/>
              <a:gdLst/>
              <a:ahLst/>
              <a:cxnLst/>
              <a:rect l="l" t="t" r="r" b="b"/>
              <a:pathLst>
                <a:path w="372" h="310" extrusionOk="0">
                  <a:moveTo>
                    <a:pt x="195" y="0"/>
                  </a:moveTo>
                  <a:cubicBezTo>
                    <a:pt x="63" y="0"/>
                    <a:pt x="0" y="168"/>
                    <a:pt x="91" y="258"/>
                  </a:cubicBezTo>
                  <a:cubicBezTo>
                    <a:pt x="126" y="294"/>
                    <a:pt x="167" y="309"/>
                    <a:pt x="208" y="309"/>
                  </a:cubicBezTo>
                  <a:cubicBezTo>
                    <a:pt x="288" y="309"/>
                    <a:pt x="364" y="247"/>
                    <a:pt x="372" y="153"/>
                  </a:cubicBezTo>
                  <a:cubicBezTo>
                    <a:pt x="372" y="71"/>
                    <a:pt x="301" y="1"/>
                    <a:pt x="208" y="1"/>
                  </a:cubicBezTo>
                  <a:cubicBezTo>
                    <a:pt x="203" y="1"/>
                    <a:pt x="199" y="0"/>
                    <a:pt x="1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2" name="Google Shape;3632;p18"/>
            <p:cNvSpPr/>
            <p:nvPr/>
          </p:nvSpPr>
          <p:spPr>
            <a:xfrm>
              <a:off x="5123950" y="2762725"/>
              <a:ext cx="9950" cy="8175"/>
            </a:xfrm>
            <a:custGeom>
              <a:avLst/>
              <a:gdLst/>
              <a:ahLst/>
              <a:cxnLst/>
              <a:rect l="l" t="t" r="r" b="b"/>
              <a:pathLst>
                <a:path w="398" h="327" extrusionOk="0">
                  <a:moveTo>
                    <a:pt x="170" y="1"/>
                  </a:moveTo>
                  <a:cubicBezTo>
                    <a:pt x="129" y="1"/>
                    <a:pt x="88" y="18"/>
                    <a:pt x="59" y="53"/>
                  </a:cubicBezTo>
                  <a:cubicBezTo>
                    <a:pt x="0" y="112"/>
                    <a:pt x="0" y="217"/>
                    <a:pt x="59" y="275"/>
                  </a:cubicBezTo>
                  <a:cubicBezTo>
                    <a:pt x="92" y="311"/>
                    <a:pt x="130" y="326"/>
                    <a:pt x="167" y="326"/>
                  </a:cubicBezTo>
                  <a:cubicBezTo>
                    <a:pt x="288" y="326"/>
                    <a:pt x="397" y="169"/>
                    <a:pt x="281" y="53"/>
                  </a:cubicBezTo>
                  <a:cubicBezTo>
                    <a:pt x="252" y="18"/>
                    <a:pt x="211" y="1"/>
                    <a:pt x="17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3" name="Google Shape;3633;p18"/>
            <p:cNvSpPr/>
            <p:nvPr/>
          </p:nvSpPr>
          <p:spPr>
            <a:xfrm>
              <a:off x="5040375" y="2953275"/>
              <a:ext cx="9300" cy="7825"/>
            </a:xfrm>
            <a:custGeom>
              <a:avLst/>
              <a:gdLst/>
              <a:ahLst/>
              <a:cxnLst/>
              <a:rect l="l" t="t" r="r" b="b"/>
              <a:pathLst>
                <a:path w="372" h="313" extrusionOk="0">
                  <a:moveTo>
                    <a:pt x="161" y="0"/>
                  </a:moveTo>
                  <a:cubicBezTo>
                    <a:pt x="79" y="0"/>
                    <a:pt x="9" y="59"/>
                    <a:pt x="9" y="153"/>
                  </a:cubicBezTo>
                  <a:cubicBezTo>
                    <a:pt x="1" y="249"/>
                    <a:pt x="81" y="312"/>
                    <a:pt x="162" y="312"/>
                  </a:cubicBezTo>
                  <a:cubicBezTo>
                    <a:pt x="199" y="312"/>
                    <a:pt x="237" y="299"/>
                    <a:pt x="266" y="270"/>
                  </a:cubicBezTo>
                  <a:cubicBezTo>
                    <a:pt x="372" y="164"/>
                    <a:pt x="301" y="0"/>
                    <a:pt x="16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4" name="Google Shape;3634;p18"/>
            <p:cNvSpPr/>
            <p:nvPr/>
          </p:nvSpPr>
          <p:spPr>
            <a:xfrm>
              <a:off x="6010450" y="1743275"/>
              <a:ext cx="31600" cy="28650"/>
            </a:xfrm>
            <a:custGeom>
              <a:avLst/>
              <a:gdLst/>
              <a:ahLst/>
              <a:cxnLst/>
              <a:rect l="l" t="t" r="r" b="b"/>
              <a:pathLst>
                <a:path w="1264" h="1146" extrusionOk="0">
                  <a:moveTo>
                    <a:pt x="642" y="0"/>
                  </a:moveTo>
                  <a:cubicBezTo>
                    <a:pt x="496" y="0"/>
                    <a:pt x="349" y="56"/>
                    <a:pt x="234" y="165"/>
                  </a:cubicBezTo>
                  <a:cubicBezTo>
                    <a:pt x="12" y="376"/>
                    <a:pt x="0" y="739"/>
                    <a:pt x="222" y="973"/>
                  </a:cubicBezTo>
                  <a:cubicBezTo>
                    <a:pt x="336" y="1087"/>
                    <a:pt x="484" y="1145"/>
                    <a:pt x="633" y="1145"/>
                  </a:cubicBezTo>
                  <a:cubicBezTo>
                    <a:pt x="774" y="1145"/>
                    <a:pt x="916" y="1093"/>
                    <a:pt x="1030" y="984"/>
                  </a:cubicBezTo>
                  <a:cubicBezTo>
                    <a:pt x="1264" y="774"/>
                    <a:pt x="1264" y="399"/>
                    <a:pt x="1053" y="177"/>
                  </a:cubicBezTo>
                  <a:cubicBezTo>
                    <a:pt x="940" y="59"/>
                    <a:pt x="792" y="0"/>
                    <a:pt x="64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5" name="Google Shape;3635;p18"/>
            <p:cNvSpPr/>
            <p:nvPr/>
          </p:nvSpPr>
          <p:spPr>
            <a:xfrm>
              <a:off x="6065425" y="1744500"/>
              <a:ext cx="31900" cy="28600"/>
            </a:xfrm>
            <a:custGeom>
              <a:avLst/>
              <a:gdLst/>
              <a:ahLst/>
              <a:cxnLst/>
              <a:rect l="l" t="t" r="r" b="b"/>
              <a:pathLst>
                <a:path w="1276" h="1144" extrusionOk="0">
                  <a:moveTo>
                    <a:pt x="630" y="1"/>
                  </a:moveTo>
                  <a:cubicBezTo>
                    <a:pt x="489" y="1"/>
                    <a:pt x="347" y="50"/>
                    <a:pt x="234" y="151"/>
                  </a:cubicBezTo>
                  <a:cubicBezTo>
                    <a:pt x="12" y="374"/>
                    <a:pt x="0" y="736"/>
                    <a:pt x="223" y="970"/>
                  </a:cubicBezTo>
                  <a:cubicBezTo>
                    <a:pt x="337" y="1084"/>
                    <a:pt x="488" y="1143"/>
                    <a:pt x="639" y="1143"/>
                  </a:cubicBezTo>
                  <a:cubicBezTo>
                    <a:pt x="783" y="1143"/>
                    <a:pt x="928" y="1090"/>
                    <a:pt x="1042" y="982"/>
                  </a:cubicBezTo>
                  <a:cubicBezTo>
                    <a:pt x="1264" y="760"/>
                    <a:pt x="1276" y="397"/>
                    <a:pt x="1053" y="175"/>
                  </a:cubicBezTo>
                  <a:cubicBezTo>
                    <a:pt x="938" y="59"/>
                    <a:pt x="784" y="1"/>
                    <a:pt x="63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6" name="Google Shape;3636;p18"/>
            <p:cNvSpPr/>
            <p:nvPr/>
          </p:nvSpPr>
          <p:spPr>
            <a:xfrm>
              <a:off x="6066600" y="1689550"/>
              <a:ext cx="31900" cy="28600"/>
            </a:xfrm>
            <a:custGeom>
              <a:avLst/>
              <a:gdLst/>
              <a:ahLst/>
              <a:cxnLst/>
              <a:rect l="l" t="t" r="r" b="b"/>
              <a:pathLst>
                <a:path w="1276" h="1144" extrusionOk="0">
                  <a:moveTo>
                    <a:pt x="636" y="1"/>
                  </a:moveTo>
                  <a:cubicBezTo>
                    <a:pt x="493" y="1"/>
                    <a:pt x="348" y="54"/>
                    <a:pt x="234" y="162"/>
                  </a:cubicBezTo>
                  <a:cubicBezTo>
                    <a:pt x="12" y="384"/>
                    <a:pt x="0" y="747"/>
                    <a:pt x="223" y="969"/>
                  </a:cubicBezTo>
                  <a:cubicBezTo>
                    <a:pt x="338" y="1085"/>
                    <a:pt x="492" y="1143"/>
                    <a:pt x="644" y="1143"/>
                  </a:cubicBezTo>
                  <a:cubicBezTo>
                    <a:pt x="784" y="1143"/>
                    <a:pt x="923" y="1093"/>
                    <a:pt x="1030" y="992"/>
                  </a:cubicBezTo>
                  <a:cubicBezTo>
                    <a:pt x="1264" y="770"/>
                    <a:pt x="1275" y="407"/>
                    <a:pt x="1053" y="173"/>
                  </a:cubicBezTo>
                  <a:cubicBezTo>
                    <a:pt x="939" y="59"/>
                    <a:pt x="788" y="1"/>
                    <a:pt x="63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7" name="Google Shape;3637;p18"/>
            <p:cNvSpPr/>
            <p:nvPr/>
          </p:nvSpPr>
          <p:spPr>
            <a:xfrm>
              <a:off x="6011600" y="1688425"/>
              <a:ext cx="31625" cy="28550"/>
            </a:xfrm>
            <a:custGeom>
              <a:avLst/>
              <a:gdLst/>
              <a:ahLst/>
              <a:cxnLst/>
              <a:rect l="l" t="t" r="r" b="b"/>
              <a:pathLst>
                <a:path w="1265" h="1142" extrusionOk="0">
                  <a:moveTo>
                    <a:pt x="632" y="0"/>
                  </a:moveTo>
                  <a:cubicBezTo>
                    <a:pt x="490" y="0"/>
                    <a:pt x="347" y="53"/>
                    <a:pt x="235" y="160"/>
                  </a:cubicBezTo>
                  <a:cubicBezTo>
                    <a:pt x="1" y="382"/>
                    <a:pt x="1" y="745"/>
                    <a:pt x="223" y="967"/>
                  </a:cubicBezTo>
                  <a:cubicBezTo>
                    <a:pt x="333" y="1083"/>
                    <a:pt x="483" y="1141"/>
                    <a:pt x="636" y="1141"/>
                  </a:cubicBezTo>
                  <a:cubicBezTo>
                    <a:pt x="776" y="1141"/>
                    <a:pt x="918" y="1092"/>
                    <a:pt x="1030" y="991"/>
                  </a:cubicBezTo>
                  <a:cubicBezTo>
                    <a:pt x="1264" y="768"/>
                    <a:pt x="1264" y="406"/>
                    <a:pt x="1054" y="183"/>
                  </a:cubicBezTo>
                  <a:cubicBezTo>
                    <a:pt x="938" y="62"/>
                    <a:pt x="785" y="0"/>
                    <a:pt x="63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8" name="Google Shape;3638;p18"/>
            <p:cNvSpPr/>
            <p:nvPr/>
          </p:nvSpPr>
          <p:spPr>
            <a:xfrm>
              <a:off x="6005175" y="1785900"/>
              <a:ext cx="37150" cy="31700"/>
            </a:xfrm>
            <a:custGeom>
              <a:avLst/>
              <a:gdLst/>
              <a:ahLst/>
              <a:cxnLst/>
              <a:rect l="l" t="t" r="r" b="b"/>
              <a:pathLst>
                <a:path w="1486" h="1268" extrusionOk="0">
                  <a:moveTo>
                    <a:pt x="718" y="0"/>
                  </a:moveTo>
                  <a:cubicBezTo>
                    <a:pt x="484" y="0"/>
                    <a:pt x="250" y="126"/>
                    <a:pt x="141" y="379"/>
                  </a:cubicBezTo>
                  <a:cubicBezTo>
                    <a:pt x="0" y="707"/>
                    <a:pt x="141" y="1069"/>
                    <a:pt x="468" y="1210"/>
                  </a:cubicBezTo>
                  <a:cubicBezTo>
                    <a:pt x="556" y="1250"/>
                    <a:pt x="645" y="1268"/>
                    <a:pt x="730" y="1268"/>
                  </a:cubicBezTo>
                  <a:cubicBezTo>
                    <a:pt x="1145" y="1268"/>
                    <a:pt x="1485" y="839"/>
                    <a:pt x="1311" y="402"/>
                  </a:cubicBezTo>
                  <a:cubicBezTo>
                    <a:pt x="1204" y="135"/>
                    <a:pt x="961"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9" name="Google Shape;3639;p18"/>
            <p:cNvSpPr/>
            <p:nvPr/>
          </p:nvSpPr>
          <p:spPr>
            <a:xfrm>
              <a:off x="6063650" y="1787025"/>
              <a:ext cx="38350" cy="31725"/>
            </a:xfrm>
            <a:custGeom>
              <a:avLst/>
              <a:gdLst/>
              <a:ahLst/>
              <a:cxnLst/>
              <a:rect l="l" t="t" r="r" b="b"/>
              <a:pathLst>
                <a:path w="1534" h="1269" extrusionOk="0">
                  <a:moveTo>
                    <a:pt x="763" y="0"/>
                  </a:moveTo>
                  <a:cubicBezTo>
                    <a:pt x="340" y="0"/>
                    <a:pt x="1" y="432"/>
                    <a:pt x="177" y="872"/>
                  </a:cubicBezTo>
                  <a:cubicBezTo>
                    <a:pt x="266" y="1121"/>
                    <a:pt x="503" y="1269"/>
                    <a:pt x="756" y="1269"/>
                  </a:cubicBezTo>
                  <a:cubicBezTo>
                    <a:pt x="836" y="1269"/>
                    <a:pt x="917" y="1254"/>
                    <a:pt x="996" y="1223"/>
                  </a:cubicBezTo>
                  <a:cubicBezTo>
                    <a:pt x="1522" y="1024"/>
                    <a:pt x="1534" y="276"/>
                    <a:pt x="1019" y="53"/>
                  </a:cubicBezTo>
                  <a:cubicBezTo>
                    <a:pt x="933" y="17"/>
                    <a:pt x="846" y="0"/>
                    <a:pt x="7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0" name="Google Shape;3640;p18"/>
            <p:cNvSpPr/>
            <p:nvPr/>
          </p:nvSpPr>
          <p:spPr>
            <a:xfrm>
              <a:off x="6107825" y="1746075"/>
              <a:ext cx="41200" cy="31850"/>
            </a:xfrm>
            <a:custGeom>
              <a:avLst/>
              <a:gdLst/>
              <a:ahLst/>
              <a:cxnLst/>
              <a:rect l="l" t="t" r="r" b="b"/>
              <a:pathLst>
                <a:path w="1648" h="1274" extrusionOk="0">
                  <a:moveTo>
                    <a:pt x="719" y="1"/>
                  </a:moveTo>
                  <a:cubicBezTo>
                    <a:pt x="474" y="1"/>
                    <a:pt x="246" y="145"/>
                    <a:pt x="141" y="381"/>
                  </a:cubicBezTo>
                  <a:cubicBezTo>
                    <a:pt x="1" y="697"/>
                    <a:pt x="141" y="1071"/>
                    <a:pt x="469" y="1212"/>
                  </a:cubicBezTo>
                  <a:cubicBezTo>
                    <a:pt x="564" y="1254"/>
                    <a:pt x="656" y="1273"/>
                    <a:pt x="741" y="1273"/>
                  </a:cubicBezTo>
                  <a:cubicBezTo>
                    <a:pt x="1338" y="1273"/>
                    <a:pt x="1647" y="350"/>
                    <a:pt x="972" y="53"/>
                  </a:cubicBezTo>
                  <a:cubicBezTo>
                    <a:pt x="889" y="18"/>
                    <a:pt x="803" y="1"/>
                    <a:pt x="71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1" name="Google Shape;3641;p18"/>
            <p:cNvSpPr/>
            <p:nvPr/>
          </p:nvSpPr>
          <p:spPr>
            <a:xfrm>
              <a:off x="6107775" y="1686750"/>
              <a:ext cx="36925" cy="31625"/>
            </a:xfrm>
            <a:custGeom>
              <a:avLst/>
              <a:gdLst/>
              <a:ahLst/>
              <a:cxnLst/>
              <a:rect l="l" t="t" r="r" b="b"/>
              <a:pathLst>
                <a:path w="1477" h="1265" extrusionOk="0">
                  <a:moveTo>
                    <a:pt x="772" y="0"/>
                  </a:moveTo>
                  <a:cubicBezTo>
                    <a:pt x="539" y="0"/>
                    <a:pt x="305" y="126"/>
                    <a:pt x="190" y="379"/>
                  </a:cubicBezTo>
                  <a:cubicBezTo>
                    <a:pt x="1" y="817"/>
                    <a:pt x="338" y="1264"/>
                    <a:pt x="767" y="1264"/>
                  </a:cubicBezTo>
                  <a:cubicBezTo>
                    <a:pt x="842" y="1264"/>
                    <a:pt x="919" y="1251"/>
                    <a:pt x="997" y="1221"/>
                  </a:cubicBezTo>
                  <a:cubicBezTo>
                    <a:pt x="1325" y="1093"/>
                    <a:pt x="1477" y="730"/>
                    <a:pt x="1360" y="402"/>
                  </a:cubicBezTo>
                  <a:cubicBezTo>
                    <a:pt x="1253" y="135"/>
                    <a:pt x="1013" y="0"/>
                    <a:pt x="7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2" name="Google Shape;3642;p18"/>
            <p:cNvSpPr/>
            <p:nvPr/>
          </p:nvSpPr>
          <p:spPr>
            <a:xfrm>
              <a:off x="6066600" y="1643950"/>
              <a:ext cx="38375" cy="31675"/>
            </a:xfrm>
            <a:custGeom>
              <a:avLst/>
              <a:gdLst/>
              <a:ahLst/>
              <a:cxnLst/>
              <a:rect l="l" t="t" r="r" b="b"/>
              <a:pathLst>
                <a:path w="1535" h="1267" extrusionOk="0">
                  <a:moveTo>
                    <a:pt x="765" y="1"/>
                  </a:moveTo>
                  <a:cubicBezTo>
                    <a:pt x="691" y="1"/>
                    <a:pt x="615" y="14"/>
                    <a:pt x="538" y="44"/>
                  </a:cubicBezTo>
                  <a:cubicBezTo>
                    <a:pt x="12" y="243"/>
                    <a:pt x="0" y="980"/>
                    <a:pt x="503" y="1214"/>
                  </a:cubicBezTo>
                  <a:cubicBezTo>
                    <a:pt x="587" y="1249"/>
                    <a:pt x="673" y="1266"/>
                    <a:pt x="758" y="1266"/>
                  </a:cubicBezTo>
                  <a:cubicBezTo>
                    <a:pt x="1006" y="1266"/>
                    <a:pt x="1241" y="1122"/>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3" name="Google Shape;3643;p18"/>
            <p:cNvSpPr/>
            <p:nvPr/>
          </p:nvSpPr>
          <p:spPr>
            <a:xfrm>
              <a:off x="6006925" y="1642725"/>
              <a:ext cx="38350" cy="31725"/>
            </a:xfrm>
            <a:custGeom>
              <a:avLst/>
              <a:gdLst/>
              <a:ahLst/>
              <a:cxnLst/>
              <a:rect l="l" t="t" r="r" b="b"/>
              <a:pathLst>
                <a:path w="1534" h="1269" extrusionOk="0">
                  <a:moveTo>
                    <a:pt x="777" y="0"/>
                  </a:moveTo>
                  <a:cubicBezTo>
                    <a:pt x="698" y="0"/>
                    <a:pt x="617" y="15"/>
                    <a:pt x="539" y="46"/>
                  </a:cubicBezTo>
                  <a:cubicBezTo>
                    <a:pt x="12" y="245"/>
                    <a:pt x="1" y="982"/>
                    <a:pt x="515" y="1216"/>
                  </a:cubicBezTo>
                  <a:cubicBezTo>
                    <a:pt x="600" y="1252"/>
                    <a:pt x="685" y="1269"/>
                    <a:pt x="767" y="1269"/>
                  </a:cubicBezTo>
                  <a:cubicBezTo>
                    <a:pt x="1187" y="1269"/>
                    <a:pt x="1534" y="837"/>
                    <a:pt x="1358" y="397"/>
                  </a:cubicBezTo>
                  <a:cubicBezTo>
                    <a:pt x="1260" y="148"/>
                    <a:pt x="1027" y="0"/>
                    <a:pt x="7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4" name="Google Shape;3644;p18"/>
            <p:cNvSpPr/>
            <p:nvPr/>
          </p:nvSpPr>
          <p:spPr>
            <a:xfrm>
              <a:off x="5963875" y="1683800"/>
              <a:ext cx="38400" cy="31650"/>
            </a:xfrm>
            <a:custGeom>
              <a:avLst/>
              <a:gdLst/>
              <a:ahLst/>
              <a:cxnLst/>
              <a:rect l="l" t="t" r="r" b="b"/>
              <a:pathLst>
                <a:path w="1536" h="1266" extrusionOk="0">
                  <a:moveTo>
                    <a:pt x="773" y="0"/>
                  </a:moveTo>
                  <a:cubicBezTo>
                    <a:pt x="530" y="0"/>
                    <a:pt x="295" y="144"/>
                    <a:pt x="190" y="380"/>
                  </a:cubicBezTo>
                  <a:cubicBezTo>
                    <a:pt x="1" y="818"/>
                    <a:pt x="338" y="1265"/>
                    <a:pt x="767" y="1265"/>
                  </a:cubicBezTo>
                  <a:cubicBezTo>
                    <a:pt x="842" y="1265"/>
                    <a:pt x="919" y="1252"/>
                    <a:pt x="997" y="1222"/>
                  </a:cubicBezTo>
                  <a:cubicBezTo>
                    <a:pt x="1512" y="1012"/>
                    <a:pt x="1535" y="286"/>
                    <a:pt x="1021" y="52"/>
                  </a:cubicBezTo>
                  <a:cubicBezTo>
                    <a:pt x="940" y="17"/>
                    <a:pt x="856" y="0"/>
                    <a:pt x="77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5" name="Google Shape;3645;p18"/>
            <p:cNvSpPr/>
            <p:nvPr/>
          </p:nvSpPr>
          <p:spPr>
            <a:xfrm>
              <a:off x="5963925" y="1743100"/>
              <a:ext cx="37200" cy="31625"/>
            </a:xfrm>
            <a:custGeom>
              <a:avLst/>
              <a:gdLst/>
              <a:ahLst/>
              <a:cxnLst/>
              <a:rect l="l" t="t" r="r" b="b"/>
              <a:pathLst>
                <a:path w="1488" h="1265" extrusionOk="0">
                  <a:moveTo>
                    <a:pt x="712" y="1"/>
                  </a:moveTo>
                  <a:cubicBezTo>
                    <a:pt x="636" y="1"/>
                    <a:pt x="559" y="14"/>
                    <a:pt x="481" y="44"/>
                  </a:cubicBezTo>
                  <a:cubicBezTo>
                    <a:pt x="165" y="172"/>
                    <a:pt x="1" y="535"/>
                    <a:pt x="130" y="863"/>
                  </a:cubicBezTo>
                  <a:cubicBezTo>
                    <a:pt x="231" y="1130"/>
                    <a:pt x="471" y="1265"/>
                    <a:pt x="712" y="1265"/>
                  </a:cubicBezTo>
                  <a:cubicBezTo>
                    <a:pt x="945" y="1265"/>
                    <a:pt x="1179" y="1139"/>
                    <a:pt x="1288" y="886"/>
                  </a:cubicBezTo>
                  <a:cubicBezTo>
                    <a:pt x="1487" y="448"/>
                    <a:pt x="1143" y="1"/>
                    <a:pt x="7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6" name="Google Shape;3646;p18"/>
            <p:cNvSpPr/>
            <p:nvPr/>
          </p:nvSpPr>
          <p:spPr>
            <a:xfrm>
              <a:off x="5961300" y="1803350"/>
              <a:ext cx="16900" cy="15800"/>
            </a:xfrm>
            <a:custGeom>
              <a:avLst/>
              <a:gdLst/>
              <a:ahLst/>
              <a:cxnLst/>
              <a:rect l="l" t="t" r="r" b="b"/>
              <a:pathLst>
                <a:path w="676" h="632" extrusionOk="0">
                  <a:moveTo>
                    <a:pt x="346" y="0"/>
                  </a:moveTo>
                  <a:cubicBezTo>
                    <a:pt x="270" y="0"/>
                    <a:pt x="192" y="28"/>
                    <a:pt x="129" y="90"/>
                  </a:cubicBezTo>
                  <a:cubicBezTo>
                    <a:pt x="12" y="207"/>
                    <a:pt x="1" y="406"/>
                    <a:pt x="129" y="535"/>
                  </a:cubicBezTo>
                  <a:cubicBezTo>
                    <a:pt x="192" y="601"/>
                    <a:pt x="272" y="631"/>
                    <a:pt x="352" y="631"/>
                  </a:cubicBezTo>
                  <a:cubicBezTo>
                    <a:pt x="511" y="631"/>
                    <a:pt x="667" y="512"/>
                    <a:pt x="667" y="324"/>
                  </a:cubicBezTo>
                  <a:cubicBezTo>
                    <a:pt x="675" y="132"/>
                    <a:pt x="513" y="0"/>
                    <a:pt x="34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7" name="Google Shape;3647;p18"/>
            <p:cNvSpPr/>
            <p:nvPr/>
          </p:nvSpPr>
          <p:spPr>
            <a:xfrm>
              <a:off x="6044075" y="1839050"/>
              <a:ext cx="18450" cy="16000"/>
            </a:xfrm>
            <a:custGeom>
              <a:avLst/>
              <a:gdLst/>
              <a:ahLst/>
              <a:cxnLst/>
              <a:rect l="l" t="t" r="r" b="b"/>
              <a:pathLst>
                <a:path w="738" h="640" extrusionOk="0">
                  <a:moveTo>
                    <a:pt x="319" y="0"/>
                  </a:moveTo>
                  <a:cubicBezTo>
                    <a:pt x="156" y="0"/>
                    <a:pt x="0" y="125"/>
                    <a:pt x="0" y="312"/>
                  </a:cubicBezTo>
                  <a:cubicBezTo>
                    <a:pt x="0" y="488"/>
                    <a:pt x="141" y="640"/>
                    <a:pt x="305" y="640"/>
                  </a:cubicBezTo>
                  <a:cubicBezTo>
                    <a:pt x="597" y="640"/>
                    <a:pt x="737" y="300"/>
                    <a:pt x="550" y="101"/>
                  </a:cubicBezTo>
                  <a:cubicBezTo>
                    <a:pt x="484" y="31"/>
                    <a:pt x="401" y="0"/>
                    <a:pt x="3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8" name="Google Shape;3648;p18"/>
            <p:cNvSpPr/>
            <p:nvPr/>
          </p:nvSpPr>
          <p:spPr>
            <a:xfrm>
              <a:off x="6124800" y="1806775"/>
              <a:ext cx="21075" cy="15925"/>
            </a:xfrm>
            <a:custGeom>
              <a:avLst/>
              <a:gdLst/>
              <a:ahLst/>
              <a:cxnLst/>
              <a:rect l="l" t="t" r="r" b="b"/>
              <a:pathLst>
                <a:path w="843" h="637" extrusionOk="0">
                  <a:moveTo>
                    <a:pt x="422" y="0"/>
                  </a:moveTo>
                  <a:cubicBezTo>
                    <a:pt x="141" y="0"/>
                    <a:pt x="0" y="328"/>
                    <a:pt x="188" y="538"/>
                  </a:cubicBezTo>
                  <a:cubicBezTo>
                    <a:pt x="253" y="604"/>
                    <a:pt x="338" y="636"/>
                    <a:pt x="422" y="636"/>
                  </a:cubicBezTo>
                  <a:cubicBezTo>
                    <a:pt x="501" y="636"/>
                    <a:pt x="581" y="607"/>
                    <a:pt x="644" y="550"/>
                  </a:cubicBezTo>
                  <a:cubicBezTo>
                    <a:pt x="843" y="351"/>
                    <a:pt x="702" y="12"/>
                    <a:pt x="4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9" name="Google Shape;3649;p18"/>
            <p:cNvSpPr/>
            <p:nvPr/>
          </p:nvSpPr>
          <p:spPr>
            <a:xfrm>
              <a:off x="6160775" y="1725250"/>
              <a:ext cx="18450" cy="15750"/>
            </a:xfrm>
            <a:custGeom>
              <a:avLst/>
              <a:gdLst/>
              <a:ahLst/>
              <a:cxnLst/>
              <a:rect l="l" t="t" r="r" b="b"/>
              <a:pathLst>
                <a:path w="738" h="630" extrusionOk="0">
                  <a:moveTo>
                    <a:pt x="419" y="0"/>
                  </a:moveTo>
                  <a:cubicBezTo>
                    <a:pt x="343" y="0"/>
                    <a:pt x="266" y="28"/>
                    <a:pt x="199" y="91"/>
                  </a:cubicBezTo>
                  <a:cubicBezTo>
                    <a:pt x="0" y="278"/>
                    <a:pt x="129" y="629"/>
                    <a:pt x="410" y="629"/>
                  </a:cubicBezTo>
                  <a:cubicBezTo>
                    <a:pt x="417" y="629"/>
                    <a:pt x="423" y="630"/>
                    <a:pt x="430" y="630"/>
                  </a:cubicBezTo>
                  <a:cubicBezTo>
                    <a:pt x="596" y="630"/>
                    <a:pt x="726" y="493"/>
                    <a:pt x="737" y="325"/>
                  </a:cubicBezTo>
                  <a:cubicBezTo>
                    <a:pt x="737" y="132"/>
                    <a:pt x="584" y="0"/>
                    <a:pt x="4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0" name="Google Shape;3650;p18"/>
            <p:cNvSpPr/>
            <p:nvPr/>
          </p:nvSpPr>
          <p:spPr>
            <a:xfrm>
              <a:off x="6130650" y="1642200"/>
              <a:ext cx="16700" cy="15925"/>
            </a:xfrm>
            <a:custGeom>
              <a:avLst/>
              <a:gdLst/>
              <a:ahLst/>
              <a:cxnLst/>
              <a:rect l="l" t="t" r="r" b="b"/>
              <a:pathLst>
                <a:path w="668" h="637" extrusionOk="0">
                  <a:moveTo>
                    <a:pt x="322" y="1"/>
                  </a:moveTo>
                  <a:cubicBezTo>
                    <a:pt x="162" y="1"/>
                    <a:pt x="8" y="125"/>
                    <a:pt x="0" y="313"/>
                  </a:cubicBezTo>
                  <a:cubicBezTo>
                    <a:pt x="0" y="505"/>
                    <a:pt x="160" y="637"/>
                    <a:pt x="324" y="637"/>
                  </a:cubicBezTo>
                  <a:cubicBezTo>
                    <a:pt x="399" y="637"/>
                    <a:pt x="476" y="609"/>
                    <a:pt x="539" y="547"/>
                  </a:cubicBezTo>
                  <a:cubicBezTo>
                    <a:pt x="667" y="430"/>
                    <a:pt x="667" y="231"/>
                    <a:pt x="550" y="102"/>
                  </a:cubicBezTo>
                  <a:cubicBezTo>
                    <a:pt x="484" y="32"/>
                    <a:pt x="402" y="1"/>
                    <a:pt x="32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1" name="Google Shape;3651;p18"/>
            <p:cNvSpPr/>
            <p:nvPr/>
          </p:nvSpPr>
          <p:spPr>
            <a:xfrm>
              <a:off x="6046125" y="1606425"/>
              <a:ext cx="18750" cy="16000"/>
            </a:xfrm>
            <a:custGeom>
              <a:avLst/>
              <a:gdLst/>
              <a:ahLst/>
              <a:cxnLst/>
              <a:rect l="l" t="t" r="r" b="b"/>
              <a:pathLst>
                <a:path w="750" h="640" extrusionOk="0">
                  <a:moveTo>
                    <a:pt x="433" y="0"/>
                  </a:moveTo>
                  <a:cubicBezTo>
                    <a:pt x="152" y="0"/>
                    <a:pt x="0" y="340"/>
                    <a:pt x="199" y="539"/>
                  </a:cubicBezTo>
                  <a:cubicBezTo>
                    <a:pt x="265" y="609"/>
                    <a:pt x="347" y="640"/>
                    <a:pt x="428" y="640"/>
                  </a:cubicBezTo>
                  <a:cubicBezTo>
                    <a:pt x="588" y="640"/>
                    <a:pt x="741" y="515"/>
                    <a:pt x="749" y="328"/>
                  </a:cubicBezTo>
                  <a:cubicBezTo>
                    <a:pt x="749" y="153"/>
                    <a:pt x="609" y="12"/>
                    <a:pt x="43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2" name="Google Shape;3652;p18"/>
            <p:cNvSpPr/>
            <p:nvPr/>
          </p:nvSpPr>
          <p:spPr>
            <a:xfrm>
              <a:off x="5963050" y="1638925"/>
              <a:ext cx="21000" cy="15800"/>
            </a:xfrm>
            <a:custGeom>
              <a:avLst/>
              <a:gdLst/>
              <a:ahLst/>
              <a:cxnLst/>
              <a:rect l="l" t="t" r="r" b="b"/>
              <a:pathLst>
                <a:path w="840" h="632" extrusionOk="0">
                  <a:moveTo>
                    <a:pt x="421" y="0"/>
                  </a:moveTo>
                  <a:cubicBezTo>
                    <a:pt x="342" y="0"/>
                    <a:pt x="262" y="30"/>
                    <a:pt x="200" y="93"/>
                  </a:cubicBezTo>
                  <a:cubicBezTo>
                    <a:pt x="1" y="280"/>
                    <a:pt x="129" y="631"/>
                    <a:pt x="410" y="631"/>
                  </a:cubicBezTo>
                  <a:cubicBezTo>
                    <a:pt x="415" y="631"/>
                    <a:pt x="420" y="631"/>
                    <a:pt x="424" y="631"/>
                  </a:cubicBezTo>
                  <a:cubicBezTo>
                    <a:pt x="696" y="631"/>
                    <a:pt x="840" y="300"/>
                    <a:pt x="644" y="93"/>
                  </a:cubicBezTo>
                  <a:cubicBezTo>
                    <a:pt x="584" y="33"/>
                    <a:pt x="503" y="0"/>
                    <a:pt x="42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3" name="Google Shape;3653;p18"/>
            <p:cNvSpPr/>
            <p:nvPr/>
          </p:nvSpPr>
          <p:spPr>
            <a:xfrm>
              <a:off x="5929500" y="1720500"/>
              <a:ext cx="18675" cy="15825"/>
            </a:xfrm>
            <a:custGeom>
              <a:avLst/>
              <a:gdLst/>
              <a:ahLst/>
              <a:cxnLst/>
              <a:rect l="l" t="t" r="r" b="b"/>
              <a:pathLst>
                <a:path w="747" h="633" extrusionOk="0">
                  <a:moveTo>
                    <a:pt x="337" y="0"/>
                  </a:moveTo>
                  <a:cubicBezTo>
                    <a:pt x="161" y="0"/>
                    <a:pt x="9" y="129"/>
                    <a:pt x="9" y="304"/>
                  </a:cubicBezTo>
                  <a:cubicBezTo>
                    <a:pt x="1" y="499"/>
                    <a:pt x="163" y="632"/>
                    <a:pt x="332" y="632"/>
                  </a:cubicBezTo>
                  <a:cubicBezTo>
                    <a:pt x="407" y="632"/>
                    <a:pt x="483" y="607"/>
                    <a:pt x="547" y="550"/>
                  </a:cubicBezTo>
                  <a:cubicBezTo>
                    <a:pt x="746" y="351"/>
                    <a:pt x="617" y="12"/>
                    <a:pt x="3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4" name="Google Shape;3654;p18"/>
            <p:cNvSpPr/>
            <p:nvPr/>
          </p:nvSpPr>
          <p:spPr>
            <a:xfrm>
              <a:off x="5978275" y="1860875"/>
              <a:ext cx="27750" cy="23825"/>
            </a:xfrm>
            <a:custGeom>
              <a:avLst/>
              <a:gdLst/>
              <a:ahLst/>
              <a:cxnLst/>
              <a:rect l="l" t="t" r="r" b="b"/>
              <a:pathLst>
                <a:path w="1110" h="953" extrusionOk="0">
                  <a:moveTo>
                    <a:pt x="541" y="1"/>
                  </a:moveTo>
                  <a:cubicBezTo>
                    <a:pt x="363" y="1"/>
                    <a:pt x="186" y="97"/>
                    <a:pt x="105" y="293"/>
                  </a:cubicBezTo>
                  <a:cubicBezTo>
                    <a:pt x="0" y="527"/>
                    <a:pt x="117" y="808"/>
                    <a:pt x="351" y="913"/>
                  </a:cubicBezTo>
                  <a:cubicBezTo>
                    <a:pt x="415" y="940"/>
                    <a:pt x="479" y="953"/>
                    <a:pt x="541" y="953"/>
                  </a:cubicBezTo>
                  <a:cubicBezTo>
                    <a:pt x="854" y="953"/>
                    <a:pt x="1110" y="637"/>
                    <a:pt x="983" y="305"/>
                  </a:cubicBezTo>
                  <a:cubicBezTo>
                    <a:pt x="906" y="103"/>
                    <a:pt x="723"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5" name="Google Shape;3655;p18"/>
            <p:cNvSpPr/>
            <p:nvPr/>
          </p:nvSpPr>
          <p:spPr>
            <a:xfrm>
              <a:off x="6096775" y="1863300"/>
              <a:ext cx="28625" cy="23850"/>
            </a:xfrm>
            <a:custGeom>
              <a:avLst/>
              <a:gdLst/>
              <a:ahLst/>
              <a:cxnLst/>
              <a:rect l="l" t="t" r="r" b="b"/>
              <a:pathLst>
                <a:path w="1145" h="954" extrusionOk="0">
                  <a:moveTo>
                    <a:pt x="563" y="0"/>
                  </a:moveTo>
                  <a:cubicBezTo>
                    <a:pt x="253" y="0"/>
                    <a:pt x="1" y="322"/>
                    <a:pt x="127" y="652"/>
                  </a:cubicBezTo>
                  <a:cubicBezTo>
                    <a:pt x="199" y="841"/>
                    <a:pt x="381" y="954"/>
                    <a:pt x="573" y="954"/>
                  </a:cubicBezTo>
                  <a:cubicBezTo>
                    <a:pt x="631" y="954"/>
                    <a:pt x="690" y="943"/>
                    <a:pt x="747" y="921"/>
                  </a:cubicBezTo>
                  <a:cubicBezTo>
                    <a:pt x="1133" y="769"/>
                    <a:pt x="1145" y="208"/>
                    <a:pt x="759" y="44"/>
                  </a:cubicBezTo>
                  <a:cubicBezTo>
                    <a:pt x="693" y="14"/>
                    <a:pt x="627" y="0"/>
                    <a:pt x="5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6" name="Google Shape;3656;p18"/>
            <p:cNvSpPr/>
            <p:nvPr/>
          </p:nvSpPr>
          <p:spPr>
            <a:xfrm>
              <a:off x="6182700" y="1781175"/>
              <a:ext cx="28950" cy="23700"/>
            </a:xfrm>
            <a:custGeom>
              <a:avLst/>
              <a:gdLst/>
              <a:ahLst/>
              <a:cxnLst/>
              <a:rect l="l" t="t" r="r" b="b"/>
              <a:pathLst>
                <a:path w="1158" h="948" extrusionOk="0">
                  <a:moveTo>
                    <a:pt x="575" y="0"/>
                  </a:moveTo>
                  <a:cubicBezTo>
                    <a:pt x="521" y="0"/>
                    <a:pt x="466" y="10"/>
                    <a:pt x="410" y="30"/>
                  </a:cubicBezTo>
                  <a:cubicBezTo>
                    <a:pt x="12" y="182"/>
                    <a:pt x="1" y="732"/>
                    <a:pt x="387" y="907"/>
                  </a:cubicBezTo>
                  <a:cubicBezTo>
                    <a:pt x="448" y="935"/>
                    <a:pt x="512" y="948"/>
                    <a:pt x="576" y="948"/>
                  </a:cubicBezTo>
                  <a:cubicBezTo>
                    <a:pt x="756" y="948"/>
                    <a:pt x="929" y="843"/>
                    <a:pt x="1007" y="662"/>
                  </a:cubicBezTo>
                  <a:cubicBezTo>
                    <a:pt x="1157" y="331"/>
                    <a:pt x="89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7" name="Google Shape;3657;p18"/>
            <p:cNvSpPr/>
            <p:nvPr/>
          </p:nvSpPr>
          <p:spPr>
            <a:xfrm>
              <a:off x="6185125" y="1662550"/>
              <a:ext cx="27725" cy="23700"/>
            </a:xfrm>
            <a:custGeom>
              <a:avLst/>
              <a:gdLst/>
              <a:ahLst/>
              <a:cxnLst/>
              <a:rect l="l" t="t" r="r" b="b"/>
              <a:pathLst>
                <a:path w="1109" h="948" extrusionOk="0">
                  <a:moveTo>
                    <a:pt x="575" y="0"/>
                  </a:moveTo>
                  <a:cubicBezTo>
                    <a:pt x="402" y="0"/>
                    <a:pt x="230" y="94"/>
                    <a:pt x="149" y="282"/>
                  </a:cubicBezTo>
                  <a:cubicBezTo>
                    <a:pt x="0" y="611"/>
                    <a:pt x="257" y="947"/>
                    <a:pt x="575" y="947"/>
                  </a:cubicBezTo>
                  <a:cubicBezTo>
                    <a:pt x="630" y="947"/>
                    <a:pt x="688" y="937"/>
                    <a:pt x="746" y="914"/>
                  </a:cubicBezTo>
                  <a:cubicBezTo>
                    <a:pt x="992" y="821"/>
                    <a:pt x="1109" y="540"/>
                    <a:pt x="1015" y="306"/>
                  </a:cubicBezTo>
                  <a:cubicBezTo>
                    <a:pt x="937" y="103"/>
                    <a:pt x="75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8" name="Google Shape;3658;p18"/>
            <p:cNvSpPr/>
            <p:nvPr/>
          </p:nvSpPr>
          <p:spPr>
            <a:xfrm>
              <a:off x="6102650" y="1576800"/>
              <a:ext cx="27725" cy="23850"/>
            </a:xfrm>
            <a:custGeom>
              <a:avLst/>
              <a:gdLst/>
              <a:ahLst/>
              <a:cxnLst/>
              <a:rect l="l" t="t" r="r" b="b"/>
              <a:pathLst>
                <a:path w="1109" h="954" extrusionOk="0">
                  <a:moveTo>
                    <a:pt x="582" y="0"/>
                  </a:moveTo>
                  <a:cubicBezTo>
                    <a:pt x="266" y="0"/>
                    <a:pt x="0" y="324"/>
                    <a:pt x="138" y="647"/>
                  </a:cubicBezTo>
                  <a:cubicBezTo>
                    <a:pt x="215" y="851"/>
                    <a:pt x="397" y="953"/>
                    <a:pt x="580" y="953"/>
                  </a:cubicBezTo>
                  <a:cubicBezTo>
                    <a:pt x="754" y="953"/>
                    <a:pt x="929" y="859"/>
                    <a:pt x="1015" y="671"/>
                  </a:cubicBezTo>
                  <a:cubicBezTo>
                    <a:pt x="1109" y="425"/>
                    <a:pt x="1003" y="144"/>
                    <a:pt x="769" y="39"/>
                  </a:cubicBezTo>
                  <a:cubicBezTo>
                    <a:pt x="707" y="12"/>
                    <a:pt x="644"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9" name="Google Shape;3659;p18"/>
            <p:cNvSpPr/>
            <p:nvPr/>
          </p:nvSpPr>
          <p:spPr>
            <a:xfrm>
              <a:off x="5983250" y="1574325"/>
              <a:ext cx="28600" cy="23850"/>
            </a:xfrm>
            <a:custGeom>
              <a:avLst/>
              <a:gdLst/>
              <a:ahLst/>
              <a:cxnLst/>
              <a:rect l="l" t="t" r="r" b="b"/>
              <a:pathLst>
                <a:path w="1144" h="954" extrusionOk="0">
                  <a:moveTo>
                    <a:pt x="582" y="0"/>
                  </a:moveTo>
                  <a:cubicBezTo>
                    <a:pt x="525" y="0"/>
                    <a:pt x="467" y="11"/>
                    <a:pt x="409" y="33"/>
                  </a:cubicBezTo>
                  <a:cubicBezTo>
                    <a:pt x="12" y="196"/>
                    <a:pt x="0" y="746"/>
                    <a:pt x="386" y="910"/>
                  </a:cubicBezTo>
                  <a:cubicBezTo>
                    <a:pt x="452" y="940"/>
                    <a:pt x="518" y="954"/>
                    <a:pt x="582" y="954"/>
                  </a:cubicBezTo>
                  <a:cubicBezTo>
                    <a:pt x="892" y="954"/>
                    <a:pt x="1144" y="632"/>
                    <a:pt x="1018" y="302"/>
                  </a:cubicBezTo>
                  <a:cubicBezTo>
                    <a:pt x="946" y="113"/>
                    <a:pt x="771"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0" name="Google Shape;3660;p18"/>
            <p:cNvSpPr/>
            <p:nvPr/>
          </p:nvSpPr>
          <p:spPr>
            <a:xfrm>
              <a:off x="5897325" y="1656650"/>
              <a:ext cx="28025" cy="23675"/>
            </a:xfrm>
            <a:custGeom>
              <a:avLst/>
              <a:gdLst/>
              <a:ahLst/>
              <a:cxnLst/>
              <a:rect l="l" t="t" r="r" b="b"/>
              <a:pathLst>
                <a:path w="1121" h="947" extrusionOk="0">
                  <a:moveTo>
                    <a:pt x="583" y="0"/>
                  </a:moveTo>
                  <a:cubicBezTo>
                    <a:pt x="266" y="0"/>
                    <a:pt x="1" y="324"/>
                    <a:pt x="138" y="647"/>
                  </a:cubicBezTo>
                  <a:cubicBezTo>
                    <a:pt x="214" y="847"/>
                    <a:pt x="392" y="947"/>
                    <a:pt x="572" y="947"/>
                  </a:cubicBezTo>
                  <a:cubicBezTo>
                    <a:pt x="749" y="947"/>
                    <a:pt x="928" y="850"/>
                    <a:pt x="1015" y="659"/>
                  </a:cubicBezTo>
                  <a:cubicBezTo>
                    <a:pt x="1121" y="425"/>
                    <a:pt x="1004" y="144"/>
                    <a:pt x="770" y="39"/>
                  </a:cubicBezTo>
                  <a:cubicBezTo>
                    <a:pt x="707" y="12"/>
                    <a:pt x="644" y="0"/>
                    <a:pt x="58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1" name="Google Shape;3661;p18"/>
            <p:cNvSpPr/>
            <p:nvPr/>
          </p:nvSpPr>
          <p:spPr>
            <a:xfrm>
              <a:off x="5895775" y="1775225"/>
              <a:ext cx="27800" cy="23750"/>
            </a:xfrm>
            <a:custGeom>
              <a:avLst/>
              <a:gdLst/>
              <a:ahLst/>
              <a:cxnLst/>
              <a:rect l="l" t="t" r="r" b="b"/>
              <a:pathLst>
                <a:path w="1112" h="950" extrusionOk="0">
                  <a:moveTo>
                    <a:pt x="539" y="1"/>
                  </a:moveTo>
                  <a:cubicBezTo>
                    <a:pt x="482" y="1"/>
                    <a:pt x="423" y="11"/>
                    <a:pt x="364" y="34"/>
                  </a:cubicBezTo>
                  <a:cubicBezTo>
                    <a:pt x="118" y="139"/>
                    <a:pt x="1" y="408"/>
                    <a:pt x="95" y="654"/>
                  </a:cubicBezTo>
                  <a:cubicBezTo>
                    <a:pt x="172" y="850"/>
                    <a:pt x="351" y="949"/>
                    <a:pt x="533" y="949"/>
                  </a:cubicBezTo>
                  <a:cubicBezTo>
                    <a:pt x="708" y="949"/>
                    <a:pt x="886" y="856"/>
                    <a:pt x="972" y="666"/>
                  </a:cubicBezTo>
                  <a:cubicBezTo>
                    <a:pt x="1111" y="337"/>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2" name="Google Shape;3662;p18"/>
            <p:cNvSpPr/>
            <p:nvPr/>
          </p:nvSpPr>
          <p:spPr>
            <a:xfrm>
              <a:off x="5909525" y="1861025"/>
              <a:ext cx="8800" cy="8000"/>
            </a:xfrm>
            <a:custGeom>
              <a:avLst/>
              <a:gdLst/>
              <a:ahLst/>
              <a:cxnLst/>
              <a:rect l="l" t="t" r="r" b="b"/>
              <a:pathLst>
                <a:path w="352" h="320" extrusionOk="0">
                  <a:moveTo>
                    <a:pt x="178" y="0"/>
                  </a:moveTo>
                  <a:cubicBezTo>
                    <a:pt x="138" y="0"/>
                    <a:pt x="100" y="18"/>
                    <a:pt x="71" y="53"/>
                  </a:cubicBezTo>
                  <a:cubicBezTo>
                    <a:pt x="1" y="112"/>
                    <a:pt x="1" y="205"/>
                    <a:pt x="71" y="275"/>
                  </a:cubicBezTo>
                  <a:cubicBezTo>
                    <a:pt x="100" y="305"/>
                    <a:pt x="138" y="319"/>
                    <a:pt x="178" y="319"/>
                  </a:cubicBezTo>
                  <a:cubicBezTo>
                    <a:pt x="217" y="319"/>
                    <a:pt x="258" y="305"/>
                    <a:pt x="293" y="275"/>
                  </a:cubicBezTo>
                  <a:cubicBezTo>
                    <a:pt x="352" y="205"/>
                    <a:pt x="352" y="112"/>
                    <a:pt x="293" y="53"/>
                  </a:cubicBezTo>
                  <a:cubicBezTo>
                    <a:pt x="258" y="18"/>
                    <a:pt x="217" y="0"/>
                    <a:pt x="1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3" name="Google Shape;3663;p18"/>
            <p:cNvSpPr/>
            <p:nvPr/>
          </p:nvSpPr>
          <p:spPr>
            <a:xfrm>
              <a:off x="6046425" y="1920575"/>
              <a:ext cx="9300" cy="7900"/>
            </a:xfrm>
            <a:custGeom>
              <a:avLst/>
              <a:gdLst/>
              <a:ahLst/>
              <a:cxnLst/>
              <a:rect l="l" t="t" r="r" b="b"/>
              <a:pathLst>
                <a:path w="372" h="316" extrusionOk="0">
                  <a:moveTo>
                    <a:pt x="159" y="1"/>
                  </a:moveTo>
                  <a:cubicBezTo>
                    <a:pt x="79" y="1"/>
                    <a:pt x="0" y="61"/>
                    <a:pt x="0" y="163"/>
                  </a:cubicBezTo>
                  <a:cubicBezTo>
                    <a:pt x="0" y="245"/>
                    <a:pt x="70" y="315"/>
                    <a:pt x="152" y="315"/>
                  </a:cubicBezTo>
                  <a:cubicBezTo>
                    <a:pt x="157" y="315"/>
                    <a:pt x="161" y="316"/>
                    <a:pt x="165" y="316"/>
                  </a:cubicBezTo>
                  <a:cubicBezTo>
                    <a:pt x="298" y="316"/>
                    <a:pt x="371" y="148"/>
                    <a:pt x="269" y="46"/>
                  </a:cubicBezTo>
                  <a:cubicBezTo>
                    <a:pt x="238" y="15"/>
                    <a:pt x="199"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4" name="Google Shape;3664;p18"/>
            <p:cNvSpPr/>
            <p:nvPr/>
          </p:nvSpPr>
          <p:spPr>
            <a:xfrm>
              <a:off x="6183875" y="1866725"/>
              <a:ext cx="10550" cy="7850"/>
            </a:xfrm>
            <a:custGeom>
              <a:avLst/>
              <a:gdLst/>
              <a:ahLst/>
              <a:cxnLst/>
              <a:rect l="l" t="t" r="r" b="b"/>
              <a:pathLst>
                <a:path w="422" h="314" extrusionOk="0">
                  <a:moveTo>
                    <a:pt x="211" y="1"/>
                  </a:moveTo>
                  <a:cubicBezTo>
                    <a:pt x="71" y="1"/>
                    <a:pt x="1" y="164"/>
                    <a:pt x="106" y="270"/>
                  </a:cubicBezTo>
                  <a:cubicBezTo>
                    <a:pt x="135" y="299"/>
                    <a:pt x="173" y="314"/>
                    <a:pt x="213" y="314"/>
                  </a:cubicBezTo>
                  <a:cubicBezTo>
                    <a:pt x="252" y="314"/>
                    <a:pt x="293" y="299"/>
                    <a:pt x="328" y="270"/>
                  </a:cubicBezTo>
                  <a:cubicBezTo>
                    <a:pt x="422" y="164"/>
                    <a:pt x="352" y="1"/>
                    <a:pt x="2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5" name="Google Shape;3665;p18"/>
            <p:cNvSpPr/>
            <p:nvPr/>
          </p:nvSpPr>
          <p:spPr>
            <a:xfrm>
              <a:off x="6243825" y="1730825"/>
              <a:ext cx="9300" cy="7825"/>
            </a:xfrm>
            <a:custGeom>
              <a:avLst/>
              <a:gdLst/>
              <a:ahLst/>
              <a:cxnLst/>
              <a:rect l="l" t="t" r="r" b="b"/>
              <a:pathLst>
                <a:path w="372" h="313" extrusionOk="0">
                  <a:moveTo>
                    <a:pt x="210" y="1"/>
                  </a:moveTo>
                  <a:cubicBezTo>
                    <a:pt x="173" y="1"/>
                    <a:pt x="136" y="14"/>
                    <a:pt x="106" y="43"/>
                  </a:cubicBezTo>
                  <a:cubicBezTo>
                    <a:pt x="1" y="137"/>
                    <a:pt x="71" y="312"/>
                    <a:pt x="211" y="312"/>
                  </a:cubicBezTo>
                  <a:cubicBezTo>
                    <a:pt x="293" y="312"/>
                    <a:pt x="364" y="242"/>
                    <a:pt x="364" y="160"/>
                  </a:cubicBezTo>
                  <a:cubicBezTo>
                    <a:pt x="372" y="64"/>
                    <a:pt x="291" y="1"/>
                    <a:pt x="2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6" name="Google Shape;3666;p18"/>
            <p:cNvSpPr/>
            <p:nvPr/>
          </p:nvSpPr>
          <p:spPr>
            <a:xfrm>
              <a:off x="6189600" y="1592700"/>
              <a:ext cx="9500" cy="7825"/>
            </a:xfrm>
            <a:custGeom>
              <a:avLst/>
              <a:gdLst/>
              <a:ahLst/>
              <a:cxnLst/>
              <a:rect l="l" t="t" r="r" b="b"/>
              <a:pathLst>
                <a:path w="380" h="313" extrusionOk="0">
                  <a:moveTo>
                    <a:pt x="218" y="0"/>
                  </a:moveTo>
                  <a:cubicBezTo>
                    <a:pt x="102" y="0"/>
                    <a:pt x="0" y="152"/>
                    <a:pt x="99" y="269"/>
                  </a:cubicBezTo>
                  <a:cubicBezTo>
                    <a:pt x="128" y="298"/>
                    <a:pt x="169" y="313"/>
                    <a:pt x="210" y="313"/>
                  </a:cubicBezTo>
                  <a:cubicBezTo>
                    <a:pt x="251" y="313"/>
                    <a:pt x="292" y="298"/>
                    <a:pt x="321" y="269"/>
                  </a:cubicBezTo>
                  <a:cubicBezTo>
                    <a:pt x="380" y="210"/>
                    <a:pt x="380" y="105"/>
                    <a:pt x="321" y="46"/>
                  </a:cubicBezTo>
                  <a:cubicBezTo>
                    <a:pt x="289" y="14"/>
                    <a:pt x="253" y="0"/>
                    <a:pt x="2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7" name="Google Shape;3667;p18"/>
            <p:cNvSpPr/>
            <p:nvPr/>
          </p:nvSpPr>
          <p:spPr>
            <a:xfrm>
              <a:off x="6054300" y="1533150"/>
              <a:ext cx="7925" cy="7700"/>
            </a:xfrm>
            <a:custGeom>
              <a:avLst/>
              <a:gdLst/>
              <a:ahLst/>
              <a:cxnLst/>
              <a:rect l="l" t="t" r="r" b="b"/>
              <a:pathLst>
                <a:path w="317" h="308" extrusionOk="0">
                  <a:moveTo>
                    <a:pt x="159" y="1"/>
                  </a:moveTo>
                  <a:cubicBezTo>
                    <a:pt x="80" y="1"/>
                    <a:pt x="1" y="53"/>
                    <a:pt x="1" y="159"/>
                  </a:cubicBezTo>
                  <a:cubicBezTo>
                    <a:pt x="1" y="258"/>
                    <a:pt x="80" y="308"/>
                    <a:pt x="159" y="308"/>
                  </a:cubicBezTo>
                  <a:cubicBezTo>
                    <a:pt x="238" y="308"/>
                    <a:pt x="317" y="258"/>
                    <a:pt x="317" y="159"/>
                  </a:cubicBezTo>
                  <a:cubicBezTo>
                    <a:pt x="317" y="53"/>
                    <a:pt x="238"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8" name="Google Shape;3668;p18"/>
            <p:cNvSpPr/>
            <p:nvPr/>
          </p:nvSpPr>
          <p:spPr>
            <a:xfrm>
              <a:off x="5915100" y="1586900"/>
              <a:ext cx="9600" cy="7725"/>
            </a:xfrm>
            <a:custGeom>
              <a:avLst/>
              <a:gdLst/>
              <a:ahLst/>
              <a:cxnLst/>
              <a:rect l="l" t="t" r="r" b="b"/>
              <a:pathLst>
                <a:path w="384" h="309" extrusionOk="0">
                  <a:moveTo>
                    <a:pt x="180" y="1"/>
                  </a:moveTo>
                  <a:cubicBezTo>
                    <a:pt x="138" y="1"/>
                    <a:pt x="94" y="15"/>
                    <a:pt x="59" y="44"/>
                  </a:cubicBezTo>
                  <a:cubicBezTo>
                    <a:pt x="0" y="103"/>
                    <a:pt x="0" y="208"/>
                    <a:pt x="59" y="267"/>
                  </a:cubicBezTo>
                  <a:cubicBezTo>
                    <a:pt x="93" y="296"/>
                    <a:pt x="130" y="308"/>
                    <a:pt x="164" y="308"/>
                  </a:cubicBezTo>
                  <a:cubicBezTo>
                    <a:pt x="284" y="308"/>
                    <a:pt x="383" y="162"/>
                    <a:pt x="293" y="44"/>
                  </a:cubicBezTo>
                  <a:cubicBezTo>
                    <a:pt x="263" y="15"/>
                    <a:pt x="222" y="1"/>
                    <a:pt x="18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9" name="Google Shape;3669;p18"/>
            <p:cNvSpPr/>
            <p:nvPr/>
          </p:nvSpPr>
          <p:spPr>
            <a:xfrm>
              <a:off x="5855725" y="1722825"/>
              <a:ext cx="9075" cy="7950"/>
            </a:xfrm>
            <a:custGeom>
              <a:avLst/>
              <a:gdLst/>
              <a:ahLst/>
              <a:cxnLst/>
              <a:rect l="l" t="t" r="r" b="b"/>
              <a:pathLst>
                <a:path w="363" h="318" extrusionOk="0">
                  <a:moveTo>
                    <a:pt x="164" y="1"/>
                  </a:moveTo>
                  <a:cubicBezTo>
                    <a:pt x="70" y="1"/>
                    <a:pt x="0" y="71"/>
                    <a:pt x="0" y="153"/>
                  </a:cubicBezTo>
                  <a:cubicBezTo>
                    <a:pt x="0" y="249"/>
                    <a:pt x="77" y="318"/>
                    <a:pt x="159" y="318"/>
                  </a:cubicBezTo>
                  <a:cubicBezTo>
                    <a:pt x="197" y="318"/>
                    <a:pt x="236" y="303"/>
                    <a:pt x="269" y="270"/>
                  </a:cubicBezTo>
                  <a:cubicBezTo>
                    <a:pt x="363" y="176"/>
                    <a:pt x="304"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0" name="Google Shape;3670;p18"/>
            <p:cNvSpPr/>
            <p:nvPr/>
          </p:nvSpPr>
          <p:spPr>
            <a:xfrm>
              <a:off x="5951650" y="1935925"/>
              <a:ext cx="18575" cy="15775"/>
            </a:xfrm>
            <a:custGeom>
              <a:avLst/>
              <a:gdLst/>
              <a:ahLst/>
              <a:cxnLst/>
              <a:rect l="l" t="t" r="r" b="b"/>
              <a:pathLst>
                <a:path w="743" h="631" extrusionOk="0">
                  <a:moveTo>
                    <a:pt x="359" y="1"/>
                  </a:moveTo>
                  <a:cubicBezTo>
                    <a:pt x="241" y="1"/>
                    <a:pt x="123" y="65"/>
                    <a:pt x="71" y="192"/>
                  </a:cubicBezTo>
                  <a:cubicBezTo>
                    <a:pt x="1" y="356"/>
                    <a:pt x="71" y="532"/>
                    <a:pt x="234" y="602"/>
                  </a:cubicBezTo>
                  <a:cubicBezTo>
                    <a:pt x="278" y="622"/>
                    <a:pt x="323" y="631"/>
                    <a:pt x="366" y="631"/>
                  </a:cubicBezTo>
                  <a:cubicBezTo>
                    <a:pt x="573" y="631"/>
                    <a:pt x="743" y="418"/>
                    <a:pt x="656" y="204"/>
                  </a:cubicBezTo>
                  <a:cubicBezTo>
                    <a:pt x="602" y="68"/>
                    <a:pt x="480" y="1"/>
                    <a:pt x="3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1" name="Google Shape;3671;p18"/>
            <p:cNvSpPr/>
            <p:nvPr/>
          </p:nvSpPr>
          <p:spPr>
            <a:xfrm>
              <a:off x="6129925" y="1939425"/>
              <a:ext cx="19175" cy="16000"/>
            </a:xfrm>
            <a:custGeom>
              <a:avLst/>
              <a:gdLst/>
              <a:ahLst/>
              <a:cxnLst/>
              <a:rect l="l" t="t" r="r" b="b"/>
              <a:pathLst>
                <a:path w="767" h="640" extrusionOk="0">
                  <a:moveTo>
                    <a:pt x="374" y="0"/>
                  </a:moveTo>
                  <a:cubicBezTo>
                    <a:pt x="163" y="0"/>
                    <a:pt x="0" y="215"/>
                    <a:pt x="88" y="438"/>
                  </a:cubicBezTo>
                  <a:cubicBezTo>
                    <a:pt x="132" y="562"/>
                    <a:pt x="250" y="639"/>
                    <a:pt x="375" y="639"/>
                  </a:cubicBezTo>
                  <a:cubicBezTo>
                    <a:pt x="416" y="639"/>
                    <a:pt x="457" y="631"/>
                    <a:pt x="497" y="614"/>
                  </a:cubicBezTo>
                  <a:cubicBezTo>
                    <a:pt x="755" y="509"/>
                    <a:pt x="766" y="146"/>
                    <a:pt x="509" y="29"/>
                  </a:cubicBezTo>
                  <a:cubicBezTo>
                    <a:pt x="463" y="9"/>
                    <a:pt x="418"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2" name="Google Shape;3672;p18"/>
            <p:cNvSpPr/>
            <p:nvPr/>
          </p:nvSpPr>
          <p:spPr>
            <a:xfrm>
              <a:off x="6258750" y="1816400"/>
              <a:ext cx="19200" cy="15650"/>
            </a:xfrm>
            <a:custGeom>
              <a:avLst/>
              <a:gdLst/>
              <a:ahLst/>
              <a:cxnLst/>
              <a:rect l="l" t="t" r="r" b="b"/>
              <a:pathLst>
                <a:path w="768" h="626" extrusionOk="0">
                  <a:moveTo>
                    <a:pt x="394" y="1"/>
                  </a:moveTo>
                  <a:cubicBezTo>
                    <a:pt x="354" y="1"/>
                    <a:pt x="312" y="8"/>
                    <a:pt x="270" y="25"/>
                  </a:cubicBezTo>
                  <a:cubicBezTo>
                    <a:pt x="12" y="118"/>
                    <a:pt x="1" y="481"/>
                    <a:pt x="258" y="598"/>
                  </a:cubicBezTo>
                  <a:cubicBezTo>
                    <a:pt x="301" y="616"/>
                    <a:pt x="345" y="625"/>
                    <a:pt x="389" y="625"/>
                  </a:cubicBezTo>
                  <a:cubicBezTo>
                    <a:pt x="512" y="625"/>
                    <a:pt x="627" y="555"/>
                    <a:pt x="679" y="434"/>
                  </a:cubicBezTo>
                  <a:cubicBezTo>
                    <a:pt x="768" y="217"/>
                    <a:pt x="607" y="1"/>
                    <a:pt x="39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3" name="Google Shape;3673;p18"/>
            <p:cNvSpPr/>
            <p:nvPr/>
          </p:nvSpPr>
          <p:spPr>
            <a:xfrm>
              <a:off x="6262425" y="1638300"/>
              <a:ext cx="18575" cy="15825"/>
            </a:xfrm>
            <a:custGeom>
              <a:avLst/>
              <a:gdLst/>
              <a:ahLst/>
              <a:cxnLst/>
              <a:rect l="l" t="t" r="r" b="b"/>
              <a:pathLst>
                <a:path w="743" h="633" extrusionOk="0">
                  <a:moveTo>
                    <a:pt x="384" y="1"/>
                  </a:moveTo>
                  <a:cubicBezTo>
                    <a:pt x="266" y="1"/>
                    <a:pt x="151" y="62"/>
                    <a:pt x="99" y="188"/>
                  </a:cubicBezTo>
                  <a:cubicBezTo>
                    <a:pt x="0" y="406"/>
                    <a:pt x="170" y="632"/>
                    <a:pt x="380" y="632"/>
                  </a:cubicBezTo>
                  <a:cubicBezTo>
                    <a:pt x="418" y="632"/>
                    <a:pt x="458" y="625"/>
                    <a:pt x="497" y="609"/>
                  </a:cubicBezTo>
                  <a:cubicBezTo>
                    <a:pt x="661" y="550"/>
                    <a:pt x="743" y="363"/>
                    <a:pt x="684" y="200"/>
                  </a:cubicBezTo>
                  <a:cubicBezTo>
                    <a:pt x="630" y="68"/>
                    <a:pt x="506"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4" name="Google Shape;3674;p18"/>
            <p:cNvSpPr/>
            <p:nvPr/>
          </p:nvSpPr>
          <p:spPr>
            <a:xfrm>
              <a:off x="6138700" y="1509775"/>
              <a:ext cx="18575" cy="15775"/>
            </a:xfrm>
            <a:custGeom>
              <a:avLst/>
              <a:gdLst/>
              <a:ahLst/>
              <a:cxnLst/>
              <a:rect l="l" t="t" r="r" b="b"/>
              <a:pathLst>
                <a:path w="743" h="631" extrusionOk="0">
                  <a:moveTo>
                    <a:pt x="378" y="0"/>
                  </a:moveTo>
                  <a:cubicBezTo>
                    <a:pt x="171" y="0"/>
                    <a:pt x="1" y="214"/>
                    <a:pt x="88" y="427"/>
                  </a:cubicBezTo>
                  <a:cubicBezTo>
                    <a:pt x="141" y="563"/>
                    <a:pt x="260" y="630"/>
                    <a:pt x="380" y="630"/>
                  </a:cubicBezTo>
                  <a:cubicBezTo>
                    <a:pt x="497" y="630"/>
                    <a:pt x="615" y="566"/>
                    <a:pt x="673" y="439"/>
                  </a:cubicBezTo>
                  <a:cubicBezTo>
                    <a:pt x="743" y="287"/>
                    <a:pt x="661" y="99"/>
                    <a:pt x="509" y="29"/>
                  </a:cubicBezTo>
                  <a:cubicBezTo>
                    <a:pt x="465" y="9"/>
                    <a:pt x="421"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5" name="Google Shape;3675;p18"/>
            <p:cNvSpPr/>
            <p:nvPr/>
          </p:nvSpPr>
          <p:spPr>
            <a:xfrm>
              <a:off x="5959850" y="1506050"/>
              <a:ext cx="19175" cy="15900"/>
            </a:xfrm>
            <a:custGeom>
              <a:avLst/>
              <a:gdLst/>
              <a:ahLst/>
              <a:cxnLst/>
              <a:rect l="l" t="t" r="r" b="b"/>
              <a:pathLst>
                <a:path w="767" h="636" extrusionOk="0">
                  <a:moveTo>
                    <a:pt x="390" y="1"/>
                  </a:moveTo>
                  <a:cubicBezTo>
                    <a:pt x="350" y="1"/>
                    <a:pt x="309" y="9"/>
                    <a:pt x="269" y="26"/>
                  </a:cubicBezTo>
                  <a:cubicBezTo>
                    <a:pt x="0" y="131"/>
                    <a:pt x="0" y="494"/>
                    <a:pt x="257" y="611"/>
                  </a:cubicBezTo>
                  <a:cubicBezTo>
                    <a:pt x="299" y="628"/>
                    <a:pt x="341" y="636"/>
                    <a:pt x="382" y="636"/>
                  </a:cubicBezTo>
                  <a:cubicBezTo>
                    <a:pt x="592" y="636"/>
                    <a:pt x="767" y="427"/>
                    <a:pt x="679" y="202"/>
                  </a:cubicBezTo>
                  <a:cubicBezTo>
                    <a:pt x="626" y="78"/>
                    <a:pt x="512" y="1"/>
                    <a:pt x="39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6" name="Google Shape;3676;p18"/>
            <p:cNvSpPr/>
            <p:nvPr/>
          </p:nvSpPr>
          <p:spPr>
            <a:xfrm>
              <a:off x="5830700" y="1629425"/>
              <a:ext cx="19200" cy="15825"/>
            </a:xfrm>
            <a:custGeom>
              <a:avLst/>
              <a:gdLst/>
              <a:ahLst/>
              <a:cxnLst/>
              <a:rect l="l" t="t" r="r" b="b"/>
              <a:pathLst>
                <a:path w="768" h="633" extrusionOk="0">
                  <a:moveTo>
                    <a:pt x="386" y="1"/>
                  </a:moveTo>
                  <a:cubicBezTo>
                    <a:pt x="268" y="1"/>
                    <a:pt x="152" y="71"/>
                    <a:pt x="100" y="192"/>
                  </a:cubicBezTo>
                  <a:cubicBezTo>
                    <a:pt x="0" y="412"/>
                    <a:pt x="175" y="633"/>
                    <a:pt x="388" y="633"/>
                  </a:cubicBezTo>
                  <a:cubicBezTo>
                    <a:pt x="424" y="633"/>
                    <a:pt x="461" y="626"/>
                    <a:pt x="498" y="613"/>
                  </a:cubicBezTo>
                  <a:cubicBezTo>
                    <a:pt x="756" y="508"/>
                    <a:pt x="767" y="145"/>
                    <a:pt x="510" y="28"/>
                  </a:cubicBezTo>
                  <a:cubicBezTo>
                    <a:pt x="470" y="10"/>
                    <a:pt x="428" y="1"/>
                    <a:pt x="38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7" name="Google Shape;3677;p18"/>
            <p:cNvSpPr/>
            <p:nvPr/>
          </p:nvSpPr>
          <p:spPr>
            <a:xfrm>
              <a:off x="5824150" y="1807475"/>
              <a:ext cx="21650" cy="16400"/>
            </a:xfrm>
            <a:custGeom>
              <a:avLst/>
              <a:gdLst/>
              <a:ahLst/>
              <a:cxnLst/>
              <a:rect l="l" t="t" r="r" b="b"/>
              <a:pathLst>
                <a:path w="866" h="656" extrusionOk="0">
                  <a:moveTo>
                    <a:pt x="495" y="0"/>
                  </a:moveTo>
                  <a:cubicBezTo>
                    <a:pt x="458" y="0"/>
                    <a:pt x="422" y="6"/>
                    <a:pt x="386" y="19"/>
                  </a:cubicBezTo>
                  <a:lnTo>
                    <a:pt x="386" y="31"/>
                  </a:lnTo>
                  <a:cubicBezTo>
                    <a:pt x="0" y="132"/>
                    <a:pt x="143" y="656"/>
                    <a:pt x="462" y="656"/>
                  </a:cubicBezTo>
                  <a:cubicBezTo>
                    <a:pt x="511" y="656"/>
                    <a:pt x="564" y="644"/>
                    <a:pt x="620" y="616"/>
                  </a:cubicBezTo>
                  <a:cubicBezTo>
                    <a:pt x="784" y="546"/>
                    <a:pt x="865" y="370"/>
                    <a:pt x="795" y="206"/>
                  </a:cubicBezTo>
                  <a:cubicBezTo>
                    <a:pt x="750" y="78"/>
                    <a:pt x="625" y="0"/>
                    <a:pt x="4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8" name="Google Shape;3678;p18"/>
            <p:cNvSpPr/>
            <p:nvPr/>
          </p:nvSpPr>
          <p:spPr>
            <a:xfrm>
              <a:off x="5853375" y="1914775"/>
              <a:ext cx="8800" cy="7775"/>
            </a:xfrm>
            <a:custGeom>
              <a:avLst/>
              <a:gdLst/>
              <a:ahLst/>
              <a:cxnLst/>
              <a:rect l="l" t="t" r="r" b="b"/>
              <a:pathLst>
                <a:path w="352" h="311" extrusionOk="0">
                  <a:moveTo>
                    <a:pt x="176" y="0"/>
                  </a:moveTo>
                  <a:cubicBezTo>
                    <a:pt x="135" y="0"/>
                    <a:pt x="94" y="15"/>
                    <a:pt x="59" y="44"/>
                  </a:cubicBezTo>
                  <a:cubicBezTo>
                    <a:pt x="1" y="103"/>
                    <a:pt x="1" y="208"/>
                    <a:pt x="59" y="266"/>
                  </a:cubicBezTo>
                  <a:cubicBezTo>
                    <a:pt x="94" y="296"/>
                    <a:pt x="135" y="310"/>
                    <a:pt x="176" y="310"/>
                  </a:cubicBezTo>
                  <a:cubicBezTo>
                    <a:pt x="217" y="310"/>
                    <a:pt x="258" y="296"/>
                    <a:pt x="293" y="266"/>
                  </a:cubicBezTo>
                  <a:cubicBezTo>
                    <a:pt x="352" y="208"/>
                    <a:pt x="352" y="103"/>
                    <a:pt x="293" y="44"/>
                  </a:cubicBezTo>
                  <a:cubicBezTo>
                    <a:pt x="258" y="15"/>
                    <a:pt x="217" y="0"/>
                    <a:pt x="1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9" name="Google Shape;3679;p18"/>
            <p:cNvSpPr/>
            <p:nvPr/>
          </p:nvSpPr>
          <p:spPr>
            <a:xfrm>
              <a:off x="6044650" y="1998250"/>
              <a:ext cx="9400" cy="8025"/>
            </a:xfrm>
            <a:custGeom>
              <a:avLst/>
              <a:gdLst/>
              <a:ahLst/>
              <a:cxnLst/>
              <a:rect l="l" t="t" r="r" b="b"/>
              <a:pathLst>
                <a:path w="376" h="321" extrusionOk="0">
                  <a:moveTo>
                    <a:pt x="165" y="0"/>
                  </a:moveTo>
                  <a:cubicBezTo>
                    <a:pt x="85" y="0"/>
                    <a:pt x="13" y="63"/>
                    <a:pt x="13" y="156"/>
                  </a:cubicBezTo>
                  <a:cubicBezTo>
                    <a:pt x="1" y="238"/>
                    <a:pt x="71" y="308"/>
                    <a:pt x="165" y="320"/>
                  </a:cubicBezTo>
                  <a:cubicBezTo>
                    <a:pt x="305" y="320"/>
                    <a:pt x="375" y="145"/>
                    <a:pt x="282" y="51"/>
                  </a:cubicBezTo>
                  <a:cubicBezTo>
                    <a:pt x="247" y="16"/>
                    <a:pt x="205" y="0"/>
                    <a:pt x="16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0" name="Google Shape;3680;p18"/>
            <p:cNvSpPr/>
            <p:nvPr/>
          </p:nvSpPr>
          <p:spPr>
            <a:xfrm>
              <a:off x="6238875" y="1922675"/>
              <a:ext cx="8500" cy="7775"/>
            </a:xfrm>
            <a:custGeom>
              <a:avLst/>
              <a:gdLst/>
              <a:ahLst/>
              <a:cxnLst/>
              <a:rect l="l" t="t" r="r" b="b"/>
              <a:pathLst>
                <a:path w="340" h="311" extrusionOk="0">
                  <a:moveTo>
                    <a:pt x="170" y="0"/>
                  </a:moveTo>
                  <a:cubicBezTo>
                    <a:pt x="129" y="0"/>
                    <a:pt x="88" y="15"/>
                    <a:pt x="59" y="44"/>
                  </a:cubicBezTo>
                  <a:cubicBezTo>
                    <a:pt x="0" y="102"/>
                    <a:pt x="0" y="208"/>
                    <a:pt x="59" y="266"/>
                  </a:cubicBezTo>
                  <a:cubicBezTo>
                    <a:pt x="88" y="295"/>
                    <a:pt x="129" y="310"/>
                    <a:pt x="170" y="310"/>
                  </a:cubicBezTo>
                  <a:cubicBezTo>
                    <a:pt x="211" y="310"/>
                    <a:pt x="252" y="295"/>
                    <a:pt x="281" y="266"/>
                  </a:cubicBezTo>
                  <a:cubicBezTo>
                    <a:pt x="339" y="208"/>
                    <a:pt x="339" y="102"/>
                    <a:pt x="281" y="44"/>
                  </a:cubicBezTo>
                  <a:cubicBezTo>
                    <a:pt x="252" y="15"/>
                    <a:pt x="211" y="0"/>
                    <a:pt x="17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1" name="Google Shape;3681;p18"/>
            <p:cNvSpPr/>
            <p:nvPr/>
          </p:nvSpPr>
          <p:spPr>
            <a:xfrm>
              <a:off x="6321625" y="1732475"/>
              <a:ext cx="9600" cy="7925"/>
            </a:xfrm>
            <a:custGeom>
              <a:avLst/>
              <a:gdLst/>
              <a:ahLst/>
              <a:cxnLst/>
              <a:rect l="l" t="t" r="r" b="b"/>
              <a:pathLst>
                <a:path w="384" h="317" extrusionOk="0">
                  <a:moveTo>
                    <a:pt x="217" y="0"/>
                  </a:moveTo>
                  <a:cubicBezTo>
                    <a:pt x="179" y="0"/>
                    <a:pt x="139" y="15"/>
                    <a:pt x="106" y="48"/>
                  </a:cubicBezTo>
                  <a:cubicBezTo>
                    <a:pt x="1" y="141"/>
                    <a:pt x="71" y="317"/>
                    <a:pt x="211" y="317"/>
                  </a:cubicBezTo>
                  <a:cubicBezTo>
                    <a:pt x="293" y="317"/>
                    <a:pt x="364" y="258"/>
                    <a:pt x="375" y="176"/>
                  </a:cubicBezTo>
                  <a:cubicBezTo>
                    <a:pt x="383" y="72"/>
                    <a:pt x="303" y="0"/>
                    <a:pt x="21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2" name="Google Shape;3682;p18"/>
            <p:cNvSpPr/>
            <p:nvPr/>
          </p:nvSpPr>
          <p:spPr>
            <a:xfrm>
              <a:off x="6246750" y="1538675"/>
              <a:ext cx="10200" cy="8025"/>
            </a:xfrm>
            <a:custGeom>
              <a:avLst/>
              <a:gdLst/>
              <a:ahLst/>
              <a:cxnLst/>
              <a:rect l="l" t="t" r="r" b="b"/>
              <a:pathLst>
                <a:path w="408" h="321" extrusionOk="0">
                  <a:moveTo>
                    <a:pt x="174" y="0"/>
                  </a:moveTo>
                  <a:cubicBezTo>
                    <a:pt x="135" y="0"/>
                    <a:pt x="95" y="16"/>
                    <a:pt x="59" y="55"/>
                  </a:cubicBezTo>
                  <a:cubicBezTo>
                    <a:pt x="1" y="113"/>
                    <a:pt x="1" y="219"/>
                    <a:pt x="59" y="277"/>
                  </a:cubicBezTo>
                  <a:cubicBezTo>
                    <a:pt x="89" y="306"/>
                    <a:pt x="130" y="321"/>
                    <a:pt x="171" y="321"/>
                  </a:cubicBezTo>
                  <a:cubicBezTo>
                    <a:pt x="211" y="321"/>
                    <a:pt x="252" y="306"/>
                    <a:pt x="282" y="277"/>
                  </a:cubicBezTo>
                  <a:cubicBezTo>
                    <a:pt x="407" y="170"/>
                    <a:pt x="299"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3" name="Google Shape;3683;p18"/>
            <p:cNvSpPr/>
            <p:nvPr/>
          </p:nvSpPr>
          <p:spPr>
            <a:xfrm>
              <a:off x="6054675" y="1455500"/>
              <a:ext cx="9300" cy="7875"/>
            </a:xfrm>
            <a:custGeom>
              <a:avLst/>
              <a:gdLst/>
              <a:ahLst/>
              <a:cxnLst/>
              <a:rect l="l" t="t" r="r" b="b"/>
              <a:pathLst>
                <a:path w="372" h="315" extrusionOk="0">
                  <a:moveTo>
                    <a:pt x="206" y="0"/>
                  </a:moveTo>
                  <a:cubicBezTo>
                    <a:pt x="63" y="0"/>
                    <a:pt x="1" y="168"/>
                    <a:pt x="91" y="270"/>
                  </a:cubicBezTo>
                  <a:cubicBezTo>
                    <a:pt x="126" y="301"/>
                    <a:pt x="168" y="315"/>
                    <a:pt x="209" y="315"/>
                  </a:cubicBezTo>
                  <a:cubicBezTo>
                    <a:pt x="293" y="315"/>
                    <a:pt x="372" y="255"/>
                    <a:pt x="372" y="153"/>
                  </a:cubicBezTo>
                  <a:cubicBezTo>
                    <a:pt x="372" y="71"/>
                    <a:pt x="302" y="1"/>
                    <a:pt x="220" y="1"/>
                  </a:cubicBezTo>
                  <a:cubicBezTo>
                    <a:pt x="215" y="0"/>
                    <a:pt x="210"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4" name="Google Shape;3684;p18"/>
            <p:cNvSpPr/>
            <p:nvPr/>
          </p:nvSpPr>
          <p:spPr>
            <a:xfrm>
              <a:off x="5860975" y="1530925"/>
              <a:ext cx="10450" cy="8200"/>
            </a:xfrm>
            <a:custGeom>
              <a:avLst/>
              <a:gdLst/>
              <a:ahLst/>
              <a:cxnLst/>
              <a:rect l="l" t="t" r="r" b="b"/>
              <a:pathLst>
                <a:path w="418" h="328" extrusionOk="0">
                  <a:moveTo>
                    <a:pt x="177" y="1"/>
                  </a:moveTo>
                  <a:cubicBezTo>
                    <a:pt x="138" y="1"/>
                    <a:pt x="99" y="15"/>
                    <a:pt x="71" y="49"/>
                  </a:cubicBezTo>
                  <a:cubicBezTo>
                    <a:pt x="1" y="107"/>
                    <a:pt x="1" y="213"/>
                    <a:pt x="71" y="271"/>
                  </a:cubicBezTo>
                  <a:cubicBezTo>
                    <a:pt x="105" y="311"/>
                    <a:pt x="145" y="327"/>
                    <a:pt x="184" y="327"/>
                  </a:cubicBezTo>
                  <a:cubicBezTo>
                    <a:pt x="306" y="327"/>
                    <a:pt x="418" y="164"/>
                    <a:pt x="293" y="49"/>
                  </a:cubicBezTo>
                  <a:cubicBezTo>
                    <a:pt x="263" y="18"/>
                    <a:pt x="219" y="1"/>
                    <a:pt x="1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5" name="Google Shape;3685;p18"/>
            <p:cNvSpPr/>
            <p:nvPr/>
          </p:nvSpPr>
          <p:spPr>
            <a:xfrm>
              <a:off x="5777725" y="1721325"/>
              <a:ext cx="9275" cy="7850"/>
            </a:xfrm>
            <a:custGeom>
              <a:avLst/>
              <a:gdLst/>
              <a:ahLst/>
              <a:cxnLst/>
              <a:rect l="l" t="t" r="r" b="b"/>
              <a:pathLst>
                <a:path w="371" h="314" extrusionOk="0">
                  <a:moveTo>
                    <a:pt x="152" y="1"/>
                  </a:moveTo>
                  <a:cubicBezTo>
                    <a:pt x="69" y="1"/>
                    <a:pt x="8" y="68"/>
                    <a:pt x="8" y="154"/>
                  </a:cubicBezTo>
                  <a:cubicBezTo>
                    <a:pt x="0" y="251"/>
                    <a:pt x="80" y="314"/>
                    <a:pt x="165" y="314"/>
                  </a:cubicBezTo>
                  <a:cubicBezTo>
                    <a:pt x="204" y="314"/>
                    <a:pt x="244" y="301"/>
                    <a:pt x="277" y="271"/>
                  </a:cubicBezTo>
                  <a:cubicBezTo>
                    <a:pt x="371" y="178"/>
                    <a:pt x="312" y="2"/>
                    <a:pt x="172" y="2"/>
                  </a:cubicBezTo>
                  <a:cubicBezTo>
                    <a:pt x="165" y="1"/>
                    <a:pt x="158"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6" name="Google Shape;3686;p18"/>
            <p:cNvSpPr/>
            <p:nvPr/>
          </p:nvSpPr>
          <p:spPr>
            <a:xfrm>
              <a:off x="3704300" y="1710800"/>
              <a:ext cx="37425" cy="29475"/>
            </a:xfrm>
            <a:custGeom>
              <a:avLst/>
              <a:gdLst/>
              <a:ahLst/>
              <a:cxnLst/>
              <a:rect l="l" t="t" r="r" b="b"/>
              <a:pathLst>
                <a:path w="1497" h="1179" extrusionOk="0">
                  <a:moveTo>
                    <a:pt x="865" y="1"/>
                  </a:moveTo>
                  <a:cubicBezTo>
                    <a:pt x="720" y="1"/>
                    <a:pt x="576" y="56"/>
                    <a:pt x="467" y="166"/>
                  </a:cubicBezTo>
                  <a:cubicBezTo>
                    <a:pt x="1" y="569"/>
                    <a:pt x="393" y="1178"/>
                    <a:pt x="849" y="1178"/>
                  </a:cubicBezTo>
                  <a:cubicBezTo>
                    <a:pt x="988" y="1178"/>
                    <a:pt x="1134" y="1122"/>
                    <a:pt x="1262" y="985"/>
                  </a:cubicBezTo>
                  <a:cubicBezTo>
                    <a:pt x="1485" y="762"/>
                    <a:pt x="1496" y="400"/>
                    <a:pt x="1274" y="177"/>
                  </a:cubicBezTo>
                  <a:cubicBezTo>
                    <a:pt x="1161" y="59"/>
                    <a:pt x="1013" y="1"/>
                    <a:pt x="86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7" name="Google Shape;3687;p18"/>
            <p:cNvSpPr/>
            <p:nvPr/>
          </p:nvSpPr>
          <p:spPr>
            <a:xfrm>
              <a:off x="3761675" y="1711700"/>
              <a:ext cx="38550" cy="28900"/>
            </a:xfrm>
            <a:custGeom>
              <a:avLst/>
              <a:gdLst/>
              <a:ahLst/>
              <a:cxnLst/>
              <a:rect l="l" t="t" r="r" b="b"/>
              <a:pathLst>
                <a:path w="1542" h="1156" extrusionOk="0">
                  <a:moveTo>
                    <a:pt x="766" y="1"/>
                  </a:moveTo>
                  <a:cubicBezTo>
                    <a:pt x="261" y="1"/>
                    <a:pt x="0" y="613"/>
                    <a:pt x="359" y="972"/>
                  </a:cubicBezTo>
                  <a:cubicBezTo>
                    <a:pt x="469" y="1094"/>
                    <a:pt x="619" y="1155"/>
                    <a:pt x="771" y="1155"/>
                  </a:cubicBezTo>
                  <a:cubicBezTo>
                    <a:pt x="912" y="1155"/>
                    <a:pt x="1054" y="1102"/>
                    <a:pt x="1167" y="996"/>
                  </a:cubicBezTo>
                  <a:cubicBezTo>
                    <a:pt x="1541" y="633"/>
                    <a:pt x="1295" y="13"/>
                    <a:pt x="781" y="1"/>
                  </a:cubicBezTo>
                  <a:cubicBezTo>
                    <a:pt x="776" y="1"/>
                    <a:pt x="771" y="1"/>
                    <a:pt x="76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8" name="Google Shape;3688;p18"/>
            <p:cNvSpPr/>
            <p:nvPr/>
          </p:nvSpPr>
          <p:spPr>
            <a:xfrm>
              <a:off x="3767525" y="1656900"/>
              <a:ext cx="30350" cy="28875"/>
            </a:xfrm>
            <a:custGeom>
              <a:avLst/>
              <a:gdLst/>
              <a:ahLst/>
              <a:cxnLst/>
              <a:rect l="l" t="t" r="r" b="b"/>
              <a:pathLst>
                <a:path w="1214" h="1155" extrusionOk="0">
                  <a:moveTo>
                    <a:pt x="583" y="0"/>
                  </a:moveTo>
                  <a:cubicBezTo>
                    <a:pt x="294" y="0"/>
                    <a:pt x="16" y="224"/>
                    <a:pt x="8" y="567"/>
                  </a:cubicBezTo>
                  <a:cubicBezTo>
                    <a:pt x="1" y="918"/>
                    <a:pt x="281" y="1155"/>
                    <a:pt x="579" y="1155"/>
                  </a:cubicBezTo>
                  <a:cubicBezTo>
                    <a:pt x="718" y="1155"/>
                    <a:pt x="860" y="1103"/>
                    <a:pt x="980" y="988"/>
                  </a:cubicBezTo>
                  <a:cubicBezTo>
                    <a:pt x="1202" y="778"/>
                    <a:pt x="1213" y="415"/>
                    <a:pt x="991" y="181"/>
                  </a:cubicBezTo>
                  <a:cubicBezTo>
                    <a:pt x="874" y="56"/>
                    <a:pt x="727"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9" name="Google Shape;3689;p18"/>
            <p:cNvSpPr/>
            <p:nvPr/>
          </p:nvSpPr>
          <p:spPr>
            <a:xfrm>
              <a:off x="3710975" y="1655925"/>
              <a:ext cx="31925" cy="28650"/>
            </a:xfrm>
            <a:custGeom>
              <a:avLst/>
              <a:gdLst/>
              <a:ahLst/>
              <a:cxnLst/>
              <a:rect l="l" t="t" r="r" b="b"/>
              <a:pathLst>
                <a:path w="1277" h="1146" extrusionOk="0">
                  <a:moveTo>
                    <a:pt x="639" y="0"/>
                  </a:moveTo>
                  <a:cubicBezTo>
                    <a:pt x="496" y="0"/>
                    <a:pt x="355" y="53"/>
                    <a:pt x="247" y="161"/>
                  </a:cubicBezTo>
                  <a:cubicBezTo>
                    <a:pt x="13" y="372"/>
                    <a:pt x="1" y="746"/>
                    <a:pt x="223" y="969"/>
                  </a:cubicBezTo>
                  <a:cubicBezTo>
                    <a:pt x="336" y="1087"/>
                    <a:pt x="484" y="1146"/>
                    <a:pt x="634" y="1146"/>
                  </a:cubicBezTo>
                  <a:cubicBezTo>
                    <a:pt x="780" y="1146"/>
                    <a:pt x="927" y="1090"/>
                    <a:pt x="1042" y="980"/>
                  </a:cubicBezTo>
                  <a:cubicBezTo>
                    <a:pt x="1264" y="770"/>
                    <a:pt x="1276" y="407"/>
                    <a:pt x="1054" y="173"/>
                  </a:cubicBezTo>
                  <a:cubicBezTo>
                    <a:pt x="940" y="59"/>
                    <a:pt x="789" y="0"/>
                    <a:pt x="63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0" name="Google Shape;3690;p18"/>
            <p:cNvSpPr/>
            <p:nvPr/>
          </p:nvSpPr>
          <p:spPr>
            <a:xfrm>
              <a:off x="3703325" y="1753400"/>
              <a:ext cx="38675" cy="31650"/>
            </a:xfrm>
            <a:custGeom>
              <a:avLst/>
              <a:gdLst/>
              <a:ahLst/>
              <a:cxnLst/>
              <a:rect l="l" t="t" r="r" b="b"/>
              <a:pathLst>
                <a:path w="1547" h="1266" extrusionOk="0">
                  <a:moveTo>
                    <a:pt x="778" y="0"/>
                  </a:moveTo>
                  <a:cubicBezTo>
                    <a:pt x="529" y="0"/>
                    <a:pt x="295" y="145"/>
                    <a:pt x="190" y="380"/>
                  </a:cubicBezTo>
                  <a:cubicBezTo>
                    <a:pt x="1" y="819"/>
                    <a:pt x="346" y="1266"/>
                    <a:pt x="771" y="1266"/>
                  </a:cubicBezTo>
                  <a:cubicBezTo>
                    <a:pt x="844" y="1266"/>
                    <a:pt x="921" y="1252"/>
                    <a:pt x="997" y="1223"/>
                  </a:cubicBezTo>
                  <a:cubicBezTo>
                    <a:pt x="1524" y="1024"/>
                    <a:pt x="1547" y="287"/>
                    <a:pt x="1032" y="53"/>
                  </a:cubicBezTo>
                  <a:cubicBezTo>
                    <a:pt x="949" y="17"/>
                    <a:pt x="863" y="0"/>
                    <a:pt x="7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1" name="Google Shape;3691;p18"/>
            <p:cNvSpPr/>
            <p:nvPr/>
          </p:nvSpPr>
          <p:spPr>
            <a:xfrm>
              <a:off x="3763275" y="1754550"/>
              <a:ext cx="38100" cy="31700"/>
            </a:xfrm>
            <a:custGeom>
              <a:avLst/>
              <a:gdLst/>
              <a:ahLst/>
              <a:cxnLst/>
              <a:rect l="l" t="t" r="r" b="b"/>
              <a:pathLst>
                <a:path w="1524" h="1268" extrusionOk="0">
                  <a:moveTo>
                    <a:pt x="758" y="1"/>
                  </a:moveTo>
                  <a:cubicBezTo>
                    <a:pt x="341" y="1"/>
                    <a:pt x="1" y="431"/>
                    <a:pt x="167" y="861"/>
                  </a:cubicBezTo>
                  <a:cubicBezTo>
                    <a:pt x="266" y="1113"/>
                    <a:pt x="503" y="1268"/>
                    <a:pt x="756" y="1268"/>
                  </a:cubicBezTo>
                  <a:cubicBezTo>
                    <a:pt x="832" y="1268"/>
                    <a:pt x="910" y="1253"/>
                    <a:pt x="986" y="1224"/>
                  </a:cubicBezTo>
                  <a:cubicBezTo>
                    <a:pt x="1512" y="1013"/>
                    <a:pt x="1524" y="288"/>
                    <a:pt x="1009" y="54"/>
                  </a:cubicBezTo>
                  <a:cubicBezTo>
                    <a:pt x="925" y="17"/>
                    <a:pt x="840" y="1"/>
                    <a:pt x="75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2" name="Google Shape;3692;p18"/>
            <p:cNvSpPr/>
            <p:nvPr/>
          </p:nvSpPr>
          <p:spPr>
            <a:xfrm>
              <a:off x="3806050" y="1713575"/>
              <a:ext cx="38375" cy="31650"/>
            </a:xfrm>
            <a:custGeom>
              <a:avLst/>
              <a:gdLst/>
              <a:ahLst/>
              <a:cxnLst/>
              <a:rect l="l" t="t" r="r" b="b"/>
              <a:pathLst>
                <a:path w="1535" h="1266" extrusionOk="0">
                  <a:moveTo>
                    <a:pt x="769" y="0"/>
                  </a:moveTo>
                  <a:cubicBezTo>
                    <a:pt x="694" y="0"/>
                    <a:pt x="616" y="14"/>
                    <a:pt x="538" y="43"/>
                  </a:cubicBezTo>
                  <a:cubicBezTo>
                    <a:pt x="23" y="254"/>
                    <a:pt x="0" y="979"/>
                    <a:pt x="515" y="1213"/>
                  </a:cubicBezTo>
                  <a:cubicBezTo>
                    <a:pt x="595" y="1249"/>
                    <a:pt x="679" y="1265"/>
                    <a:pt x="762" y="1265"/>
                  </a:cubicBezTo>
                  <a:cubicBezTo>
                    <a:pt x="1006" y="1265"/>
                    <a:pt x="1241" y="1121"/>
                    <a:pt x="1345" y="885"/>
                  </a:cubicBezTo>
                  <a:cubicBezTo>
                    <a:pt x="1535" y="447"/>
                    <a:pt x="1198" y="0"/>
                    <a:pt x="76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3" name="Google Shape;3693;p18"/>
            <p:cNvSpPr/>
            <p:nvPr/>
          </p:nvSpPr>
          <p:spPr>
            <a:xfrm>
              <a:off x="3807200" y="1654275"/>
              <a:ext cx="37175" cy="31625"/>
            </a:xfrm>
            <a:custGeom>
              <a:avLst/>
              <a:gdLst/>
              <a:ahLst/>
              <a:cxnLst/>
              <a:rect l="l" t="t" r="r" b="b"/>
              <a:pathLst>
                <a:path w="1487" h="1265" extrusionOk="0">
                  <a:moveTo>
                    <a:pt x="776" y="1"/>
                  </a:moveTo>
                  <a:cubicBezTo>
                    <a:pt x="543" y="1"/>
                    <a:pt x="309" y="126"/>
                    <a:pt x="200" y="379"/>
                  </a:cubicBezTo>
                  <a:cubicBezTo>
                    <a:pt x="0" y="818"/>
                    <a:pt x="344" y="1265"/>
                    <a:pt x="776" y="1265"/>
                  </a:cubicBezTo>
                  <a:cubicBezTo>
                    <a:pt x="851" y="1265"/>
                    <a:pt x="929" y="1251"/>
                    <a:pt x="1007" y="1222"/>
                  </a:cubicBezTo>
                  <a:cubicBezTo>
                    <a:pt x="1323" y="1093"/>
                    <a:pt x="1487" y="719"/>
                    <a:pt x="1358" y="403"/>
                  </a:cubicBezTo>
                  <a:cubicBezTo>
                    <a:pt x="1257" y="135"/>
                    <a:pt x="1017" y="1"/>
                    <a:pt x="77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4" name="Google Shape;3694;p18"/>
            <p:cNvSpPr/>
            <p:nvPr/>
          </p:nvSpPr>
          <p:spPr>
            <a:xfrm>
              <a:off x="3766225" y="1611400"/>
              <a:ext cx="36925" cy="31725"/>
            </a:xfrm>
            <a:custGeom>
              <a:avLst/>
              <a:gdLst/>
              <a:ahLst/>
              <a:cxnLst/>
              <a:rect l="l" t="t" r="r" b="b"/>
              <a:pathLst>
                <a:path w="1477" h="1269" extrusionOk="0">
                  <a:moveTo>
                    <a:pt x="747" y="1"/>
                  </a:moveTo>
                  <a:cubicBezTo>
                    <a:pt x="335" y="1"/>
                    <a:pt x="1" y="429"/>
                    <a:pt x="166" y="866"/>
                  </a:cubicBezTo>
                  <a:cubicBezTo>
                    <a:pt x="273" y="1134"/>
                    <a:pt x="516" y="1268"/>
                    <a:pt x="758" y="1268"/>
                  </a:cubicBezTo>
                  <a:cubicBezTo>
                    <a:pt x="993" y="1268"/>
                    <a:pt x="1226" y="1143"/>
                    <a:pt x="1336" y="889"/>
                  </a:cubicBezTo>
                  <a:cubicBezTo>
                    <a:pt x="1476" y="562"/>
                    <a:pt x="1336" y="199"/>
                    <a:pt x="1008" y="59"/>
                  </a:cubicBezTo>
                  <a:cubicBezTo>
                    <a:pt x="920" y="19"/>
                    <a:pt x="832" y="1"/>
                    <a:pt x="7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5" name="Google Shape;3695;p18"/>
            <p:cNvSpPr/>
            <p:nvPr/>
          </p:nvSpPr>
          <p:spPr>
            <a:xfrm>
              <a:off x="3706275" y="1610125"/>
              <a:ext cx="37200" cy="31725"/>
            </a:xfrm>
            <a:custGeom>
              <a:avLst/>
              <a:gdLst/>
              <a:ahLst/>
              <a:cxnLst/>
              <a:rect l="l" t="t" r="r" b="b"/>
              <a:pathLst>
                <a:path w="1488" h="1269" extrusionOk="0">
                  <a:moveTo>
                    <a:pt x="775" y="0"/>
                  </a:moveTo>
                  <a:cubicBezTo>
                    <a:pt x="540" y="0"/>
                    <a:pt x="304" y="126"/>
                    <a:pt x="189" y="379"/>
                  </a:cubicBezTo>
                  <a:cubicBezTo>
                    <a:pt x="1" y="815"/>
                    <a:pt x="341" y="1268"/>
                    <a:pt x="770" y="1268"/>
                  </a:cubicBezTo>
                  <a:cubicBezTo>
                    <a:pt x="847" y="1268"/>
                    <a:pt x="927" y="1253"/>
                    <a:pt x="1008" y="1221"/>
                  </a:cubicBezTo>
                  <a:cubicBezTo>
                    <a:pt x="1324" y="1093"/>
                    <a:pt x="1487" y="730"/>
                    <a:pt x="1359" y="402"/>
                  </a:cubicBezTo>
                  <a:cubicBezTo>
                    <a:pt x="1258" y="135"/>
                    <a:pt x="1017" y="0"/>
                    <a:pt x="7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6" name="Google Shape;3696;p18"/>
            <p:cNvSpPr/>
            <p:nvPr/>
          </p:nvSpPr>
          <p:spPr>
            <a:xfrm>
              <a:off x="3663300" y="1651275"/>
              <a:ext cx="38350" cy="31525"/>
            </a:xfrm>
            <a:custGeom>
              <a:avLst/>
              <a:gdLst/>
              <a:ahLst/>
              <a:cxnLst/>
              <a:rect l="l" t="t" r="r" b="b"/>
              <a:pathLst>
                <a:path w="1534" h="1261" extrusionOk="0">
                  <a:moveTo>
                    <a:pt x="769" y="1"/>
                  </a:moveTo>
                  <a:cubicBezTo>
                    <a:pt x="523" y="1"/>
                    <a:pt x="292" y="141"/>
                    <a:pt x="188" y="382"/>
                  </a:cubicBezTo>
                  <a:cubicBezTo>
                    <a:pt x="0" y="817"/>
                    <a:pt x="339" y="1261"/>
                    <a:pt x="759" y="1261"/>
                  </a:cubicBezTo>
                  <a:cubicBezTo>
                    <a:pt x="836" y="1261"/>
                    <a:pt x="916" y="1246"/>
                    <a:pt x="995" y="1213"/>
                  </a:cubicBezTo>
                  <a:cubicBezTo>
                    <a:pt x="1522" y="1014"/>
                    <a:pt x="1533" y="277"/>
                    <a:pt x="1030" y="55"/>
                  </a:cubicBezTo>
                  <a:cubicBezTo>
                    <a:pt x="945" y="18"/>
                    <a:pt x="856" y="1"/>
                    <a:pt x="76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7" name="Google Shape;3697;p18"/>
            <p:cNvSpPr/>
            <p:nvPr/>
          </p:nvSpPr>
          <p:spPr>
            <a:xfrm>
              <a:off x="3663600" y="1710650"/>
              <a:ext cx="36925" cy="31500"/>
            </a:xfrm>
            <a:custGeom>
              <a:avLst/>
              <a:gdLst/>
              <a:ahLst/>
              <a:cxnLst/>
              <a:rect l="l" t="t" r="r" b="b"/>
              <a:pathLst>
                <a:path w="1477" h="1260" extrusionOk="0">
                  <a:moveTo>
                    <a:pt x="711" y="0"/>
                  </a:moveTo>
                  <a:cubicBezTo>
                    <a:pt x="636" y="0"/>
                    <a:pt x="558" y="14"/>
                    <a:pt x="480" y="43"/>
                  </a:cubicBezTo>
                  <a:cubicBezTo>
                    <a:pt x="153" y="172"/>
                    <a:pt x="1" y="534"/>
                    <a:pt x="118" y="862"/>
                  </a:cubicBezTo>
                  <a:cubicBezTo>
                    <a:pt x="225" y="1125"/>
                    <a:pt x="468" y="1260"/>
                    <a:pt x="710" y="1260"/>
                  </a:cubicBezTo>
                  <a:cubicBezTo>
                    <a:pt x="942" y="1260"/>
                    <a:pt x="1173" y="1137"/>
                    <a:pt x="1288" y="885"/>
                  </a:cubicBezTo>
                  <a:cubicBezTo>
                    <a:pt x="1477" y="447"/>
                    <a:pt x="1140" y="0"/>
                    <a:pt x="7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8" name="Google Shape;3698;p18"/>
            <p:cNvSpPr/>
            <p:nvPr/>
          </p:nvSpPr>
          <p:spPr>
            <a:xfrm>
              <a:off x="3658300" y="1770875"/>
              <a:ext cx="19950" cy="15750"/>
            </a:xfrm>
            <a:custGeom>
              <a:avLst/>
              <a:gdLst/>
              <a:ahLst/>
              <a:cxnLst/>
              <a:rect l="l" t="t" r="r" b="b"/>
              <a:pathLst>
                <a:path w="798" h="630" extrusionOk="0">
                  <a:moveTo>
                    <a:pt x="452" y="0"/>
                  </a:moveTo>
                  <a:cubicBezTo>
                    <a:pt x="375" y="0"/>
                    <a:pt x="297" y="29"/>
                    <a:pt x="236" y="91"/>
                  </a:cubicBezTo>
                  <a:lnTo>
                    <a:pt x="236" y="79"/>
                  </a:lnTo>
                  <a:lnTo>
                    <a:pt x="236" y="79"/>
                  </a:lnTo>
                  <a:cubicBezTo>
                    <a:pt x="1" y="305"/>
                    <a:pt x="206" y="630"/>
                    <a:pt x="452" y="630"/>
                  </a:cubicBezTo>
                  <a:cubicBezTo>
                    <a:pt x="524" y="630"/>
                    <a:pt x="600" y="602"/>
                    <a:pt x="669" y="535"/>
                  </a:cubicBezTo>
                  <a:cubicBezTo>
                    <a:pt x="798" y="418"/>
                    <a:pt x="798" y="220"/>
                    <a:pt x="681" y="103"/>
                  </a:cubicBezTo>
                  <a:cubicBezTo>
                    <a:pt x="619" y="35"/>
                    <a:pt x="536" y="0"/>
                    <a:pt x="452"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9" name="Google Shape;3699;p18"/>
            <p:cNvSpPr/>
            <p:nvPr/>
          </p:nvSpPr>
          <p:spPr>
            <a:xfrm>
              <a:off x="3743450" y="1806475"/>
              <a:ext cx="18650" cy="15825"/>
            </a:xfrm>
            <a:custGeom>
              <a:avLst/>
              <a:gdLst/>
              <a:ahLst/>
              <a:cxnLst/>
              <a:rect l="l" t="t" r="r" b="b"/>
              <a:pathLst>
                <a:path w="746" h="633" extrusionOk="0">
                  <a:moveTo>
                    <a:pt x="329" y="1"/>
                  </a:moveTo>
                  <a:cubicBezTo>
                    <a:pt x="167" y="1"/>
                    <a:pt x="12" y="127"/>
                    <a:pt x="12" y="316"/>
                  </a:cubicBezTo>
                  <a:cubicBezTo>
                    <a:pt x="0" y="492"/>
                    <a:pt x="141" y="632"/>
                    <a:pt x="316" y="632"/>
                  </a:cubicBezTo>
                  <a:cubicBezTo>
                    <a:pt x="321" y="633"/>
                    <a:pt x="326" y="633"/>
                    <a:pt x="330" y="633"/>
                  </a:cubicBezTo>
                  <a:cubicBezTo>
                    <a:pt x="602" y="633"/>
                    <a:pt x="746" y="301"/>
                    <a:pt x="550" y="94"/>
                  </a:cubicBezTo>
                  <a:cubicBezTo>
                    <a:pt x="486" y="30"/>
                    <a:pt x="407" y="1"/>
                    <a:pt x="32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0" name="Google Shape;3700;p18"/>
            <p:cNvSpPr/>
            <p:nvPr/>
          </p:nvSpPr>
          <p:spPr>
            <a:xfrm>
              <a:off x="3826225" y="1774375"/>
              <a:ext cx="17275" cy="15675"/>
            </a:xfrm>
            <a:custGeom>
              <a:avLst/>
              <a:gdLst/>
              <a:ahLst/>
              <a:cxnLst/>
              <a:rect l="l" t="t" r="r" b="b"/>
              <a:pathLst>
                <a:path w="691" h="627" extrusionOk="0">
                  <a:moveTo>
                    <a:pt x="340" y="0"/>
                  </a:moveTo>
                  <a:cubicBezTo>
                    <a:pt x="262" y="0"/>
                    <a:pt x="185" y="30"/>
                    <a:pt x="129" y="91"/>
                  </a:cubicBezTo>
                  <a:cubicBezTo>
                    <a:pt x="0" y="208"/>
                    <a:pt x="0" y="407"/>
                    <a:pt x="117" y="524"/>
                  </a:cubicBezTo>
                  <a:cubicBezTo>
                    <a:pt x="178" y="591"/>
                    <a:pt x="262" y="627"/>
                    <a:pt x="346" y="627"/>
                  </a:cubicBezTo>
                  <a:cubicBezTo>
                    <a:pt x="423" y="627"/>
                    <a:pt x="500" y="597"/>
                    <a:pt x="562" y="536"/>
                  </a:cubicBezTo>
                  <a:cubicBezTo>
                    <a:pt x="691" y="419"/>
                    <a:pt x="691" y="220"/>
                    <a:pt x="574" y="103"/>
                  </a:cubicBezTo>
                  <a:cubicBezTo>
                    <a:pt x="512" y="36"/>
                    <a:pt x="426" y="0"/>
                    <a:pt x="34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1" name="Google Shape;3701;p18"/>
            <p:cNvSpPr/>
            <p:nvPr/>
          </p:nvSpPr>
          <p:spPr>
            <a:xfrm>
              <a:off x="3860150" y="1692625"/>
              <a:ext cx="18650" cy="15900"/>
            </a:xfrm>
            <a:custGeom>
              <a:avLst/>
              <a:gdLst/>
              <a:ahLst/>
              <a:cxnLst/>
              <a:rect l="l" t="t" r="r" b="b"/>
              <a:pathLst>
                <a:path w="746" h="636" extrusionOk="0">
                  <a:moveTo>
                    <a:pt x="425" y="0"/>
                  </a:moveTo>
                  <a:cubicBezTo>
                    <a:pt x="350" y="0"/>
                    <a:pt x="273" y="27"/>
                    <a:pt x="211" y="86"/>
                  </a:cubicBezTo>
                  <a:cubicBezTo>
                    <a:pt x="0" y="284"/>
                    <a:pt x="141" y="624"/>
                    <a:pt x="422" y="635"/>
                  </a:cubicBezTo>
                  <a:cubicBezTo>
                    <a:pt x="597" y="635"/>
                    <a:pt x="737" y="495"/>
                    <a:pt x="737" y="320"/>
                  </a:cubicBezTo>
                  <a:cubicBezTo>
                    <a:pt x="745" y="127"/>
                    <a:pt x="588" y="0"/>
                    <a:pt x="4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2" name="Google Shape;3702;p18"/>
            <p:cNvSpPr/>
            <p:nvPr/>
          </p:nvSpPr>
          <p:spPr>
            <a:xfrm>
              <a:off x="3830325" y="1609750"/>
              <a:ext cx="16675" cy="15925"/>
            </a:xfrm>
            <a:custGeom>
              <a:avLst/>
              <a:gdLst/>
              <a:ahLst/>
              <a:cxnLst/>
              <a:rect l="l" t="t" r="r" b="b"/>
              <a:pathLst>
                <a:path w="667" h="637" extrusionOk="0">
                  <a:moveTo>
                    <a:pt x="319" y="0"/>
                  </a:moveTo>
                  <a:cubicBezTo>
                    <a:pt x="156" y="0"/>
                    <a:pt x="0" y="125"/>
                    <a:pt x="0" y="312"/>
                  </a:cubicBezTo>
                  <a:cubicBezTo>
                    <a:pt x="0" y="504"/>
                    <a:pt x="154" y="636"/>
                    <a:pt x="319" y="636"/>
                  </a:cubicBezTo>
                  <a:cubicBezTo>
                    <a:pt x="394" y="636"/>
                    <a:pt x="472" y="609"/>
                    <a:pt x="538" y="546"/>
                  </a:cubicBezTo>
                  <a:cubicBezTo>
                    <a:pt x="655" y="429"/>
                    <a:pt x="667" y="230"/>
                    <a:pt x="550" y="101"/>
                  </a:cubicBezTo>
                  <a:cubicBezTo>
                    <a:pt x="484" y="31"/>
                    <a:pt x="40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3" name="Google Shape;3703;p18"/>
            <p:cNvSpPr/>
            <p:nvPr/>
          </p:nvSpPr>
          <p:spPr>
            <a:xfrm>
              <a:off x="3745800" y="1573950"/>
              <a:ext cx="18450" cy="16025"/>
            </a:xfrm>
            <a:custGeom>
              <a:avLst/>
              <a:gdLst/>
              <a:ahLst/>
              <a:cxnLst/>
              <a:rect l="l" t="t" r="r" b="b"/>
              <a:pathLst>
                <a:path w="738" h="641" extrusionOk="0">
                  <a:moveTo>
                    <a:pt x="433" y="1"/>
                  </a:moveTo>
                  <a:cubicBezTo>
                    <a:pt x="140" y="1"/>
                    <a:pt x="0" y="340"/>
                    <a:pt x="187" y="539"/>
                  </a:cubicBezTo>
                  <a:cubicBezTo>
                    <a:pt x="254" y="609"/>
                    <a:pt x="337" y="640"/>
                    <a:pt x="418" y="640"/>
                  </a:cubicBezTo>
                  <a:cubicBezTo>
                    <a:pt x="581" y="640"/>
                    <a:pt x="737" y="516"/>
                    <a:pt x="737" y="328"/>
                  </a:cubicBezTo>
                  <a:cubicBezTo>
                    <a:pt x="737" y="153"/>
                    <a:pt x="597" y="1"/>
                    <a:pt x="43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4" name="Google Shape;3704;p18"/>
            <p:cNvSpPr/>
            <p:nvPr/>
          </p:nvSpPr>
          <p:spPr>
            <a:xfrm>
              <a:off x="3662425" y="1606350"/>
              <a:ext cx="21100" cy="15900"/>
            </a:xfrm>
            <a:custGeom>
              <a:avLst/>
              <a:gdLst/>
              <a:ahLst/>
              <a:cxnLst/>
              <a:rect l="l" t="t" r="r" b="b"/>
              <a:pathLst>
                <a:path w="844" h="636" extrusionOk="0">
                  <a:moveTo>
                    <a:pt x="428" y="1"/>
                  </a:moveTo>
                  <a:cubicBezTo>
                    <a:pt x="346" y="1"/>
                    <a:pt x="264" y="33"/>
                    <a:pt x="200" y="97"/>
                  </a:cubicBezTo>
                  <a:cubicBezTo>
                    <a:pt x="1" y="296"/>
                    <a:pt x="141" y="635"/>
                    <a:pt x="422" y="635"/>
                  </a:cubicBezTo>
                  <a:cubicBezTo>
                    <a:pt x="703" y="635"/>
                    <a:pt x="843" y="296"/>
                    <a:pt x="656" y="97"/>
                  </a:cubicBezTo>
                  <a:cubicBezTo>
                    <a:pt x="592" y="33"/>
                    <a:pt x="510" y="1"/>
                    <a:pt x="42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5" name="Google Shape;3705;p18"/>
            <p:cNvSpPr/>
            <p:nvPr/>
          </p:nvSpPr>
          <p:spPr>
            <a:xfrm>
              <a:off x="3625950" y="1687975"/>
              <a:ext cx="22200" cy="15900"/>
            </a:xfrm>
            <a:custGeom>
              <a:avLst/>
              <a:gdLst/>
              <a:ahLst/>
              <a:cxnLst/>
              <a:rect l="l" t="t" r="r" b="b"/>
              <a:pathLst>
                <a:path w="888" h="636" extrusionOk="0">
                  <a:moveTo>
                    <a:pt x="411" y="0"/>
                  </a:moveTo>
                  <a:cubicBezTo>
                    <a:pt x="12" y="0"/>
                    <a:pt x="1" y="634"/>
                    <a:pt x="431" y="634"/>
                  </a:cubicBezTo>
                  <a:cubicBezTo>
                    <a:pt x="434" y="634"/>
                    <a:pt x="438" y="634"/>
                    <a:pt x="442" y="634"/>
                  </a:cubicBezTo>
                  <a:cubicBezTo>
                    <a:pt x="453" y="635"/>
                    <a:pt x="464" y="636"/>
                    <a:pt x="474" y="636"/>
                  </a:cubicBezTo>
                  <a:cubicBezTo>
                    <a:pt x="880" y="636"/>
                    <a:pt x="887" y="2"/>
                    <a:pt x="476" y="2"/>
                  </a:cubicBezTo>
                  <a:cubicBezTo>
                    <a:pt x="468" y="2"/>
                    <a:pt x="461" y="2"/>
                    <a:pt x="454" y="2"/>
                  </a:cubicBezTo>
                  <a:cubicBezTo>
                    <a:pt x="439" y="1"/>
                    <a:pt x="425" y="0"/>
                    <a:pt x="4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6" name="Google Shape;3706;p18"/>
            <p:cNvSpPr/>
            <p:nvPr/>
          </p:nvSpPr>
          <p:spPr>
            <a:xfrm>
              <a:off x="3676825" y="1828325"/>
              <a:ext cx="28925" cy="23750"/>
            </a:xfrm>
            <a:custGeom>
              <a:avLst/>
              <a:gdLst/>
              <a:ahLst/>
              <a:cxnLst/>
              <a:rect l="l" t="t" r="r" b="b"/>
              <a:pathLst>
                <a:path w="1157" h="950" extrusionOk="0">
                  <a:moveTo>
                    <a:pt x="588" y="0"/>
                  </a:moveTo>
                  <a:cubicBezTo>
                    <a:pt x="406" y="0"/>
                    <a:pt x="229" y="110"/>
                    <a:pt x="150" y="285"/>
                  </a:cubicBezTo>
                  <a:cubicBezTo>
                    <a:pt x="1" y="613"/>
                    <a:pt x="258" y="950"/>
                    <a:pt x="575" y="950"/>
                  </a:cubicBezTo>
                  <a:cubicBezTo>
                    <a:pt x="631" y="950"/>
                    <a:pt x="689" y="939"/>
                    <a:pt x="747" y="917"/>
                  </a:cubicBezTo>
                  <a:cubicBezTo>
                    <a:pt x="1145" y="764"/>
                    <a:pt x="1156" y="215"/>
                    <a:pt x="770" y="39"/>
                  </a:cubicBezTo>
                  <a:cubicBezTo>
                    <a:pt x="711" y="13"/>
                    <a:pt x="649" y="0"/>
                    <a:pt x="58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7" name="Google Shape;3707;p18"/>
            <p:cNvSpPr/>
            <p:nvPr/>
          </p:nvSpPr>
          <p:spPr>
            <a:xfrm>
              <a:off x="3796175" y="1830675"/>
              <a:ext cx="28900" cy="23975"/>
            </a:xfrm>
            <a:custGeom>
              <a:avLst/>
              <a:gdLst/>
              <a:ahLst/>
              <a:cxnLst/>
              <a:rect l="l" t="t" r="r" b="b"/>
              <a:pathLst>
                <a:path w="1156" h="959" extrusionOk="0">
                  <a:moveTo>
                    <a:pt x="583" y="0"/>
                  </a:moveTo>
                  <a:cubicBezTo>
                    <a:pt x="266" y="0"/>
                    <a:pt x="0" y="325"/>
                    <a:pt x="138" y="659"/>
                  </a:cubicBezTo>
                  <a:cubicBezTo>
                    <a:pt x="210" y="840"/>
                    <a:pt x="389" y="959"/>
                    <a:pt x="580" y="959"/>
                  </a:cubicBezTo>
                  <a:cubicBezTo>
                    <a:pt x="635" y="959"/>
                    <a:pt x="691" y="949"/>
                    <a:pt x="746" y="928"/>
                  </a:cubicBezTo>
                  <a:cubicBezTo>
                    <a:pt x="1144" y="764"/>
                    <a:pt x="1156" y="214"/>
                    <a:pt x="769" y="39"/>
                  </a:cubicBezTo>
                  <a:cubicBezTo>
                    <a:pt x="707" y="12"/>
                    <a:pt x="644"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8" name="Google Shape;3708;p18"/>
            <p:cNvSpPr/>
            <p:nvPr/>
          </p:nvSpPr>
          <p:spPr>
            <a:xfrm>
              <a:off x="3882375" y="1748625"/>
              <a:ext cx="28650" cy="23800"/>
            </a:xfrm>
            <a:custGeom>
              <a:avLst/>
              <a:gdLst/>
              <a:ahLst/>
              <a:cxnLst/>
              <a:rect l="l" t="t" r="r" b="b"/>
              <a:pathLst>
                <a:path w="1146" h="952" extrusionOk="0">
                  <a:moveTo>
                    <a:pt x="574" y="0"/>
                  </a:moveTo>
                  <a:cubicBezTo>
                    <a:pt x="517" y="0"/>
                    <a:pt x="458" y="10"/>
                    <a:pt x="398" y="33"/>
                  </a:cubicBezTo>
                  <a:cubicBezTo>
                    <a:pt x="12" y="185"/>
                    <a:pt x="1" y="735"/>
                    <a:pt x="375" y="911"/>
                  </a:cubicBezTo>
                  <a:cubicBezTo>
                    <a:pt x="439" y="938"/>
                    <a:pt x="506" y="951"/>
                    <a:pt x="571" y="951"/>
                  </a:cubicBezTo>
                  <a:cubicBezTo>
                    <a:pt x="755" y="951"/>
                    <a:pt x="929" y="846"/>
                    <a:pt x="1007" y="665"/>
                  </a:cubicBezTo>
                  <a:cubicBezTo>
                    <a:pt x="1146" y="337"/>
                    <a:pt x="896" y="0"/>
                    <a:pt x="5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9" name="Google Shape;3709;p18"/>
            <p:cNvSpPr/>
            <p:nvPr/>
          </p:nvSpPr>
          <p:spPr>
            <a:xfrm>
              <a:off x="3884750" y="1629775"/>
              <a:ext cx="27775" cy="23725"/>
            </a:xfrm>
            <a:custGeom>
              <a:avLst/>
              <a:gdLst/>
              <a:ahLst/>
              <a:cxnLst/>
              <a:rect l="l" t="t" r="r" b="b"/>
              <a:pathLst>
                <a:path w="1111" h="949" extrusionOk="0">
                  <a:moveTo>
                    <a:pt x="575" y="1"/>
                  </a:moveTo>
                  <a:cubicBezTo>
                    <a:pt x="401" y="1"/>
                    <a:pt x="225" y="94"/>
                    <a:pt x="140" y="283"/>
                  </a:cubicBezTo>
                  <a:cubicBezTo>
                    <a:pt x="0" y="611"/>
                    <a:pt x="250" y="948"/>
                    <a:pt x="572" y="948"/>
                  </a:cubicBezTo>
                  <a:cubicBezTo>
                    <a:pt x="629" y="948"/>
                    <a:pt x="688" y="938"/>
                    <a:pt x="748" y="915"/>
                  </a:cubicBezTo>
                  <a:cubicBezTo>
                    <a:pt x="982" y="821"/>
                    <a:pt x="1111" y="541"/>
                    <a:pt x="1017" y="307"/>
                  </a:cubicBezTo>
                  <a:cubicBezTo>
                    <a:pt x="939" y="103"/>
                    <a:pt x="758" y="1"/>
                    <a:pt x="57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0" name="Google Shape;3710;p18"/>
            <p:cNvSpPr/>
            <p:nvPr/>
          </p:nvSpPr>
          <p:spPr>
            <a:xfrm>
              <a:off x="3802300" y="1544200"/>
              <a:ext cx="27750" cy="23925"/>
            </a:xfrm>
            <a:custGeom>
              <a:avLst/>
              <a:gdLst/>
              <a:ahLst/>
              <a:cxnLst/>
              <a:rect l="l" t="t" r="r" b="b"/>
              <a:pathLst>
                <a:path w="1110" h="957" extrusionOk="0">
                  <a:moveTo>
                    <a:pt x="563" y="1"/>
                  </a:moveTo>
                  <a:cubicBezTo>
                    <a:pt x="253" y="1"/>
                    <a:pt x="1" y="323"/>
                    <a:pt x="127" y="653"/>
                  </a:cubicBezTo>
                  <a:cubicBezTo>
                    <a:pt x="204" y="855"/>
                    <a:pt x="386" y="957"/>
                    <a:pt x="569" y="957"/>
                  </a:cubicBezTo>
                  <a:cubicBezTo>
                    <a:pt x="746" y="957"/>
                    <a:pt x="923" y="860"/>
                    <a:pt x="1004" y="664"/>
                  </a:cubicBezTo>
                  <a:cubicBezTo>
                    <a:pt x="1109" y="430"/>
                    <a:pt x="992" y="150"/>
                    <a:pt x="758" y="44"/>
                  </a:cubicBezTo>
                  <a:cubicBezTo>
                    <a:pt x="693" y="14"/>
                    <a:pt x="626" y="1"/>
                    <a:pt x="56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1" name="Google Shape;3711;p18"/>
            <p:cNvSpPr/>
            <p:nvPr/>
          </p:nvSpPr>
          <p:spPr>
            <a:xfrm>
              <a:off x="3682900" y="1541850"/>
              <a:ext cx="28625" cy="23850"/>
            </a:xfrm>
            <a:custGeom>
              <a:avLst/>
              <a:gdLst/>
              <a:ahLst/>
              <a:cxnLst/>
              <a:rect l="l" t="t" r="r" b="b"/>
              <a:pathLst>
                <a:path w="1145" h="954" extrusionOk="0">
                  <a:moveTo>
                    <a:pt x="573" y="1"/>
                  </a:moveTo>
                  <a:cubicBezTo>
                    <a:pt x="515" y="1"/>
                    <a:pt x="456" y="11"/>
                    <a:pt x="399" y="33"/>
                  </a:cubicBezTo>
                  <a:cubicBezTo>
                    <a:pt x="12" y="185"/>
                    <a:pt x="1" y="747"/>
                    <a:pt x="387" y="910"/>
                  </a:cubicBezTo>
                  <a:cubicBezTo>
                    <a:pt x="453" y="940"/>
                    <a:pt x="519" y="954"/>
                    <a:pt x="583" y="954"/>
                  </a:cubicBezTo>
                  <a:cubicBezTo>
                    <a:pt x="893" y="954"/>
                    <a:pt x="1145" y="632"/>
                    <a:pt x="1019" y="302"/>
                  </a:cubicBezTo>
                  <a:cubicBezTo>
                    <a:pt x="947" y="114"/>
                    <a:pt x="765" y="1"/>
                    <a:pt x="57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2" name="Google Shape;3712;p18"/>
            <p:cNvSpPr/>
            <p:nvPr/>
          </p:nvSpPr>
          <p:spPr>
            <a:xfrm>
              <a:off x="3596700" y="1624125"/>
              <a:ext cx="28900" cy="23800"/>
            </a:xfrm>
            <a:custGeom>
              <a:avLst/>
              <a:gdLst/>
              <a:ahLst/>
              <a:cxnLst/>
              <a:rect l="l" t="t" r="r" b="b"/>
              <a:pathLst>
                <a:path w="1156" h="952" extrusionOk="0">
                  <a:moveTo>
                    <a:pt x="581" y="1"/>
                  </a:moveTo>
                  <a:cubicBezTo>
                    <a:pt x="401" y="1"/>
                    <a:pt x="227" y="105"/>
                    <a:pt x="150" y="287"/>
                  </a:cubicBezTo>
                  <a:cubicBezTo>
                    <a:pt x="0" y="615"/>
                    <a:pt x="257" y="952"/>
                    <a:pt x="582" y="952"/>
                  </a:cubicBezTo>
                  <a:cubicBezTo>
                    <a:pt x="639" y="952"/>
                    <a:pt x="698" y="941"/>
                    <a:pt x="758" y="919"/>
                  </a:cubicBezTo>
                  <a:cubicBezTo>
                    <a:pt x="1144" y="755"/>
                    <a:pt x="1156" y="205"/>
                    <a:pt x="770" y="41"/>
                  </a:cubicBezTo>
                  <a:cubicBezTo>
                    <a:pt x="709" y="14"/>
                    <a:pt x="644" y="1"/>
                    <a:pt x="58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3" name="Google Shape;3713;p18"/>
            <p:cNvSpPr/>
            <p:nvPr/>
          </p:nvSpPr>
          <p:spPr>
            <a:xfrm>
              <a:off x="3590525" y="1742800"/>
              <a:ext cx="31875" cy="24125"/>
            </a:xfrm>
            <a:custGeom>
              <a:avLst/>
              <a:gdLst/>
              <a:ahLst/>
              <a:cxnLst/>
              <a:rect l="l" t="t" r="r" b="b"/>
              <a:pathLst>
                <a:path w="1275" h="965" extrusionOk="0">
                  <a:moveTo>
                    <a:pt x="733" y="0"/>
                  </a:moveTo>
                  <a:cubicBezTo>
                    <a:pt x="676" y="0"/>
                    <a:pt x="618" y="11"/>
                    <a:pt x="560" y="32"/>
                  </a:cubicBezTo>
                  <a:cubicBezTo>
                    <a:pt x="1" y="215"/>
                    <a:pt x="211" y="965"/>
                    <a:pt x="675" y="965"/>
                  </a:cubicBezTo>
                  <a:cubicBezTo>
                    <a:pt x="745" y="965"/>
                    <a:pt x="820" y="948"/>
                    <a:pt x="900" y="910"/>
                  </a:cubicBezTo>
                  <a:cubicBezTo>
                    <a:pt x="1145" y="816"/>
                    <a:pt x="1274" y="547"/>
                    <a:pt x="1169" y="301"/>
                  </a:cubicBezTo>
                  <a:cubicBezTo>
                    <a:pt x="1097" y="113"/>
                    <a:pt x="922" y="0"/>
                    <a:pt x="73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4" name="Google Shape;3714;p18"/>
            <p:cNvSpPr/>
            <p:nvPr/>
          </p:nvSpPr>
          <p:spPr>
            <a:xfrm>
              <a:off x="3608900" y="1828475"/>
              <a:ext cx="10300" cy="8075"/>
            </a:xfrm>
            <a:custGeom>
              <a:avLst/>
              <a:gdLst/>
              <a:ahLst/>
              <a:cxnLst/>
              <a:rect l="l" t="t" r="r" b="b"/>
              <a:pathLst>
                <a:path w="412" h="323" extrusionOk="0">
                  <a:moveTo>
                    <a:pt x="179" y="0"/>
                  </a:moveTo>
                  <a:cubicBezTo>
                    <a:pt x="143" y="0"/>
                    <a:pt x="105" y="13"/>
                    <a:pt x="71" y="45"/>
                  </a:cubicBezTo>
                  <a:cubicBezTo>
                    <a:pt x="1" y="103"/>
                    <a:pt x="1" y="220"/>
                    <a:pt x="71" y="279"/>
                  </a:cubicBezTo>
                  <a:cubicBezTo>
                    <a:pt x="100" y="308"/>
                    <a:pt x="141" y="323"/>
                    <a:pt x="182" y="323"/>
                  </a:cubicBezTo>
                  <a:cubicBezTo>
                    <a:pt x="223" y="323"/>
                    <a:pt x="264" y="308"/>
                    <a:pt x="293" y="279"/>
                  </a:cubicBezTo>
                  <a:cubicBezTo>
                    <a:pt x="411" y="161"/>
                    <a:pt x="304" y="0"/>
                    <a:pt x="17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5" name="Google Shape;3715;p18"/>
            <p:cNvSpPr/>
            <p:nvPr/>
          </p:nvSpPr>
          <p:spPr>
            <a:xfrm>
              <a:off x="3745800" y="1888100"/>
              <a:ext cx="9375" cy="7900"/>
            </a:xfrm>
            <a:custGeom>
              <a:avLst/>
              <a:gdLst/>
              <a:ahLst/>
              <a:cxnLst/>
              <a:rect l="l" t="t" r="r" b="b"/>
              <a:pathLst>
                <a:path w="375" h="316" extrusionOk="0">
                  <a:moveTo>
                    <a:pt x="164" y="1"/>
                  </a:moveTo>
                  <a:cubicBezTo>
                    <a:pt x="85" y="1"/>
                    <a:pt x="12" y="58"/>
                    <a:pt x="12" y="152"/>
                  </a:cubicBezTo>
                  <a:cubicBezTo>
                    <a:pt x="0" y="245"/>
                    <a:pt x="70" y="315"/>
                    <a:pt x="164" y="315"/>
                  </a:cubicBezTo>
                  <a:cubicBezTo>
                    <a:pt x="304" y="315"/>
                    <a:pt x="374" y="152"/>
                    <a:pt x="281" y="46"/>
                  </a:cubicBezTo>
                  <a:cubicBezTo>
                    <a:pt x="246" y="15"/>
                    <a:pt x="204" y="1"/>
                    <a:pt x="16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6" name="Google Shape;3716;p18"/>
            <p:cNvSpPr/>
            <p:nvPr/>
          </p:nvSpPr>
          <p:spPr>
            <a:xfrm>
              <a:off x="3884425" y="1834050"/>
              <a:ext cx="8500" cy="8000"/>
            </a:xfrm>
            <a:custGeom>
              <a:avLst/>
              <a:gdLst/>
              <a:ahLst/>
              <a:cxnLst/>
              <a:rect l="l" t="t" r="r" b="b"/>
              <a:pathLst>
                <a:path w="340" h="320" extrusionOk="0">
                  <a:moveTo>
                    <a:pt x="170" y="0"/>
                  </a:moveTo>
                  <a:cubicBezTo>
                    <a:pt x="129" y="0"/>
                    <a:pt x="88" y="15"/>
                    <a:pt x="59" y="44"/>
                  </a:cubicBezTo>
                  <a:cubicBezTo>
                    <a:pt x="0" y="114"/>
                    <a:pt x="0" y="208"/>
                    <a:pt x="59" y="266"/>
                  </a:cubicBezTo>
                  <a:cubicBezTo>
                    <a:pt x="88" y="301"/>
                    <a:pt x="129" y="319"/>
                    <a:pt x="170" y="319"/>
                  </a:cubicBezTo>
                  <a:cubicBezTo>
                    <a:pt x="211" y="319"/>
                    <a:pt x="252" y="301"/>
                    <a:pt x="281" y="266"/>
                  </a:cubicBezTo>
                  <a:cubicBezTo>
                    <a:pt x="340" y="208"/>
                    <a:pt x="340" y="114"/>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7" name="Google Shape;3717;p18"/>
            <p:cNvSpPr/>
            <p:nvPr/>
          </p:nvSpPr>
          <p:spPr>
            <a:xfrm>
              <a:off x="3943300" y="1698250"/>
              <a:ext cx="9300" cy="7925"/>
            </a:xfrm>
            <a:custGeom>
              <a:avLst/>
              <a:gdLst/>
              <a:ahLst/>
              <a:cxnLst/>
              <a:rect l="l" t="t" r="r" b="b"/>
              <a:pathLst>
                <a:path w="372" h="317" extrusionOk="0">
                  <a:moveTo>
                    <a:pt x="208" y="1"/>
                  </a:moveTo>
                  <a:cubicBezTo>
                    <a:pt x="8" y="1"/>
                    <a:pt x="1" y="305"/>
                    <a:pt x="208" y="317"/>
                  </a:cubicBezTo>
                  <a:cubicBezTo>
                    <a:pt x="301" y="317"/>
                    <a:pt x="371" y="247"/>
                    <a:pt x="371" y="165"/>
                  </a:cubicBezTo>
                  <a:cubicBezTo>
                    <a:pt x="371" y="71"/>
                    <a:pt x="301" y="1"/>
                    <a:pt x="219" y="1"/>
                  </a:cubicBezTo>
                  <a:cubicBezTo>
                    <a:pt x="215" y="1"/>
                    <a:pt x="212" y="1"/>
                    <a:pt x="20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8" name="Google Shape;3718;p18"/>
            <p:cNvSpPr/>
            <p:nvPr/>
          </p:nvSpPr>
          <p:spPr>
            <a:xfrm>
              <a:off x="3889975" y="1560000"/>
              <a:ext cx="8800" cy="8000"/>
            </a:xfrm>
            <a:custGeom>
              <a:avLst/>
              <a:gdLst/>
              <a:ahLst/>
              <a:cxnLst/>
              <a:rect l="l" t="t" r="r" b="b"/>
              <a:pathLst>
                <a:path w="352" h="320" extrusionOk="0">
                  <a:moveTo>
                    <a:pt x="176" y="0"/>
                  </a:moveTo>
                  <a:cubicBezTo>
                    <a:pt x="135" y="0"/>
                    <a:pt x="94" y="15"/>
                    <a:pt x="59" y="44"/>
                  </a:cubicBezTo>
                  <a:cubicBezTo>
                    <a:pt x="1" y="114"/>
                    <a:pt x="1" y="208"/>
                    <a:pt x="59" y="266"/>
                  </a:cubicBezTo>
                  <a:cubicBezTo>
                    <a:pt x="94" y="301"/>
                    <a:pt x="135" y="319"/>
                    <a:pt x="176" y="319"/>
                  </a:cubicBezTo>
                  <a:cubicBezTo>
                    <a:pt x="217" y="319"/>
                    <a:pt x="258" y="301"/>
                    <a:pt x="293" y="266"/>
                  </a:cubicBezTo>
                  <a:cubicBezTo>
                    <a:pt x="352" y="208"/>
                    <a:pt x="352" y="114"/>
                    <a:pt x="293" y="44"/>
                  </a:cubicBezTo>
                  <a:cubicBezTo>
                    <a:pt x="258" y="15"/>
                    <a:pt x="217" y="0"/>
                    <a:pt x="1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9" name="Google Shape;3719;p18"/>
            <p:cNvSpPr/>
            <p:nvPr/>
          </p:nvSpPr>
          <p:spPr>
            <a:xfrm>
              <a:off x="3752600" y="1500525"/>
              <a:ext cx="9300" cy="7750"/>
            </a:xfrm>
            <a:custGeom>
              <a:avLst/>
              <a:gdLst/>
              <a:ahLst/>
              <a:cxnLst/>
              <a:rect l="l" t="t" r="r" b="b"/>
              <a:pathLst>
                <a:path w="372" h="310" extrusionOk="0">
                  <a:moveTo>
                    <a:pt x="206" y="1"/>
                  </a:moveTo>
                  <a:cubicBezTo>
                    <a:pt x="74" y="1"/>
                    <a:pt x="1" y="168"/>
                    <a:pt x="102" y="259"/>
                  </a:cubicBezTo>
                  <a:cubicBezTo>
                    <a:pt x="134" y="294"/>
                    <a:pt x="174" y="309"/>
                    <a:pt x="214" y="309"/>
                  </a:cubicBezTo>
                  <a:cubicBezTo>
                    <a:pt x="294" y="309"/>
                    <a:pt x="372" y="247"/>
                    <a:pt x="372" y="153"/>
                  </a:cubicBezTo>
                  <a:cubicBezTo>
                    <a:pt x="372" y="72"/>
                    <a:pt x="301" y="1"/>
                    <a:pt x="219" y="1"/>
                  </a:cubicBezTo>
                  <a:cubicBezTo>
                    <a:pt x="215" y="1"/>
                    <a:pt x="211" y="1"/>
                    <a:pt x="2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0" name="Google Shape;3720;p18"/>
            <p:cNvSpPr/>
            <p:nvPr/>
          </p:nvSpPr>
          <p:spPr>
            <a:xfrm>
              <a:off x="3614750" y="1554325"/>
              <a:ext cx="10225" cy="8175"/>
            </a:xfrm>
            <a:custGeom>
              <a:avLst/>
              <a:gdLst/>
              <a:ahLst/>
              <a:cxnLst/>
              <a:rect l="l" t="t" r="r" b="b"/>
              <a:pathLst>
                <a:path w="409" h="327" extrusionOk="0">
                  <a:moveTo>
                    <a:pt x="166" y="0"/>
                  </a:moveTo>
                  <a:cubicBezTo>
                    <a:pt x="126" y="0"/>
                    <a:pt x="87" y="15"/>
                    <a:pt x="59" y="49"/>
                  </a:cubicBezTo>
                  <a:cubicBezTo>
                    <a:pt x="1" y="107"/>
                    <a:pt x="1" y="213"/>
                    <a:pt x="59" y="271"/>
                  </a:cubicBezTo>
                  <a:cubicBezTo>
                    <a:pt x="93" y="311"/>
                    <a:pt x="133" y="327"/>
                    <a:pt x="172" y="327"/>
                  </a:cubicBezTo>
                  <a:cubicBezTo>
                    <a:pt x="295" y="327"/>
                    <a:pt x="409" y="164"/>
                    <a:pt x="293" y="49"/>
                  </a:cubicBezTo>
                  <a:cubicBezTo>
                    <a:pt x="257" y="18"/>
                    <a:pt x="210" y="0"/>
                    <a:pt x="16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1" name="Google Shape;3721;p18"/>
            <p:cNvSpPr/>
            <p:nvPr/>
          </p:nvSpPr>
          <p:spPr>
            <a:xfrm>
              <a:off x="3555175" y="1690375"/>
              <a:ext cx="9300" cy="7800"/>
            </a:xfrm>
            <a:custGeom>
              <a:avLst/>
              <a:gdLst/>
              <a:ahLst/>
              <a:cxnLst/>
              <a:rect l="l" t="t" r="r" b="b"/>
              <a:pathLst>
                <a:path w="372" h="312" extrusionOk="0">
                  <a:moveTo>
                    <a:pt x="161" y="0"/>
                  </a:moveTo>
                  <a:cubicBezTo>
                    <a:pt x="79" y="0"/>
                    <a:pt x="9" y="59"/>
                    <a:pt x="9" y="152"/>
                  </a:cubicBezTo>
                  <a:cubicBezTo>
                    <a:pt x="1" y="248"/>
                    <a:pt x="81" y="312"/>
                    <a:pt x="162" y="312"/>
                  </a:cubicBezTo>
                  <a:cubicBezTo>
                    <a:pt x="200" y="312"/>
                    <a:pt x="237" y="299"/>
                    <a:pt x="266" y="269"/>
                  </a:cubicBezTo>
                  <a:cubicBezTo>
                    <a:pt x="372" y="176"/>
                    <a:pt x="301" y="0"/>
                    <a:pt x="1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2" name="Google Shape;3722;p18"/>
            <p:cNvSpPr/>
            <p:nvPr/>
          </p:nvSpPr>
          <p:spPr>
            <a:xfrm>
              <a:off x="3650575" y="1903475"/>
              <a:ext cx="18900" cy="15650"/>
            </a:xfrm>
            <a:custGeom>
              <a:avLst/>
              <a:gdLst/>
              <a:ahLst/>
              <a:cxnLst/>
              <a:rect l="l" t="t" r="r" b="b"/>
              <a:pathLst>
                <a:path w="756" h="626" extrusionOk="0">
                  <a:moveTo>
                    <a:pt x="379" y="1"/>
                  </a:moveTo>
                  <a:cubicBezTo>
                    <a:pt x="256" y="1"/>
                    <a:pt x="141" y="71"/>
                    <a:pt x="89" y="192"/>
                  </a:cubicBezTo>
                  <a:cubicBezTo>
                    <a:pt x="0" y="409"/>
                    <a:pt x="160" y="625"/>
                    <a:pt x="367" y="625"/>
                  </a:cubicBezTo>
                  <a:cubicBezTo>
                    <a:pt x="406" y="625"/>
                    <a:pt x="446" y="618"/>
                    <a:pt x="487" y="601"/>
                  </a:cubicBezTo>
                  <a:cubicBezTo>
                    <a:pt x="756" y="508"/>
                    <a:pt x="756" y="145"/>
                    <a:pt x="510" y="28"/>
                  </a:cubicBezTo>
                  <a:cubicBezTo>
                    <a:pt x="467" y="10"/>
                    <a:pt x="423" y="1"/>
                    <a:pt x="37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3" name="Google Shape;3723;p18"/>
            <p:cNvSpPr/>
            <p:nvPr/>
          </p:nvSpPr>
          <p:spPr>
            <a:xfrm>
              <a:off x="3829300" y="1906950"/>
              <a:ext cx="19175" cy="15875"/>
            </a:xfrm>
            <a:custGeom>
              <a:avLst/>
              <a:gdLst/>
              <a:ahLst/>
              <a:cxnLst/>
              <a:rect l="l" t="t" r="r" b="b"/>
              <a:pathLst>
                <a:path w="767" h="635" extrusionOk="0">
                  <a:moveTo>
                    <a:pt x="378" y="0"/>
                  </a:moveTo>
                  <a:cubicBezTo>
                    <a:pt x="171" y="0"/>
                    <a:pt x="1" y="216"/>
                    <a:pt x="88" y="439"/>
                  </a:cubicBezTo>
                  <a:cubicBezTo>
                    <a:pt x="142" y="564"/>
                    <a:pt x="257" y="635"/>
                    <a:pt x="382" y="635"/>
                  </a:cubicBezTo>
                  <a:cubicBezTo>
                    <a:pt x="420" y="635"/>
                    <a:pt x="459" y="628"/>
                    <a:pt x="497" y="614"/>
                  </a:cubicBezTo>
                  <a:cubicBezTo>
                    <a:pt x="766" y="509"/>
                    <a:pt x="766" y="146"/>
                    <a:pt x="509" y="29"/>
                  </a:cubicBezTo>
                  <a:cubicBezTo>
                    <a:pt x="465" y="10"/>
                    <a:pt x="421" y="0"/>
                    <a:pt x="3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4" name="Google Shape;3724;p18"/>
            <p:cNvSpPr/>
            <p:nvPr/>
          </p:nvSpPr>
          <p:spPr>
            <a:xfrm>
              <a:off x="3958425" y="1783675"/>
              <a:ext cx="19175" cy="15900"/>
            </a:xfrm>
            <a:custGeom>
              <a:avLst/>
              <a:gdLst/>
              <a:ahLst/>
              <a:cxnLst/>
              <a:rect l="l" t="t" r="r" b="b"/>
              <a:pathLst>
                <a:path w="767" h="636" extrusionOk="0">
                  <a:moveTo>
                    <a:pt x="386" y="0"/>
                  </a:moveTo>
                  <a:cubicBezTo>
                    <a:pt x="348" y="0"/>
                    <a:pt x="309" y="7"/>
                    <a:pt x="269" y="23"/>
                  </a:cubicBezTo>
                  <a:cubicBezTo>
                    <a:pt x="0" y="129"/>
                    <a:pt x="0" y="491"/>
                    <a:pt x="258" y="608"/>
                  </a:cubicBezTo>
                  <a:cubicBezTo>
                    <a:pt x="297" y="627"/>
                    <a:pt x="340" y="636"/>
                    <a:pt x="381" y="636"/>
                  </a:cubicBezTo>
                  <a:cubicBezTo>
                    <a:pt x="500" y="636"/>
                    <a:pt x="615" y="566"/>
                    <a:pt x="667" y="445"/>
                  </a:cubicBezTo>
                  <a:cubicBezTo>
                    <a:pt x="766" y="227"/>
                    <a:pt x="597" y="0"/>
                    <a:pt x="38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5" name="Google Shape;3725;p18"/>
            <p:cNvSpPr/>
            <p:nvPr/>
          </p:nvSpPr>
          <p:spPr>
            <a:xfrm>
              <a:off x="3962050" y="1605725"/>
              <a:ext cx="18625" cy="15825"/>
            </a:xfrm>
            <a:custGeom>
              <a:avLst/>
              <a:gdLst/>
              <a:ahLst/>
              <a:cxnLst/>
              <a:rect l="l" t="t" r="r" b="b"/>
              <a:pathLst>
                <a:path w="745" h="633" extrusionOk="0">
                  <a:moveTo>
                    <a:pt x="388" y="1"/>
                  </a:moveTo>
                  <a:cubicBezTo>
                    <a:pt x="271" y="1"/>
                    <a:pt x="153" y="65"/>
                    <a:pt x="101" y="192"/>
                  </a:cubicBezTo>
                  <a:cubicBezTo>
                    <a:pt x="0" y="404"/>
                    <a:pt x="177" y="632"/>
                    <a:pt x="392" y="632"/>
                  </a:cubicBezTo>
                  <a:cubicBezTo>
                    <a:pt x="427" y="632"/>
                    <a:pt x="463" y="626"/>
                    <a:pt x="499" y="613"/>
                  </a:cubicBezTo>
                  <a:cubicBezTo>
                    <a:pt x="663" y="543"/>
                    <a:pt x="744" y="368"/>
                    <a:pt x="674" y="204"/>
                  </a:cubicBezTo>
                  <a:cubicBezTo>
                    <a:pt x="627" y="68"/>
                    <a:pt x="508" y="1"/>
                    <a:pt x="3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6" name="Google Shape;3726;p18"/>
            <p:cNvSpPr/>
            <p:nvPr/>
          </p:nvSpPr>
          <p:spPr>
            <a:xfrm>
              <a:off x="3838800" y="1477050"/>
              <a:ext cx="17850" cy="15725"/>
            </a:xfrm>
            <a:custGeom>
              <a:avLst/>
              <a:gdLst/>
              <a:ahLst/>
              <a:cxnLst/>
              <a:rect l="l" t="t" r="r" b="b"/>
              <a:pathLst>
                <a:path w="714" h="629" extrusionOk="0">
                  <a:moveTo>
                    <a:pt x="361" y="1"/>
                  </a:moveTo>
                  <a:cubicBezTo>
                    <a:pt x="238" y="1"/>
                    <a:pt x="122" y="71"/>
                    <a:pt x="71" y="192"/>
                  </a:cubicBezTo>
                  <a:cubicBezTo>
                    <a:pt x="0" y="355"/>
                    <a:pt x="71" y="531"/>
                    <a:pt x="234" y="601"/>
                  </a:cubicBezTo>
                  <a:cubicBezTo>
                    <a:pt x="275" y="620"/>
                    <a:pt x="317" y="628"/>
                    <a:pt x="360" y="628"/>
                  </a:cubicBezTo>
                  <a:cubicBezTo>
                    <a:pt x="477" y="628"/>
                    <a:pt x="592" y="561"/>
                    <a:pt x="644" y="449"/>
                  </a:cubicBezTo>
                  <a:cubicBezTo>
                    <a:pt x="714" y="285"/>
                    <a:pt x="644" y="98"/>
                    <a:pt x="492" y="28"/>
                  </a:cubicBezTo>
                  <a:cubicBezTo>
                    <a:pt x="449" y="10"/>
                    <a:pt x="405" y="1"/>
                    <a:pt x="36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7" name="Google Shape;3727;p18"/>
            <p:cNvSpPr/>
            <p:nvPr/>
          </p:nvSpPr>
          <p:spPr>
            <a:xfrm>
              <a:off x="3659350" y="1473625"/>
              <a:ext cx="18600" cy="15750"/>
            </a:xfrm>
            <a:custGeom>
              <a:avLst/>
              <a:gdLst/>
              <a:ahLst/>
              <a:cxnLst/>
              <a:rect l="l" t="t" r="r" b="b"/>
              <a:pathLst>
                <a:path w="744" h="630" extrusionOk="0">
                  <a:moveTo>
                    <a:pt x="383" y="1"/>
                  </a:moveTo>
                  <a:cubicBezTo>
                    <a:pt x="268" y="1"/>
                    <a:pt x="152" y="63"/>
                    <a:pt x="100" y="188"/>
                  </a:cubicBezTo>
                  <a:cubicBezTo>
                    <a:pt x="0" y="409"/>
                    <a:pt x="175" y="629"/>
                    <a:pt x="388" y="629"/>
                  </a:cubicBezTo>
                  <a:cubicBezTo>
                    <a:pt x="424" y="629"/>
                    <a:pt x="461" y="623"/>
                    <a:pt x="498" y="609"/>
                  </a:cubicBezTo>
                  <a:cubicBezTo>
                    <a:pt x="662" y="539"/>
                    <a:pt x="744" y="364"/>
                    <a:pt x="674" y="200"/>
                  </a:cubicBezTo>
                  <a:cubicBezTo>
                    <a:pt x="626" y="68"/>
                    <a:pt x="505" y="1"/>
                    <a:pt x="3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8" name="Google Shape;3728;p18"/>
            <p:cNvSpPr/>
            <p:nvPr/>
          </p:nvSpPr>
          <p:spPr>
            <a:xfrm>
              <a:off x="3530350" y="1596975"/>
              <a:ext cx="19200" cy="15625"/>
            </a:xfrm>
            <a:custGeom>
              <a:avLst/>
              <a:gdLst/>
              <a:ahLst/>
              <a:cxnLst/>
              <a:rect l="l" t="t" r="r" b="b"/>
              <a:pathLst>
                <a:path w="768" h="625" extrusionOk="0">
                  <a:moveTo>
                    <a:pt x="380" y="0"/>
                  </a:moveTo>
                  <a:cubicBezTo>
                    <a:pt x="257" y="0"/>
                    <a:pt x="141" y="70"/>
                    <a:pt x="89" y="191"/>
                  </a:cubicBezTo>
                  <a:cubicBezTo>
                    <a:pt x="1" y="408"/>
                    <a:pt x="169" y="625"/>
                    <a:pt x="379" y="625"/>
                  </a:cubicBezTo>
                  <a:cubicBezTo>
                    <a:pt x="418" y="625"/>
                    <a:pt x="458" y="617"/>
                    <a:pt x="499" y="601"/>
                  </a:cubicBezTo>
                  <a:cubicBezTo>
                    <a:pt x="756" y="507"/>
                    <a:pt x="768" y="133"/>
                    <a:pt x="511" y="27"/>
                  </a:cubicBezTo>
                  <a:cubicBezTo>
                    <a:pt x="468" y="9"/>
                    <a:pt x="423" y="0"/>
                    <a:pt x="38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9" name="Google Shape;3729;p18"/>
            <p:cNvSpPr/>
            <p:nvPr/>
          </p:nvSpPr>
          <p:spPr>
            <a:xfrm>
              <a:off x="3527300" y="1774900"/>
              <a:ext cx="18600" cy="15800"/>
            </a:xfrm>
            <a:custGeom>
              <a:avLst/>
              <a:gdLst/>
              <a:ahLst/>
              <a:cxnLst/>
              <a:rect l="l" t="t" r="r" b="b"/>
              <a:pathLst>
                <a:path w="744" h="632" extrusionOk="0">
                  <a:moveTo>
                    <a:pt x="363" y="0"/>
                  </a:moveTo>
                  <a:cubicBezTo>
                    <a:pt x="325" y="0"/>
                    <a:pt x="286" y="7"/>
                    <a:pt x="247" y="23"/>
                  </a:cubicBezTo>
                  <a:cubicBezTo>
                    <a:pt x="83" y="82"/>
                    <a:pt x="1" y="269"/>
                    <a:pt x="59" y="433"/>
                  </a:cubicBezTo>
                  <a:cubicBezTo>
                    <a:pt x="113" y="565"/>
                    <a:pt x="237" y="632"/>
                    <a:pt x="360" y="632"/>
                  </a:cubicBezTo>
                  <a:cubicBezTo>
                    <a:pt x="477" y="632"/>
                    <a:pt x="593" y="570"/>
                    <a:pt x="644" y="445"/>
                  </a:cubicBezTo>
                  <a:cubicBezTo>
                    <a:pt x="743" y="227"/>
                    <a:pt x="574" y="0"/>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0" name="Google Shape;3730;p18"/>
            <p:cNvSpPr/>
            <p:nvPr/>
          </p:nvSpPr>
          <p:spPr>
            <a:xfrm>
              <a:off x="3551875" y="1882300"/>
              <a:ext cx="10850" cy="7850"/>
            </a:xfrm>
            <a:custGeom>
              <a:avLst/>
              <a:gdLst/>
              <a:ahLst/>
              <a:cxnLst/>
              <a:rect l="l" t="t" r="r" b="b"/>
              <a:pathLst>
                <a:path w="434" h="314" extrusionOk="0">
                  <a:moveTo>
                    <a:pt x="217" y="1"/>
                  </a:moveTo>
                  <a:cubicBezTo>
                    <a:pt x="176" y="1"/>
                    <a:pt x="135" y="15"/>
                    <a:pt x="106" y="44"/>
                  </a:cubicBezTo>
                  <a:cubicBezTo>
                    <a:pt x="1" y="138"/>
                    <a:pt x="71" y="314"/>
                    <a:pt x="223" y="314"/>
                  </a:cubicBezTo>
                  <a:cubicBezTo>
                    <a:pt x="363" y="314"/>
                    <a:pt x="433" y="138"/>
                    <a:pt x="328" y="44"/>
                  </a:cubicBezTo>
                  <a:cubicBezTo>
                    <a:pt x="299" y="15"/>
                    <a:pt x="258" y="1"/>
                    <a:pt x="21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1" name="Google Shape;3731;p18"/>
            <p:cNvSpPr/>
            <p:nvPr/>
          </p:nvSpPr>
          <p:spPr>
            <a:xfrm>
              <a:off x="3744325" y="1965950"/>
              <a:ext cx="7925" cy="7275"/>
            </a:xfrm>
            <a:custGeom>
              <a:avLst/>
              <a:gdLst/>
              <a:ahLst/>
              <a:cxnLst/>
              <a:rect l="l" t="t" r="r" b="b"/>
              <a:pathLst>
                <a:path w="317" h="291" extrusionOk="0">
                  <a:moveTo>
                    <a:pt x="163" y="0"/>
                  </a:moveTo>
                  <a:cubicBezTo>
                    <a:pt x="88" y="0"/>
                    <a:pt x="12" y="50"/>
                    <a:pt x="1" y="150"/>
                  </a:cubicBezTo>
                  <a:cubicBezTo>
                    <a:pt x="12" y="243"/>
                    <a:pt x="88" y="290"/>
                    <a:pt x="163" y="290"/>
                  </a:cubicBezTo>
                  <a:cubicBezTo>
                    <a:pt x="237" y="290"/>
                    <a:pt x="311" y="243"/>
                    <a:pt x="316" y="150"/>
                  </a:cubicBezTo>
                  <a:cubicBezTo>
                    <a:pt x="311" y="50"/>
                    <a:pt x="237" y="0"/>
                    <a:pt x="1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2" name="Google Shape;3732;p18"/>
            <p:cNvSpPr/>
            <p:nvPr/>
          </p:nvSpPr>
          <p:spPr>
            <a:xfrm>
              <a:off x="3937350" y="1890125"/>
              <a:ext cx="10575" cy="7850"/>
            </a:xfrm>
            <a:custGeom>
              <a:avLst/>
              <a:gdLst/>
              <a:ahLst/>
              <a:cxnLst/>
              <a:rect l="l" t="t" r="r" b="b"/>
              <a:pathLst>
                <a:path w="423" h="314" extrusionOk="0">
                  <a:moveTo>
                    <a:pt x="212" y="1"/>
                  </a:moveTo>
                  <a:cubicBezTo>
                    <a:pt x="71" y="1"/>
                    <a:pt x="1" y="164"/>
                    <a:pt x="106" y="270"/>
                  </a:cubicBezTo>
                  <a:cubicBezTo>
                    <a:pt x="135" y="299"/>
                    <a:pt x="174" y="313"/>
                    <a:pt x="213" y="313"/>
                  </a:cubicBezTo>
                  <a:cubicBezTo>
                    <a:pt x="252" y="313"/>
                    <a:pt x="293" y="299"/>
                    <a:pt x="329" y="270"/>
                  </a:cubicBezTo>
                  <a:cubicBezTo>
                    <a:pt x="422" y="164"/>
                    <a:pt x="352" y="1"/>
                    <a:pt x="21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3" name="Google Shape;3733;p18"/>
            <p:cNvSpPr/>
            <p:nvPr/>
          </p:nvSpPr>
          <p:spPr>
            <a:xfrm>
              <a:off x="4022475" y="1699625"/>
              <a:ext cx="9375" cy="8025"/>
            </a:xfrm>
            <a:custGeom>
              <a:avLst/>
              <a:gdLst/>
              <a:ahLst/>
              <a:cxnLst/>
              <a:rect l="l" t="t" r="r" b="b"/>
              <a:pathLst>
                <a:path w="375" h="321" extrusionOk="0">
                  <a:moveTo>
                    <a:pt x="162" y="1"/>
                  </a:moveTo>
                  <a:cubicBezTo>
                    <a:pt x="78" y="1"/>
                    <a:pt x="0" y="63"/>
                    <a:pt x="0" y="157"/>
                  </a:cubicBezTo>
                  <a:cubicBezTo>
                    <a:pt x="0" y="250"/>
                    <a:pt x="71" y="320"/>
                    <a:pt x="164" y="320"/>
                  </a:cubicBezTo>
                  <a:cubicBezTo>
                    <a:pt x="305" y="320"/>
                    <a:pt x="375" y="157"/>
                    <a:pt x="281" y="51"/>
                  </a:cubicBezTo>
                  <a:cubicBezTo>
                    <a:pt x="246" y="16"/>
                    <a:pt x="203" y="1"/>
                    <a:pt x="16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4" name="Google Shape;3734;p18"/>
            <p:cNvSpPr/>
            <p:nvPr/>
          </p:nvSpPr>
          <p:spPr>
            <a:xfrm>
              <a:off x="3946725" y="1506300"/>
              <a:ext cx="8200" cy="7925"/>
            </a:xfrm>
            <a:custGeom>
              <a:avLst/>
              <a:gdLst/>
              <a:ahLst/>
              <a:cxnLst/>
              <a:rect l="l" t="t" r="r" b="b"/>
              <a:pathLst>
                <a:path w="328" h="317" extrusionOk="0">
                  <a:moveTo>
                    <a:pt x="153" y="0"/>
                  </a:moveTo>
                  <a:cubicBezTo>
                    <a:pt x="73" y="0"/>
                    <a:pt x="0" y="63"/>
                    <a:pt x="0" y="156"/>
                  </a:cubicBezTo>
                  <a:cubicBezTo>
                    <a:pt x="0" y="253"/>
                    <a:pt x="77" y="316"/>
                    <a:pt x="160" y="316"/>
                  </a:cubicBezTo>
                  <a:cubicBezTo>
                    <a:pt x="198" y="316"/>
                    <a:pt x="236" y="303"/>
                    <a:pt x="269" y="273"/>
                  </a:cubicBezTo>
                  <a:cubicBezTo>
                    <a:pt x="328" y="215"/>
                    <a:pt x="328" y="110"/>
                    <a:pt x="269" y="51"/>
                  </a:cubicBezTo>
                  <a:cubicBezTo>
                    <a:pt x="234" y="16"/>
                    <a:pt x="193" y="0"/>
                    <a:pt x="15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5" name="Google Shape;3735;p18"/>
            <p:cNvSpPr/>
            <p:nvPr/>
          </p:nvSpPr>
          <p:spPr>
            <a:xfrm>
              <a:off x="3755450" y="1423050"/>
              <a:ext cx="7900" cy="7650"/>
            </a:xfrm>
            <a:custGeom>
              <a:avLst/>
              <a:gdLst/>
              <a:ahLst/>
              <a:cxnLst/>
              <a:rect l="l" t="t" r="r" b="b"/>
              <a:pathLst>
                <a:path w="316" h="306" extrusionOk="0">
                  <a:moveTo>
                    <a:pt x="164" y="0"/>
                  </a:moveTo>
                  <a:cubicBezTo>
                    <a:pt x="82" y="0"/>
                    <a:pt x="12" y="59"/>
                    <a:pt x="0" y="152"/>
                  </a:cubicBezTo>
                  <a:cubicBezTo>
                    <a:pt x="0" y="253"/>
                    <a:pt x="81" y="306"/>
                    <a:pt x="161" y="306"/>
                  </a:cubicBezTo>
                  <a:cubicBezTo>
                    <a:pt x="239" y="306"/>
                    <a:pt x="316" y="256"/>
                    <a:pt x="316" y="152"/>
                  </a:cubicBezTo>
                  <a:cubicBezTo>
                    <a:pt x="316" y="70"/>
                    <a:pt x="246" y="0"/>
                    <a:pt x="16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6" name="Google Shape;3736;p18"/>
            <p:cNvSpPr/>
            <p:nvPr/>
          </p:nvSpPr>
          <p:spPr>
            <a:xfrm>
              <a:off x="3560950" y="1498575"/>
              <a:ext cx="8500" cy="7775"/>
            </a:xfrm>
            <a:custGeom>
              <a:avLst/>
              <a:gdLst/>
              <a:ahLst/>
              <a:cxnLst/>
              <a:rect l="l" t="t" r="r" b="b"/>
              <a:pathLst>
                <a:path w="340" h="311" extrusionOk="0">
                  <a:moveTo>
                    <a:pt x="170" y="0"/>
                  </a:moveTo>
                  <a:cubicBezTo>
                    <a:pt x="129" y="0"/>
                    <a:pt x="88" y="15"/>
                    <a:pt x="59" y="44"/>
                  </a:cubicBezTo>
                  <a:cubicBezTo>
                    <a:pt x="0" y="103"/>
                    <a:pt x="0" y="208"/>
                    <a:pt x="59" y="267"/>
                  </a:cubicBezTo>
                  <a:cubicBezTo>
                    <a:pt x="88" y="296"/>
                    <a:pt x="129" y="310"/>
                    <a:pt x="170" y="310"/>
                  </a:cubicBezTo>
                  <a:cubicBezTo>
                    <a:pt x="211" y="310"/>
                    <a:pt x="252" y="296"/>
                    <a:pt x="281" y="267"/>
                  </a:cubicBezTo>
                  <a:cubicBezTo>
                    <a:pt x="340" y="208"/>
                    <a:pt x="340" y="103"/>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7" name="Google Shape;3737;p18"/>
            <p:cNvSpPr/>
            <p:nvPr/>
          </p:nvSpPr>
          <p:spPr>
            <a:xfrm>
              <a:off x="3477600" y="1688600"/>
              <a:ext cx="9075" cy="7925"/>
            </a:xfrm>
            <a:custGeom>
              <a:avLst/>
              <a:gdLst/>
              <a:ahLst/>
              <a:cxnLst/>
              <a:rect l="l" t="t" r="r" b="b"/>
              <a:pathLst>
                <a:path w="363" h="317" extrusionOk="0">
                  <a:moveTo>
                    <a:pt x="152" y="1"/>
                  </a:moveTo>
                  <a:cubicBezTo>
                    <a:pt x="70" y="13"/>
                    <a:pt x="0" y="71"/>
                    <a:pt x="0" y="165"/>
                  </a:cubicBezTo>
                  <a:cubicBezTo>
                    <a:pt x="0" y="247"/>
                    <a:pt x="70" y="317"/>
                    <a:pt x="152" y="317"/>
                  </a:cubicBezTo>
                  <a:cubicBezTo>
                    <a:pt x="363" y="317"/>
                    <a:pt x="363" y="1"/>
                    <a:pt x="15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8" name="Google Shape;3738;p18"/>
            <p:cNvSpPr/>
            <p:nvPr/>
          </p:nvSpPr>
          <p:spPr>
            <a:xfrm>
              <a:off x="4618550" y="4000600"/>
              <a:ext cx="26625" cy="23900"/>
            </a:xfrm>
            <a:custGeom>
              <a:avLst/>
              <a:gdLst/>
              <a:ahLst/>
              <a:cxnLst/>
              <a:rect l="l" t="t" r="r" b="b"/>
              <a:pathLst>
                <a:path w="1065" h="956" extrusionOk="0">
                  <a:moveTo>
                    <a:pt x="537" y="0"/>
                  </a:moveTo>
                  <a:cubicBezTo>
                    <a:pt x="417" y="0"/>
                    <a:pt x="297" y="44"/>
                    <a:pt x="199" y="130"/>
                  </a:cubicBezTo>
                  <a:cubicBezTo>
                    <a:pt x="12" y="317"/>
                    <a:pt x="0" y="622"/>
                    <a:pt x="187" y="809"/>
                  </a:cubicBezTo>
                  <a:cubicBezTo>
                    <a:pt x="284" y="905"/>
                    <a:pt x="411" y="955"/>
                    <a:pt x="538" y="955"/>
                  </a:cubicBezTo>
                  <a:cubicBezTo>
                    <a:pt x="657" y="955"/>
                    <a:pt x="775" y="911"/>
                    <a:pt x="866" y="821"/>
                  </a:cubicBezTo>
                  <a:cubicBezTo>
                    <a:pt x="1065" y="645"/>
                    <a:pt x="1065" y="341"/>
                    <a:pt x="878" y="142"/>
                  </a:cubicBezTo>
                  <a:cubicBezTo>
                    <a:pt x="782" y="47"/>
                    <a:pt x="660" y="0"/>
                    <a:pt x="53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9" name="Google Shape;3739;p18"/>
            <p:cNvSpPr/>
            <p:nvPr/>
          </p:nvSpPr>
          <p:spPr>
            <a:xfrm>
              <a:off x="4664450" y="4001400"/>
              <a:ext cx="25475" cy="23975"/>
            </a:xfrm>
            <a:custGeom>
              <a:avLst/>
              <a:gdLst/>
              <a:ahLst/>
              <a:cxnLst/>
              <a:rect l="l" t="t" r="r" b="b"/>
              <a:pathLst>
                <a:path w="1019" h="959" extrusionOk="0">
                  <a:moveTo>
                    <a:pt x="530" y="1"/>
                  </a:moveTo>
                  <a:cubicBezTo>
                    <a:pt x="416" y="1"/>
                    <a:pt x="299" y="42"/>
                    <a:pt x="200" y="133"/>
                  </a:cubicBezTo>
                  <a:cubicBezTo>
                    <a:pt x="13" y="321"/>
                    <a:pt x="1" y="625"/>
                    <a:pt x="188" y="812"/>
                  </a:cubicBezTo>
                  <a:cubicBezTo>
                    <a:pt x="286" y="913"/>
                    <a:pt x="409" y="959"/>
                    <a:pt x="531" y="959"/>
                  </a:cubicBezTo>
                  <a:cubicBezTo>
                    <a:pt x="774" y="959"/>
                    <a:pt x="1011" y="777"/>
                    <a:pt x="1019" y="496"/>
                  </a:cubicBezTo>
                  <a:cubicBezTo>
                    <a:pt x="1019" y="199"/>
                    <a:pt x="781" y="1"/>
                    <a:pt x="53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0" name="Google Shape;3740;p18"/>
            <p:cNvSpPr/>
            <p:nvPr/>
          </p:nvSpPr>
          <p:spPr>
            <a:xfrm>
              <a:off x="4665625" y="3954900"/>
              <a:ext cx="31500" cy="24725"/>
            </a:xfrm>
            <a:custGeom>
              <a:avLst/>
              <a:gdLst/>
              <a:ahLst/>
              <a:cxnLst/>
              <a:rect l="l" t="t" r="r" b="b"/>
              <a:pathLst>
                <a:path w="1260" h="989" extrusionOk="0">
                  <a:moveTo>
                    <a:pt x="547" y="1"/>
                  </a:moveTo>
                  <a:cubicBezTo>
                    <a:pt x="429" y="1"/>
                    <a:pt x="307" y="50"/>
                    <a:pt x="200" y="168"/>
                  </a:cubicBezTo>
                  <a:cubicBezTo>
                    <a:pt x="1" y="344"/>
                    <a:pt x="1" y="648"/>
                    <a:pt x="188" y="847"/>
                  </a:cubicBezTo>
                  <a:cubicBezTo>
                    <a:pt x="277" y="942"/>
                    <a:pt x="399" y="989"/>
                    <a:pt x="524" y="989"/>
                  </a:cubicBezTo>
                  <a:cubicBezTo>
                    <a:pt x="645" y="989"/>
                    <a:pt x="769" y="945"/>
                    <a:pt x="866" y="859"/>
                  </a:cubicBezTo>
                  <a:cubicBezTo>
                    <a:pt x="1260" y="519"/>
                    <a:pt x="929" y="1"/>
                    <a:pt x="5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1" name="Google Shape;3741;p18"/>
            <p:cNvSpPr/>
            <p:nvPr/>
          </p:nvSpPr>
          <p:spPr>
            <a:xfrm>
              <a:off x="4619425" y="3954750"/>
              <a:ext cx="26625" cy="23975"/>
            </a:xfrm>
            <a:custGeom>
              <a:avLst/>
              <a:gdLst/>
              <a:ahLst/>
              <a:cxnLst/>
              <a:rect l="l" t="t" r="r" b="b"/>
              <a:pathLst>
                <a:path w="1065" h="959" extrusionOk="0">
                  <a:moveTo>
                    <a:pt x="543" y="0"/>
                  </a:moveTo>
                  <a:cubicBezTo>
                    <a:pt x="420" y="0"/>
                    <a:pt x="297" y="47"/>
                    <a:pt x="199" y="139"/>
                  </a:cubicBezTo>
                  <a:cubicBezTo>
                    <a:pt x="12" y="315"/>
                    <a:pt x="0" y="619"/>
                    <a:pt x="187" y="806"/>
                  </a:cubicBezTo>
                  <a:cubicBezTo>
                    <a:pt x="284" y="909"/>
                    <a:pt x="412" y="958"/>
                    <a:pt x="538" y="958"/>
                  </a:cubicBezTo>
                  <a:cubicBezTo>
                    <a:pt x="657" y="958"/>
                    <a:pt x="775" y="915"/>
                    <a:pt x="866" y="830"/>
                  </a:cubicBezTo>
                  <a:cubicBezTo>
                    <a:pt x="1065" y="642"/>
                    <a:pt x="1065" y="338"/>
                    <a:pt x="889" y="151"/>
                  </a:cubicBezTo>
                  <a:cubicBezTo>
                    <a:pt x="794" y="50"/>
                    <a:pt x="669" y="0"/>
                    <a:pt x="54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2" name="Google Shape;3742;p18"/>
            <p:cNvSpPr/>
            <p:nvPr/>
          </p:nvSpPr>
          <p:spPr>
            <a:xfrm>
              <a:off x="4614150" y="4036225"/>
              <a:ext cx="31150" cy="26500"/>
            </a:xfrm>
            <a:custGeom>
              <a:avLst/>
              <a:gdLst/>
              <a:ahLst/>
              <a:cxnLst/>
              <a:rect l="l" t="t" r="r" b="b"/>
              <a:pathLst>
                <a:path w="1246" h="1060" extrusionOk="0">
                  <a:moveTo>
                    <a:pt x="605" y="1"/>
                  </a:moveTo>
                  <a:cubicBezTo>
                    <a:pt x="408" y="1"/>
                    <a:pt x="210" y="106"/>
                    <a:pt x="118" y="320"/>
                  </a:cubicBezTo>
                  <a:cubicBezTo>
                    <a:pt x="1" y="589"/>
                    <a:pt x="129" y="893"/>
                    <a:pt x="387" y="1010"/>
                  </a:cubicBezTo>
                  <a:cubicBezTo>
                    <a:pt x="461" y="1044"/>
                    <a:pt x="536" y="1060"/>
                    <a:pt x="609" y="1060"/>
                  </a:cubicBezTo>
                  <a:cubicBezTo>
                    <a:pt x="958" y="1060"/>
                    <a:pt x="1246" y="700"/>
                    <a:pt x="1100" y="331"/>
                  </a:cubicBezTo>
                  <a:cubicBezTo>
                    <a:pt x="1011" y="112"/>
                    <a:pt x="808" y="1"/>
                    <a:pt x="60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3" name="Google Shape;3743;p18"/>
            <p:cNvSpPr/>
            <p:nvPr/>
          </p:nvSpPr>
          <p:spPr>
            <a:xfrm>
              <a:off x="4663125" y="4036950"/>
              <a:ext cx="32075" cy="26625"/>
            </a:xfrm>
            <a:custGeom>
              <a:avLst/>
              <a:gdLst/>
              <a:ahLst/>
              <a:cxnLst/>
              <a:rect l="l" t="t" r="r" b="b"/>
              <a:pathLst>
                <a:path w="1283" h="1065" extrusionOk="0">
                  <a:moveTo>
                    <a:pt x="627" y="0"/>
                  </a:moveTo>
                  <a:cubicBezTo>
                    <a:pt x="279" y="0"/>
                    <a:pt x="1" y="364"/>
                    <a:pt x="147" y="735"/>
                  </a:cubicBezTo>
                  <a:cubicBezTo>
                    <a:pt x="228" y="941"/>
                    <a:pt x="424" y="1064"/>
                    <a:pt x="633" y="1064"/>
                  </a:cubicBezTo>
                  <a:cubicBezTo>
                    <a:pt x="697" y="1064"/>
                    <a:pt x="762" y="1053"/>
                    <a:pt x="826" y="1028"/>
                  </a:cubicBezTo>
                  <a:cubicBezTo>
                    <a:pt x="1271" y="852"/>
                    <a:pt x="1282" y="232"/>
                    <a:pt x="838" y="45"/>
                  </a:cubicBezTo>
                  <a:cubicBezTo>
                    <a:pt x="767" y="14"/>
                    <a:pt x="696" y="0"/>
                    <a:pt x="6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4" name="Google Shape;3744;p18"/>
            <p:cNvSpPr/>
            <p:nvPr/>
          </p:nvSpPr>
          <p:spPr>
            <a:xfrm>
              <a:off x="4699850" y="4003000"/>
              <a:ext cx="35000" cy="26575"/>
            </a:xfrm>
            <a:custGeom>
              <a:avLst/>
              <a:gdLst/>
              <a:ahLst/>
              <a:cxnLst/>
              <a:rect l="l" t="t" r="r" b="b"/>
              <a:pathLst>
                <a:path w="1400" h="1063" extrusionOk="0">
                  <a:moveTo>
                    <a:pt x="604" y="1"/>
                  </a:moveTo>
                  <a:cubicBezTo>
                    <a:pt x="403" y="1"/>
                    <a:pt x="212" y="117"/>
                    <a:pt x="117" y="315"/>
                  </a:cubicBezTo>
                  <a:cubicBezTo>
                    <a:pt x="0" y="584"/>
                    <a:pt x="129" y="888"/>
                    <a:pt x="398" y="1005"/>
                  </a:cubicBezTo>
                  <a:cubicBezTo>
                    <a:pt x="484" y="1045"/>
                    <a:pt x="565" y="1063"/>
                    <a:pt x="641" y="1063"/>
                  </a:cubicBezTo>
                  <a:cubicBezTo>
                    <a:pt x="1148" y="1063"/>
                    <a:pt x="1399" y="280"/>
                    <a:pt x="819" y="46"/>
                  </a:cubicBezTo>
                  <a:cubicBezTo>
                    <a:pt x="749" y="15"/>
                    <a:pt x="676" y="1"/>
                    <a:pt x="60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5" name="Google Shape;3745;p18"/>
            <p:cNvSpPr/>
            <p:nvPr/>
          </p:nvSpPr>
          <p:spPr>
            <a:xfrm>
              <a:off x="4699700" y="3953350"/>
              <a:ext cx="31175" cy="26375"/>
            </a:xfrm>
            <a:custGeom>
              <a:avLst/>
              <a:gdLst/>
              <a:ahLst/>
              <a:cxnLst/>
              <a:rect l="l" t="t" r="r" b="b"/>
              <a:pathLst>
                <a:path w="1247" h="1055" extrusionOk="0">
                  <a:moveTo>
                    <a:pt x="650" y="1"/>
                  </a:moveTo>
                  <a:cubicBezTo>
                    <a:pt x="451" y="1"/>
                    <a:pt x="252" y="109"/>
                    <a:pt x="159" y="324"/>
                  </a:cubicBezTo>
                  <a:cubicBezTo>
                    <a:pt x="1" y="689"/>
                    <a:pt x="292" y="1054"/>
                    <a:pt x="647" y="1054"/>
                  </a:cubicBezTo>
                  <a:cubicBezTo>
                    <a:pt x="713" y="1054"/>
                    <a:pt x="781" y="1042"/>
                    <a:pt x="849" y="1014"/>
                  </a:cubicBezTo>
                  <a:cubicBezTo>
                    <a:pt x="1118" y="909"/>
                    <a:pt x="1247" y="605"/>
                    <a:pt x="1141" y="336"/>
                  </a:cubicBezTo>
                  <a:cubicBezTo>
                    <a:pt x="1053" y="112"/>
                    <a:pt x="852" y="1"/>
                    <a:pt x="65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6" name="Google Shape;3746;p18"/>
            <p:cNvSpPr/>
            <p:nvPr/>
          </p:nvSpPr>
          <p:spPr>
            <a:xfrm>
              <a:off x="4665500" y="3917500"/>
              <a:ext cx="31150" cy="26475"/>
            </a:xfrm>
            <a:custGeom>
              <a:avLst/>
              <a:gdLst/>
              <a:ahLst/>
              <a:cxnLst/>
              <a:rect l="l" t="t" r="r" b="b"/>
              <a:pathLst>
                <a:path w="1246" h="1059" extrusionOk="0">
                  <a:moveTo>
                    <a:pt x="638" y="0"/>
                  </a:moveTo>
                  <a:cubicBezTo>
                    <a:pt x="289" y="0"/>
                    <a:pt x="1" y="360"/>
                    <a:pt x="146" y="728"/>
                  </a:cubicBezTo>
                  <a:cubicBezTo>
                    <a:pt x="235" y="948"/>
                    <a:pt x="438" y="1059"/>
                    <a:pt x="641" y="1059"/>
                  </a:cubicBezTo>
                  <a:cubicBezTo>
                    <a:pt x="839" y="1059"/>
                    <a:pt x="1036" y="954"/>
                    <a:pt x="1129" y="740"/>
                  </a:cubicBezTo>
                  <a:cubicBezTo>
                    <a:pt x="1246" y="471"/>
                    <a:pt x="1117" y="167"/>
                    <a:pt x="860" y="50"/>
                  </a:cubicBezTo>
                  <a:cubicBezTo>
                    <a:pt x="785" y="16"/>
                    <a:pt x="710" y="0"/>
                    <a:pt x="63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7" name="Google Shape;3747;p18"/>
            <p:cNvSpPr/>
            <p:nvPr/>
          </p:nvSpPr>
          <p:spPr>
            <a:xfrm>
              <a:off x="4615625" y="3916650"/>
              <a:ext cx="32075" cy="26600"/>
            </a:xfrm>
            <a:custGeom>
              <a:avLst/>
              <a:gdLst/>
              <a:ahLst/>
              <a:cxnLst/>
              <a:rect l="l" t="t" r="r" b="b"/>
              <a:pathLst>
                <a:path w="1283" h="1064" extrusionOk="0">
                  <a:moveTo>
                    <a:pt x="650" y="0"/>
                  </a:moveTo>
                  <a:cubicBezTo>
                    <a:pt x="585" y="0"/>
                    <a:pt x="520" y="12"/>
                    <a:pt x="456" y="37"/>
                  </a:cubicBezTo>
                  <a:cubicBezTo>
                    <a:pt x="12" y="213"/>
                    <a:pt x="0" y="833"/>
                    <a:pt x="433" y="1020"/>
                  </a:cubicBezTo>
                  <a:cubicBezTo>
                    <a:pt x="505" y="1050"/>
                    <a:pt x="576" y="1064"/>
                    <a:pt x="645" y="1064"/>
                  </a:cubicBezTo>
                  <a:cubicBezTo>
                    <a:pt x="1001" y="1064"/>
                    <a:pt x="1282" y="693"/>
                    <a:pt x="1135" y="330"/>
                  </a:cubicBezTo>
                  <a:cubicBezTo>
                    <a:pt x="1055" y="124"/>
                    <a:pt x="858" y="0"/>
                    <a:pt x="65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8" name="Google Shape;3748;p18"/>
            <p:cNvSpPr/>
            <p:nvPr/>
          </p:nvSpPr>
          <p:spPr>
            <a:xfrm>
              <a:off x="4579775" y="3950950"/>
              <a:ext cx="32075" cy="26400"/>
            </a:xfrm>
            <a:custGeom>
              <a:avLst/>
              <a:gdLst/>
              <a:ahLst/>
              <a:cxnLst/>
              <a:rect l="l" t="t" r="r" b="b"/>
              <a:pathLst>
                <a:path w="1283" h="1056" extrusionOk="0">
                  <a:moveTo>
                    <a:pt x="634" y="0"/>
                  </a:moveTo>
                  <a:cubicBezTo>
                    <a:pt x="434" y="0"/>
                    <a:pt x="245" y="116"/>
                    <a:pt x="159" y="315"/>
                  </a:cubicBezTo>
                  <a:cubicBezTo>
                    <a:pt x="0" y="681"/>
                    <a:pt x="278" y="1056"/>
                    <a:pt x="629" y="1056"/>
                  </a:cubicBezTo>
                  <a:cubicBezTo>
                    <a:pt x="693" y="1056"/>
                    <a:pt x="759" y="1044"/>
                    <a:pt x="826" y="1017"/>
                  </a:cubicBezTo>
                  <a:cubicBezTo>
                    <a:pt x="1270" y="841"/>
                    <a:pt x="1282" y="233"/>
                    <a:pt x="849" y="46"/>
                  </a:cubicBezTo>
                  <a:cubicBezTo>
                    <a:pt x="779" y="15"/>
                    <a:pt x="706" y="0"/>
                    <a:pt x="63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9" name="Google Shape;3749;p18"/>
            <p:cNvSpPr/>
            <p:nvPr/>
          </p:nvSpPr>
          <p:spPr>
            <a:xfrm>
              <a:off x="4579925" y="4000400"/>
              <a:ext cx="30875" cy="26350"/>
            </a:xfrm>
            <a:custGeom>
              <a:avLst/>
              <a:gdLst/>
              <a:ahLst/>
              <a:cxnLst/>
              <a:rect l="l" t="t" r="r" b="b"/>
              <a:pathLst>
                <a:path w="1235" h="1054" extrusionOk="0">
                  <a:moveTo>
                    <a:pt x="606" y="1"/>
                  </a:moveTo>
                  <a:cubicBezTo>
                    <a:pt x="538" y="1"/>
                    <a:pt x="468" y="15"/>
                    <a:pt x="399" y="45"/>
                  </a:cubicBezTo>
                  <a:cubicBezTo>
                    <a:pt x="130" y="150"/>
                    <a:pt x="1" y="454"/>
                    <a:pt x="106" y="723"/>
                  </a:cubicBezTo>
                  <a:cubicBezTo>
                    <a:pt x="195" y="943"/>
                    <a:pt x="398" y="1054"/>
                    <a:pt x="600" y="1054"/>
                  </a:cubicBezTo>
                  <a:cubicBezTo>
                    <a:pt x="796" y="1054"/>
                    <a:pt x="991" y="948"/>
                    <a:pt x="1077" y="735"/>
                  </a:cubicBezTo>
                  <a:cubicBezTo>
                    <a:pt x="1234" y="372"/>
                    <a:pt x="955" y="1"/>
                    <a:pt x="6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0" name="Google Shape;3750;p18"/>
            <p:cNvSpPr/>
            <p:nvPr/>
          </p:nvSpPr>
          <p:spPr>
            <a:xfrm>
              <a:off x="4576125" y="4050725"/>
              <a:ext cx="17875" cy="13400"/>
            </a:xfrm>
            <a:custGeom>
              <a:avLst/>
              <a:gdLst/>
              <a:ahLst/>
              <a:cxnLst/>
              <a:rect l="l" t="t" r="r" b="b"/>
              <a:pathLst>
                <a:path w="715" h="536" extrusionOk="0">
                  <a:moveTo>
                    <a:pt x="356" y="0"/>
                  </a:moveTo>
                  <a:cubicBezTo>
                    <a:pt x="287" y="0"/>
                    <a:pt x="217" y="26"/>
                    <a:pt x="165" y="79"/>
                  </a:cubicBezTo>
                  <a:cubicBezTo>
                    <a:pt x="1" y="243"/>
                    <a:pt x="118" y="535"/>
                    <a:pt x="352" y="535"/>
                  </a:cubicBezTo>
                  <a:cubicBezTo>
                    <a:pt x="597" y="535"/>
                    <a:pt x="714" y="243"/>
                    <a:pt x="539" y="79"/>
                  </a:cubicBezTo>
                  <a:cubicBezTo>
                    <a:pt x="492" y="26"/>
                    <a:pt x="425" y="0"/>
                    <a:pt x="35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1" name="Google Shape;3751;p18"/>
            <p:cNvSpPr/>
            <p:nvPr/>
          </p:nvSpPr>
          <p:spPr>
            <a:xfrm>
              <a:off x="4646625" y="4080700"/>
              <a:ext cx="15525" cy="13250"/>
            </a:xfrm>
            <a:custGeom>
              <a:avLst/>
              <a:gdLst/>
              <a:ahLst/>
              <a:cxnLst/>
              <a:rect l="l" t="t" r="r" b="b"/>
              <a:pathLst>
                <a:path w="621" h="530" extrusionOk="0">
                  <a:moveTo>
                    <a:pt x="268" y="1"/>
                  </a:moveTo>
                  <a:cubicBezTo>
                    <a:pt x="137" y="1"/>
                    <a:pt x="12" y="105"/>
                    <a:pt x="12" y="261"/>
                  </a:cubicBezTo>
                  <a:cubicBezTo>
                    <a:pt x="0" y="401"/>
                    <a:pt x="117" y="530"/>
                    <a:pt x="269" y="530"/>
                  </a:cubicBezTo>
                  <a:cubicBezTo>
                    <a:pt x="503" y="530"/>
                    <a:pt x="620" y="249"/>
                    <a:pt x="456" y="85"/>
                  </a:cubicBezTo>
                  <a:cubicBezTo>
                    <a:pt x="402" y="27"/>
                    <a:pt x="334" y="1"/>
                    <a:pt x="26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2" name="Google Shape;3752;p18"/>
            <p:cNvSpPr/>
            <p:nvPr/>
          </p:nvSpPr>
          <p:spPr>
            <a:xfrm>
              <a:off x="4714175" y="4053575"/>
              <a:ext cx="17575" cy="13400"/>
            </a:xfrm>
            <a:custGeom>
              <a:avLst/>
              <a:gdLst/>
              <a:ahLst/>
              <a:cxnLst/>
              <a:rect l="l" t="t" r="r" b="b"/>
              <a:pathLst>
                <a:path w="703" h="536" extrusionOk="0">
                  <a:moveTo>
                    <a:pt x="363" y="0"/>
                  </a:moveTo>
                  <a:cubicBezTo>
                    <a:pt x="118" y="0"/>
                    <a:pt x="1" y="281"/>
                    <a:pt x="164" y="456"/>
                  </a:cubicBezTo>
                  <a:cubicBezTo>
                    <a:pt x="217" y="509"/>
                    <a:pt x="284" y="535"/>
                    <a:pt x="352" y="535"/>
                  </a:cubicBezTo>
                  <a:cubicBezTo>
                    <a:pt x="419" y="535"/>
                    <a:pt x="486" y="509"/>
                    <a:pt x="539" y="456"/>
                  </a:cubicBezTo>
                  <a:cubicBezTo>
                    <a:pt x="703" y="293"/>
                    <a:pt x="597" y="12"/>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3" name="Google Shape;3753;p18"/>
            <p:cNvSpPr/>
            <p:nvPr/>
          </p:nvSpPr>
          <p:spPr>
            <a:xfrm>
              <a:off x="4744300" y="3985475"/>
              <a:ext cx="15525" cy="13150"/>
            </a:xfrm>
            <a:custGeom>
              <a:avLst/>
              <a:gdLst/>
              <a:ahLst/>
              <a:cxnLst/>
              <a:rect l="l" t="t" r="r" b="b"/>
              <a:pathLst>
                <a:path w="621" h="526" extrusionOk="0">
                  <a:moveTo>
                    <a:pt x="346" y="0"/>
                  </a:moveTo>
                  <a:cubicBezTo>
                    <a:pt x="283" y="0"/>
                    <a:pt x="219" y="21"/>
                    <a:pt x="165" y="68"/>
                  </a:cubicBezTo>
                  <a:cubicBezTo>
                    <a:pt x="1" y="232"/>
                    <a:pt x="106" y="525"/>
                    <a:pt x="340" y="525"/>
                  </a:cubicBezTo>
                  <a:cubicBezTo>
                    <a:pt x="347" y="525"/>
                    <a:pt x="354" y="526"/>
                    <a:pt x="361" y="526"/>
                  </a:cubicBezTo>
                  <a:cubicBezTo>
                    <a:pt x="503" y="526"/>
                    <a:pt x="610" y="412"/>
                    <a:pt x="621" y="267"/>
                  </a:cubicBezTo>
                  <a:cubicBezTo>
                    <a:pt x="621" y="106"/>
                    <a:pt x="487" y="0"/>
                    <a:pt x="3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4" name="Google Shape;3754;p18"/>
            <p:cNvSpPr/>
            <p:nvPr/>
          </p:nvSpPr>
          <p:spPr>
            <a:xfrm>
              <a:off x="4718575" y="3916100"/>
              <a:ext cx="14650" cy="13275"/>
            </a:xfrm>
            <a:custGeom>
              <a:avLst/>
              <a:gdLst/>
              <a:ahLst/>
              <a:cxnLst/>
              <a:rect l="l" t="t" r="r" b="b"/>
              <a:pathLst>
                <a:path w="586" h="531" extrusionOk="0">
                  <a:moveTo>
                    <a:pt x="288" y="1"/>
                  </a:moveTo>
                  <a:cubicBezTo>
                    <a:pt x="220" y="1"/>
                    <a:pt x="152" y="24"/>
                    <a:pt x="105" y="71"/>
                  </a:cubicBezTo>
                  <a:cubicBezTo>
                    <a:pt x="0" y="176"/>
                    <a:pt x="0" y="340"/>
                    <a:pt x="105" y="445"/>
                  </a:cubicBezTo>
                  <a:cubicBezTo>
                    <a:pt x="155" y="501"/>
                    <a:pt x="227" y="530"/>
                    <a:pt x="300" y="530"/>
                  </a:cubicBezTo>
                  <a:cubicBezTo>
                    <a:pt x="365" y="530"/>
                    <a:pt x="430" y="507"/>
                    <a:pt x="480" y="457"/>
                  </a:cubicBezTo>
                  <a:cubicBezTo>
                    <a:pt x="585" y="352"/>
                    <a:pt x="585" y="176"/>
                    <a:pt x="480" y="71"/>
                  </a:cubicBezTo>
                  <a:cubicBezTo>
                    <a:pt x="427" y="24"/>
                    <a:pt x="357" y="1"/>
                    <a:pt x="2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5" name="Google Shape;3755;p18"/>
            <p:cNvSpPr/>
            <p:nvPr/>
          </p:nvSpPr>
          <p:spPr>
            <a:xfrm>
              <a:off x="4650725" y="3886275"/>
              <a:ext cx="13325" cy="13175"/>
            </a:xfrm>
            <a:custGeom>
              <a:avLst/>
              <a:gdLst/>
              <a:ahLst/>
              <a:cxnLst/>
              <a:rect l="l" t="t" r="r" b="b"/>
              <a:pathLst>
                <a:path w="533" h="527" extrusionOk="0">
                  <a:moveTo>
                    <a:pt x="265" y="0"/>
                  </a:moveTo>
                  <a:cubicBezTo>
                    <a:pt x="136" y="0"/>
                    <a:pt x="6" y="85"/>
                    <a:pt x="0" y="258"/>
                  </a:cubicBezTo>
                  <a:cubicBezTo>
                    <a:pt x="0" y="436"/>
                    <a:pt x="136" y="527"/>
                    <a:pt x="270" y="527"/>
                  </a:cubicBezTo>
                  <a:cubicBezTo>
                    <a:pt x="399" y="527"/>
                    <a:pt x="526" y="442"/>
                    <a:pt x="526" y="269"/>
                  </a:cubicBezTo>
                  <a:cubicBezTo>
                    <a:pt x="532" y="91"/>
                    <a:pt x="399" y="0"/>
                    <a:pt x="26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6" name="Google Shape;3756;p18"/>
            <p:cNvSpPr/>
            <p:nvPr/>
          </p:nvSpPr>
          <p:spPr>
            <a:xfrm>
              <a:off x="4578775" y="3913475"/>
              <a:ext cx="17850" cy="13175"/>
            </a:xfrm>
            <a:custGeom>
              <a:avLst/>
              <a:gdLst/>
              <a:ahLst/>
              <a:cxnLst/>
              <a:rect l="l" t="t" r="r" b="b"/>
              <a:pathLst>
                <a:path w="714" h="527" extrusionOk="0">
                  <a:moveTo>
                    <a:pt x="358" y="0"/>
                  </a:moveTo>
                  <a:cubicBezTo>
                    <a:pt x="290" y="0"/>
                    <a:pt x="222" y="24"/>
                    <a:pt x="176" y="71"/>
                  </a:cubicBezTo>
                  <a:cubicBezTo>
                    <a:pt x="0" y="246"/>
                    <a:pt x="117" y="527"/>
                    <a:pt x="351" y="527"/>
                  </a:cubicBezTo>
                  <a:cubicBezTo>
                    <a:pt x="597" y="527"/>
                    <a:pt x="714" y="246"/>
                    <a:pt x="550" y="71"/>
                  </a:cubicBezTo>
                  <a:cubicBezTo>
                    <a:pt x="497" y="24"/>
                    <a:pt x="427" y="0"/>
                    <a:pt x="35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7" name="Google Shape;3757;p18"/>
            <p:cNvSpPr/>
            <p:nvPr/>
          </p:nvSpPr>
          <p:spPr>
            <a:xfrm>
              <a:off x="4550975" y="3981600"/>
              <a:ext cx="15525" cy="13075"/>
            </a:xfrm>
            <a:custGeom>
              <a:avLst/>
              <a:gdLst/>
              <a:ahLst/>
              <a:cxnLst/>
              <a:rect l="l" t="t" r="r" b="b"/>
              <a:pathLst>
                <a:path w="621" h="523" extrusionOk="0">
                  <a:moveTo>
                    <a:pt x="261" y="0"/>
                  </a:moveTo>
                  <a:cubicBezTo>
                    <a:pt x="119" y="0"/>
                    <a:pt x="12" y="114"/>
                    <a:pt x="1" y="259"/>
                  </a:cubicBezTo>
                  <a:cubicBezTo>
                    <a:pt x="1" y="417"/>
                    <a:pt x="130" y="522"/>
                    <a:pt x="264" y="522"/>
                  </a:cubicBezTo>
                  <a:cubicBezTo>
                    <a:pt x="328" y="522"/>
                    <a:pt x="392" y="498"/>
                    <a:pt x="445" y="446"/>
                  </a:cubicBezTo>
                  <a:cubicBezTo>
                    <a:pt x="621" y="282"/>
                    <a:pt x="504" y="1"/>
                    <a:pt x="281" y="1"/>
                  </a:cubicBezTo>
                  <a:cubicBezTo>
                    <a:pt x="274" y="1"/>
                    <a:pt x="267" y="0"/>
                    <a:pt x="2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8" name="Google Shape;3758;p18"/>
            <p:cNvSpPr/>
            <p:nvPr/>
          </p:nvSpPr>
          <p:spPr>
            <a:xfrm>
              <a:off x="4591925" y="4099050"/>
              <a:ext cx="23175" cy="19750"/>
            </a:xfrm>
            <a:custGeom>
              <a:avLst/>
              <a:gdLst/>
              <a:ahLst/>
              <a:cxnLst/>
              <a:rect l="l" t="t" r="r" b="b"/>
              <a:pathLst>
                <a:path w="927" h="790" extrusionOk="0">
                  <a:moveTo>
                    <a:pt x="447" y="0"/>
                  </a:moveTo>
                  <a:cubicBezTo>
                    <a:pt x="299" y="0"/>
                    <a:pt x="151" y="79"/>
                    <a:pt x="82" y="240"/>
                  </a:cubicBezTo>
                  <a:cubicBezTo>
                    <a:pt x="0" y="439"/>
                    <a:pt x="82" y="661"/>
                    <a:pt x="293" y="755"/>
                  </a:cubicBezTo>
                  <a:cubicBezTo>
                    <a:pt x="346" y="778"/>
                    <a:pt x="399" y="789"/>
                    <a:pt x="451" y="789"/>
                  </a:cubicBezTo>
                  <a:cubicBezTo>
                    <a:pt x="709" y="789"/>
                    <a:pt x="927" y="525"/>
                    <a:pt x="819" y="252"/>
                  </a:cubicBezTo>
                  <a:cubicBezTo>
                    <a:pt x="754" y="85"/>
                    <a:pt x="601" y="0"/>
                    <a:pt x="4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9" name="Google Shape;3759;p18"/>
            <p:cNvSpPr/>
            <p:nvPr/>
          </p:nvSpPr>
          <p:spPr>
            <a:xfrm>
              <a:off x="4690725" y="4100975"/>
              <a:ext cx="24075" cy="19875"/>
            </a:xfrm>
            <a:custGeom>
              <a:avLst/>
              <a:gdLst/>
              <a:ahLst/>
              <a:cxnLst/>
              <a:rect l="l" t="t" r="r" b="b"/>
              <a:pathLst>
                <a:path w="963" h="795" extrusionOk="0">
                  <a:moveTo>
                    <a:pt x="476" y="0"/>
                  </a:moveTo>
                  <a:cubicBezTo>
                    <a:pt x="218" y="0"/>
                    <a:pt x="1" y="265"/>
                    <a:pt x="108" y="538"/>
                  </a:cubicBezTo>
                  <a:cubicBezTo>
                    <a:pt x="172" y="702"/>
                    <a:pt x="328" y="795"/>
                    <a:pt x="488" y="795"/>
                  </a:cubicBezTo>
                  <a:cubicBezTo>
                    <a:pt x="533" y="795"/>
                    <a:pt x="579" y="787"/>
                    <a:pt x="623" y="772"/>
                  </a:cubicBezTo>
                  <a:cubicBezTo>
                    <a:pt x="950" y="631"/>
                    <a:pt x="962" y="175"/>
                    <a:pt x="635" y="34"/>
                  </a:cubicBezTo>
                  <a:cubicBezTo>
                    <a:pt x="582" y="11"/>
                    <a:pt x="528"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0" name="Google Shape;3760;p18"/>
            <p:cNvSpPr/>
            <p:nvPr/>
          </p:nvSpPr>
          <p:spPr>
            <a:xfrm>
              <a:off x="4762725" y="4032100"/>
              <a:ext cx="24075" cy="20075"/>
            </a:xfrm>
            <a:custGeom>
              <a:avLst/>
              <a:gdLst/>
              <a:ahLst/>
              <a:cxnLst/>
              <a:rect l="l" t="t" r="r" b="b"/>
              <a:pathLst>
                <a:path w="963" h="803" extrusionOk="0">
                  <a:moveTo>
                    <a:pt x="477" y="1"/>
                  </a:moveTo>
                  <a:cubicBezTo>
                    <a:pt x="429" y="1"/>
                    <a:pt x="379" y="9"/>
                    <a:pt x="328" y="29"/>
                  </a:cubicBezTo>
                  <a:cubicBezTo>
                    <a:pt x="1" y="157"/>
                    <a:pt x="1" y="625"/>
                    <a:pt x="317" y="766"/>
                  </a:cubicBezTo>
                  <a:cubicBezTo>
                    <a:pt x="369" y="790"/>
                    <a:pt x="425" y="802"/>
                    <a:pt x="479" y="802"/>
                  </a:cubicBezTo>
                  <a:cubicBezTo>
                    <a:pt x="630" y="802"/>
                    <a:pt x="774" y="713"/>
                    <a:pt x="843" y="567"/>
                  </a:cubicBezTo>
                  <a:cubicBezTo>
                    <a:pt x="963" y="288"/>
                    <a:pt x="752" y="1"/>
                    <a:pt x="47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1" name="Google Shape;3761;p18"/>
            <p:cNvSpPr/>
            <p:nvPr/>
          </p:nvSpPr>
          <p:spPr>
            <a:xfrm>
              <a:off x="4764700" y="3933175"/>
              <a:ext cx="23200" cy="19825"/>
            </a:xfrm>
            <a:custGeom>
              <a:avLst/>
              <a:gdLst/>
              <a:ahLst/>
              <a:cxnLst/>
              <a:rect l="l" t="t" r="r" b="b"/>
              <a:pathLst>
                <a:path w="928" h="793" extrusionOk="0">
                  <a:moveTo>
                    <a:pt x="476" y="0"/>
                  </a:moveTo>
                  <a:cubicBezTo>
                    <a:pt x="332" y="0"/>
                    <a:pt x="189" y="76"/>
                    <a:pt x="121" y="230"/>
                  </a:cubicBezTo>
                  <a:cubicBezTo>
                    <a:pt x="0" y="511"/>
                    <a:pt x="216" y="793"/>
                    <a:pt x="487" y="793"/>
                  </a:cubicBezTo>
                  <a:cubicBezTo>
                    <a:pt x="531" y="793"/>
                    <a:pt x="577" y="785"/>
                    <a:pt x="624" y="768"/>
                  </a:cubicBezTo>
                  <a:cubicBezTo>
                    <a:pt x="823" y="686"/>
                    <a:pt x="928" y="452"/>
                    <a:pt x="846" y="254"/>
                  </a:cubicBezTo>
                  <a:cubicBezTo>
                    <a:pt x="780" y="85"/>
                    <a:pt x="627"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2" name="Google Shape;3762;p18"/>
            <p:cNvSpPr/>
            <p:nvPr/>
          </p:nvSpPr>
          <p:spPr>
            <a:xfrm>
              <a:off x="4695475" y="3861625"/>
              <a:ext cx="23400" cy="19850"/>
            </a:xfrm>
            <a:custGeom>
              <a:avLst/>
              <a:gdLst/>
              <a:ahLst/>
              <a:cxnLst/>
              <a:rect l="l" t="t" r="r" b="b"/>
              <a:pathLst>
                <a:path w="936" h="794" extrusionOk="0">
                  <a:moveTo>
                    <a:pt x="474" y="0"/>
                  </a:moveTo>
                  <a:cubicBezTo>
                    <a:pt x="213" y="0"/>
                    <a:pt x="1" y="271"/>
                    <a:pt x="117" y="542"/>
                  </a:cubicBezTo>
                  <a:cubicBezTo>
                    <a:pt x="182" y="708"/>
                    <a:pt x="336" y="793"/>
                    <a:pt x="489" y="793"/>
                  </a:cubicBezTo>
                  <a:cubicBezTo>
                    <a:pt x="637" y="793"/>
                    <a:pt x="785" y="714"/>
                    <a:pt x="854" y="553"/>
                  </a:cubicBezTo>
                  <a:cubicBezTo>
                    <a:pt x="936" y="355"/>
                    <a:pt x="842" y="121"/>
                    <a:pt x="643" y="39"/>
                  </a:cubicBezTo>
                  <a:cubicBezTo>
                    <a:pt x="587" y="12"/>
                    <a:pt x="529" y="0"/>
                    <a:pt x="4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3" name="Google Shape;3763;p18"/>
            <p:cNvSpPr/>
            <p:nvPr/>
          </p:nvSpPr>
          <p:spPr>
            <a:xfrm>
              <a:off x="4596025" y="3859500"/>
              <a:ext cx="24050" cy="19750"/>
            </a:xfrm>
            <a:custGeom>
              <a:avLst/>
              <a:gdLst/>
              <a:ahLst/>
              <a:cxnLst/>
              <a:rect l="l" t="t" r="r" b="b"/>
              <a:pathLst>
                <a:path w="962" h="790" extrusionOk="0">
                  <a:moveTo>
                    <a:pt x="488" y="1"/>
                  </a:moveTo>
                  <a:cubicBezTo>
                    <a:pt x="438" y="1"/>
                    <a:pt x="388" y="10"/>
                    <a:pt x="340" y="30"/>
                  </a:cubicBezTo>
                  <a:cubicBezTo>
                    <a:pt x="0" y="159"/>
                    <a:pt x="0" y="615"/>
                    <a:pt x="316" y="755"/>
                  </a:cubicBezTo>
                  <a:cubicBezTo>
                    <a:pt x="371" y="779"/>
                    <a:pt x="426" y="790"/>
                    <a:pt x="480" y="790"/>
                  </a:cubicBezTo>
                  <a:cubicBezTo>
                    <a:pt x="744" y="790"/>
                    <a:pt x="961" y="525"/>
                    <a:pt x="854" y="252"/>
                  </a:cubicBezTo>
                  <a:cubicBezTo>
                    <a:pt x="792" y="93"/>
                    <a:pt x="643" y="1"/>
                    <a:pt x="4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4" name="Google Shape;3764;p18"/>
            <p:cNvSpPr/>
            <p:nvPr/>
          </p:nvSpPr>
          <p:spPr>
            <a:xfrm>
              <a:off x="4524025" y="3928050"/>
              <a:ext cx="24050" cy="19800"/>
            </a:xfrm>
            <a:custGeom>
              <a:avLst/>
              <a:gdLst/>
              <a:ahLst/>
              <a:cxnLst/>
              <a:rect l="l" t="t" r="r" b="b"/>
              <a:pathLst>
                <a:path w="962" h="792" extrusionOk="0">
                  <a:moveTo>
                    <a:pt x="483" y="1"/>
                  </a:moveTo>
                  <a:cubicBezTo>
                    <a:pt x="333" y="1"/>
                    <a:pt x="188" y="90"/>
                    <a:pt x="119" y="236"/>
                  </a:cubicBezTo>
                  <a:cubicBezTo>
                    <a:pt x="0" y="514"/>
                    <a:pt x="209" y="791"/>
                    <a:pt x="475" y="791"/>
                  </a:cubicBezTo>
                  <a:cubicBezTo>
                    <a:pt x="523" y="791"/>
                    <a:pt x="572" y="782"/>
                    <a:pt x="622" y="763"/>
                  </a:cubicBezTo>
                  <a:cubicBezTo>
                    <a:pt x="950" y="634"/>
                    <a:pt x="962" y="178"/>
                    <a:pt x="646" y="37"/>
                  </a:cubicBezTo>
                  <a:cubicBezTo>
                    <a:pt x="593" y="13"/>
                    <a:pt x="538" y="1"/>
                    <a:pt x="4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5" name="Google Shape;3765;p18"/>
            <p:cNvSpPr/>
            <p:nvPr/>
          </p:nvSpPr>
          <p:spPr>
            <a:xfrm>
              <a:off x="4518550" y="4027375"/>
              <a:ext cx="26900" cy="20350"/>
            </a:xfrm>
            <a:custGeom>
              <a:avLst/>
              <a:gdLst/>
              <a:ahLst/>
              <a:cxnLst/>
              <a:rect l="l" t="t" r="r" b="b"/>
              <a:pathLst>
                <a:path w="1076" h="814" extrusionOk="0">
                  <a:moveTo>
                    <a:pt x="627" y="1"/>
                  </a:moveTo>
                  <a:cubicBezTo>
                    <a:pt x="577" y="1"/>
                    <a:pt x="527" y="10"/>
                    <a:pt x="479" y="30"/>
                  </a:cubicBezTo>
                  <a:cubicBezTo>
                    <a:pt x="0" y="183"/>
                    <a:pt x="186" y="814"/>
                    <a:pt x="581" y="814"/>
                  </a:cubicBezTo>
                  <a:cubicBezTo>
                    <a:pt x="640" y="814"/>
                    <a:pt x="704" y="799"/>
                    <a:pt x="771" y="767"/>
                  </a:cubicBezTo>
                  <a:cubicBezTo>
                    <a:pt x="970" y="685"/>
                    <a:pt x="1075" y="451"/>
                    <a:pt x="993" y="253"/>
                  </a:cubicBezTo>
                  <a:cubicBezTo>
                    <a:pt x="931" y="93"/>
                    <a:pt x="782" y="1"/>
                    <a:pt x="6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6" name="Google Shape;3766;p18"/>
            <p:cNvSpPr/>
            <p:nvPr/>
          </p:nvSpPr>
          <p:spPr>
            <a:xfrm>
              <a:off x="4534300" y="4098975"/>
              <a:ext cx="7350" cy="6675"/>
            </a:xfrm>
            <a:custGeom>
              <a:avLst/>
              <a:gdLst/>
              <a:ahLst/>
              <a:cxnLst/>
              <a:rect l="l" t="t" r="r" b="b"/>
              <a:pathLst>
                <a:path w="294" h="267" extrusionOk="0">
                  <a:moveTo>
                    <a:pt x="148" y="0"/>
                  </a:moveTo>
                  <a:cubicBezTo>
                    <a:pt x="115" y="0"/>
                    <a:pt x="83" y="15"/>
                    <a:pt x="59" y="44"/>
                  </a:cubicBezTo>
                  <a:cubicBezTo>
                    <a:pt x="1" y="91"/>
                    <a:pt x="1" y="173"/>
                    <a:pt x="59" y="231"/>
                  </a:cubicBezTo>
                  <a:cubicBezTo>
                    <a:pt x="83" y="255"/>
                    <a:pt x="115" y="267"/>
                    <a:pt x="148" y="267"/>
                  </a:cubicBezTo>
                  <a:cubicBezTo>
                    <a:pt x="182" y="267"/>
                    <a:pt x="217" y="255"/>
                    <a:pt x="246" y="231"/>
                  </a:cubicBezTo>
                  <a:cubicBezTo>
                    <a:pt x="293" y="173"/>
                    <a:pt x="293" y="91"/>
                    <a:pt x="246" y="44"/>
                  </a:cubicBezTo>
                  <a:cubicBezTo>
                    <a:pt x="217" y="15"/>
                    <a:pt x="182" y="0"/>
                    <a:pt x="14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7" name="Google Shape;3767;p18"/>
            <p:cNvSpPr/>
            <p:nvPr/>
          </p:nvSpPr>
          <p:spPr>
            <a:xfrm>
              <a:off x="4648675" y="4148825"/>
              <a:ext cx="7825" cy="6575"/>
            </a:xfrm>
            <a:custGeom>
              <a:avLst/>
              <a:gdLst/>
              <a:ahLst/>
              <a:cxnLst/>
              <a:rect l="l" t="t" r="r" b="b"/>
              <a:pathLst>
                <a:path w="313" h="263" extrusionOk="0">
                  <a:moveTo>
                    <a:pt x="141" y="1"/>
                  </a:moveTo>
                  <a:cubicBezTo>
                    <a:pt x="70" y="1"/>
                    <a:pt x="0" y="53"/>
                    <a:pt x="0" y="133"/>
                  </a:cubicBezTo>
                  <a:cubicBezTo>
                    <a:pt x="0" y="203"/>
                    <a:pt x="59" y="261"/>
                    <a:pt x="129" y="261"/>
                  </a:cubicBezTo>
                  <a:cubicBezTo>
                    <a:pt x="134" y="262"/>
                    <a:pt x="138" y="262"/>
                    <a:pt x="143" y="262"/>
                  </a:cubicBezTo>
                  <a:cubicBezTo>
                    <a:pt x="262" y="262"/>
                    <a:pt x="313" y="118"/>
                    <a:pt x="234" y="39"/>
                  </a:cubicBezTo>
                  <a:cubicBezTo>
                    <a:pt x="208" y="13"/>
                    <a:pt x="174"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8" name="Google Shape;3768;p18"/>
            <p:cNvSpPr/>
            <p:nvPr/>
          </p:nvSpPr>
          <p:spPr>
            <a:xfrm>
              <a:off x="4764475" y="4103875"/>
              <a:ext cx="7925" cy="6425"/>
            </a:xfrm>
            <a:custGeom>
              <a:avLst/>
              <a:gdLst/>
              <a:ahLst/>
              <a:cxnLst/>
              <a:rect l="l" t="t" r="r" b="b"/>
              <a:pathLst>
                <a:path w="317" h="257" extrusionOk="0">
                  <a:moveTo>
                    <a:pt x="146" y="0"/>
                  </a:moveTo>
                  <a:cubicBezTo>
                    <a:pt x="112" y="0"/>
                    <a:pt x="77" y="12"/>
                    <a:pt x="48" y="35"/>
                  </a:cubicBezTo>
                  <a:cubicBezTo>
                    <a:pt x="1" y="82"/>
                    <a:pt x="1" y="176"/>
                    <a:pt x="48" y="223"/>
                  </a:cubicBezTo>
                  <a:cubicBezTo>
                    <a:pt x="74" y="246"/>
                    <a:pt x="103" y="256"/>
                    <a:pt x="131" y="256"/>
                  </a:cubicBezTo>
                  <a:cubicBezTo>
                    <a:pt x="229" y="256"/>
                    <a:pt x="317" y="135"/>
                    <a:pt x="235" y="35"/>
                  </a:cubicBezTo>
                  <a:cubicBezTo>
                    <a:pt x="212" y="12"/>
                    <a:pt x="179" y="0"/>
                    <a:pt x="1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9" name="Google Shape;3769;p18"/>
            <p:cNvSpPr/>
            <p:nvPr/>
          </p:nvSpPr>
          <p:spPr>
            <a:xfrm>
              <a:off x="4813125" y="3990075"/>
              <a:ext cx="9000" cy="6775"/>
            </a:xfrm>
            <a:custGeom>
              <a:avLst/>
              <a:gdLst/>
              <a:ahLst/>
              <a:cxnLst/>
              <a:rect l="l" t="t" r="r" b="b"/>
              <a:pathLst>
                <a:path w="360" h="271" extrusionOk="0">
                  <a:moveTo>
                    <a:pt x="175" y="0"/>
                  </a:moveTo>
                  <a:cubicBezTo>
                    <a:pt x="1" y="0"/>
                    <a:pt x="4" y="271"/>
                    <a:pt x="185" y="271"/>
                  </a:cubicBezTo>
                  <a:cubicBezTo>
                    <a:pt x="188" y="271"/>
                    <a:pt x="192" y="271"/>
                    <a:pt x="196" y="271"/>
                  </a:cubicBezTo>
                  <a:cubicBezTo>
                    <a:pt x="360" y="247"/>
                    <a:pt x="360" y="13"/>
                    <a:pt x="196" y="1"/>
                  </a:cubicBezTo>
                  <a:cubicBezTo>
                    <a:pt x="189" y="1"/>
                    <a:pt x="181" y="0"/>
                    <a:pt x="1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0" name="Google Shape;3770;p18"/>
            <p:cNvSpPr/>
            <p:nvPr/>
          </p:nvSpPr>
          <p:spPr>
            <a:xfrm>
              <a:off x="4768150" y="3874575"/>
              <a:ext cx="8350" cy="6625"/>
            </a:xfrm>
            <a:custGeom>
              <a:avLst/>
              <a:gdLst/>
              <a:ahLst/>
              <a:cxnLst/>
              <a:rect l="l" t="t" r="r" b="b"/>
              <a:pathLst>
                <a:path w="334" h="265" extrusionOk="0">
                  <a:moveTo>
                    <a:pt x="189" y="0"/>
                  </a:moveTo>
                  <a:cubicBezTo>
                    <a:pt x="155" y="0"/>
                    <a:pt x="123" y="12"/>
                    <a:pt x="100" y="35"/>
                  </a:cubicBezTo>
                  <a:cubicBezTo>
                    <a:pt x="0" y="126"/>
                    <a:pt x="89" y="264"/>
                    <a:pt x="194" y="264"/>
                  </a:cubicBezTo>
                  <a:cubicBezTo>
                    <a:pt x="225" y="264"/>
                    <a:pt x="257" y="252"/>
                    <a:pt x="287" y="223"/>
                  </a:cubicBezTo>
                  <a:cubicBezTo>
                    <a:pt x="334" y="176"/>
                    <a:pt x="334" y="82"/>
                    <a:pt x="287" y="35"/>
                  </a:cubicBezTo>
                  <a:cubicBezTo>
                    <a:pt x="258" y="12"/>
                    <a:pt x="222" y="0"/>
                    <a:pt x="18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1" name="Google Shape;3771;p18"/>
            <p:cNvSpPr/>
            <p:nvPr/>
          </p:nvSpPr>
          <p:spPr>
            <a:xfrm>
              <a:off x="4654225" y="3824550"/>
              <a:ext cx="7925" cy="6750"/>
            </a:xfrm>
            <a:custGeom>
              <a:avLst/>
              <a:gdLst/>
              <a:ahLst/>
              <a:cxnLst/>
              <a:rect l="l" t="t" r="r" b="b"/>
              <a:pathLst>
                <a:path w="317" h="270" extrusionOk="0">
                  <a:moveTo>
                    <a:pt x="188" y="1"/>
                  </a:moveTo>
                  <a:cubicBezTo>
                    <a:pt x="59" y="1"/>
                    <a:pt x="0" y="141"/>
                    <a:pt x="82" y="223"/>
                  </a:cubicBezTo>
                  <a:cubicBezTo>
                    <a:pt x="110" y="255"/>
                    <a:pt x="147" y="269"/>
                    <a:pt x="183" y="269"/>
                  </a:cubicBezTo>
                  <a:cubicBezTo>
                    <a:pt x="251" y="269"/>
                    <a:pt x="316" y="218"/>
                    <a:pt x="316" y="141"/>
                  </a:cubicBezTo>
                  <a:cubicBezTo>
                    <a:pt x="316" y="59"/>
                    <a:pt x="258" y="1"/>
                    <a:pt x="1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2" name="Google Shape;3772;p18"/>
            <p:cNvSpPr/>
            <p:nvPr/>
          </p:nvSpPr>
          <p:spPr>
            <a:xfrm>
              <a:off x="4538975" y="3869900"/>
              <a:ext cx="8000" cy="6425"/>
            </a:xfrm>
            <a:custGeom>
              <a:avLst/>
              <a:gdLst/>
              <a:ahLst/>
              <a:cxnLst/>
              <a:rect l="l" t="t" r="r" b="b"/>
              <a:pathLst>
                <a:path w="320" h="257" extrusionOk="0">
                  <a:moveTo>
                    <a:pt x="147" y="0"/>
                  </a:moveTo>
                  <a:cubicBezTo>
                    <a:pt x="112" y="0"/>
                    <a:pt x="77" y="12"/>
                    <a:pt x="48" y="35"/>
                  </a:cubicBezTo>
                  <a:cubicBezTo>
                    <a:pt x="1" y="82"/>
                    <a:pt x="1" y="176"/>
                    <a:pt x="48" y="222"/>
                  </a:cubicBezTo>
                  <a:cubicBezTo>
                    <a:pt x="77" y="246"/>
                    <a:pt x="107" y="256"/>
                    <a:pt x="136" y="256"/>
                  </a:cubicBezTo>
                  <a:cubicBezTo>
                    <a:pt x="237" y="256"/>
                    <a:pt x="319" y="135"/>
                    <a:pt x="247" y="35"/>
                  </a:cubicBezTo>
                  <a:cubicBezTo>
                    <a:pt x="217" y="12"/>
                    <a:pt x="182" y="0"/>
                    <a:pt x="1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3" name="Google Shape;3773;p18"/>
            <p:cNvSpPr/>
            <p:nvPr/>
          </p:nvSpPr>
          <p:spPr>
            <a:xfrm>
              <a:off x="4489275" y="3983375"/>
              <a:ext cx="7625" cy="6750"/>
            </a:xfrm>
            <a:custGeom>
              <a:avLst/>
              <a:gdLst/>
              <a:ahLst/>
              <a:cxnLst/>
              <a:rect l="l" t="t" r="r" b="b"/>
              <a:pathLst>
                <a:path w="305" h="270" extrusionOk="0">
                  <a:moveTo>
                    <a:pt x="141" y="0"/>
                  </a:moveTo>
                  <a:cubicBezTo>
                    <a:pt x="59" y="0"/>
                    <a:pt x="0" y="59"/>
                    <a:pt x="0" y="129"/>
                  </a:cubicBezTo>
                  <a:cubicBezTo>
                    <a:pt x="0" y="211"/>
                    <a:pt x="69" y="270"/>
                    <a:pt x="138" y="270"/>
                  </a:cubicBezTo>
                  <a:cubicBezTo>
                    <a:pt x="168" y="270"/>
                    <a:pt x="198" y="259"/>
                    <a:pt x="222" y="234"/>
                  </a:cubicBezTo>
                  <a:cubicBezTo>
                    <a:pt x="304" y="152"/>
                    <a:pt x="257" y="12"/>
                    <a:pt x="14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4" name="Google Shape;3774;p18"/>
            <p:cNvSpPr/>
            <p:nvPr/>
          </p:nvSpPr>
          <p:spPr>
            <a:xfrm>
              <a:off x="4568875" y="4161675"/>
              <a:ext cx="16050" cy="13150"/>
            </a:xfrm>
            <a:custGeom>
              <a:avLst/>
              <a:gdLst/>
              <a:ahLst/>
              <a:cxnLst/>
              <a:rect l="l" t="t" r="r" b="b"/>
              <a:pathLst>
                <a:path w="642" h="526" extrusionOk="0">
                  <a:moveTo>
                    <a:pt x="316" y="0"/>
                  </a:moveTo>
                  <a:cubicBezTo>
                    <a:pt x="215" y="0"/>
                    <a:pt x="123" y="63"/>
                    <a:pt x="80" y="157"/>
                  </a:cubicBezTo>
                  <a:cubicBezTo>
                    <a:pt x="0" y="337"/>
                    <a:pt x="142" y="525"/>
                    <a:pt x="324" y="525"/>
                  </a:cubicBezTo>
                  <a:cubicBezTo>
                    <a:pt x="355" y="525"/>
                    <a:pt x="387" y="520"/>
                    <a:pt x="419" y="508"/>
                  </a:cubicBezTo>
                  <a:cubicBezTo>
                    <a:pt x="630" y="426"/>
                    <a:pt x="642" y="122"/>
                    <a:pt x="431" y="28"/>
                  </a:cubicBezTo>
                  <a:cubicBezTo>
                    <a:pt x="393" y="9"/>
                    <a:pt x="354" y="0"/>
                    <a:pt x="31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5" name="Google Shape;3775;p18"/>
            <p:cNvSpPr/>
            <p:nvPr/>
          </p:nvSpPr>
          <p:spPr>
            <a:xfrm>
              <a:off x="4717900" y="4164275"/>
              <a:ext cx="16200" cy="13700"/>
            </a:xfrm>
            <a:custGeom>
              <a:avLst/>
              <a:gdLst/>
              <a:ahLst/>
              <a:cxnLst/>
              <a:rect l="l" t="t" r="r" b="b"/>
              <a:pathLst>
                <a:path w="648" h="548" extrusionOk="0">
                  <a:moveTo>
                    <a:pt x="351" y="1"/>
                  </a:moveTo>
                  <a:cubicBezTo>
                    <a:pt x="179" y="1"/>
                    <a:pt x="1" y="164"/>
                    <a:pt x="97" y="380"/>
                  </a:cubicBezTo>
                  <a:cubicBezTo>
                    <a:pt x="144" y="482"/>
                    <a:pt x="248" y="547"/>
                    <a:pt x="359" y="547"/>
                  </a:cubicBezTo>
                  <a:cubicBezTo>
                    <a:pt x="389" y="547"/>
                    <a:pt x="419" y="542"/>
                    <a:pt x="448" y="533"/>
                  </a:cubicBezTo>
                  <a:cubicBezTo>
                    <a:pt x="577" y="474"/>
                    <a:pt x="647" y="322"/>
                    <a:pt x="589" y="182"/>
                  </a:cubicBezTo>
                  <a:cubicBezTo>
                    <a:pt x="546" y="54"/>
                    <a:pt x="450" y="1"/>
                    <a:pt x="35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6" name="Google Shape;3776;p18"/>
            <p:cNvSpPr/>
            <p:nvPr/>
          </p:nvSpPr>
          <p:spPr>
            <a:xfrm>
              <a:off x="4826200" y="4061625"/>
              <a:ext cx="16050" cy="13250"/>
            </a:xfrm>
            <a:custGeom>
              <a:avLst/>
              <a:gdLst/>
              <a:ahLst/>
              <a:cxnLst/>
              <a:rect l="l" t="t" r="r" b="b"/>
              <a:pathLst>
                <a:path w="642" h="530" extrusionOk="0">
                  <a:moveTo>
                    <a:pt x="325" y="0"/>
                  </a:moveTo>
                  <a:cubicBezTo>
                    <a:pt x="296" y="0"/>
                    <a:pt x="265" y="5"/>
                    <a:pt x="234" y="17"/>
                  </a:cubicBezTo>
                  <a:cubicBezTo>
                    <a:pt x="12" y="99"/>
                    <a:pt x="0" y="415"/>
                    <a:pt x="223" y="509"/>
                  </a:cubicBezTo>
                  <a:cubicBezTo>
                    <a:pt x="254" y="523"/>
                    <a:pt x="287" y="530"/>
                    <a:pt x="319" y="530"/>
                  </a:cubicBezTo>
                  <a:cubicBezTo>
                    <a:pt x="420" y="530"/>
                    <a:pt x="518" y="466"/>
                    <a:pt x="562" y="368"/>
                  </a:cubicBezTo>
                  <a:cubicBezTo>
                    <a:pt x="642" y="188"/>
                    <a:pt x="500" y="0"/>
                    <a:pt x="3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7" name="Google Shape;3777;p18"/>
            <p:cNvSpPr/>
            <p:nvPr/>
          </p:nvSpPr>
          <p:spPr>
            <a:xfrm>
              <a:off x="4829200" y="3912775"/>
              <a:ext cx="15450" cy="13250"/>
            </a:xfrm>
            <a:custGeom>
              <a:avLst/>
              <a:gdLst/>
              <a:ahLst/>
              <a:cxnLst/>
              <a:rect l="l" t="t" r="r" b="b"/>
              <a:pathLst>
                <a:path w="618" h="530" extrusionOk="0">
                  <a:moveTo>
                    <a:pt x="321" y="0"/>
                  </a:moveTo>
                  <a:cubicBezTo>
                    <a:pt x="223" y="0"/>
                    <a:pt x="126" y="53"/>
                    <a:pt x="79" y="157"/>
                  </a:cubicBezTo>
                  <a:cubicBezTo>
                    <a:pt x="1" y="343"/>
                    <a:pt x="145" y="530"/>
                    <a:pt x="317" y="530"/>
                  </a:cubicBezTo>
                  <a:cubicBezTo>
                    <a:pt x="350" y="530"/>
                    <a:pt x="385" y="523"/>
                    <a:pt x="419" y="508"/>
                  </a:cubicBezTo>
                  <a:cubicBezTo>
                    <a:pt x="559" y="449"/>
                    <a:pt x="617" y="297"/>
                    <a:pt x="571" y="169"/>
                  </a:cubicBezTo>
                  <a:cubicBezTo>
                    <a:pt x="523" y="56"/>
                    <a:pt x="422" y="0"/>
                    <a:pt x="32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8" name="Google Shape;3778;p18"/>
            <p:cNvSpPr/>
            <p:nvPr/>
          </p:nvSpPr>
          <p:spPr>
            <a:xfrm>
              <a:off x="4725875" y="3805400"/>
              <a:ext cx="16075" cy="13150"/>
            </a:xfrm>
            <a:custGeom>
              <a:avLst/>
              <a:gdLst/>
              <a:ahLst/>
              <a:cxnLst/>
              <a:rect l="l" t="t" r="r" b="b"/>
              <a:pathLst>
                <a:path w="643" h="526" extrusionOk="0">
                  <a:moveTo>
                    <a:pt x="318" y="1"/>
                  </a:moveTo>
                  <a:cubicBezTo>
                    <a:pt x="287" y="1"/>
                    <a:pt x="255" y="6"/>
                    <a:pt x="223" y="18"/>
                  </a:cubicBezTo>
                  <a:cubicBezTo>
                    <a:pt x="1" y="100"/>
                    <a:pt x="1" y="404"/>
                    <a:pt x="211" y="509"/>
                  </a:cubicBezTo>
                  <a:cubicBezTo>
                    <a:pt x="244" y="520"/>
                    <a:pt x="277" y="525"/>
                    <a:pt x="309" y="525"/>
                  </a:cubicBezTo>
                  <a:cubicBezTo>
                    <a:pt x="417" y="525"/>
                    <a:pt x="517" y="468"/>
                    <a:pt x="562" y="369"/>
                  </a:cubicBezTo>
                  <a:cubicBezTo>
                    <a:pt x="642" y="189"/>
                    <a:pt x="500" y="1"/>
                    <a:pt x="31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9" name="Google Shape;3779;p18"/>
            <p:cNvSpPr/>
            <p:nvPr/>
          </p:nvSpPr>
          <p:spPr>
            <a:xfrm>
              <a:off x="4576425" y="3802400"/>
              <a:ext cx="16025" cy="13375"/>
            </a:xfrm>
            <a:custGeom>
              <a:avLst/>
              <a:gdLst/>
              <a:ahLst/>
              <a:cxnLst/>
              <a:rect l="l" t="t" r="r" b="b"/>
              <a:pathLst>
                <a:path w="641" h="535" extrusionOk="0">
                  <a:moveTo>
                    <a:pt x="319" y="0"/>
                  </a:moveTo>
                  <a:cubicBezTo>
                    <a:pt x="287" y="0"/>
                    <a:pt x="254" y="7"/>
                    <a:pt x="223" y="21"/>
                  </a:cubicBezTo>
                  <a:cubicBezTo>
                    <a:pt x="0" y="103"/>
                    <a:pt x="0" y="419"/>
                    <a:pt x="211" y="512"/>
                  </a:cubicBezTo>
                  <a:cubicBezTo>
                    <a:pt x="247" y="528"/>
                    <a:pt x="283" y="534"/>
                    <a:pt x="317" y="534"/>
                  </a:cubicBezTo>
                  <a:cubicBezTo>
                    <a:pt x="497" y="534"/>
                    <a:pt x="641" y="348"/>
                    <a:pt x="562" y="161"/>
                  </a:cubicBezTo>
                  <a:cubicBezTo>
                    <a:pt x="518" y="64"/>
                    <a:pt x="42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0" name="Google Shape;3780;p18"/>
            <p:cNvSpPr/>
            <p:nvPr/>
          </p:nvSpPr>
          <p:spPr>
            <a:xfrm>
              <a:off x="4468250" y="3905300"/>
              <a:ext cx="16075" cy="13300"/>
            </a:xfrm>
            <a:custGeom>
              <a:avLst/>
              <a:gdLst/>
              <a:ahLst/>
              <a:cxnLst/>
              <a:rect l="l" t="t" r="r" b="b"/>
              <a:pathLst>
                <a:path w="643" h="532" extrusionOk="0">
                  <a:moveTo>
                    <a:pt x="327" y="1"/>
                  </a:moveTo>
                  <a:cubicBezTo>
                    <a:pt x="225" y="1"/>
                    <a:pt x="124" y="60"/>
                    <a:pt x="81" y="164"/>
                  </a:cubicBezTo>
                  <a:cubicBezTo>
                    <a:pt x="1" y="343"/>
                    <a:pt x="143" y="532"/>
                    <a:pt x="324" y="532"/>
                  </a:cubicBezTo>
                  <a:cubicBezTo>
                    <a:pt x="355" y="532"/>
                    <a:pt x="388" y="526"/>
                    <a:pt x="420" y="514"/>
                  </a:cubicBezTo>
                  <a:cubicBezTo>
                    <a:pt x="642" y="433"/>
                    <a:pt x="642" y="117"/>
                    <a:pt x="432" y="23"/>
                  </a:cubicBezTo>
                  <a:cubicBezTo>
                    <a:pt x="398" y="8"/>
                    <a:pt x="362" y="1"/>
                    <a:pt x="3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1" name="Google Shape;3781;p18"/>
            <p:cNvSpPr/>
            <p:nvPr/>
          </p:nvSpPr>
          <p:spPr>
            <a:xfrm>
              <a:off x="4465875" y="4053875"/>
              <a:ext cx="17800" cy="13525"/>
            </a:xfrm>
            <a:custGeom>
              <a:avLst/>
              <a:gdLst/>
              <a:ahLst/>
              <a:cxnLst/>
              <a:rect l="l" t="t" r="r" b="b"/>
              <a:pathLst>
                <a:path w="712" h="541" extrusionOk="0">
                  <a:moveTo>
                    <a:pt x="341" y="1"/>
                  </a:moveTo>
                  <a:cubicBezTo>
                    <a:pt x="300" y="1"/>
                    <a:pt x="257" y="11"/>
                    <a:pt x="211" y="35"/>
                  </a:cubicBezTo>
                  <a:cubicBezTo>
                    <a:pt x="70" y="82"/>
                    <a:pt x="0" y="234"/>
                    <a:pt x="59" y="374"/>
                  </a:cubicBezTo>
                  <a:cubicBezTo>
                    <a:pt x="96" y="476"/>
                    <a:pt x="198" y="541"/>
                    <a:pt x="309" y="541"/>
                  </a:cubicBezTo>
                  <a:cubicBezTo>
                    <a:pt x="338" y="541"/>
                    <a:pt x="368" y="536"/>
                    <a:pt x="398" y="526"/>
                  </a:cubicBezTo>
                  <a:cubicBezTo>
                    <a:pt x="711" y="425"/>
                    <a:pt x="597" y="1"/>
                    <a:pt x="3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2" name="Google Shape;3782;p18"/>
            <p:cNvSpPr/>
            <p:nvPr/>
          </p:nvSpPr>
          <p:spPr>
            <a:xfrm>
              <a:off x="4486175" y="4143950"/>
              <a:ext cx="8375" cy="6500"/>
            </a:xfrm>
            <a:custGeom>
              <a:avLst/>
              <a:gdLst/>
              <a:ahLst/>
              <a:cxnLst/>
              <a:rect l="l" t="t" r="r" b="b"/>
              <a:pathLst>
                <a:path w="335" h="260" extrusionOk="0">
                  <a:moveTo>
                    <a:pt x="190" y="0"/>
                  </a:moveTo>
                  <a:cubicBezTo>
                    <a:pt x="156" y="0"/>
                    <a:pt x="124" y="12"/>
                    <a:pt x="101" y="35"/>
                  </a:cubicBezTo>
                  <a:cubicBezTo>
                    <a:pt x="1" y="126"/>
                    <a:pt x="91" y="259"/>
                    <a:pt x="197" y="259"/>
                  </a:cubicBezTo>
                  <a:cubicBezTo>
                    <a:pt x="228" y="259"/>
                    <a:pt x="259" y="248"/>
                    <a:pt x="288" y="222"/>
                  </a:cubicBezTo>
                  <a:cubicBezTo>
                    <a:pt x="335" y="176"/>
                    <a:pt x="335" y="82"/>
                    <a:pt x="288" y="35"/>
                  </a:cubicBezTo>
                  <a:cubicBezTo>
                    <a:pt x="259" y="12"/>
                    <a:pt x="224" y="0"/>
                    <a:pt x="19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3" name="Google Shape;3783;p18"/>
            <p:cNvSpPr/>
            <p:nvPr/>
          </p:nvSpPr>
          <p:spPr>
            <a:xfrm>
              <a:off x="4647500" y="4213575"/>
              <a:ext cx="7625" cy="6725"/>
            </a:xfrm>
            <a:custGeom>
              <a:avLst/>
              <a:gdLst/>
              <a:ahLst/>
              <a:cxnLst/>
              <a:rect l="l" t="t" r="r" b="b"/>
              <a:pathLst>
                <a:path w="305" h="269" extrusionOk="0">
                  <a:moveTo>
                    <a:pt x="127" y="0"/>
                  </a:moveTo>
                  <a:cubicBezTo>
                    <a:pt x="62" y="0"/>
                    <a:pt x="0" y="55"/>
                    <a:pt x="0" y="140"/>
                  </a:cubicBezTo>
                  <a:cubicBezTo>
                    <a:pt x="0" y="210"/>
                    <a:pt x="59" y="269"/>
                    <a:pt x="129" y="269"/>
                  </a:cubicBezTo>
                  <a:cubicBezTo>
                    <a:pt x="246" y="269"/>
                    <a:pt x="304" y="128"/>
                    <a:pt x="223" y="46"/>
                  </a:cubicBezTo>
                  <a:cubicBezTo>
                    <a:pt x="195" y="15"/>
                    <a:pt x="160" y="0"/>
                    <a:pt x="1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4" name="Google Shape;3784;p18"/>
            <p:cNvSpPr/>
            <p:nvPr/>
          </p:nvSpPr>
          <p:spPr>
            <a:xfrm>
              <a:off x="4809525" y="4150450"/>
              <a:ext cx="7925" cy="6350"/>
            </a:xfrm>
            <a:custGeom>
              <a:avLst/>
              <a:gdLst/>
              <a:ahLst/>
              <a:cxnLst/>
              <a:rect l="l" t="t" r="r" b="b"/>
              <a:pathLst>
                <a:path w="317" h="254" extrusionOk="0">
                  <a:moveTo>
                    <a:pt x="145" y="0"/>
                  </a:moveTo>
                  <a:cubicBezTo>
                    <a:pt x="112" y="0"/>
                    <a:pt x="77" y="15"/>
                    <a:pt x="47" y="44"/>
                  </a:cubicBezTo>
                  <a:cubicBezTo>
                    <a:pt x="1" y="91"/>
                    <a:pt x="1" y="173"/>
                    <a:pt x="47" y="231"/>
                  </a:cubicBezTo>
                  <a:lnTo>
                    <a:pt x="47" y="220"/>
                  </a:lnTo>
                  <a:cubicBezTo>
                    <a:pt x="74" y="244"/>
                    <a:pt x="103" y="254"/>
                    <a:pt x="132" y="254"/>
                  </a:cubicBezTo>
                  <a:cubicBezTo>
                    <a:pt x="229" y="254"/>
                    <a:pt x="316" y="135"/>
                    <a:pt x="235" y="44"/>
                  </a:cubicBezTo>
                  <a:cubicBezTo>
                    <a:pt x="211" y="15"/>
                    <a:pt x="179" y="0"/>
                    <a:pt x="14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5" name="Google Shape;3785;p18"/>
            <p:cNvSpPr/>
            <p:nvPr/>
          </p:nvSpPr>
          <p:spPr>
            <a:xfrm>
              <a:off x="4878850" y="3991475"/>
              <a:ext cx="7825" cy="6550"/>
            </a:xfrm>
            <a:custGeom>
              <a:avLst/>
              <a:gdLst/>
              <a:ahLst/>
              <a:cxnLst/>
              <a:rect l="l" t="t" r="r" b="b"/>
              <a:pathLst>
                <a:path w="313" h="262" extrusionOk="0">
                  <a:moveTo>
                    <a:pt x="180" y="1"/>
                  </a:moveTo>
                  <a:cubicBezTo>
                    <a:pt x="147" y="1"/>
                    <a:pt x="112" y="13"/>
                    <a:pt x="82" y="39"/>
                  </a:cubicBezTo>
                  <a:cubicBezTo>
                    <a:pt x="0" y="121"/>
                    <a:pt x="59" y="261"/>
                    <a:pt x="176" y="261"/>
                  </a:cubicBezTo>
                  <a:cubicBezTo>
                    <a:pt x="246" y="261"/>
                    <a:pt x="304" y="203"/>
                    <a:pt x="304" y="133"/>
                  </a:cubicBezTo>
                  <a:cubicBezTo>
                    <a:pt x="312" y="53"/>
                    <a:pt x="250" y="1"/>
                    <a:pt x="18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6" name="Google Shape;3786;p18"/>
            <p:cNvSpPr/>
            <p:nvPr/>
          </p:nvSpPr>
          <p:spPr>
            <a:xfrm>
              <a:off x="4816250" y="3829600"/>
              <a:ext cx="7050" cy="6675"/>
            </a:xfrm>
            <a:custGeom>
              <a:avLst/>
              <a:gdLst/>
              <a:ahLst/>
              <a:cxnLst/>
              <a:rect l="l" t="t" r="r" b="b"/>
              <a:pathLst>
                <a:path w="282" h="267" extrusionOk="0">
                  <a:moveTo>
                    <a:pt x="141" y="1"/>
                  </a:moveTo>
                  <a:cubicBezTo>
                    <a:pt x="106" y="1"/>
                    <a:pt x="71" y="15"/>
                    <a:pt x="47" y="44"/>
                  </a:cubicBezTo>
                  <a:cubicBezTo>
                    <a:pt x="1" y="91"/>
                    <a:pt x="1" y="173"/>
                    <a:pt x="47" y="232"/>
                  </a:cubicBezTo>
                  <a:cubicBezTo>
                    <a:pt x="71" y="255"/>
                    <a:pt x="106" y="267"/>
                    <a:pt x="141" y="267"/>
                  </a:cubicBezTo>
                  <a:cubicBezTo>
                    <a:pt x="176" y="267"/>
                    <a:pt x="211" y="255"/>
                    <a:pt x="235" y="232"/>
                  </a:cubicBezTo>
                  <a:cubicBezTo>
                    <a:pt x="281" y="173"/>
                    <a:pt x="281" y="91"/>
                    <a:pt x="235" y="44"/>
                  </a:cubicBezTo>
                  <a:cubicBezTo>
                    <a:pt x="211" y="15"/>
                    <a:pt x="176"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7" name="Google Shape;3787;p18"/>
            <p:cNvSpPr/>
            <p:nvPr/>
          </p:nvSpPr>
          <p:spPr>
            <a:xfrm>
              <a:off x="4656550" y="3760275"/>
              <a:ext cx="7050" cy="6625"/>
            </a:xfrm>
            <a:custGeom>
              <a:avLst/>
              <a:gdLst/>
              <a:ahLst/>
              <a:cxnLst/>
              <a:rect l="l" t="t" r="r" b="b"/>
              <a:pathLst>
                <a:path w="282" h="265" extrusionOk="0">
                  <a:moveTo>
                    <a:pt x="141" y="1"/>
                  </a:moveTo>
                  <a:cubicBezTo>
                    <a:pt x="80" y="1"/>
                    <a:pt x="19" y="39"/>
                    <a:pt x="13" y="115"/>
                  </a:cubicBezTo>
                  <a:cubicBezTo>
                    <a:pt x="1" y="214"/>
                    <a:pt x="71" y="264"/>
                    <a:pt x="141" y="264"/>
                  </a:cubicBezTo>
                  <a:cubicBezTo>
                    <a:pt x="212" y="264"/>
                    <a:pt x="282" y="214"/>
                    <a:pt x="270" y="115"/>
                  </a:cubicBezTo>
                  <a:cubicBezTo>
                    <a:pt x="264" y="39"/>
                    <a:pt x="203"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8" name="Google Shape;3788;p18"/>
            <p:cNvSpPr/>
            <p:nvPr/>
          </p:nvSpPr>
          <p:spPr>
            <a:xfrm>
              <a:off x="4494250" y="3823300"/>
              <a:ext cx="7025" cy="6625"/>
            </a:xfrm>
            <a:custGeom>
              <a:avLst/>
              <a:gdLst/>
              <a:ahLst/>
              <a:cxnLst/>
              <a:rect l="l" t="t" r="r" b="b"/>
              <a:pathLst>
                <a:path w="281" h="265" extrusionOk="0">
                  <a:moveTo>
                    <a:pt x="135" y="1"/>
                  </a:moveTo>
                  <a:cubicBezTo>
                    <a:pt x="65" y="1"/>
                    <a:pt x="0" y="53"/>
                    <a:pt x="0" y="133"/>
                  </a:cubicBezTo>
                  <a:cubicBezTo>
                    <a:pt x="0" y="212"/>
                    <a:pt x="65" y="264"/>
                    <a:pt x="135" y="264"/>
                  </a:cubicBezTo>
                  <a:cubicBezTo>
                    <a:pt x="169" y="264"/>
                    <a:pt x="204" y="253"/>
                    <a:pt x="234" y="226"/>
                  </a:cubicBezTo>
                  <a:cubicBezTo>
                    <a:pt x="281" y="168"/>
                    <a:pt x="281" y="86"/>
                    <a:pt x="234" y="39"/>
                  </a:cubicBezTo>
                  <a:cubicBezTo>
                    <a:pt x="204" y="13"/>
                    <a:pt x="169" y="1"/>
                    <a:pt x="13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9" name="Google Shape;3789;p18"/>
            <p:cNvSpPr/>
            <p:nvPr/>
          </p:nvSpPr>
          <p:spPr>
            <a:xfrm>
              <a:off x="4424050" y="3982200"/>
              <a:ext cx="6750" cy="6525"/>
            </a:xfrm>
            <a:custGeom>
              <a:avLst/>
              <a:gdLst/>
              <a:ahLst/>
              <a:cxnLst/>
              <a:rect l="l" t="t" r="r" b="b"/>
              <a:pathLst>
                <a:path w="270" h="261" extrusionOk="0">
                  <a:moveTo>
                    <a:pt x="141" y="1"/>
                  </a:moveTo>
                  <a:cubicBezTo>
                    <a:pt x="70" y="1"/>
                    <a:pt x="0" y="59"/>
                    <a:pt x="12" y="129"/>
                  </a:cubicBezTo>
                  <a:cubicBezTo>
                    <a:pt x="6" y="217"/>
                    <a:pt x="70" y="261"/>
                    <a:pt x="136" y="261"/>
                  </a:cubicBezTo>
                  <a:cubicBezTo>
                    <a:pt x="202" y="261"/>
                    <a:pt x="269" y="217"/>
                    <a:pt x="269" y="129"/>
                  </a:cubicBezTo>
                  <a:cubicBezTo>
                    <a:pt x="269" y="59"/>
                    <a:pt x="211"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0" name="Google Shape;3790;p18"/>
            <p:cNvSpPr/>
            <p:nvPr/>
          </p:nvSpPr>
          <p:spPr>
            <a:xfrm>
              <a:off x="4933475" y="1756875"/>
              <a:ext cx="26125" cy="20575"/>
            </a:xfrm>
            <a:custGeom>
              <a:avLst/>
              <a:gdLst/>
              <a:ahLst/>
              <a:cxnLst/>
              <a:rect l="l" t="t" r="r" b="b"/>
              <a:pathLst>
                <a:path w="1045" h="823" extrusionOk="0">
                  <a:moveTo>
                    <a:pt x="594" y="0"/>
                  </a:moveTo>
                  <a:cubicBezTo>
                    <a:pt x="490" y="0"/>
                    <a:pt x="388" y="38"/>
                    <a:pt x="307" y="113"/>
                  </a:cubicBezTo>
                  <a:cubicBezTo>
                    <a:pt x="0" y="402"/>
                    <a:pt x="271" y="823"/>
                    <a:pt x="594" y="823"/>
                  </a:cubicBezTo>
                  <a:cubicBezTo>
                    <a:pt x="690" y="823"/>
                    <a:pt x="790" y="786"/>
                    <a:pt x="880" y="698"/>
                  </a:cubicBezTo>
                  <a:cubicBezTo>
                    <a:pt x="1033" y="546"/>
                    <a:pt x="1044" y="288"/>
                    <a:pt x="892" y="124"/>
                  </a:cubicBezTo>
                  <a:cubicBezTo>
                    <a:pt x="809" y="41"/>
                    <a:pt x="701" y="0"/>
                    <a:pt x="59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1" name="Google Shape;3791;p18"/>
            <p:cNvSpPr/>
            <p:nvPr/>
          </p:nvSpPr>
          <p:spPr>
            <a:xfrm>
              <a:off x="4975950" y="1757625"/>
              <a:ext cx="22550" cy="20300"/>
            </a:xfrm>
            <a:custGeom>
              <a:avLst/>
              <a:gdLst/>
              <a:ahLst/>
              <a:cxnLst/>
              <a:rect l="l" t="t" r="r" b="b"/>
              <a:pathLst>
                <a:path w="902" h="812" extrusionOk="0">
                  <a:moveTo>
                    <a:pt x="447" y="1"/>
                  </a:moveTo>
                  <a:cubicBezTo>
                    <a:pt x="347" y="1"/>
                    <a:pt x="249" y="39"/>
                    <a:pt x="176" y="118"/>
                  </a:cubicBezTo>
                  <a:cubicBezTo>
                    <a:pt x="12" y="270"/>
                    <a:pt x="0" y="527"/>
                    <a:pt x="164" y="691"/>
                  </a:cubicBezTo>
                  <a:cubicBezTo>
                    <a:pt x="243" y="770"/>
                    <a:pt x="350" y="811"/>
                    <a:pt x="458" y="811"/>
                  </a:cubicBezTo>
                  <a:cubicBezTo>
                    <a:pt x="558" y="811"/>
                    <a:pt x="659" y="776"/>
                    <a:pt x="737" y="703"/>
                  </a:cubicBezTo>
                  <a:cubicBezTo>
                    <a:pt x="901" y="539"/>
                    <a:pt x="901" y="282"/>
                    <a:pt x="749" y="130"/>
                  </a:cubicBezTo>
                  <a:cubicBezTo>
                    <a:pt x="664" y="45"/>
                    <a:pt x="554" y="1"/>
                    <a:pt x="44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2" name="Google Shape;3792;p18"/>
            <p:cNvSpPr/>
            <p:nvPr/>
          </p:nvSpPr>
          <p:spPr>
            <a:xfrm>
              <a:off x="4977800" y="1718825"/>
              <a:ext cx="21575" cy="20400"/>
            </a:xfrm>
            <a:custGeom>
              <a:avLst/>
              <a:gdLst/>
              <a:ahLst/>
              <a:cxnLst/>
              <a:rect l="l" t="t" r="r" b="b"/>
              <a:pathLst>
                <a:path w="863" h="816" extrusionOk="0">
                  <a:moveTo>
                    <a:pt x="412" y="0"/>
                  </a:moveTo>
                  <a:cubicBezTo>
                    <a:pt x="205" y="0"/>
                    <a:pt x="8" y="154"/>
                    <a:pt x="8" y="395"/>
                  </a:cubicBezTo>
                  <a:cubicBezTo>
                    <a:pt x="0" y="644"/>
                    <a:pt x="202" y="815"/>
                    <a:pt x="416" y="815"/>
                  </a:cubicBezTo>
                  <a:cubicBezTo>
                    <a:pt x="514" y="815"/>
                    <a:pt x="614" y="780"/>
                    <a:pt x="699" y="699"/>
                  </a:cubicBezTo>
                  <a:cubicBezTo>
                    <a:pt x="851" y="547"/>
                    <a:pt x="862" y="289"/>
                    <a:pt x="710" y="126"/>
                  </a:cubicBezTo>
                  <a:cubicBezTo>
                    <a:pt x="624" y="39"/>
                    <a:pt x="517" y="0"/>
                    <a:pt x="4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3" name="Google Shape;3793;p18"/>
            <p:cNvSpPr/>
            <p:nvPr/>
          </p:nvSpPr>
          <p:spPr>
            <a:xfrm>
              <a:off x="4935575" y="1717975"/>
              <a:ext cx="27150" cy="20375"/>
            </a:xfrm>
            <a:custGeom>
              <a:avLst/>
              <a:gdLst/>
              <a:ahLst/>
              <a:cxnLst/>
              <a:rect l="l" t="t" r="r" b="b"/>
              <a:pathLst>
                <a:path w="1086" h="815" extrusionOk="0">
                  <a:moveTo>
                    <a:pt x="544" y="0"/>
                  </a:moveTo>
                  <a:cubicBezTo>
                    <a:pt x="442" y="0"/>
                    <a:pt x="339" y="38"/>
                    <a:pt x="258" y="113"/>
                  </a:cubicBezTo>
                  <a:cubicBezTo>
                    <a:pt x="1" y="370"/>
                    <a:pt x="176" y="803"/>
                    <a:pt x="539" y="815"/>
                  </a:cubicBezTo>
                  <a:cubicBezTo>
                    <a:pt x="544" y="815"/>
                    <a:pt x="548" y="815"/>
                    <a:pt x="553" y="815"/>
                  </a:cubicBezTo>
                  <a:cubicBezTo>
                    <a:pt x="895" y="815"/>
                    <a:pt x="1086" y="390"/>
                    <a:pt x="832" y="124"/>
                  </a:cubicBezTo>
                  <a:cubicBezTo>
                    <a:pt x="754" y="41"/>
                    <a:pt x="649" y="0"/>
                    <a:pt x="54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4" name="Google Shape;3794;p18"/>
            <p:cNvSpPr/>
            <p:nvPr/>
          </p:nvSpPr>
          <p:spPr>
            <a:xfrm>
              <a:off x="4932425" y="1787150"/>
              <a:ext cx="27175" cy="22275"/>
            </a:xfrm>
            <a:custGeom>
              <a:avLst/>
              <a:gdLst/>
              <a:ahLst/>
              <a:cxnLst/>
              <a:rect l="l" t="t" r="r" b="b"/>
              <a:pathLst>
                <a:path w="1087" h="891" extrusionOk="0">
                  <a:moveTo>
                    <a:pt x="541" y="1"/>
                  </a:moveTo>
                  <a:cubicBezTo>
                    <a:pt x="368" y="1"/>
                    <a:pt x="208" y="97"/>
                    <a:pt x="139" y="271"/>
                  </a:cubicBezTo>
                  <a:cubicBezTo>
                    <a:pt x="1" y="576"/>
                    <a:pt x="237" y="890"/>
                    <a:pt x="538" y="890"/>
                  </a:cubicBezTo>
                  <a:cubicBezTo>
                    <a:pt x="595" y="890"/>
                    <a:pt x="653" y="879"/>
                    <a:pt x="712" y="855"/>
                  </a:cubicBezTo>
                  <a:cubicBezTo>
                    <a:pt x="1075" y="715"/>
                    <a:pt x="1086" y="189"/>
                    <a:pt x="724" y="37"/>
                  </a:cubicBezTo>
                  <a:cubicBezTo>
                    <a:pt x="663" y="12"/>
                    <a:pt x="601" y="1"/>
                    <a:pt x="54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5" name="Google Shape;3795;p18"/>
            <p:cNvSpPr/>
            <p:nvPr/>
          </p:nvSpPr>
          <p:spPr>
            <a:xfrm>
              <a:off x="4975350" y="1787775"/>
              <a:ext cx="26600" cy="22050"/>
            </a:xfrm>
            <a:custGeom>
              <a:avLst/>
              <a:gdLst/>
              <a:ahLst/>
              <a:cxnLst/>
              <a:rect l="l" t="t" r="r" b="b"/>
              <a:pathLst>
                <a:path w="1064" h="882" extrusionOk="0">
                  <a:moveTo>
                    <a:pt x="526" y="1"/>
                  </a:moveTo>
                  <a:cubicBezTo>
                    <a:pt x="468" y="1"/>
                    <a:pt x="410" y="12"/>
                    <a:pt x="352" y="35"/>
                  </a:cubicBezTo>
                  <a:cubicBezTo>
                    <a:pt x="118" y="117"/>
                    <a:pt x="1" y="386"/>
                    <a:pt x="95" y="620"/>
                  </a:cubicBezTo>
                  <a:lnTo>
                    <a:pt x="106" y="608"/>
                  </a:lnTo>
                  <a:cubicBezTo>
                    <a:pt x="187" y="800"/>
                    <a:pt x="345" y="881"/>
                    <a:pt x="504" y="881"/>
                  </a:cubicBezTo>
                  <a:cubicBezTo>
                    <a:pt x="782" y="881"/>
                    <a:pt x="1064" y="631"/>
                    <a:pt x="937" y="281"/>
                  </a:cubicBezTo>
                  <a:cubicBezTo>
                    <a:pt x="866" y="104"/>
                    <a:pt x="703" y="1"/>
                    <a:pt x="52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6" name="Google Shape;3796;p18"/>
            <p:cNvSpPr/>
            <p:nvPr/>
          </p:nvSpPr>
          <p:spPr>
            <a:xfrm>
              <a:off x="5005775" y="1758775"/>
              <a:ext cx="26350" cy="22425"/>
            </a:xfrm>
            <a:custGeom>
              <a:avLst/>
              <a:gdLst/>
              <a:ahLst/>
              <a:cxnLst/>
              <a:rect l="l" t="t" r="r" b="b"/>
              <a:pathLst>
                <a:path w="1054" h="897" extrusionOk="0">
                  <a:moveTo>
                    <a:pt x="517" y="0"/>
                  </a:moveTo>
                  <a:cubicBezTo>
                    <a:pt x="349" y="0"/>
                    <a:pt x="181" y="91"/>
                    <a:pt x="106" y="271"/>
                  </a:cubicBezTo>
                  <a:cubicBezTo>
                    <a:pt x="1" y="493"/>
                    <a:pt x="106" y="762"/>
                    <a:pt x="340" y="856"/>
                  </a:cubicBezTo>
                  <a:cubicBezTo>
                    <a:pt x="401" y="883"/>
                    <a:pt x="463" y="896"/>
                    <a:pt x="523" y="896"/>
                  </a:cubicBezTo>
                  <a:cubicBezTo>
                    <a:pt x="815" y="896"/>
                    <a:pt x="1053" y="593"/>
                    <a:pt x="937" y="282"/>
                  </a:cubicBezTo>
                  <a:cubicBezTo>
                    <a:pt x="860" y="94"/>
                    <a:pt x="688" y="0"/>
                    <a:pt x="5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7" name="Google Shape;3797;p18"/>
            <p:cNvSpPr/>
            <p:nvPr/>
          </p:nvSpPr>
          <p:spPr>
            <a:xfrm>
              <a:off x="5006125" y="1716800"/>
              <a:ext cx="26300" cy="22400"/>
            </a:xfrm>
            <a:custGeom>
              <a:avLst/>
              <a:gdLst/>
              <a:ahLst/>
              <a:cxnLst/>
              <a:rect l="l" t="t" r="r" b="b"/>
              <a:pathLst>
                <a:path w="1052" h="896" extrusionOk="0">
                  <a:moveTo>
                    <a:pt x="545" y="0"/>
                  </a:moveTo>
                  <a:cubicBezTo>
                    <a:pt x="382" y="0"/>
                    <a:pt x="219" y="88"/>
                    <a:pt x="139" y="265"/>
                  </a:cubicBezTo>
                  <a:cubicBezTo>
                    <a:pt x="0" y="572"/>
                    <a:pt x="239" y="896"/>
                    <a:pt x="542" y="896"/>
                  </a:cubicBezTo>
                  <a:cubicBezTo>
                    <a:pt x="597" y="896"/>
                    <a:pt x="655" y="885"/>
                    <a:pt x="712" y="862"/>
                  </a:cubicBezTo>
                  <a:cubicBezTo>
                    <a:pt x="934" y="780"/>
                    <a:pt x="1051" y="522"/>
                    <a:pt x="958" y="288"/>
                  </a:cubicBezTo>
                  <a:cubicBezTo>
                    <a:pt x="886" y="97"/>
                    <a:pt x="716" y="0"/>
                    <a:pt x="54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8" name="Google Shape;3798;p18"/>
            <p:cNvSpPr/>
            <p:nvPr/>
          </p:nvSpPr>
          <p:spPr>
            <a:xfrm>
              <a:off x="4976825" y="1686425"/>
              <a:ext cx="26050" cy="22550"/>
            </a:xfrm>
            <a:custGeom>
              <a:avLst/>
              <a:gdLst/>
              <a:ahLst/>
              <a:cxnLst/>
              <a:rect l="l" t="t" r="r" b="b"/>
              <a:pathLst>
                <a:path w="1042" h="902" extrusionOk="0">
                  <a:moveTo>
                    <a:pt x="538" y="1"/>
                  </a:moveTo>
                  <a:cubicBezTo>
                    <a:pt x="239" y="1"/>
                    <a:pt x="1" y="303"/>
                    <a:pt x="117" y="614"/>
                  </a:cubicBezTo>
                  <a:cubicBezTo>
                    <a:pt x="195" y="804"/>
                    <a:pt x="368" y="901"/>
                    <a:pt x="541" y="901"/>
                  </a:cubicBezTo>
                  <a:cubicBezTo>
                    <a:pt x="708" y="901"/>
                    <a:pt x="873" y="810"/>
                    <a:pt x="948" y="626"/>
                  </a:cubicBezTo>
                  <a:cubicBezTo>
                    <a:pt x="1042" y="404"/>
                    <a:pt x="948" y="146"/>
                    <a:pt x="726" y="41"/>
                  </a:cubicBezTo>
                  <a:cubicBezTo>
                    <a:pt x="662" y="13"/>
                    <a:pt x="599" y="1"/>
                    <a:pt x="538"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9" name="Google Shape;3799;p18"/>
            <p:cNvSpPr/>
            <p:nvPr/>
          </p:nvSpPr>
          <p:spPr>
            <a:xfrm>
              <a:off x="4934700" y="1685750"/>
              <a:ext cx="26925" cy="22325"/>
            </a:xfrm>
            <a:custGeom>
              <a:avLst/>
              <a:gdLst/>
              <a:ahLst/>
              <a:cxnLst/>
              <a:rect l="l" t="t" r="r" b="b"/>
              <a:pathLst>
                <a:path w="1077" h="893" extrusionOk="0">
                  <a:moveTo>
                    <a:pt x="536" y="1"/>
                  </a:moveTo>
                  <a:cubicBezTo>
                    <a:pt x="482" y="1"/>
                    <a:pt x="427" y="11"/>
                    <a:pt x="375" y="33"/>
                  </a:cubicBezTo>
                  <a:cubicBezTo>
                    <a:pt x="1" y="185"/>
                    <a:pt x="1" y="700"/>
                    <a:pt x="363" y="852"/>
                  </a:cubicBezTo>
                  <a:cubicBezTo>
                    <a:pt x="425" y="880"/>
                    <a:pt x="487" y="892"/>
                    <a:pt x="547" y="892"/>
                  </a:cubicBezTo>
                  <a:cubicBezTo>
                    <a:pt x="839" y="892"/>
                    <a:pt x="1077" y="591"/>
                    <a:pt x="960" y="290"/>
                  </a:cubicBezTo>
                  <a:cubicBezTo>
                    <a:pt x="888" y="111"/>
                    <a:pt x="714" y="1"/>
                    <a:pt x="53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0" name="Google Shape;3800;p18"/>
            <p:cNvSpPr/>
            <p:nvPr/>
          </p:nvSpPr>
          <p:spPr>
            <a:xfrm>
              <a:off x="4904275" y="1714775"/>
              <a:ext cx="26650" cy="22025"/>
            </a:xfrm>
            <a:custGeom>
              <a:avLst/>
              <a:gdLst/>
              <a:ahLst/>
              <a:cxnLst/>
              <a:rect l="l" t="t" r="r" b="b"/>
              <a:pathLst>
                <a:path w="1066" h="881" extrusionOk="0">
                  <a:moveTo>
                    <a:pt x="532" y="1"/>
                  </a:moveTo>
                  <a:cubicBezTo>
                    <a:pt x="362" y="1"/>
                    <a:pt x="199" y="101"/>
                    <a:pt x="130" y="264"/>
                  </a:cubicBezTo>
                  <a:cubicBezTo>
                    <a:pt x="1" y="572"/>
                    <a:pt x="234" y="880"/>
                    <a:pt x="530" y="880"/>
                  </a:cubicBezTo>
                  <a:cubicBezTo>
                    <a:pt x="582" y="880"/>
                    <a:pt x="637" y="870"/>
                    <a:pt x="691" y="849"/>
                  </a:cubicBezTo>
                  <a:cubicBezTo>
                    <a:pt x="1054" y="709"/>
                    <a:pt x="1066" y="194"/>
                    <a:pt x="715" y="42"/>
                  </a:cubicBezTo>
                  <a:cubicBezTo>
                    <a:pt x="656" y="14"/>
                    <a:pt x="593" y="1"/>
                    <a:pt x="532"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1" name="Google Shape;3801;p18"/>
            <p:cNvSpPr/>
            <p:nvPr/>
          </p:nvSpPr>
          <p:spPr>
            <a:xfrm>
              <a:off x="4904300" y="1756775"/>
              <a:ext cx="26025" cy="22375"/>
            </a:xfrm>
            <a:custGeom>
              <a:avLst/>
              <a:gdLst/>
              <a:ahLst/>
              <a:cxnLst/>
              <a:rect l="l" t="t" r="r" b="b"/>
              <a:pathLst>
                <a:path w="1041" h="895" extrusionOk="0">
                  <a:moveTo>
                    <a:pt x="512" y="0"/>
                  </a:moveTo>
                  <a:cubicBezTo>
                    <a:pt x="456" y="0"/>
                    <a:pt x="398" y="11"/>
                    <a:pt x="339" y="35"/>
                  </a:cubicBezTo>
                  <a:cubicBezTo>
                    <a:pt x="117" y="117"/>
                    <a:pt x="0" y="374"/>
                    <a:pt x="82" y="608"/>
                  </a:cubicBezTo>
                  <a:cubicBezTo>
                    <a:pt x="159" y="798"/>
                    <a:pt x="330" y="895"/>
                    <a:pt x="501" y="895"/>
                  </a:cubicBezTo>
                  <a:cubicBezTo>
                    <a:pt x="666" y="895"/>
                    <a:pt x="832" y="804"/>
                    <a:pt x="913" y="620"/>
                  </a:cubicBezTo>
                  <a:cubicBezTo>
                    <a:pt x="1041" y="314"/>
                    <a:pt x="812" y="0"/>
                    <a:pt x="5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2" name="Google Shape;3802;p18"/>
            <p:cNvSpPr/>
            <p:nvPr/>
          </p:nvSpPr>
          <p:spPr>
            <a:xfrm>
              <a:off x="4900150" y="1799425"/>
              <a:ext cx="14700" cy="11525"/>
            </a:xfrm>
            <a:custGeom>
              <a:avLst/>
              <a:gdLst/>
              <a:ahLst/>
              <a:cxnLst/>
              <a:rect l="l" t="t" r="r" b="b"/>
              <a:pathLst>
                <a:path w="588" h="461" extrusionOk="0">
                  <a:moveTo>
                    <a:pt x="334" y="0"/>
                  </a:moveTo>
                  <a:cubicBezTo>
                    <a:pt x="279" y="0"/>
                    <a:pt x="223" y="21"/>
                    <a:pt x="178" y="60"/>
                  </a:cubicBezTo>
                  <a:lnTo>
                    <a:pt x="190" y="60"/>
                  </a:lnTo>
                  <a:cubicBezTo>
                    <a:pt x="0" y="222"/>
                    <a:pt x="158" y="461"/>
                    <a:pt x="336" y="461"/>
                  </a:cubicBezTo>
                  <a:cubicBezTo>
                    <a:pt x="390" y="461"/>
                    <a:pt x="445" y="439"/>
                    <a:pt x="494" y="388"/>
                  </a:cubicBezTo>
                  <a:cubicBezTo>
                    <a:pt x="587" y="294"/>
                    <a:pt x="587" y="154"/>
                    <a:pt x="494" y="72"/>
                  </a:cubicBezTo>
                  <a:cubicBezTo>
                    <a:pt x="451" y="24"/>
                    <a:pt x="393" y="0"/>
                    <a:pt x="33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3" name="Google Shape;3803;p18"/>
            <p:cNvSpPr/>
            <p:nvPr/>
          </p:nvSpPr>
          <p:spPr>
            <a:xfrm>
              <a:off x="4960750" y="1824550"/>
              <a:ext cx="13375" cy="11200"/>
            </a:xfrm>
            <a:custGeom>
              <a:avLst/>
              <a:gdLst/>
              <a:ahLst/>
              <a:cxnLst/>
              <a:rect l="l" t="t" r="r" b="b"/>
              <a:pathLst>
                <a:path w="535" h="448" extrusionOk="0">
                  <a:moveTo>
                    <a:pt x="237" y="1"/>
                  </a:moveTo>
                  <a:cubicBezTo>
                    <a:pt x="122" y="1"/>
                    <a:pt x="12" y="92"/>
                    <a:pt x="12" y="225"/>
                  </a:cubicBezTo>
                  <a:cubicBezTo>
                    <a:pt x="0" y="342"/>
                    <a:pt x="105" y="447"/>
                    <a:pt x="222" y="447"/>
                  </a:cubicBezTo>
                  <a:cubicBezTo>
                    <a:pt x="227" y="448"/>
                    <a:pt x="231" y="448"/>
                    <a:pt x="236" y="448"/>
                  </a:cubicBezTo>
                  <a:cubicBezTo>
                    <a:pt x="426" y="448"/>
                    <a:pt x="535" y="210"/>
                    <a:pt x="398" y="73"/>
                  </a:cubicBezTo>
                  <a:cubicBezTo>
                    <a:pt x="351" y="23"/>
                    <a:pt x="29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4" name="Google Shape;3804;p18"/>
            <p:cNvSpPr/>
            <p:nvPr/>
          </p:nvSpPr>
          <p:spPr>
            <a:xfrm>
              <a:off x="5019225" y="1801650"/>
              <a:ext cx="11725" cy="11200"/>
            </a:xfrm>
            <a:custGeom>
              <a:avLst/>
              <a:gdLst/>
              <a:ahLst/>
              <a:cxnLst/>
              <a:rect l="l" t="t" r="r" b="b"/>
              <a:pathLst>
                <a:path w="469" h="448" extrusionOk="0">
                  <a:moveTo>
                    <a:pt x="237" y="1"/>
                  </a:moveTo>
                  <a:cubicBezTo>
                    <a:pt x="182" y="1"/>
                    <a:pt x="127" y="20"/>
                    <a:pt x="83" y="65"/>
                  </a:cubicBezTo>
                  <a:cubicBezTo>
                    <a:pt x="1" y="158"/>
                    <a:pt x="1" y="299"/>
                    <a:pt x="83" y="381"/>
                  </a:cubicBezTo>
                  <a:cubicBezTo>
                    <a:pt x="129" y="427"/>
                    <a:pt x="187" y="448"/>
                    <a:pt x="243" y="448"/>
                  </a:cubicBezTo>
                  <a:cubicBezTo>
                    <a:pt x="359" y="448"/>
                    <a:pt x="469" y="362"/>
                    <a:pt x="469" y="229"/>
                  </a:cubicBezTo>
                  <a:cubicBezTo>
                    <a:pt x="469" y="93"/>
                    <a:pt x="35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5" name="Google Shape;3805;p18"/>
            <p:cNvSpPr/>
            <p:nvPr/>
          </p:nvSpPr>
          <p:spPr>
            <a:xfrm>
              <a:off x="5043225" y="1744025"/>
              <a:ext cx="13375" cy="11300"/>
            </a:xfrm>
            <a:custGeom>
              <a:avLst/>
              <a:gdLst/>
              <a:ahLst/>
              <a:cxnLst/>
              <a:rect l="l" t="t" r="r" b="b"/>
              <a:pathLst>
                <a:path w="535" h="452" extrusionOk="0">
                  <a:moveTo>
                    <a:pt x="306" y="1"/>
                  </a:moveTo>
                  <a:cubicBezTo>
                    <a:pt x="252" y="1"/>
                    <a:pt x="197" y="21"/>
                    <a:pt x="152" y="65"/>
                  </a:cubicBezTo>
                  <a:cubicBezTo>
                    <a:pt x="0" y="206"/>
                    <a:pt x="105" y="440"/>
                    <a:pt x="304" y="451"/>
                  </a:cubicBezTo>
                  <a:cubicBezTo>
                    <a:pt x="421" y="451"/>
                    <a:pt x="527" y="358"/>
                    <a:pt x="527" y="229"/>
                  </a:cubicBezTo>
                  <a:cubicBezTo>
                    <a:pt x="535" y="93"/>
                    <a:pt x="422" y="1"/>
                    <a:pt x="3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6" name="Google Shape;3806;p18"/>
            <p:cNvSpPr/>
            <p:nvPr/>
          </p:nvSpPr>
          <p:spPr>
            <a:xfrm>
              <a:off x="5020400" y="1685400"/>
              <a:ext cx="14950" cy="11200"/>
            </a:xfrm>
            <a:custGeom>
              <a:avLst/>
              <a:gdLst/>
              <a:ahLst/>
              <a:cxnLst/>
              <a:rect l="l" t="t" r="r" b="b"/>
              <a:pathLst>
                <a:path w="598" h="448" extrusionOk="0">
                  <a:moveTo>
                    <a:pt x="293" y="0"/>
                  </a:moveTo>
                  <a:cubicBezTo>
                    <a:pt x="94" y="0"/>
                    <a:pt x="1" y="246"/>
                    <a:pt x="141" y="386"/>
                  </a:cubicBezTo>
                  <a:cubicBezTo>
                    <a:pt x="182" y="427"/>
                    <a:pt x="238" y="448"/>
                    <a:pt x="295" y="448"/>
                  </a:cubicBezTo>
                  <a:cubicBezTo>
                    <a:pt x="352" y="448"/>
                    <a:pt x="410" y="427"/>
                    <a:pt x="457" y="386"/>
                  </a:cubicBezTo>
                  <a:cubicBezTo>
                    <a:pt x="597" y="246"/>
                    <a:pt x="492" y="0"/>
                    <a:pt x="293"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7" name="Google Shape;3807;p18"/>
            <p:cNvSpPr/>
            <p:nvPr/>
          </p:nvSpPr>
          <p:spPr>
            <a:xfrm>
              <a:off x="4964250" y="1660175"/>
              <a:ext cx="11275" cy="11100"/>
            </a:xfrm>
            <a:custGeom>
              <a:avLst/>
              <a:gdLst/>
              <a:ahLst/>
              <a:cxnLst/>
              <a:rect l="l" t="t" r="r" b="b"/>
              <a:pathLst>
                <a:path w="451" h="444" extrusionOk="0">
                  <a:moveTo>
                    <a:pt x="225" y="0"/>
                  </a:moveTo>
                  <a:cubicBezTo>
                    <a:pt x="116" y="0"/>
                    <a:pt x="6" y="70"/>
                    <a:pt x="0" y="214"/>
                  </a:cubicBezTo>
                  <a:cubicBezTo>
                    <a:pt x="0" y="367"/>
                    <a:pt x="114" y="443"/>
                    <a:pt x="226" y="443"/>
                  </a:cubicBezTo>
                  <a:cubicBezTo>
                    <a:pt x="336" y="443"/>
                    <a:pt x="445" y="370"/>
                    <a:pt x="445" y="225"/>
                  </a:cubicBezTo>
                  <a:cubicBezTo>
                    <a:pt x="451" y="76"/>
                    <a:pt x="338" y="0"/>
                    <a:pt x="22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8" name="Google Shape;3808;p18"/>
            <p:cNvSpPr/>
            <p:nvPr/>
          </p:nvSpPr>
          <p:spPr>
            <a:xfrm>
              <a:off x="4903700" y="1683050"/>
              <a:ext cx="14950" cy="11150"/>
            </a:xfrm>
            <a:custGeom>
              <a:avLst/>
              <a:gdLst/>
              <a:ahLst/>
              <a:cxnLst/>
              <a:rect l="l" t="t" r="r" b="b"/>
              <a:pathLst>
                <a:path w="598" h="446" extrusionOk="0">
                  <a:moveTo>
                    <a:pt x="295" y="1"/>
                  </a:moveTo>
                  <a:cubicBezTo>
                    <a:pt x="238" y="1"/>
                    <a:pt x="182" y="24"/>
                    <a:pt x="141" y="71"/>
                  </a:cubicBezTo>
                  <a:cubicBezTo>
                    <a:pt x="1" y="211"/>
                    <a:pt x="94" y="445"/>
                    <a:pt x="293" y="445"/>
                  </a:cubicBezTo>
                  <a:cubicBezTo>
                    <a:pt x="492" y="445"/>
                    <a:pt x="597" y="211"/>
                    <a:pt x="457" y="71"/>
                  </a:cubicBezTo>
                  <a:cubicBezTo>
                    <a:pt x="410" y="24"/>
                    <a:pt x="352" y="1"/>
                    <a:pt x="29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9" name="Google Shape;3809;p18"/>
            <p:cNvSpPr/>
            <p:nvPr/>
          </p:nvSpPr>
          <p:spPr>
            <a:xfrm>
              <a:off x="4877675" y="1740625"/>
              <a:ext cx="15825" cy="11225"/>
            </a:xfrm>
            <a:custGeom>
              <a:avLst/>
              <a:gdLst/>
              <a:ahLst/>
              <a:cxnLst/>
              <a:rect l="l" t="t" r="r" b="b"/>
              <a:pathLst>
                <a:path w="633" h="449" extrusionOk="0">
                  <a:moveTo>
                    <a:pt x="285" y="1"/>
                  </a:moveTo>
                  <a:cubicBezTo>
                    <a:pt x="7" y="1"/>
                    <a:pt x="0" y="448"/>
                    <a:pt x="295" y="448"/>
                  </a:cubicBezTo>
                  <a:cubicBezTo>
                    <a:pt x="302" y="448"/>
                    <a:pt x="309" y="447"/>
                    <a:pt x="316" y="447"/>
                  </a:cubicBezTo>
                  <a:cubicBezTo>
                    <a:pt x="327" y="448"/>
                    <a:pt x="338" y="449"/>
                    <a:pt x="348" y="449"/>
                  </a:cubicBezTo>
                  <a:cubicBezTo>
                    <a:pt x="629" y="449"/>
                    <a:pt x="633" y="2"/>
                    <a:pt x="328" y="2"/>
                  </a:cubicBezTo>
                  <a:cubicBezTo>
                    <a:pt x="324" y="2"/>
                    <a:pt x="320" y="2"/>
                    <a:pt x="316" y="2"/>
                  </a:cubicBezTo>
                  <a:cubicBezTo>
                    <a:pt x="306" y="1"/>
                    <a:pt x="295" y="1"/>
                    <a:pt x="28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0" name="Google Shape;3810;p18"/>
            <p:cNvSpPr/>
            <p:nvPr/>
          </p:nvSpPr>
          <p:spPr>
            <a:xfrm>
              <a:off x="4913800" y="1840075"/>
              <a:ext cx="19475" cy="16525"/>
            </a:xfrm>
            <a:custGeom>
              <a:avLst/>
              <a:gdLst/>
              <a:ahLst/>
              <a:cxnLst/>
              <a:rect l="l" t="t" r="r" b="b"/>
              <a:pathLst>
                <a:path w="779" h="661" extrusionOk="0">
                  <a:moveTo>
                    <a:pt x="409" y="0"/>
                  </a:moveTo>
                  <a:cubicBezTo>
                    <a:pt x="279" y="0"/>
                    <a:pt x="153" y="77"/>
                    <a:pt x="100" y="201"/>
                  </a:cubicBezTo>
                  <a:cubicBezTo>
                    <a:pt x="0" y="461"/>
                    <a:pt x="210" y="660"/>
                    <a:pt x="420" y="660"/>
                  </a:cubicBezTo>
                  <a:cubicBezTo>
                    <a:pt x="532" y="660"/>
                    <a:pt x="643" y="604"/>
                    <a:pt x="708" y="470"/>
                  </a:cubicBezTo>
                  <a:cubicBezTo>
                    <a:pt x="778" y="294"/>
                    <a:pt x="708" y="107"/>
                    <a:pt x="533" y="25"/>
                  </a:cubicBezTo>
                  <a:cubicBezTo>
                    <a:pt x="493" y="8"/>
                    <a:pt x="450" y="0"/>
                    <a:pt x="40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1" name="Google Shape;3811;p18"/>
            <p:cNvSpPr/>
            <p:nvPr/>
          </p:nvSpPr>
          <p:spPr>
            <a:xfrm>
              <a:off x="4998075" y="1841750"/>
              <a:ext cx="20300" cy="16850"/>
            </a:xfrm>
            <a:custGeom>
              <a:avLst/>
              <a:gdLst/>
              <a:ahLst/>
              <a:cxnLst/>
              <a:rect l="l" t="t" r="r" b="b"/>
              <a:pathLst>
                <a:path w="812" h="674" extrusionOk="0">
                  <a:moveTo>
                    <a:pt x="406" y="1"/>
                  </a:moveTo>
                  <a:cubicBezTo>
                    <a:pt x="180" y="1"/>
                    <a:pt x="0" y="227"/>
                    <a:pt x="98" y="461"/>
                  </a:cubicBezTo>
                  <a:cubicBezTo>
                    <a:pt x="151" y="594"/>
                    <a:pt x="272" y="674"/>
                    <a:pt x="403" y="674"/>
                  </a:cubicBezTo>
                  <a:cubicBezTo>
                    <a:pt x="445" y="674"/>
                    <a:pt x="489" y="666"/>
                    <a:pt x="531" y="649"/>
                  </a:cubicBezTo>
                  <a:cubicBezTo>
                    <a:pt x="812" y="532"/>
                    <a:pt x="812" y="146"/>
                    <a:pt x="543" y="29"/>
                  </a:cubicBezTo>
                  <a:cubicBezTo>
                    <a:pt x="496" y="9"/>
                    <a:pt x="450" y="1"/>
                    <a:pt x="4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2" name="Google Shape;3812;p18"/>
            <p:cNvSpPr/>
            <p:nvPr/>
          </p:nvSpPr>
          <p:spPr>
            <a:xfrm>
              <a:off x="5059000" y="1783575"/>
              <a:ext cx="20350" cy="16825"/>
            </a:xfrm>
            <a:custGeom>
              <a:avLst/>
              <a:gdLst/>
              <a:ahLst/>
              <a:cxnLst/>
              <a:rect l="l" t="t" r="r" b="b"/>
              <a:pathLst>
                <a:path w="814" h="673" extrusionOk="0">
                  <a:moveTo>
                    <a:pt x="411" y="1"/>
                  </a:moveTo>
                  <a:cubicBezTo>
                    <a:pt x="369" y="1"/>
                    <a:pt x="325" y="9"/>
                    <a:pt x="282" y="27"/>
                  </a:cubicBezTo>
                  <a:cubicBezTo>
                    <a:pt x="1" y="133"/>
                    <a:pt x="1" y="531"/>
                    <a:pt x="270" y="648"/>
                  </a:cubicBezTo>
                  <a:cubicBezTo>
                    <a:pt x="310" y="665"/>
                    <a:pt x="352" y="673"/>
                    <a:pt x="394" y="673"/>
                  </a:cubicBezTo>
                  <a:cubicBezTo>
                    <a:pt x="524" y="673"/>
                    <a:pt x="653" y="596"/>
                    <a:pt x="715" y="472"/>
                  </a:cubicBezTo>
                  <a:cubicBezTo>
                    <a:pt x="813" y="245"/>
                    <a:pt x="637"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3" name="Google Shape;3813;p18"/>
            <p:cNvSpPr/>
            <p:nvPr/>
          </p:nvSpPr>
          <p:spPr>
            <a:xfrm>
              <a:off x="5060600" y="1699675"/>
              <a:ext cx="19775" cy="16725"/>
            </a:xfrm>
            <a:custGeom>
              <a:avLst/>
              <a:gdLst/>
              <a:ahLst/>
              <a:cxnLst/>
              <a:rect l="l" t="t" r="r" b="b"/>
              <a:pathLst>
                <a:path w="791" h="669" extrusionOk="0">
                  <a:moveTo>
                    <a:pt x="411" y="1"/>
                  </a:moveTo>
                  <a:cubicBezTo>
                    <a:pt x="285" y="1"/>
                    <a:pt x="159" y="68"/>
                    <a:pt x="101" y="201"/>
                  </a:cubicBezTo>
                  <a:cubicBezTo>
                    <a:pt x="1" y="431"/>
                    <a:pt x="182" y="669"/>
                    <a:pt x="411" y="669"/>
                  </a:cubicBezTo>
                  <a:cubicBezTo>
                    <a:pt x="451" y="669"/>
                    <a:pt x="492" y="661"/>
                    <a:pt x="534" y="646"/>
                  </a:cubicBezTo>
                  <a:cubicBezTo>
                    <a:pt x="709" y="576"/>
                    <a:pt x="791" y="377"/>
                    <a:pt x="721" y="213"/>
                  </a:cubicBezTo>
                  <a:cubicBezTo>
                    <a:pt x="668" y="71"/>
                    <a:pt x="540"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4" name="Google Shape;3814;p18"/>
            <p:cNvSpPr/>
            <p:nvPr/>
          </p:nvSpPr>
          <p:spPr>
            <a:xfrm>
              <a:off x="5002175" y="1639075"/>
              <a:ext cx="19725" cy="16850"/>
            </a:xfrm>
            <a:custGeom>
              <a:avLst/>
              <a:gdLst/>
              <a:ahLst/>
              <a:cxnLst/>
              <a:rect l="l" t="t" r="r" b="b"/>
              <a:pathLst>
                <a:path w="789" h="674" extrusionOk="0">
                  <a:moveTo>
                    <a:pt x="410" y="0"/>
                  </a:moveTo>
                  <a:cubicBezTo>
                    <a:pt x="188" y="0"/>
                    <a:pt x="0" y="226"/>
                    <a:pt x="98" y="461"/>
                  </a:cubicBezTo>
                  <a:cubicBezTo>
                    <a:pt x="151" y="603"/>
                    <a:pt x="279" y="673"/>
                    <a:pt x="408" y="673"/>
                  </a:cubicBezTo>
                  <a:cubicBezTo>
                    <a:pt x="533" y="673"/>
                    <a:pt x="660" y="606"/>
                    <a:pt x="718" y="473"/>
                  </a:cubicBezTo>
                  <a:cubicBezTo>
                    <a:pt x="788" y="297"/>
                    <a:pt x="706" y="110"/>
                    <a:pt x="542" y="28"/>
                  </a:cubicBezTo>
                  <a:cubicBezTo>
                    <a:pt x="498" y="9"/>
                    <a:pt x="453" y="0"/>
                    <a:pt x="41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5" name="Google Shape;3815;p18"/>
            <p:cNvSpPr/>
            <p:nvPr/>
          </p:nvSpPr>
          <p:spPr>
            <a:xfrm>
              <a:off x="4918025" y="1637375"/>
              <a:ext cx="20375" cy="16875"/>
            </a:xfrm>
            <a:custGeom>
              <a:avLst/>
              <a:gdLst/>
              <a:ahLst/>
              <a:cxnLst/>
              <a:rect l="l" t="t" r="r" b="b"/>
              <a:pathLst>
                <a:path w="815" h="675" extrusionOk="0">
                  <a:moveTo>
                    <a:pt x="411" y="1"/>
                  </a:moveTo>
                  <a:cubicBezTo>
                    <a:pt x="368" y="1"/>
                    <a:pt x="324" y="9"/>
                    <a:pt x="282" y="26"/>
                  </a:cubicBezTo>
                  <a:cubicBezTo>
                    <a:pt x="1" y="131"/>
                    <a:pt x="1" y="529"/>
                    <a:pt x="282" y="646"/>
                  </a:cubicBezTo>
                  <a:cubicBezTo>
                    <a:pt x="326" y="665"/>
                    <a:pt x="371" y="674"/>
                    <a:pt x="414" y="674"/>
                  </a:cubicBezTo>
                  <a:cubicBezTo>
                    <a:pt x="633" y="674"/>
                    <a:pt x="814" y="448"/>
                    <a:pt x="726" y="213"/>
                  </a:cubicBezTo>
                  <a:cubicBezTo>
                    <a:pt x="673" y="80"/>
                    <a:pt x="546"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6" name="Google Shape;3816;p18"/>
            <p:cNvSpPr/>
            <p:nvPr/>
          </p:nvSpPr>
          <p:spPr>
            <a:xfrm>
              <a:off x="4854525" y="1695275"/>
              <a:ext cx="22300" cy="16850"/>
            </a:xfrm>
            <a:custGeom>
              <a:avLst/>
              <a:gdLst/>
              <a:ahLst/>
              <a:cxnLst/>
              <a:rect l="l" t="t" r="r" b="b"/>
              <a:pathLst>
                <a:path w="892" h="674" extrusionOk="0">
                  <a:moveTo>
                    <a:pt x="491" y="0"/>
                  </a:moveTo>
                  <a:cubicBezTo>
                    <a:pt x="172" y="0"/>
                    <a:pt x="1" y="504"/>
                    <a:pt x="377" y="646"/>
                  </a:cubicBezTo>
                  <a:cubicBezTo>
                    <a:pt x="423" y="665"/>
                    <a:pt x="469" y="674"/>
                    <a:pt x="515" y="674"/>
                  </a:cubicBezTo>
                  <a:cubicBezTo>
                    <a:pt x="643" y="674"/>
                    <a:pt x="761" y="604"/>
                    <a:pt x="821" y="483"/>
                  </a:cubicBezTo>
                  <a:cubicBezTo>
                    <a:pt x="891" y="307"/>
                    <a:pt x="810" y="108"/>
                    <a:pt x="646" y="38"/>
                  </a:cubicBezTo>
                  <a:cubicBezTo>
                    <a:pt x="592" y="12"/>
                    <a:pt x="540" y="0"/>
                    <a:pt x="49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7" name="Google Shape;3817;p18"/>
            <p:cNvSpPr/>
            <p:nvPr/>
          </p:nvSpPr>
          <p:spPr>
            <a:xfrm>
              <a:off x="4856025" y="1779575"/>
              <a:ext cx="19775" cy="16725"/>
            </a:xfrm>
            <a:custGeom>
              <a:avLst/>
              <a:gdLst/>
              <a:ahLst/>
              <a:cxnLst/>
              <a:rect l="l" t="t" r="r" b="b"/>
              <a:pathLst>
                <a:path w="791" h="669" extrusionOk="0">
                  <a:moveTo>
                    <a:pt x="380" y="1"/>
                  </a:moveTo>
                  <a:cubicBezTo>
                    <a:pt x="341" y="1"/>
                    <a:pt x="300" y="8"/>
                    <a:pt x="258" y="24"/>
                  </a:cubicBezTo>
                  <a:cubicBezTo>
                    <a:pt x="83" y="94"/>
                    <a:pt x="1" y="281"/>
                    <a:pt x="71" y="457"/>
                  </a:cubicBezTo>
                  <a:cubicBezTo>
                    <a:pt x="124" y="598"/>
                    <a:pt x="249" y="669"/>
                    <a:pt x="376" y="669"/>
                  </a:cubicBezTo>
                  <a:cubicBezTo>
                    <a:pt x="501" y="669"/>
                    <a:pt x="627" y="601"/>
                    <a:pt x="691" y="468"/>
                  </a:cubicBezTo>
                  <a:cubicBezTo>
                    <a:pt x="791" y="239"/>
                    <a:pt x="610" y="1"/>
                    <a:pt x="38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8" name="Google Shape;3818;p18"/>
            <p:cNvSpPr/>
            <p:nvPr/>
          </p:nvSpPr>
          <p:spPr>
            <a:xfrm>
              <a:off x="4865675" y="1840100"/>
              <a:ext cx="7075" cy="5600"/>
            </a:xfrm>
            <a:custGeom>
              <a:avLst/>
              <a:gdLst/>
              <a:ahLst/>
              <a:cxnLst/>
              <a:rect l="l" t="t" r="r" b="b"/>
              <a:pathLst>
                <a:path w="283" h="224" extrusionOk="0">
                  <a:moveTo>
                    <a:pt x="130" y="1"/>
                  </a:moveTo>
                  <a:cubicBezTo>
                    <a:pt x="100" y="1"/>
                    <a:pt x="71" y="13"/>
                    <a:pt x="48" y="36"/>
                  </a:cubicBezTo>
                  <a:cubicBezTo>
                    <a:pt x="13" y="71"/>
                    <a:pt x="1" y="141"/>
                    <a:pt x="48" y="188"/>
                  </a:cubicBezTo>
                  <a:cubicBezTo>
                    <a:pt x="70" y="213"/>
                    <a:pt x="96" y="224"/>
                    <a:pt x="122" y="224"/>
                  </a:cubicBezTo>
                  <a:cubicBezTo>
                    <a:pt x="205" y="224"/>
                    <a:pt x="283" y="116"/>
                    <a:pt x="211" y="36"/>
                  </a:cubicBezTo>
                  <a:cubicBezTo>
                    <a:pt x="188" y="13"/>
                    <a:pt x="159" y="1"/>
                    <a:pt x="13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9" name="Google Shape;3819;p18"/>
            <p:cNvSpPr/>
            <p:nvPr/>
          </p:nvSpPr>
          <p:spPr>
            <a:xfrm>
              <a:off x="4962500" y="1882275"/>
              <a:ext cx="6675" cy="5550"/>
            </a:xfrm>
            <a:custGeom>
              <a:avLst/>
              <a:gdLst/>
              <a:ahLst/>
              <a:cxnLst/>
              <a:rect l="l" t="t" r="r" b="b"/>
              <a:pathLst>
                <a:path w="267" h="222" extrusionOk="0">
                  <a:moveTo>
                    <a:pt x="118" y="0"/>
                  </a:moveTo>
                  <a:cubicBezTo>
                    <a:pt x="59" y="0"/>
                    <a:pt x="0" y="45"/>
                    <a:pt x="0" y="116"/>
                  </a:cubicBezTo>
                  <a:cubicBezTo>
                    <a:pt x="0" y="174"/>
                    <a:pt x="47" y="221"/>
                    <a:pt x="117" y="221"/>
                  </a:cubicBezTo>
                  <a:cubicBezTo>
                    <a:pt x="121" y="221"/>
                    <a:pt x="125" y="222"/>
                    <a:pt x="129" y="222"/>
                  </a:cubicBezTo>
                  <a:cubicBezTo>
                    <a:pt x="216" y="222"/>
                    <a:pt x="266" y="101"/>
                    <a:pt x="199" y="34"/>
                  </a:cubicBezTo>
                  <a:cubicBezTo>
                    <a:pt x="176" y="11"/>
                    <a:pt x="147"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0" name="Google Shape;3820;p18"/>
            <p:cNvSpPr/>
            <p:nvPr/>
          </p:nvSpPr>
          <p:spPr>
            <a:xfrm>
              <a:off x="5060475" y="1844025"/>
              <a:ext cx="5875" cy="5725"/>
            </a:xfrm>
            <a:custGeom>
              <a:avLst/>
              <a:gdLst/>
              <a:ahLst/>
              <a:cxnLst/>
              <a:rect l="l" t="t" r="r" b="b"/>
              <a:pathLst>
                <a:path w="235" h="229" extrusionOk="0">
                  <a:moveTo>
                    <a:pt x="120" y="0"/>
                  </a:moveTo>
                  <a:cubicBezTo>
                    <a:pt x="95" y="0"/>
                    <a:pt x="69" y="10"/>
                    <a:pt x="47" y="31"/>
                  </a:cubicBezTo>
                  <a:cubicBezTo>
                    <a:pt x="0" y="78"/>
                    <a:pt x="0" y="148"/>
                    <a:pt x="47" y="195"/>
                  </a:cubicBezTo>
                  <a:cubicBezTo>
                    <a:pt x="70" y="218"/>
                    <a:pt x="98" y="228"/>
                    <a:pt x="125" y="228"/>
                  </a:cubicBezTo>
                  <a:cubicBezTo>
                    <a:pt x="181" y="228"/>
                    <a:pt x="234" y="184"/>
                    <a:pt x="234" y="113"/>
                  </a:cubicBezTo>
                  <a:cubicBezTo>
                    <a:pt x="234" y="48"/>
                    <a:pt x="178" y="0"/>
                    <a:pt x="12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1" name="Google Shape;3821;p18"/>
            <p:cNvSpPr/>
            <p:nvPr/>
          </p:nvSpPr>
          <p:spPr>
            <a:xfrm>
              <a:off x="5102000" y="1748025"/>
              <a:ext cx="6750" cy="5550"/>
            </a:xfrm>
            <a:custGeom>
              <a:avLst/>
              <a:gdLst/>
              <a:ahLst/>
              <a:cxnLst/>
              <a:rect l="l" t="t" r="r" b="b"/>
              <a:pathLst>
                <a:path w="270" h="222" extrusionOk="0">
                  <a:moveTo>
                    <a:pt x="161" y="0"/>
                  </a:moveTo>
                  <a:cubicBezTo>
                    <a:pt x="133" y="0"/>
                    <a:pt x="106" y="11"/>
                    <a:pt x="83" y="34"/>
                  </a:cubicBezTo>
                  <a:cubicBezTo>
                    <a:pt x="1" y="104"/>
                    <a:pt x="59" y="221"/>
                    <a:pt x="153" y="221"/>
                  </a:cubicBezTo>
                  <a:cubicBezTo>
                    <a:pt x="211" y="221"/>
                    <a:pt x="270" y="174"/>
                    <a:pt x="270" y="116"/>
                  </a:cubicBezTo>
                  <a:cubicBezTo>
                    <a:pt x="270" y="45"/>
                    <a:pt x="217" y="0"/>
                    <a:pt x="16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2" name="Google Shape;3822;p18"/>
            <p:cNvSpPr/>
            <p:nvPr/>
          </p:nvSpPr>
          <p:spPr>
            <a:xfrm>
              <a:off x="5064575" y="1650300"/>
              <a:ext cx="6150" cy="5575"/>
            </a:xfrm>
            <a:custGeom>
              <a:avLst/>
              <a:gdLst/>
              <a:ahLst/>
              <a:cxnLst/>
              <a:rect l="l" t="t" r="r" b="b"/>
              <a:pathLst>
                <a:path w="246" h="223" extrusionOk="0">
                  <a:moveTo>
                    <a:pt x="117" y="0"/>
                  </a:moveTo>
                  <a:cubicBezTo>
                    <a:pt x="88" y="0"/>
                    <a:pt x="59" y="12"/>
                    <a:pt x="35" y="35"/>
                  </a:cubicBezTo>
                  <a:cubicBezTo>
                    <a:pt x="0" y="70"/>
                    <a:pt x="0" y="141"/>
                    <a:pt x="35" y="187"/>
                  </a:cubicBezTo>
                  <a:cubicBezTo>
                    <a:pt x="59" y="211"/>
                    <a:pt x="88" y="223"/>
                    <a:pt x="117" y="223"/>
                  </a:cubicBezTo>
                  <a:cubicBezTo>
                    <a:pt x="146" y="223"/>
                    <a:pt x="176" y="211"/>
                    <a:pt x="199" y="187"/>
                  </a:cubicBezTo>
                  <a:cubicBezTo>
                    <a:pt x="246" y="141"/>
                    <a:pt x="246" y="70"/>
                    <a:pt x="199" y="35"/>
                  </a:cubicBezTo>
                  <a:cubicBezTo>
                    <a:pt x="176" y="12"/>
                    <a:pt x="146"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3" name="Google Shape;3823;p18"/>
            <p:cNvSpPr/>
            <p:nvPr/>
          </p:nvSpPr>
          <p:spPr>
            <a:xfrm>
              <a:off x="4966975" y="1608150"/>
              <a:ext cx="6950" cy="5625"/>
            </a:xfrm>
            <a:custGeom>
              <a:avLst/>
              <a:gdLst/>
              <a:ahLst/>
              <a:cxnLst/>
              <a:rect l="l" t="t" r="r" b="b"/>
              <a:pathLst>
                <a:path w="278" h="225" extrusionOk="0">
                  <a:moveTo>
                    <a:pt x="176" y="0"/>
                  </a:moveTo>
                  <a:cubicBezTo>
                    <a:pt x="171" y="0"/>
                    <a:pt x="166" y="1"/>
                    <a:pt x="161" y="2"/>
                  </a:cubicBezTo>
                  <a:cubicBezTo>
                    <a:pt x="153" y="1"/>
                    <a:pt x="147" y="0"/>
                    <a:pt x="140" y="0"/>
                  </a:cubicBezTo>
                  <a:cubicBezTo>
                    <a:pt x="0" y="0"/>
                    <a:pt x="4" y="224"/>
                    <a:pt x="150" y="224"/>
                  </a:cubicBezTo>
                  <a:cubicBezTo>
                    <a:pt x="153" y="224"/>
                    <a:pt x="157" y="224"/>
                    <a:pt x="161" y="224"/>
                  </a:cubicBezTo>
                  <a:cubicBezTo>
                    <a:pt x="219" y="224"/>
                    <a:pt x="277" y="177"/>
                    <a:pt x="277" y="107"/>
                  </a:cubicBezTo>
                  <a:cubicBezTo>
                    <a:pt x="277" y="54"/>
                    <a:pt x="229" y="0"/>
                    <a:pt x="17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4" name="Google Shape;3824;p18"/>
            <p:cNvSpPr/>
            <p:nvPr/>
          </p:nvSpPr>
          <p:spPr>
            <a:xfrm>
              <a:off x="4869775" y="1646200"/>
              <a:ext cx="6175" cy="5650"/>
            </a:xfrm>
            <a:custGeom>
              <a:avLst/>
              <a:gdLst/>
              <a:ahLst/>
              <a:cxnLst/>
              <a:rect l="l" t="t" r="r" b="b"/>
              <a:pathLst>
                <a:path w="247" h="226" extrusionOk="0">
                  <a:moveTo>
                    <a:pt x="119" y="1"/>
                  </a:moveTo>
                  <a:cubicBezTo>
                    <a:pt x="91" y="1"/>
                    <a:pt x="65" y="12"/>
                    <a:pt x="47" y="36"/>
                  </a:cubicBezTo>
                  <a:cubicBezTo>
                    <a:pt x="1" y="82"/>
                    <a:pt x="1" y="153"/>
                    <a:pt x="47" y="199"/>
                  </a:cubicBezTo>
                  <a:cubicBezTo>
                    <a:pt x="65" y="217"/>
                    <a:pt x="91" y="226"/>
                    <a:pt x="119" y="226"/>
                  </a:cubicBezTo>
                  <a:cubicBezTo>
                    <a:pt x="147" y="226"/>
                    <a:pt x="176" y="217"/>
                    <a:pt x="200" y="199"/>
                  </a:cubicBezTo>
                  <a:cubicBezTo>
                    <a:pt x="246" y="153"/>
                    <a:pt x="246" y="82"/>
                    <a:pt x="200" y="36"/>
                  </a:cubicBezTo>
                  <a:cubicBezTo>
                    <a:pt x="176" y="12"/>
                    <a:pt x="147" y="1"/>
                    <a:pt x="119"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5" name="Google Shape;3825;p18"/>
            <p:cNvSpPr/>
            <p:nvPr/>
          </p:nvSpPr>
          <p:spPr>
            <a:xfrm>
              <a:off x="4827650" y="1742425"/>
              <a:ext cx="6475" cy="5550"/>
            </a:xfrm>
            <a:custGeom>
              <a:avLst/>
              <a:gdLst/>
              <a:ahLst/>
              <a:cxnLst/>
              <a:rect l="l" t="t" r="r" b="b"/>
              <a:pathLst>
                <a:path w="259" h="222" extrusionOk="0">
                  <a:moveTo>
                    <a:pt x="118" y="0"/>
                  </a:moveTo>
                  <a:cubicBezTo>
                    <a:pt x="59" y="0"/>
                    <a:pt x="1" y="47"/>
                    <a:pt x="1" y="106"/>
                  </a:cubicBezTo>
                  <a:cubicBezTo>
                    <a:pt x="1" y="177"/>
                    <a:pt x="54" y="221"/>
                    <a:pt x="110" y="221"/>
                  </a:cubicBezTo>
                  <a:cubicBezTo>
                    <a:pt x="137" y="221"/>
                    <a:pt x="165" y="211"/>
                    <a:pt x="188" y="188"/>
                  </a:cubicBezTo>
                  <a:cubicBezTo>
                    <a:pt x="258" y="117"/>
                    <a:pt x="212"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6" name="Google Shape;3826;p18"/>
            <p:cNvSpPr/>
            <p:nvPr/>
          </p:nvSpPr>
          <p:spPr>
            <a:xfrm>
              <a:off x="4895525" y="1893050"/>
              <a:ext cx="13125" cy="11350"/>
            </a:xfrm>
            <a:custGeom>
              <a:avLst/>
              <a:gdLst/>
              <a:ahLst/>
              <a:cxnLst/>
              <a:rect l="l" t="t" r="r" b="b"/>
              <a:pathLst>
                <a:path w="525" h="454" extrusionOk="0">
                  <a:moveTo>
                    <a:pt x="256" y="0"/>
                  </a:moveTo>
                  <a:cubicBezTo>
                    <a:pt x="173" y="0"/>
                    <a:pt x="88" y="47"/>
                    <a:pt x="47" y="141"/>
                  </a:cubicBezTo>
                  <a:cubicBezTo>
                    <a:pt x="0" y="246"/>
                    <a:pt x="47" y="387"/>
                    <a:pt x="164" y="433"/>
                  </a:cubicBezTo>
                  <a:cubicBezTo>
                    <a:pt x="195" y="447"/>
                    <a:pt x="226" y="453"/>
                    <a:pt x="256" y="453"/>
                  </a:cubicBezTo>
                  <a:cubicBezTo>
                    <a:pt x="406" y="453"/>
                    <a:pt x="525" y="297"/>
                    <a:pt x="456" y="141"/>
                  </a:cubicBezTo>
                  <a:cubicBezTo>
                    <a:pt x="421" y="47"/>
                    <a:pt x="339" y="0"/>
                    <a:pt x="25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7" name="Google Shape;3827;p18"/>
            <p:cNvSpPr/>
            <p:nvPr/>
          </p:nvSpPr>
          <p:spPr>
            <a:xfrm>
              <a:off x="5021375" y="1895550"/>
              <a:ext cx="13375" cy="11375"/>
            </a:xfrm>
            <a:custGeom>
              <a:avLst/>
              <a:gdLst/>
              <a:ahLst/>
              <a:cxnLst/>
              <a:rect l="l" t="t" r="r" b="b"/>
              <a:pathLst>
                <a:path w="535" h="455" extrusionOk="0">
                  <a:moveTo>
                    <a:pt x="288" y="0"/>
                  </a:moveTo>
                  <a:cubicBezTo>
                    <a:pt x="146" y="0"/>
                    <a:pt x="0" y="132"/>
                    <a:pt x="67" y="310"/>
                  </a:cubicBezTo>
                  <a:cubicBezTo>
                    <a:pt x="103" y="400"/>
                    <a:pt x="187" y="455"/>
                    <a:pt x="276" y="455"/>
                  </a:cubicBezTo>
                  <a:cubicBezTo>
                    <a:pt x="304" y="455"/>
                    <a:pt x="332" y="450"/>
                    <a:pt x="359" y="439"/>
                  </a:cubicBezTo>
                  <a:cubicBezTo>
                    <a:pt x="476" y="404"/>
                    <a:pt x="535" y="263"/>
                    <a:pt x="488" y="146"/>
                  </a:cubicBezTo>
                  <a:cubicBezTo>
                    <a:pt x="450" y="44"/>
                    <a:pt x="369" y="0"/>
                    <a:pt x="28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8" name="Google Shape;3828;p18"/>
            <p:cNvSpPr/>
            <p:nvPr/>
          </p:nvSpPr>
          <p:spPr>
            <a:xfrm>
              <a:off x="5111375" y="1808500"/>
              <a:ext cx="14625" cy="11150"/>
            </a:xfrm>
            <a:custGeom>
              <a:avLst/>
              <a:gdLst/>
              <a:ahLst/>
              <a:cxnLst/>
              <a:rect l="l" t="t" r="r" b="b"/>
              <a:pathLst>
                <a:path w="585" h="446" extrusionOk="0">
                  <a:moveTo>
                    <a:pt x="319" y="0"/>
                  </a:moveTo>
                  <a:cubicBezTo>
                    <a:pt x="110" y="0"/>
                    <a:pt x="1" y="321"/>
                    <a:pt x="234" y="423"/>
                  </a:cubicBezTo>
                  <a:cubicBezTo>
                    <a:pt x="266" y="439"/>
                    <a:pt x="299" y="446"/>
                    <a:pt x="331" y="446"/>
                  </a:cubicBezTo>
                  <a:cubicBezTo>
                    <a:pt x="416" y="446"/>
                    <a:pt x="496" y="394"/>
                    <a:pt x="538" y="317"/>
                  </a:cubicBezTo>
                  <a:cubicBezTo>
                    <a:pt x="585" y="200"/>
                    <a:pt x="527" y="72"/>
                    <a:pt x="421" y="25"/>
                  </a:cubicBezTo>
                  <a:cubicBezTo>
                    <a:pt x="385" y="8"/>
                    <a:pt x="351" y="0"/>
                    <a:pt x="31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9" name="Google Shape;3829;p18"/>
            <p:cNvSpPr/>
            <p:nvPr/>
          </p:nvSpPr>
          <p:spPr>
            <a:xfrm>
              <a:off x="5115475" y="1682475"/>
              <a:ext cx="13175" cy="11225"/>
            </a:xfrm>
            <a:custGeom>
              <a:avLst/>
              <a:gdLst/>
              <a:ahLst/>
              <a:cxnLst/>
              <a:rect l="l" t="t" r="r" b="b"/>
              <a:pathLst>
                <a:path w="527" h="449" extrusionOk="0">
                  <a:moveTo>
                    <a:pt x="270" y="0"/>
                  </a:moveTo>
                  <a:cubicBezTo>
                    <a:pt x="187" y="0"/>
                    <a:pt x="105" y="47"/>
                    <a:pt x="70" y="141"/>
                  </a:cubicBezTo>
                  <a:cubicBezTo>
                    <a:pt x="0" y="290"/>
                    <a:pt x="117" y="448"/>
                    <a:pt x="269" y="448"/>
                  </a:cubicBezTo>
                  <a:cubicBezTo>
                    <a:pt x="296" y="448"/>
                    <a:pt x="323" y="443"/>
                    <a:pt x="351" y="433"/>
                  </a:cubicBezTo>
                  <a:cubicBezTo>
                    <a:pt x="468" y="386"/>
                    <a:pt x="526" y="258"/>
                    <a:pt x="480" y="141"/>
                  </a:cubicBezTo>
                  <a:cubicBezTo>
                    <a:pt x="439" y="47"/>
                    <a:pt x="354" y="0"/>
                    <a:pt x="27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0" name="Google Shape;3830;p18"/>
            <p:cNvSpPr/>
            <p:nvPr/>
          </p:nvSpPr>
          <p:spPr>
            <a:xfrm>
              <a:off x="5027725" y="1591600"/>
              <a:ext cx="13175" cy="11225"/>
            </a:xfrm>
            <a:custGeom>
              <a:avLst/>
              <a:gdLst/>
              <a:ahLst/>
              <a:cxnLst/>
              <a:rect l="l" t="t" r="r" b="b"/>
              <a:pathLst>
                <a:path w="527" h="449" extrusionOk="0">
                  <a:moveTo>
                    <a:pt x="275" y="0"/>
                  </a:moveTo>
                  <a:cubicBezTo>
                    <a:pt x="129" y="0"/>
                    <a:pt x="0" y="157"/>
                    <a:pt x="59" y="313"/>
                  </a:cubicBezTo>
                  <a:cubicBezTo>
                    <a:pt x="100" y="402"/>
                    <a:pt x="187" y="449"/>
                    <a:pt x="273" y="449"/>
                  </a:cubicBezTo>
                  <a:cubicBezTo>
                    <a:pt x="357" y="449"/>
                    <a:pt x="439" y="405"/>
                    <a:pt x="480" y="313"/>
                  </a:cubicBezTo>
                  <a:cubicBezTo>
                    <a:pt x="527" y="207"/>
                    <a:pt x="480" y="67"/>
                    <a:pt x="363" y="20"/>
                  </a:cubicBezTo>
                  <a:cubicBezTo>
                    <a:pt x="334" y="7"/>
                    <a:pt x="304" y="0"/>
                    <a:pt x="27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1" name="Google Shape;3831;p18"/>
            <p:cNvSpPr/>
            <p:nvPr/>
          </p:nvSpPr>
          <p:spPr>
            <a:xfrm>
              <a:off x="4901325" y="1589250"/>
              <a:ext cx="13225" cy="11175"/>
            </a:xfrm>
            <a:custGeom>
              <a:avLst/>
              <a:gdLst/>
              <a:ahLst/>
              <a:cxnLst/>
              <a:rect l="l" t="t" r="r" b="b"/>
              <a:pathLst>
                <a:path w="529" h="447" extrusionOk="0">
                  <a:moveTo>
                    <a:pt x="282" y="0"/>
                  </a:moveTo>
                  <a:cubicBezTo>
                    <a:pt x="142" y="0"/>
                    <a:pt x="1" y="129"/>
                    <a:pt x="61" y="301"/>
                  </a:cubicBezTo>
                  <a:cubicBezTo>
                    <a:pt x="96" y="391"/>
                    <a:pt x="180" y="446"/>
                    <a:pt x="270" y="446"/>
                  </a:cubicBezTo>
                  <a:cubicBezTo>
                    <a:pt x="298" y="446"/>
                    <a:pt x="326" y="441"/>
                    <a:pt x="353" y="430"/>
                  </a:cubicBezTo>
                  <a:cubicBezTo>
                    <a:pt x="470" y="383"/>
                    <a:pt x="529" y="255"/>
                    <a:pt x="482" y="138"/>
                  </a:cubicBezTo>
                  <a:cubicBezTo>
                    <a:pt x="440" y="41"/>
                    <a:pt x="361" y="0"/>
                    <a:pt x="28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2" name="Google Shape;3832;p18"/>
            <p:cNvSpPr/>
            <p:nvPr/>
          </p:nvSpPr>
          <p:spPr>
            <a:xfrm>
              <a:off x="4810125" y="1676325"/>
              <a:ext cx="13475" cy="11225"/>
            </a:xfrm>
            <a:custGeom>
              <a:avLst/>
              <a:gdLst/>
              <a:ahLst/>
              <a:cxnLst/>
              <a:rect l="l" t="t" r="r" b="b"/>
              <a:pathLst>
                <a:path w="539" h="449" extrusionOk="0">
                  <a:moveTo>
                    <a:pt x="266" y="1"/>
                  </a:moveTo>
                  <a:cubicBezTo>
                    <a:pt x="182" y="1"/>
                    <a:pt x="104" y="53"/>
                    <a:pt x="70" y="129"/>
                  </a:cubicBezTo>
                  <a:cubicBezTo>
                    <a:pt x="0" y="289"/>
                    <a:pt x="118" y="448"/>
                    <a:pt x="270" y="448"/>
                  </a:cubicBezTo>
                  <a:cubicBezTo>
                    <a:pt x="296" y="448"/>
                    <a:pt x="323" y="444"/>
                    <a:pt x="351" y="433"/>
                  </a:cubicBezTo>
                  <a:cubicBezTo>
                    <a:pt x="538" y="351"/>
                    <a:pt x="538" y="94"/>
                    <a:pt x="363" y="24"/>
                  </a:cubicBezTo>
                  <a:cubicBezTo>
                    <a:pt x="331" y="8"/>
                    <a:pt x="298" y="1"/>
                    <a:pt x="26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3" name="Google Shape;3833;p18"/>
            <p:cNvSpPr/>
            <p:nvPr/>
          </p:nvSpPr>
          <p:spPr>
            <a:xfrm>
              <a:off x="4807775" y="1802175"/>
              <a:ext cx="13175" cy="11125"/>
            </a:xfrm>
            <a:custGeom>
              <a:avLst/>
              <a:gdLst/>
              <a:ahLst/>
              <a:cxnLst/>
              <a:rect l="l" t="t" r="r" b="b"/>
              <a:pathLst>
                <a:path w="527" h="445" extrusionOk="0">
                  <a:moveTo>
                    <a:pt x="267" y="1"/>
                  </a:moveTo>
                  <a:cubicBezTo>
                    <a:pt x="238" y="1"/>
                    <a:pt x="207" y="7"/>
                    <a:pt x="176" y="20"/>
                  </a:cubicBezTo>
                  <a:cubicBezTo>
                    <a:pt x="59" y="56"/>
                    <a:pt x="0" y="196"/>
                    <a:pt x="47" y="313"/>
                  </a:cubicBezTo>
                  <a:cubicBezTo>
                    <a:pt x="88" y="401"/>
                    <a:pt x="173" y="445"/>
                    <a:pt x="258" y="445"/>
                  </a:cubicBezTo>
                  <a:cubicBezTo>
                    <a:pt x="343" y="445"/>
                    <a:pt x="427" y="401"/>
                    <a:pt x="468" y="313"/>
                  </a:cubicBezTo>
                  <a:cubicBezTo>
                    <a:pt x="527" y="157"/>
                    <a:pt x="415" y="1"/>
                    <a:pt x="26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4" name="Google Shape;3834;p18"/>
            <p:cNvSpPr/>
            <p:nvPr/>
          </p:nvSpPr>
          <p:spPr>
            <a:xfrm>
              <a:off x="4825900" y="1878175"/>
              <a:ext cx="5875" cy="5500"/>
            </a:xfrm>
            <a:custGeom>
              <a:avLst/>
              <a:gdLst/>
              <a:ahLst/>
              <a:cxnLst/>
              <a:rect l="l" t="t" r="r" b="b"/>
              <a:pathLst>
                <a:path w="235" h="220" extrusionOk="0">
                  <a:moveTo>
                    <a:pt x="127" y="0"/>
                  </a:moveTo>
                  <a:cubicBezTo>
                    <a:pt x="100" y="0"/>
                    <a:pt x="71" y="11"/>
                    <a:pt x="48" y="34"/>
                  </a:cubicBezTo>
                  <a:cubicBezTo>
                    <a:pt x="1" y="69"/>
                    <a:pt x="1" y="139"/>
                    <a:pt x="48" y="186"/>
                  </a:cubicBezTo>
                  <a:cubicBezTo>
                    <a:pt x="70" y="209"/>
                    <a:pt x="98" y="219"/>
                    <a:pt x="126" y="219"/>
                  </a:cubicBezTo>
                  <a:cubicBezTo>
                    <a:pt x="182" y="219"/>
                    <a:pt x="235" y="175"/>
                    <a:pt x="235" y="104"/>
                  </a:cubicBezTo>
                  <a:cubicBezTo>
                    <a:pt x="235" y="42"/>
                    <a:pt x="183" y="0"/>
                    <a:pt x="12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5" name="Google Shape;3835;p18"/>
            <p:cNvSpPr/>
            <p:nvPr/>
          </p:nvSpPr>
          <p:spPr>
            <a:xfrm>
              <a:off x="4961325" y="1937425"/>
              <a:ext cx="6175" cy="5525"/>
            </a:xfrm>
            <a:custGeom>
              <a:avLst/>
              <a:gdLst/>
              <a:ahLst/>
              <a:cxnLst/>
              <a:rect l="l" t="t" r="r" b="b"/>
              <a:pathLst>
                <a:path w="247" h="221" extrusionOk="0">
                  <a:moveTo>
                    <a:pt x="123" y="1"/>
                  </a:moveTo>
                  <a:cubicBezTo>
                    <a:pt x="71" y="1"/>
                    <a:pt x="18" y="33"/>
                    <a:pt x="12" y="97"/>
                  </a:cubicBezTo>
                  <a:cubicBezTo>
                    <a:pt x="0" y="179"/>
                    <a:pt x="62" y="220"/>
                    <a:pt x="123" y="220"/>
                  </a:cubicBezTo>
                  <a:cubicBezTo>
                    <a:pt x="185" y="220"/>
                    <a:pt x="246" y="179"/>
                    <a:pt x="234" y="97"/>
                  </a:cubicBezTo>
                  <a:cubicBezTo>
                    <a:pt x="229" y="33"/>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6" name="Google Shape;3836;p18"/>
            <p:cNvSpPr/>
            <p:nvPr/>
          </p:nvSpPr>
          <p:spPr>
            <a:xfrm>
              <a:off x="5098500" y="1883700"/>
              <a:ext cx="6450" cy="5575"/>
            </a:xfrm>
            <a:custGeom>
              <a:avLst/>
              <a:gdLst/>
              <a:ahLst/>
              <a:cxnLst/>
              <a:rect l="l" t="t" r="r" b="b"/>
              <a:pathLst>
                <a:path w="258" h="223" extrusionOk="0">
                  <a:moveTo>
                    <a:pt x="129" y="0"/>
                  </a:moveTo>
                  <a:cubicBezTo>
                    <a:pt x="100" y="0"/>
                    <a:pt x="70" y="12"/>
                    <a:pt x="47" y="35"/>
                  </a:cubicBezTo>
                  <a:cubicBezTo>
                    <a:pt x="0" y="70"/>
                    <a:pt x="0" y="152"/>
                    <a:pt x="47" y="187"/>
                  </a:cubicBezTo>
                  <a:cubicBezTo>
                    <a:pt x="70" y="211"/>
                    <a:pt x="100" y="222"/>
                    <a:pt x="129" y="222"/>
                  </a:cubicBezTo>
                  <a:cubicBezTo>
                    <a:pt x="158" y="222"/>
                    <a:pt x="187" y="211"/>
                    <a:pt x="211" y="187"/>
                  </a:cubicBezTo>
                  <a:cubicBezTo>
                    <a:pt x="258" y="152"/>
                    <a:pt x="258" y="70"/>
                    <a:pt x="211" y="35"/>
                  </a:cubicBezTo>
                  <a:cubicBezTo>
                    <a:pt x="187" y="12"/>
                    <a:pt x="158" y="0"/>
                    <a:pt x="12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7" name="Google Shape;3837;p18"/>
            <p:cNvSpPr/>
            <p:nvPr/>
          </p:nvSpPr>
          <p:spPr>
            <a:xfrm>
              <a:off x="5157275" y="1749100"/>
              <a:ext cx="6475" cy="5625"/>
            </a:xfrm>
            <a:custGeom>
              <a:avLst/>
              <a:gdLst/>
              <a:ahLst/>
              <a:cxnLst/>
              <a:rect l="l" t="t" r="r" b="b"/>
              <a:pathLst>
                <a:path w="259" h="225" extrusionOk="0">
                  <a:moveTo>
                    <a:pt x="142" y="0"/>
                  </a:moveTo>
                  <a:cubicBezTo>
                    <a:pt x="117" y="0"/>
                    <a:pt x="92" y="9"/>
                    <a:pt x="71" y="26"/>
                  </a:cubicBezTo>
                  <a:cubicBezTo>
                    <a:pt x="1" y="96"/>
                    <a:pt x="48" y="225"/>
                    <a:pt x="153" y="225"/>
                  </a:cubicBezTo>
                  <a:cubicBezTo>
                    <a:pt x="211" y="225"/>
                    <a:pt x="258" y="178"/>
                    <a:pt x="258" y="120"/>
                  </a:cubicBezTo>
                  <a:cubicBezTo>
                    <a:pt x="258" y="46"/>
                    <a:pt x="200" y="0"/>
                    <a:pt x="14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8" name="Google Shape;3838;p18"/>
            <p:cNvSpPr/>
            <p:nvPr/>
          </p:nvSpPr>
          <p:spPr>
            <a:xfrm>
              <a:off x="5104350" y="1612275"/>
              <a:ext cx="6150" cy="5575"/>
            </a:xfrm>
            <a:custGeom>
              <a:avLst/>
              <a:gdLst/>
              <a:ahLst/>
              <a:cxnLst/>
              <a:rect l="l" t="t" r="r" b="b"/>
              <a:pathLst>
                <a:path w="246" h="223" extrusionOk="0">
                  <a:moveTo>
                    <a:pt x="117" y="0"/>
                  </a:moveTo>
                  <a:cubicBezTo>
                    <a:pt x="88" y="0"/>
                    <a:pt x="59" y="12"/>
                    <a:pt x="35" y="36"/>
                  </a:cubicBezTo>
                  <a:cubicBezTo>
                    <a:pt x="0" y="71"/>
                    <a:pt x="0" y="141"/>
                    <a:pt x="35" y="188"/>
                  </a:cubicBezTo>
                  <a:cubicBezTo>
                    <a:pt x="59" y="211"/>
                    <a:pt x="88" y="223"/>
                    <a:pt x="117" y="223"/>
                  </a:cubicBezTo>
                  <a:cubicBezTo>
                    <a:pt x="147" y="223"/>
                    <a:pt x="176" y="211"/>
                    <a:pt x="199" y="188"/>
                  </a:cubicBezTo>
                  <a:cubicBezTo>
                    <a:pt x="246" y="141"/>
                    <a:pt x="246" y="71"/>
                    <a:pt x="199" y="36"/>
                  </a:cubicBezTo>
                  <a:cubicBezTo>
                    <a:pt x="176" y="12"/>
                    <a:pt x="147"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9" name="Google Shape;3839;p18"/>
            <p:cNvSpPr/>
            <p:nvPr/>
          </p:nvSpPr>
          <p:spPr>
            <a:xfrm>
              <a:off x="4969075" y="1553475"/>
              <a:ext cx="6175" cy="5750"/>
            </a:xfrm>
            <a:custGeom>
              <a:avLst/>
              <a:gdLst/>
              <a:ahLst/>
              <a:cxnLst/>
              <a:rect l="l" t="t" r="r" b="b"/>
              <a:pathLst>
                <a:path w="247" h="230" extrusionOk="0">
                  <a:moveTo>
                    <a:pt x="123" y="1"/>
                  </a:moveTo>
                  <a:cubicBezTo>
                    <a:pt x="71" y="1"/>
                    <a:pt x="18" y="36"/>
                    <a:pt x="6" y="106"/>
                  </a:cubicBezTo>
                  <a:cubicBezTo>
                    <a:pt x="0" y="188"/>
                    <a:pt x="62" y="229"/>
                    <a:pt x="123" y="229"/>
                  </a:cubicBezTo>
                  <a:cubicBezTo>
                    <a:pt x="185" y="229"/>
                    <a:pt x="246" y="188"/>
                    <a:pt x="240" y="106"/>
                  </a:cubicBezTo>
                  <a:cubicBezTo>
                    <a:pt x="229" y="36"/>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0" name="Google Shape;3840;p18"/>
            <p:cNvSpPr/>
            <p:nvPr/>
          </p:nvSpPr>
          <p:spPr>
            <a:xfrm>
              <a:off x="4832050" y="1606750"/>
              <a:ext cx="5875" cy="5500"/>
            </a:xfrm>
            <a:custGeom>
              <a:avLst/>
              <a:gdLst/>
              <a:ahLst/>
              <a:cxnLst/>
              <a:rect l="l" t="t" r="r" b="b"/>
              <a:pathLst>
                <a:path w="235" h="220" extrusionOk="0">
                  <a:moveTo>
                    <a:pt x="108" y="0"/>
                  </a:moveTo>
                  <a:cubicBezTo>
                    <a:pt x="52" y="0"/>
                    <a:pt x="0" y="42"/>
                    <a:pt x="0" y="104"/>
                  </a:cubicBezTo>
                  <a:cubicBezTo>
                    <a:pt x="0" y="175"/>
                    <a:pt x="53" y="220"/>
                    <a:pt x="110" y="220"/>
                  </a:cubicBezTo>
                  <a:cubicBezTo>
                    <a:pt x="137" y="220"/>
                    <a:pt x="165" y="209"/>
                    <a:pt x="188" y="186"/>
                  </a:cubicBezTo>
                  <a:cubicBezTo>
                    <a:pt x="234" y="140"/>
                    <a:pt x="234" y="69"/>
                    <a:pt x="188" y="34"/>
                  </a:cubicBezTo>
                  <a:cubicBezTo>
                    <a:pt x="164" y="11"/>
                    <a:pt x="136" y="0"/>
                    <a:pt x="10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1" name="Google Shape;3841;p18"/>
            <p:cNvSpPr/>
            <p:nvPr/>
          </p:nvSpPr>
          <p:spPr>
            <a:xfrm>
              <a:off x="4771800" y="1741250"/>
              <a:ext cx="7325" cy="5575"/>
            </a:xfrm>
            <a:custGeom>
              <a:avLst/>
              <a:gdLst/>
              <a:ahLst/>
              <a:cxnLst/>
              <a:rect l="l" t="t" r="r" b="b"/>
              <a:pathLst>
                <a:path w="293" h="223" extrusionOk="0">
                  <a:moveTo>
                    <a:pt x="153" y="1"/>
                  </a:moveTo>
                  <a:cubicBezTo>
                    <a:pt x="0" y="1"/>
                    <a:pt x="0" y="223"/>
                    <a:pt x="153" y="223"/>
                  </a:cubicBezTo>
                  <a:cubicBezTo>
                    <a:pt x="293" y="223"/>
                    <a:pt x="293" y="1"/>
                    <a:pt x="15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2" name="Google Shape;3842;p18"/>
            <p:cNvSpPr/>
            <p:nvPr/>
          </p:nvSpPr>
          <p:spPr>
            <a:xfrm>
              <a:off x="4147350" y="3221875"/>
              <a:ext cx="22550" cy="20275"/>
            </a:xfrm>
            <a:custGeom>
              <a:avLst/>
              <a:gdLst/>
              <a:ahLst/>
              <a:cxnLst/>
              <a:rect l="l" t="t" r="r" b="b"/>
              <a:pathLst>
                <a:path w="902" h="811" extrusionOk="0">
                  <a:moveTo>
                    <a:pt x="450" y="0"/>
                  </a:moveTo>
                  <a:cubicBezTo>
                    <a:pt x="348" y="0"/>
                    <a:pt x="245" y="38"/>
                    <a:pt x="165" y="113"/>
                  </a:cubicBezTo>
                  <a:cubicBezTo>
                    <a:pt x="1" y="265"/>
                    <a:pt x="1" y="523"/>
                    <a:pt x="153" y="686"/>
                  </a:cubicBezTo>
                  <a:cubicBezTo>
                    <a:pt x="230" y="770"/>
                    <a:pt x="335" y="811"/>
                    <a:pt x="441" y="811"/>
                  </a:cubicBezTo>
                  <a:cubicBezTo>
                    <a:pt x="543" y="811"/>
                    <a:pt x="646" y="773"/>
                    <a:pt x="726" y="698"/>
                  </a:cubicBezTo>
                  <a:cubicBezTo>
                    <a:pt x="890" y="546"/>
                    <a:pt x="902" y="289"/>
                    <a:pt x="738" y="125"/>
                  </a:cubicBezTo>
                  <a:cubicBezTo>
                    <a:pt x="660"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3" name="Google Shape;3843;p18"/>
            <p:cNvSpPr/>
            <p:nvPr/>
          </p:nvSpPr>
          <p:spPr>
            <a:xfrm>
              <a:off x="4186250" y="3222750"/>
              <a:ext cx="22550" cy="20275"/>
            </a:xfrm>
            <a:custGeom>
              <a:avLst/>
              <a:gdLst/>
              <a:ahLst/>
              <a:cxnLst/>
              <a:rect l="l" t="t" r="r" b="b"/>
              <a:pathLst>
                <a:path w="902" h="811" extrusionOk="0">
                  <a:moveTo>
                    <a:pt x="453" y="1"/>
                  </a:moveTo>
                  <a:cubicBezTo>
                    <a:pt x="351" y="1"/>
                    <a:pt x="251" y="39"/>
                    <a:pt x="176" y="113"/>
                  </a:cubicBezTo>
                  <a:cubicBezTo>
                    <a:pt x="13" y="265"/>
                    <a:pt x="1" y="523"/>
                    <a:pt x="165" y="686"/>
                  </a:cubicBezTo>
                  <a:cubicBezTo>
                    <a:pt x="242" y="770"/>
                    <a:pt x="347" y="811"/>
                    <a:pt x="453" y="811"/>
                  </a:cubicBezTo>
                  <a:cubicBezTo>
                    <a:pt x="555" y="811"/>
                    <a:pt x="658" y="773"/>
                    <a:pt x="738" y="698"/>
                  </a:cubicBezTo>
                  <a:cubicBezTo>
                    <a:pt x="902" y="546"/>
                    <a:pt x="902" y="289"/>
                    <a:pt x="750" y="125"/>
                  </a:cubicBezTo>
                  <a:cubicBezTo>
                    <a:pt x="666" y="42"/>
                    <a:pt x="559" y="1"/>
                    <a:pt x="45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4" name="Google Shape;3844;p18"/>
            <p:cNvSpPr/>
            <p:nvPr/>
          </p:nvSpPr>
          <p:spPr>
            <a:xfrm>
              <a:off x="4188100" y="3184000"/>
              <a:ext cx="21575" cy="20400"/>
            </a:xfrm>
            <a:custGeom>
              <a:avLst/>
              <a:gdLst/>
              <a:ahLst/>
              <a:cxnLst/>
              <a:rect l="l" t="t" r="r" b="b"/>
              <a:pathLst>
                <a:path w="863" h="816" extrusionOk="0">
                  <a:moveTo>
                    <a:pt x="409" y="0"/>
                  </a:moveTo>
                  <a:cubicBezTo>
                    <a:pt x="205" y="0"/>
                    <a:pt x="9" y="159"/>
                    <a:pt x="9" y="400"/>
                  </a:cubicBezTo>
                  <a:cubicBezTo>
                    <a:pt x="1" y="649"/>
                    <a:pt x="203" y="815"/>
                    <a:pt x="413" y="815"/>
                  </a:cubicBezTo>
                  <a:cubicBezTo>
                    <a:pt x="509" y="815"/>
                    <a:pt x="607" y="781"/>
                    <a:pt x="687" y="704"/>
                  </a:cubicBezTo>
                  <a:cubicBezTo>
                    <a:pt x="851" y="540"/>
                    <a:pt x="863" y="283"/>
                    <a:pt x="699" y="131"/>
                  </a:cubicBezTo>
                  <a:cubicBezTo>
                    <a:pt x="617" y="40"/>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5" name="Google Shape;3845;p18"/>
            <p:cNvSpPr/>
            <p:nvPr/>
          </p:nvSpPr>
          <p:spPr>
            <a:xfrm>
              <a:off x="4148225" y="3183275"/>
              <a:ext cx="22275" cy="20275"/>
            </a:xfrm>
            <a:custGeom>
              <a:avLst/>
              <a:gdLst/>
              <a:ahLst/>
              <a:cxnLst/>
              <a:rect l="l" t="t" r="r" b="b"/>
              <a:pathLst>
                <a:path w="891" h="811" extrusionOk="0">
                  <a:moveTo>
                    <a:pt x="450" y="0"/>
                  </a:moveTo>
                  <a:cubicBezTo>
                    <a:pt x="348" y="0"/>
                    <a:pt x="245" y="38"/>
                    <a:pt x="165" y="113"/>
                  </a:cubicBezTo>
                  <a:cubicBezTo>
                    <a:pt x="1" y="265"/>
                    <a:pt x="1" y="522"/>
                    <a:pt x="153" y="686"/>
                  </a:cubicBezTo>
                  <a:cubicBezTo>
                    <a:pt x="231" y="770"/>
                    <a:pt x="335" y="810"/>
                    <a:pt x="441" y="810"/>
                  </a:cubicBezTo>
                  <a:cubicBezTo>
                    <a:pt x="543" y="810"/>
                    <a:pt x="646" y="772"/>
                    <a:pt x="726" y="698"/>
                  </a:cubicBezTo>
                  <a:cubicBezTo>
                    <a:pt x="890" y="546"/>
                    <a:pt x="890" y="288"/>
                    <a:pt x="738" y="125"/>
                  </a:cubicBezTo>
                  <a:cubicBezTo>
                    <a:pt x="661"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6" name="Google Shape;3846;p18"/>
            <p:cNvSpPr/>
            <p:nvPr/>
          </p:nvSpPr>
          <p:spPr>
            <a:xfrm>
              <a:off x="4142700" y="3252200"/>
              <a:ext cx="27200" cy="22400"/>
            </a:xfrm>
            <a:custGeom>
              <a:avLst/>
              <a:gdLst/>
              <a:ahLst/>
              <a:cxnLst/>
              <a:rect l="l" t="t" r="r" b="b"/>
              <a:pathLst>
                <a:path w="1088" h="896" extrusionOk="0">
                  <a:moveTo>
                    <a:pt x="550" y="1"/>
                  </a:moveTo>
                  <a:cubicBezTo>
                    <a:pt x="374" y="1"/>
                    <a:pt x="210" y="102"/>
                    <a:pt x="140" y="269"/>
                  </a:cubicBezTo>
                  <a:cubicBezTo>
                    <a:pt x="0" y="578"/>
                    <a:pt x="243" y="896"/>
                    <a:pt x="543" y="896"/>
                  </a:cubicBezTo>
                  <a:cubicBezTo>
                    <a:pt x="595" y="896"/>
                    <a:pt x="648" y="886"/>
                    <a:pt x="702" y="866"/>
                  </a:cubicBezTo>
                  <a:cubicBezTo>
                    <a:pt x="1076" y="713"/>
                    <a:pt x="1088" y="199"/>
                    <a:pt x="725" y="35"/>
                  </a:cubicBezTo>
                  <a:cubicBezTo>
                    <a:pt x="667" y="12"/>
                    <a:pt x="608" y="1"/>
                    <a:pt x="55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7" name="Google Shape;3847;p18"/>
            <p:cNvSpPr/>
            <p:nvPr/>
          </p:nvSpPr>
          <p:spPr>
            <a:xfrm>
              <a:off x="4185075" y="3253025"/>
              <a:ext cx="26950" cy="22500"/>
            </a:xfrm>
            <a:custGeom>
              <a:avLst/>
              <a:gdLst/>
              <a:ahLst/>
              <a:cxnLst/>
              <a:rect l="l" t="t" r="r" b="b"/>
              <a:pathLst>
                <a:path w="1078" h="900" extrusionOk="0">
                  <a:moveTo>
                    <a:pt x="538" y="1"/>
                  </a:moveTo>
                  <a:cubicBezTo>
                    <a:pt x="243" y="1"/>
                    <a:pt x="1" y="297"/>
                    <a:pt x="118" y="610"/>
                  </a:cubicBezTo>
                  <a:cubicBezTo>
                    <a:pt x="190" y="789"/>
                    <a:pt x="357" y="900"/>
                    <a:pt x="537" y="900"/>
                  </a:cubicBezTo>
                  <a:cubicBezTo>
                    <a:pt x="592" y="900"/>
                    <a:pt x="648" y="890"/>
                    <a:pt x="703" y="868"/>
                  </a:cubicBezTo>
                  <a:cubicBezTo>
                    <a:pt x="1066" y="716"/>
                    <a:pt x="1077" y="201"/>
                    <a:pt x="715" y="37"/>
                  </a:cubicBezTo>
                  <a:cubicBezTo>
                    <a:pt x="655" y="12"/>
                    <a:pt x="595" y="1"/>
                    <a:pt x="53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8" name="Google Shape;3848;p18"/>
            <p:cNvSpPr/>
            <p:nvPr/>
          </p:nvSpPr>
          <p:spPr>
            <a:xfrm>
              <a:off x="4215225" y="3223925"/>
              <a:ext cx="27200" cy="22400"/>
            </a:xfrm>
            <a:custGeom>
              <a:avLst/>
              <a:gdLst/>
              <a:ahLst/>
              <a:cxnLst/>
              <a:rect l="l" t="t" r="r" b="b"/>
              <a:pathLst>
                <a:path w="1088" h="896" extrusionOk="0">
                  <a:moveTo>
                    <a:pt x="545" y="1"/>
                  </a:moveTo>
                  <a:cubicBezTo>
                    <a:pt x="493" y="1"/>
                    <a:pt x="440" y="10"/>
                    <a:pt x="386" y="31"/>
                  </a:cubicBezTo>
                  <a:cubicBezTo>
                    <a:pt x="12" y="183"/>
                    <a:pt x="0" y="698"/>
                    <a:pt x="363" y="862"/>
                  </a:cubicBezTo>
                  <a:cubicBezTo>
                    <a:pt x="421" y="885"/>
                    <a:pt x="480" y="896"/>
                    <a:pt x="538" y="896"/>
                  </a:cubicBezTo>
                  <a:cubicBezTo>
                    <a:pt x="714" y="896"/>
                    <a:pt x="877" y="795"/>
                    <a:pt x="948" y="628"/>
                  </a:cubicBezTo>
                  <a:cubicBezTo>
                    <a:pt x="1087" y="319"/>
                    <a:pt x="844" y="1"/>
                    <a:pt x="5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9" name="Google Shape;3849;p18"/>
            <p:cNvSpPr/>
            <p:nvPr/>
          </p:nvSpPr>
          <p:spPr>
            <a:xfrm>
              <a:off x="4216100" y="3182100"/>
              <a:ext cx="26350" cy="22300"/>
            </a:xfrm>
            <a:custGeom>
              <a:avLst/>
              <a:gdLst/>
              <a:ahLst/>
              <a:cxnLst/>
              <a:rect l="l" t="t" r="r" b="b"/>
              <a:pathLst>
                <a:path w="1054" h="892" extrusionOk="0">
                  <a:moveTo>
                    <a:pt x="547" y="0"/>
                  </a:moveTo>
                  <a:cubicBezTo>
                    <a:pt x="384" y="0"/>
                    <a:pt x="221" y="88"/>
                    <a:pt x="141" y="265"/>
                  </a:cubicBezTo>
                  <a:cubicBezTo>
                    <a:pt x="1" y="574"/>
                    <a:pt x="244" y="892"/>
                    <a:pt x="551" y="892"/>
                  </a:cubicBezTo>
                  <a:cubicBezTo>
                    <a:pt x="604" y="892"/>
                    <a:pt x="659" y="882"/>
                    <a:pt x="714" y="862"/>
                  </a:cubicBezTo>
                  <a:cubicBezTo>
                    <a:pt x="936" y="768"/>
                    <a:pt x="1053" y="511"/>
                    <a:pt x="960" y="289"/>
                  </a:cubicBezTo>
                  <a:cubicBezTo>
                    <a:pt x="888" y="97"/>
                    <a:pt x="718" y="0"/>
                    <a:pt x="54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0" name="Google Shape;3850;p18"/>
            <p:cNvSpPr/>
            <p:nvPr/>
          </p:nvSpPr>
          <p:spPr>
            <a:xfrm>
              <a:off x="4187150" y="3151725"/>
              <a:ext cx="26325" cy="22425"/>
            </a:xfrm>
            <a:custGeom>
              <a:avLst/>
              <a:gdLst/>
              <a:ahLst/>
              <a:cxnLst/>
              <a:rect l="l" t="t" r="r" b="b"/>
              <a:pathLst>
                <a:path w="1053" h="897" extrusionOk="0">
                  <a:moveTo>
                    <a:pt x="531" y="1"/>
                  </a:moveTo>
                  <a:cubicBezTo>
                    <a:pt x="239" y="1"/>
                    <a:pt x="0" y="304"/>
                    <a:pt x="117" y="614"/>
                  </a:cubicBezTo>
                  <a:cubicBezTo>
                    <a:pt x="194" y="803"/>
                    <a:pt x="362" y="897"/>
                    <a:pt x="532" y="897"/>
                  </a:cubicBezTo>
                  <a:cubicBezTo>
                    <a:pt x="699" y="897"/>
                    <a:pt x="866" y="806"/>
                    <a:pt x="948" y="626"/>
                  </a:cubicBezTo>
                  <a:cubicBezTo>
                    <a:pt x="1053" y="404"/>
                    <a:pt x="948" y="135"/>
                    <a:pt x="714" y="41"/>
                  </a:cubicBezTo>
                  <a:cubicBezTo>
                    <a:pt x="652" y="13"/>
                    <a:pt x="590" y="1"/>
                    <a:pt x="5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1" name="Google Shape;3851;p18"/>
            <p:cNvSpPr/>
            <p:nvPr/>
          </p:nvSpPr>
          <p:spPr>
            <a:xfrm>
              <a:off x="4145000" y="3151050"/>
              <a:ext cx="26375" cy="22350"/>
            </a:xfrm>
            <a:custGeom>
              <a:avLst/>
              <a:gdLst/>
              <a:ahLst/>
              <a:cxnLst/>
              <a:rect l="l" t="t" r="r" b="b"/>
              <a:pathLst>
                <a:path w="1055" h="894" extrusionOk="0">
                  <a:moveTo>
                    <a:pt x="540" y="1"/>
                  </a:moveTo>
                  <a:cubicBezTo>
                    <a:pt x="376" y="1"/>
                    <a:pt x="211" y="89"/>
                    <a:pt x="130" y="267"/>
                  </a:cubicBezTo>
                  <a:cubicBezTo>
                    <a:pt x="0" y="576"/>
                    <a:pt x="236" y="894"/>
                    <a:pt x="541" y="894"/>
                  </a:cubicBezTo>
                  <a:cubicBezTo>
                    <a:pt x="593" y="894"/>
                    <a:pt x="648" y="884"/>
                    <a:pt x="703" y="864"/>
                  </a:cubicBezTo>
                  <a:cubicBezTo>
                    <a:pt x="937" y="782"/>
                    <a:pt x="1054" y="513"/>
                    <a:pt x="949" y="279"/>
                  </a:cubicBezTo>
                  <a:cubicBezTo>
                    <a:pt x="878" y="94"/>
                    <a:pt x="710" y="1"/>
                    <a:pt x="54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2" name="Google Shape;3852;p18"/>
            <p:cNvSpPr/>
            <p:nvPr/>
          </p:nvSpPr>
          <p:spPr>
            <a:xfrm>
              <a:off x="4114375" y="3179925"/>
              <a:ext cx="27150" cy="22250"/>
            </a:xfrm>
            <a:custGeom>
              <a:avLst/>
              <a:gdLst/>
              <a:ahLst/>
              <a:cxnLst/>
              <a:rect l="l" t="t" r="r" b="b"/>
              <a:pathLst>
                <a:path w="1086" h="890" extrusionOk="0">
                  <a:moveTo>
                    <a:pt x="545" y="0"/>
                  </a:moveTo>
                  <a:cubicBezTo>
                    <a:pt x="374" y="0"/>
                    <a:pt x="208" y="97"/>
                    <a:pt x="138" y="270"/>
                  </a:cubicBezTo>
                  <a:cubicBezTo>
                    <a:pt x="0" y="576"/>
                    <a:pt x="236" y="890"/>
                    <a:pt x="538" y="890"/>
                  </a:cubicBezTo>
                  <a:cubicBezTo>
                    <a:pt x="594" y="890"/>
                    <a:pt x="653" y="879"/>
                    <a:pt x="712" y="855"/>
                  </a:cubicBezTo>
                  <a:cubicBezTo>
                    <a:pt x="1074" y="715"/>
                    <a:pt x="1086" y="188"/>
                    <a:pt x="723" y="36"/>
                  </a:cubicBezTo>
                  <a:cubicBezTo>
                    <a:pt x="666" y="12"/>
                    <a:pt x="605" y="0"/>
                    <a:pt x="5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3" name="Google Shape;3853;p18"/>
            <p:cNvSpPr/>
            <p:nvPr/>
          </p:nvSpPr>
          <p:spPr>
            <a:xfrm>
              <a:off x="4114600" y="3221900"/>
              <a:ext cx="26075" cy="22350"/>
            </a:xfrm>
            <a:custGeom>
              <a:avLst/>
              <a:gdLst/>
              <a:ahLst/>
              <a:cxnLst/>
              <a:rect l="l" t="t" r="r" b="b"/>
              <a:pathLst>
                <a:path w="1043" h="894" extrusionOk="0">
                  <a:moveTo>
                    <a:pt x="499" y="0"/>
                  </a:moveTo>
                  <a:cubicBezTo>
                    <a:pt x="447" y="0"/>
                    <a:pt x="393" y="10"/>
                    <a:pt x="340" y="30"/>
                  </a:cubicBezTo>
                  <a:cubicBezTo>
                    <a:pt x="106" y="124"/>
                    <a:pt x="1" y="381"/>
                    <a:pt x="82" y="615"/>
                  </a:cubicBezTo>
                  <a:cubicBezTo>
                    <a:pt x="154" y="799"/>
                    <a:pt x="325" y="893"/>
                    <a:pt x="497" y="893"/>
                  </a:cubicBezTo>
                  <a:cubicBezTo>
                    <a:pt x="664" y="893"/>
                    <a:pt x="833" y="805"/>
                    <a:pt x="913" y="627"/>
                  </a:cubicBezTo>
                  <a:cubicBezTo>
                    <a:pt x="1043" y="318"/>
                    <a:pt x="798" y="0"/>
                    <a:pt x="49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4" name="Google Shape;3854;p18"/>
            <p:cNvSpPr/>
            <p:nvPr/>
          </p:nvSpPr>
          <p:spPr>
            <a:xfrm>
              <a:off x="4112850" y="3264475"/>
              <a:ext cx="12300" cy="11200"/>
            </a:xfrm>
            <a:custGeom>
              <a:avLst/>
              <a:gdLst/>
              <a:ahLst/>
              <a:cxnLst/>
              <a:rect l="l" t="t" r="r" b="b"/>
              <a:pathLst>
                <a:path w="492" h="448" extrusionOk="0">
                  <a:moveTo>
                    <a:pt x="245" y="0"/>
                  </a:moveTo>
                  <a:cubicBezTo>
                    <a:pt x="188" y="0"/>
                    <a:pt x="129" y="24"/>
                    <a:pt x="82" y="70"/>
                  </a:cubicBezTo>
                  <a:cubicBezTo>
                    <a:pt x="0" y="152"/>
                    <a:pt x="0" y="293"/>
                    <a:pt x="82" y="386"/>
                  </a:cubicBezTo>
                  <a:cubicBezTo>
                    <a:pt x="129" y="427"/>
                    <a:pt x="188" y="448"/>
                    <a:pt x="245" y="448"/>
                  </a:cubicBezTo>
                  <a:cubicBezTo>
                    <a:pt x="302" y="448"/>
                    <a:pt x="357" y="427"/>
                    <a:pt x="398" y="386"/>
                  </a:cubicBezTo>
                  <a:cubicBezTo>
                    <a:pt x="492" y="293"/>
                    <a:pt x="492" y="152"/>
                    <a:pt x="398" y="70"/>
                  </a:cubicBezTo>
                  <a:cubicBezTo>
                    <a:pt x="357" y="24"/>
                    <a:pt x="302" y="0"/>
                    <a:pt x="2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5" name="Google Shape;3855;p18"/>
            <p:cNvSpPr/>
            <p:nvPr/>
          </p:nvSpPr>
          <p:spPr>
            <a:xfrm>
              <a:off x="4171050" y="3289875"/>
              <a:ext cx="11275" cy="11175"/>
            </a:xfrm>
            <a:custGeom>
              <a:avLst/>
              <a:gdLst/>
              <a:ahLst/>
              <a:cxnLst/>
              <a:rect l="l" t="t" r="r" b="b"/>
              <a:pathLst>
                <a:path w="451" h="447" extrusionOk="0">
                  <a:moveTo>
                    <a:pt x="228" y="1"/>
                  </a:moveTo>
                  <a:cubicBezTo>
                    <a:pt x="118" y="1"/>
                    <a:pt x="6" y="74"/>
                    <a:pt x="1" y="224"/>
                  </a:cubicBezTo>
                  <a:cubicBezTo>
                    <a:pt x="1" y="341"/>
                    <a:pt x="94" y="447"/>
                    <a:pt x="223" y="447"/>
                  </a:cubicBezTo>
                  <a:cubicBezTo>
                    <a:pt x="351" y="447"/>
                    <a:pt x="445" y="353"/>
                    <a:pt x="445" y="224"/>
                  </a:cubicBezTo>
                  <a:cubicBezTo>
                    <a:pt x="451" y="77"/>
                    <a:pt x="341" y="1"/>
                    <a:pt x="2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6" name="Google Shape;3856;p18"/>
            <p:cNvSpPr/>
            <p:nvPr/>
          </p:nvSpPr>
          <p:spPr>
            <a:xfrm>
              <a:off x="4229550" y="3266800"/>
              <a:ext cx="13550" cy="11050"/>
            </a:xfrm>
            <a:custGeom>
              <a:avLst/>
              <a:gdLst/>
              <a:ahLst/>
              <a:cxnLst/>
              <a:rect l="l" t="t" r="r" b="b"/>
              <a:pathLst>
                <a:path w="542" h="442" extrusionOk="0">
                  <a:moveTo>
                    <a:pt x="245" y="1"/>
                  </a:moveTo>
                  <a:cubicBezTo>
                    <a:pt x="188" y="1"/>
                    <a:pt x="129" y="24"/>
                    <a:pt x="82" y="71"/>
                  </a:cubicBezTo>
                  <a:cubicBezTo>
                    <a:pt x="0" y="153"/>
                    <a:pt x="0" y="293"/>
                    <a:pt x="82" y="387"/>
                  </a:cubicBezTo>
                  <a:lnTo>
                    <a:pt x="82" y="375"/>
                  </a:lnTo>
                  <a:cubicBezTo>
                    <a:pt x="129" y="422"/>
                    <a:pt x="181" y="441"/>
                    <a:pt x="232" y="441"/>
                  </a:cubicBezTo>
                  <a:cubicBezTo>
                    <a:pt x="397" y="441"/>
                    <a:pt x="541" y="232"/>
                    <a:pt x="398" y="71"/>
                  </a:cubicBezTo>
                  <a:cubicBezTo>
                    <a:pt x="357" y="24"/>
                    <a:pt x="302" y="1"/>
                    <a:pt x="2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7" name="Google Shape;3857;p18"/>
            <p:cNvSpPr/>
            <p:nvPr/>
          </p:nvSpPr>
          <p:spPr>
            <a:xfrm>
              <a:off x="4253525" y="3209250"/>
              <a:ext cx="13200" cy="11100"/>
            </a:xfrm>
            <a:custGeom>
              <a:avLst/>
              <a:gdLst/>
              <a:ahLst/>
              <a:cxnLst/>
              <a:rect l="l" t="t" r="r" b="b"/>
              <a:pathLst>
                <a:path w="528" h="444" extrusionOk="0">
                  <a:moveTo>
                    <a:pt x="293" y="0"/>
                  </a:moveTo>
                  <a:cubicBezTo>
                    <a:pt x="241" y="0"/>
                    <a:pt x="187" y="18"/>
                    <a:pt x="141" y="57"/>
                  </a:cubicBezTo>
                  <a:cubicBezTo>
                    <a:pt x="1" y="197"/>
                    <a:pt x="94" y="443"/>
                    <a:pt x="293" y="443"/>
                  </a:cubicBezTo>
                  <a:cubicBezTo>
                    <a:pt x="300" y="443"/>
                    <a:pt x="306" y="444"/>
                    <a:pt x="313" y="444"/>
                  </a:cubicBezTo>
                  <a:cubicBezTo>
                    <a:pt x="432" y="444"/>
                    <a:pt x="527" y="343"/>
                    <a:pt x="527" y="232"/>
                  </a:cubicBezTo>
                  <a:cubicBezTo>
                    <a:pt x="527" y="93"/>
                    <a:pt x="413" y="0"/>
                    <a:pt x="29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8" name="Google Shape;3858;p18"/>
            <p:cNvSpPr/>
            <p:nvPr/>
          </p:nvSpPr>
          <p:spPr>
            <a:xfrm>
              <a:off x="4232475" y="3150650"/>
              <a:ext cx="11725" cy="11225"/>
            </a:xfrm>
            <a:custGeom>
              <a:avLst/>
              <a:gdLst/>
              <a:ahLst/>
              <a:cxnLst/>
              <a:rect l="l" t="t" r="r" b="b"/>
              <a:pathLst>
                <a:path w="469" h="449" extrusionOk="0">
                  <a:moveTo>
                    <a:pt x="217" y="0"/>
                  </a:moveTo>
                  <a:cubicBezTo>
                    <a:pt x="105" y="0"/>
                    <a:pt x="0" y="91"/>
                    <a:pt x="0" y="225"/>
                  </a:cubicBezTo>
                  <a:cubicBezTo>
                    <a:pt x="0" y="358"/>
                    <a:pt x="105" y="449"/>
                    <a:pt x="217" y="449"/>
                  </a:cubicBezTo>
                  <a:cubicBezTo>
                    <a:pt x="272" y="449"/>
                    <a:pt x="328" y="427"/>
                    <a:pt x="375" y="377"/>
                  </a:cubicBezTo>
                  <a:cubicBezTo>
                    <a:pt x="468" y="295"/>
                    <a:pt x="468" y="154"/>
                    <a:pt x="375" y="72"/>
                  </a:cubicBezTo>
                  <a:cubicBezTo>
                    <a:pt x="328" y="22"/>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9" name="Google Shape;3859;p18"/>
            <p:cNvSpPr/>
            <p:nvPr/>
          </p:nvSpPr>
          <p:spPr>
            <a:xfrm>
              <a:off x="4172525" y="3125250"/>
              <a:ext cx="13175" cy="11350"/>
            </a:xfrm>
            <a:custGeom>
              <a:avLst/>
              <a:gdLst/>
              <a:ahLst/>
              <a:cxnLst/>
              <a:rect l="l" t="t" r="r" b="b"/>
              <a:pathLst>
                <a:path w="527" h="454" extrusionOk="0">
                  <a:moveTo>
                    <a:pt x="304" y="0"/>
                  </a:moveTo>
                  <a:cubicBezTo>
                    <a:pt x="105" y="0"/>
                    <a:pt x="0" y="234"/>
                    <a:pt x="140" y="387"/>
                  </a:cubicBezTo>
                  <a:cubicBezTo>
                    <a:pt x="187" y="433"/>
                    <a:pt x="245" y="454"/>
                    <a:pt x="301" y="454"/>
                  </a:cubicBezTo>
                  <a:cubicBezTo>
                    <a:pt x="416" y="454"/>
                    <a:pt x="526" y="368"/>
                    <a:pt x="526" y="234"/>
                  </a:cubicBezTo>
                  <a:cubicBezTo>
                    <a:pt x="526" y="106"/>
                    <a:pt x="433" y="0"/>
                    <a:pt x="30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0" name="Google Shape;3860;p18"/>
            <p:cNvSpPr/>
            <p:nvPr/>
          </p:nvSpPr>
          <p:spPr>
            <a:xfrm>
              <a:off x="4113725" y="3148275"/>
              <a:ext cx="14950" cy="11225"/>
            </a:xfrm>
            <a:custGeom>
              <a:avLst/>
              <a:gdLst/>
              <a:ahLst/>
              <a:cxnLst/>
              <a:rect l="l" t="t" r="r" b="b"/>
              <a:pathLst>
                <a:path w="598" h="449" extrusionOk="0">
                  <a:moveTo>
                    <a:pt x="303" y="1"/>
                  </a:moveTo>
                  <a:cubicBezTo>
                    <a:pt x="246" y="1"/>
                    <a:pt x="188" y="21"/>
                    <a:pt x="141" y="62"/>
                  </a:cubicBezTo>
                  <a:cubicBezTo>
                    <a:pt x="1" y="203"/>
                    <a:pt x="106" y="448"/>
                    <a:pt x="305" y="448"/>
                  </a:cubicBezTo>
                  <a:cubicBezTo>
                    <a:pt x="504" y="448"/>
                    <a:pt x="597" y="203"/>
                    <a:pt x="457" y="62"/>
                  </a:cubicBezTo>
                  <a:cubicBezTo>
                    <a:pt x="416" y="21"/>
                    <a:pt x="360" y="1"/>
                    <a:pt x="3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1" name="Google Shape;3861;p18"/>
            <p:cNvSpPr/>
            <p:nvPr/>
          </p:nvSpPr>
          <p:spPr>
            <a:xfrm>
              <a:off x="4088350" y="3205950"/>
              <a:ext cx="13125" cy="11075"/>
            </a:xfrm>
            <a:custGeom>
              <a:avLst/>
              <a:gdLst/>
              <a:ahLst/>
              <a:cxnLst/>
              <a:rect l="l" t="t" r="r" b="b"/>
              <a:pathLst>
                <a:path w="525" h="443" extrusionOk="0">
                  <a:moveTo>
                    <a:pt x="288" y="1"/>
                  </a:moveTo>
                  <a:cubicBezTo>
                    <a:pt x="98" y="1"/>
                    <a:pt x="1" y="239"/>
                    <a:pt x="138" y="376"/>
                  </a:cubicBezTo>
                  <a:cubicBezTo>
                    <a:pt x="184" y="422"/>
                    <a:pt x="242" y="443"/>
                    <a:pt x="299" y="443"/>
                  </a:cubicBezTo>
                  <a:cubicBezTo>
                    <a:pt x="414" y="443"/>
                    <a:pt x="524" y="357"/>
                    <a:pt x="524" y="224"/>
                  </a:cubicBezTo>
                  <a:cubicBezTo>
                    <a:pt x="524" y="107"/>
                    <a:pt x="431" y="1"/>
                    <a:pt x="302" y="1"/>
                  </a:cubicBezTo>
                  <a:cubicBezTo>
                    <a:pt x="297" y="1"/>
                    <a:pt x="293" y="1"/>
                    <a:pt x="28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2" name="Google Shape;3862;p18"/>
            <p:cNvSpPr/>
            <p:nvPr/>
          </p:nvSpPr>
          <p:spPr>
            <a:xfrm>
              <a:off x="4124550" y="3305125"/>
              <a:ext cx="19750" cy="16900"/>
            </a:xfrm>
            <a:custGeom>
              <a:avLst/>
              <a:gdLst/>
              <a:ahLst/>
              <a:cxnLst/>
              <a:rect l="l" t="t" r="r" b="b"/>
              <a:pathLst>
                <a:path w="790" h="676" extrusionOk="0">
                  <a:moveTo>
                    <a:pt x="392" y="0"/>
                  </a:moveTo>
                  <a:cubicBezTo>
                    <a:pt x="267" y="0"/>
                    <a:pt x="141" y="71"/>
                    <a:pt x="82" y="211"/>
                  </a:cubicBezTo>
                  <a:cubicBezTo>
                    <a:pt x="0" y="375"/>
                    <a:pt x="82" y="574"/>
                    <a:pt x="246" y="644"/>
                  </a:cubicBezTo>
                  <a:cubicBezTo>
                    <a:pt x="294" y="666"/>
                    <a:pt x="343" y="676"/>
                    <a:pt x="389" y="676"/>
                  </a:cubicBezTo>
                  <a:cubicBezTo>
                    <a:pt x="612" y="676"/>
                    <a:pt x="790" y="443"/>
                    <a:pt x="702" y="211"/>
                  </a:cubicBezTo>
                  <a:cubicBezTo>
                    <a:pt x="644" y="71"/>
                    <a:pt x="518" y="0"/>
                    <a:pt x="39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3" name="Google Shape;3863;p18"/>
            <p:cNvSpPr/>
            <p:nvPr/>
          </p:nvSpPr>
          <p:spPr>
            <a:xfrm>
              <a:off x="4208350" y="3306950"/>
              <a:ext cx="20350" cy="16925"/>
            </a:xfrm>
            <a:custGeom>
              <a:avLst/>
              <a:gdLst/>
              <a:ahLst/>
              <a:cxnLst/>
              <a:rect l="l" t="t" r="r" b="b"/>
              <a:pathLst>
                <a:path w="814" h="677" extrusionOk="0">
                  <a:moveTo>
                    <a:pt x="401" y="0"/>
                  </a:moveTo>
                  <a:cubicBezTo>
                    <a:pt x="178" y="0"/>
                    <a:pt x="1" y="231"/>
                    <a:pt x="88" y="454"/>
                  </a:cubicBezTo>
                  <a:cubicBezTo>
                    <a:pt x="142" y="589"/>
                    <a:pt x="273" y="676"/>
                    <a:pt x="411" y="676"/>
                  </a:cubicBezTo>
                  <a:cubicBezTo>
                    <a:pt x="452" y="676"/>
                    <a:pt x="493" y="669"/>
                    <a:pt x="532" y="653"/>
                  </a:cubicBezTo>
                  <a:cubicBezTo>
                    <a:pt x="813" y="536"/>
                    <a:pt x="813" y="150"/>
                    <a:pt x="544" y="33"/>
                  </a:cubicBezTo>
                  <a:cubicBezTo>
                    <a:pt x="496" y="10"/>
                    <a:pt x="447"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4" name="Google Shape;3864;p18"/>
            <p:cNvSpPr/>
            <p:nvPr/>
          </p:nvSpPr>
          <p:spPr>
            <a:xfrm>
              <a:off x="4269025" y="3248875"/>
              <a:ext cx="20575" cy="16825"/>
            </a:xfrm>
            <a:custGeom>
              <a:avLst/>
              <a:gdLst/>
              <a:ahLst/>
              <a:cxnLst/>
              <a:rect l="l" t="t" r="r" b="b"/>
              <a:pathLst>
                <a:path w="823" h="673" extrusionOk="0">
                  <a:moveTo>
                    <a:pt x="421" y="0"/>
                  </a:moveTo>
                  <a:cubicBezTo>
                    <a:pt x="380" y="0"/>
                    <a:pt x="336" y="9"/>
                    <a:pt x="293" y="28"/>
                  </a:cubicBezTo>
                  <a:cubicBezTo>
                    <a:pt x="12" y="133"/>
                    <a:pt x="1" y="519"/>
                    <a:pt x="281" y="648"/>
                  </a:cubicBezTo>
                  <a:cubicBezTo>
                    <a:pt x="322" y="665"/>
                    <a:pt x="364" y="673"/>
                    <a:pt x="406" y="673"/>
                  </a:cubicBezTo>
                  <a:cubicBezTo>
                    <a:pt x="535" y="673"/>
                    <a:pt x="661" y="596"/>
                    <a:pt x="714" y="472"/>
                  </a:cubicBezTo>
                  <a:cubicBezTo>
                    <a:pt x="822" y="236"/>
                    <a:pt x="642" y="0"/>
                    <a:pt x="4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5" name="Google Shape;3865;p18"/>
            <p:cNvSpPr/>
            <p:nvPr/>
          </p:nvSpPr>
          <p:spPr>
            <a:xfrm>
              <a:off x="4270925" y="3164850"/>
              <a:ext cx="19775" cy="16850"/>
            </a:xfrm>
            <a:custGeom>
              <a:avLst/>
              <a:gdLst/>
              <a:ahLst/>
              <a:cxnLst/>
              <a:rect l="l" t="t" r="r" b="b"/>
              <a:pathLst>
                <a:path w="791" h="674" extrusionOk="0">
                  <a:moveTo>
                    <a:pt x="406" y="0"/>
                  </a:moveTo>
                  <a:cubicBezTo>
                    <a:pt x="282" y="0"/>
                    <a:pt x="158" y="68"/>
                    <a:pt x="100" y="206"/>
                  </a:cubicBezTo>
                  <a:cubicBezTo>
                    <a:pt x="0" y="436"/>
                    <a:pt x="181" y="674"/>
                    <a:pt x="411" y="674"/>
                  </a:cubicBezTo>
                  <a:cubicBezTo>
                    <a:pt x="450" y="674"/>
                    <a:pt x="492" y="667"/>
                    <a:pt x="533" y="651"/>
                  </a:cubicBezTo>
                  <a:cubicBezTo>
                    <a:pt x="709" y="581"/>
                    <a:pt x="790" y="382"/>
                    <a:pt x="720" y="206"/>
                  </a:cubicBezTo>
                  <a:cubicBezTo>
                    <a:pt x="661" y="70"/>
                    <a:pt x="533"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6" name="Google Shape;3866;p18"/>
            <p:cNvSpPr/>
            <p:nvPr/>
          </p:nvSpPr>
          <p:spPr>
            <a:xfrm>
              <a:off x="4212725" y="3104375"/>
              <a:ext cx="19475" cy="16700"/>
            </a:xfrm>
            <a:custGeom>
              <a:avLst/>
              <a:gdLst/>
              <a:ahLst/>
              <a:cxnLst/>
              <a:rect l="l" t="t" r="r" b="b"/>
              <a:pathLst>
                <a:path w="779" h="668" extrusionOk="0">
                  <a:moveTo>
                    <a:pt x="401" y="0"/>
                  </a:moveTo>
                  <a:cubicBezTo>
                    <a:pt x="182" y="0"/>
                    <a:pt x="0" y="227"/>
                    <a:pt x="88" y="461"/>
                  </a:cubicBezTo>
                  <a:cubicBezTo>
                    <a:pt x="142" y="597"/>
                    <a:pt x="269" y="667"/>
                    <a:pt x="398" y="667"/>
                  </a:cubicBezTo>
                  <a:cubicBezTo>
                    <a:pt x="524" y="667"/>
                    <a:pt x="651" y="600"/>
                    <a:pt x="708" y="461"/>
                  </a:cubicBezTo>
                  <a:cubicBezTo>
                    <a:pt x="779" y="297"/>
                    <a:pt x="708" y="98"/>
                    <a:pt x="533" y="28"/>
                  </a:cubicBezTo>
                  <a:cubicBezTo>
                    <a:pt x="489" y="9"/>
                    <a:pt x="444"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7" name="Google Shape;3867;p18"/>
            <p:cNvSpPr/>
            <p:nvPr/>
          </p:nvSpPr>
          <p:spPr>
            <a:xfrm>
              <a:off x="4128350" y="3102425"/>
              <a:ext cx="20350" cy="16825"/>
            </a:xfrm>
            <a:custGeom>
              <a:avLst/>
              <a:gdLst/>
              <a:ahLst/>
              <a:cxnLst/>
              <a:rect l="l" t="t" r="r" b="b"/>
              <a:pathLst>
                <a:path w="814" h="673" extrusionOk="0">
                  <a:moveTo>
                    <a:pt x="403" y="1"/>
                  </a:moveTo>
                  <a:cubicBezTo>
                    <a:pt x="362" y="1"/>
                    <a:pt x="321" y="8"/>
                    <a:pt x="281" y="24"/>
                  </a:cubicBezTo>
                  <a:cubicBezTo>
                    <a:pt x="0" y="141"/>
                    <a:pt x="0" y="527"/>
                    <a:pt x="270" y="644"/>
                  </a:cubicBezTo>
                  <a:cubicBezTo>
                    <a:pt x="316" y="664"/>
                    <a:pt x="362" y="672"/>
                    <a:pt x="407" y="672"/>
                  </a:cubicBezTo>
                  <a:cubicBezTo>
                    <a:pt x="633" y="672"/>
                    <a:pt x="814" y="448"/>
                    <a:pt x="726" y="223"/>
                  </a:cubicBezTo>
                  <a:cubicBezTo>
                    <a:pt x="672" y="88"/>
                    <a:pt x="540" y="1"/>
                    <a:pt x="4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8" name="Google Shape;3868;p18"/>
            <p:cNvSpPr/>
            <p:nvPr/>
          </p:nvSpPr>
          <p:spPr>
            <a:xfrm>
              <a:off x="4068100" y="3160725"/>
              <a:ext cx="22300" cy="16975"/>
            </a:xfrm>
            <a:custGeom>
              <a:avLst/>
              <a:gdLst/>
              <a:ahLst/>
              <a:cxnLst/>
              <a:rect l="l" t="t" r="r" b="b"/>
              <a:pathLst>
                <a:path w="892" h="679" extrusionOk="0">
                  <a:moveTo>
                    <a:pt x="374" y="0"/>
                  </a:moveTo>
                  <a:cubicBezTo>
                    <a:pt x="243" y="0"/>
                    <a:pt x="122" y="79"/>
                    <a:pt x="71" y="208"/>
                  </a:cubicBezTo>
                  <a:cubicBezTo>
                    <a:pt x="0" y="371"/>
                    <a:pt x="71" y="570"/>
                    <a:pt x="246" y="640"/>
                  </a:cubicBezTo>
                  <a:cubicBezTo>
                    <a:pt x="300" y="667"/>
                    <a:pt x="352" y="678"/>
                    <a:pt x="400" y="678"/>
                  </a:cubicBezTo>
                  <a:cubicBezTo>
                    <a:pt x="720" y="678"/>
                    <a:pt x="891" y="174"/>
                    <a:pt x="515" y="32"/>
                  </a:cubicBezTo>
                  <a:cubicBezTo>
                    <a:pt x="469" y="10"/>
                    <a:pt x="421" y="0"/>
                    <a:pt x="37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9" name="Google Shape;3869;p18"/>
            <p:cNvSpPr/>
            <p:nvPr/>
          </p:nvSpPr>
          <p:spPr>
            <a:xfrm>
              <a:off x="4066050" y="3244600"/>
              <a:ext cx="19775" cy="16850"/>
            </a:xfrm>
            <a:custGeom>
              <a:avLst/>
              <a:gdLst/>
              <a:ahLst/>
              <a:cxnLst/>
              <a:rect l="l" t="t" r="r" b="b"/>
              <a:pathLst>
                <a:path w="791" h="674" extrusionOk="0">
                  <a:moveTo>
                    <a:pt x="388" y="0"/>
                  </a:moveTo>
                  <a:cubicBezTo>
                    <a:pt x="349" y="0"/>
                    <a:pt x="309" y="8"/>
                    <a:pt x="270" y="23"/>
                  </a:cubicBezTo>
                  <a:cubicBezTo>
                    <a:pt x="94" y="93"/>
                    <a:pt x="1" y="292"/>
                    <a:pt x="82" y="468"/>
                  </a:cubicBezTo>
                  <a:cubicBezTo>
                    <a:pt x="136" y="604"/>
                    <a:pt x="261" y="674"/>
                    <a:pt x="386" y="674"/>
                  </a:cubicBezTo>
                  <a:cubicBezTo>
                    <a:pt x="509" y="674"/>
                    <a:pt x="633" y="607"/>
                    <a:pt x="691" y="468"/>
                  </a:cubicBezTo>
                  <a:cubicBezTo>
                    <a:pt x="791" y="238"/>
                    <a:pt x="610" y="0"/>
                    <a:pt x="3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0" name="Google Shape;3870;p18"/>
            <p:cNvSpPr/>
            <p:nvPr/>
          </p:nvSpPr>
          <p:spPr>
            <a:xfrm>
              <a:off x="4075125" y="3305350"/>
              <a:ext cx="7025" cy="5625"/>
            </a:xfrm>
            <a:custGeom>
              <a:avLst/>
              <a:gdLst/>
              <a:ahLst/>
              <a:cxnLst/>
              <a:rect l="l" t="t" r="r" b="b"/>
              <a:pathLst>
                <a:path w="281" h="225" extrusionOk="0">
                  <a:moveTo>
                    <a:pt x="163" y="0"/>
                  </a:moveTo>
                  <a:cubicBezTo>
                    <a:pt x="135" y="0"/>
                    <a:pt x="106" y="9"/>
                    <a:pt x="82" y="26"/>
                  </a:cubicBezTo>
                  <a:cubicBezTo>
                    <a:pt x="1" y="108"/>
                    <a:pt x="73" y="224"/>
                    <a:pt x="159" y="224"/>
                  </a:cubicBezTo>
                  <a:cubicBezTo>
                    <a:pt x="184" y="224"/>
                    <a:pt x="210" y="214"/>
                    <a:pt x="234" y="190"/>
                  </a:cubicBezTo>
                  <a:cubicBezTo>
                    <a:pt x="281" y="143"/>
                    <a:pt x="281" y="73"/>
                    <a:pt x="234" y="26"/>
                  </a:cubicBezTo>
                  <a:cubicBezTo>
                    <a:pt x="217" y="9"/>
                    <a:pt x="190" y="0"/>
                    <a:pt x="16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1" name="Google Shape;3871;p18"/>
            <p:cNvSpPr/>
            <p:nvPr/>
          </p:nvSpPr>
          <p:spPr>
            <a:xfrm>
              <a:off x="4172800" y="3347425"/>
              <a:ext cx="6750" cy="5675"/>
            </a:xfrm>
            <a:custGeom>
              <a:avLst/>
              <a:gdLst/>
              <a:ahLst/>
              <a:cxnLst/>
              <a:rect l="l" t="t" r="r" b="b"/>
              <a:pathLst>
                <a:path w="270" h="227" extrusionOk="0">
                  <a:moveTo>
                    <a:pt x="112" y="1"/>
                  </a:moveTo>
                  <a:cubicBezTo>
                    <a:pt x="53" y="1"/>
                    <a:pt x="1" y="48"/>
                    <a:pt x="1" y="110"/>
                  </a:cubicBezTo>
                  <a:cubicBezTo>
                    <a:pt x="1" y="180"/>
                    <a:pt x="48" y="227"/>
                    <a:pt x="106" y="227"/>
                  </a:cubicBezTo>
                  <a:cubicBezTo>
                    <a:pt x="211" y="227"/>
                    <a:pt x="270" y="110"/>
                    <a:pt x="200" y="40"/>
                  </a:cubicBezTo>
                  <a:cubicBezTo>
                    <a:pt x="172" y="13"/>
                    <a:pt x="141" y="1"/>
                    <a:pt x="1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2" name="Google Shape;3872;p18"/>
            <p:cNvSpPr/>
            <p:nvPr/>
          </p:nvSpPr>
          <p:spPr>
            <a:xfrm>
              <a:off x="4270775" y="3309250"/>
              <a:ext cx="7050" cy="5625"/>
            </a:xfrm>
            <a:custGeom>
              <a:avLst/>
              <a:gdLst/>
              <a:ahLst/>
              <a:cxnLst/>
              <a:rect l="l" t="t" r="r" b="b"/>
              <a:pathLst>
                <a:path w="282" h="225" extrusionOk="0">
                  <a:moveTo>
                    <a:pt x="118" y="0"/>
                  </a:moveTo>
                  <a:cubicBezTo>
                    <a:pt x="91" y="0"/>
                    <a:pt x="63" y="10"/>
                    <a:pt x="36" y="34"/>
                  </a:cubicBezTo>
                  <a:cubicBezTo>
                    <a:pt x="1" y="81"/>
                    <a:pt x="1" y="151"/>
                    <a:pt x="36" y="198"/>
                  </a:cubicBezTo>
                  <a:cubicBezTo>
                    <a:pt x="59" y="216"/>
                    <a:pt x="89" y="224"/>
                    <a:pt x="118" y="224"/>
                  </a:cubicBezTo>
                  <a:cubicBezTo>
                    <a:pt x="147" y="224"/>
                    <a:pt x="176" y="216"/>
                    <a:pt x="200" y="198"/>
                  </a:cubicBezTo>
                  <a:cubicBezTo>
                    <a:pt x="281" y="117"/>
                    <a:pt x="209" y="0"/>
                    <a:pt x="11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3" name="Google Shape;3873;p18"/>
            <p:cNvSpPr/>
            <p:nvPr/>
          </p:nvSpPr>
          <p:spPr>
            <a:xfrm>
              <a:off x="4313200" y="3213025"/>
              <a:ext cx="6750" cy="5850"/>
            </a:xfrm>
            <a:custGeom>
              <a:avLst/>
              <a:gdLst/>
              <a:ahLst/>
              <a:cxnLst/>
              <a:rect l="l" t="t" r="r" b="b"/>
              <a:pathLst>
                <a:path w="270" h="234" extrusionOk="0">
                  <a:moveTo>
                    <a:pt x="121" y="1"/>
                  </a:moveTo>
                  <a:cubicBezTo>
                    <a:pt x="65" y="1"/>
                    <a:pt x="12" y="45"/>
                    <a:pt x="12" y="116"/>
                  </a:cubicBezTo>
                  <a:cubicBezTo>
                    <a:pt x="0" y="175"/>
                    <a:pt x="59" y="221"/>
                    <a:pt x="117" y="233"/>
                  </a:cubicBezTo>
                  <a:cubicBezTo>
                    <a:pt x="211" y="233"/>
                    <a:pt x="269" y="116"/>
                    <a:pt x="199" y="34"/>
                  </a:cubicBezTo>
                  <a:cubicBezTo>
                    <a:pt x="176" y="11"/>
                    <a:pt x="148" y="1"/>
                    <a:pt x="12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4" name="Google Shape;3874;p18"/>
            <p:cNvSpPr/>
            <p:nvPr/>
          </p:nvSpPr>
          <p:spPr>
            <a:xfrm>
              <a:off x="4274575" y="3115325"/>
              <a:ext cx="7275" cy="5625"/>
            </a:xfrm>
            <a:custGeom>
              <a:avLst/>
              <a:gdLst/>
              <a:ahLst/>
              <a:cxnLst/>
              <a:rect l="l" t="t" r="r" b="b"/>
              <a:pathLst>
                <a:path w="291" h="225" extrusionOk="0">
                  <a:moveTo>
                    <a:pt x="125" y="1"/>
                  </a:moveTo>
                  <a:cubicBezTo>
                    <a:pt x="99" y="1"/>
                    <a:pt x="72" y="11"/>
                    <a:pt x="48" y="35"/>
                  </a:cubicBezTo>
                  <a:cubicBezTo>
                    <a:pt x="1" y="82"/>
                    <a:pt x="1" y="152"/>
                    <a:pt x="48" y="199"/>
                  </a:cubicBezTo>
                  <a:cubicBezTo>
                    <a:pt x="71" y="216"/>
                    <a:pt x="100" y="225"/>
                    <a:pt x="130" y="225"/>
                  </a:cubicBezTo>
                  <a:cubicBezTo>
                    <a:pt x="159" y="225"/>
                    <a:pt x="188" y="216"/>
                    <a:pt x="212" y="199"/>
                  </a:cubicBezTo>
                  <a:lnTo>
                    <a:pt x="200" y="199"/>
                  </a:lnTo>
                  <a:cubicBezTo>
                    <a:pt x="290" y="117"/>
                    <a:pt x="213" y="1"/>
                    <a:pt x="12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5" name="Google Shape;3875;p18"/>
            <p:cNvSpPr/>
            <p:nvPr/>
          </p:nvSpPr>
          <p:spPr>
            <a:xfrm>
              <a:off x="4178225" y="3073050"/>
              <a:ext cx="6000" cy="5500"/>
            </a:xfrm>
            <a:custGeom>
              <a:avLst/>
              <a:gdLst/>
              <a:ahLst/>
              <a:cxnLst/>
              <a:rect l="l" t="t" r="r" b="b"/>
              <a:pathLst>
                <a:path w="240" h="220" extrusionOk="0">
                  <a:moveTo>
                    <a:pt x="122" y="0"/>
                  </a:moveTo>
                  <a:cubicBezTo>
                    <a:pt x="62" y="0"/>
                    <a:pt x="0" y="41"/>
                    <a:pt x="6" y="123"/>
                  </a:cubicBezTo>
                  <a:cubicBezTo>
                    <a:pt x="18" y="187"/>
                    <a:pt x="70" y="220"/>
                    <a:pt x="122" y="220"/>
                  </a:cubicBezTo>
                  <a:cubicBezTo>
                    <a:pt x="173" y="220"/>
                    <a:pt x="222" y="187"/>
                    <a:pt x="228" y="123"/>
                  </a:cubicBezTo>
                  <a:cubicBezTo>
                    <a:pt x="240" y="41"/>
                    <a:pt x="181" y="0"/>
                    <a:pt x="12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6" name="Google Shape;3876;p18"/>
            <p:cNvSpPr/>
            <p:nvPr/>
          </p:nvSpPr>
          <p:spPr>
            <a:xfrm>
              <a:off x="4079800" y="3111250"/>
              <a:ext cx="7325" cy="5600"/>
            </a:xfrm>
            <a:custGeom>
              <a:avLst/>
              <a:gdLst/>
              <a:ahLst/>
              <a:cxnLst/>
              <a:rect l="l" t="t" r="r" b="b"/>
              <a:pathLst>
                <a:path w="293" h="224" extrusionOk="0">
                  <a:moveTo>
                    <a:pt x="124" y="0"/>
                  </a:moveTo>
                  <a:cubicBezTo>
                    <a:pt x="97" y="0"/>
                    <a:pt x="69" y="12"/>
                    <a:pt x="47" y="34"/>
                  </a:cubicBezTo>
                  <a:cubicBezTo>
                    <a:pt x="0" y="69"/>
                    <a:pt x="0" y="139"/>
                    <a:pt x="47" y="186"/>
                  </a:cubicBezTo>
                  <a:cubicBezTo>
                    <a:pt x="63" y="213"/>
                    <a:pt x="86" y="224"/>
                    <a:pt x="110" y="224"/>
                  </a:cubicBezTo>
                  <a:cubicBezTo>
                    <a:pt x="192" y="224"/>
                    <a:pt x="292" y="100"/>
                    <a:pt x="211" y="46"/>
                  </a:cubicBezTo>
                  <a:cubicBezTo>
                    <a:pt x="186" y="15"/>
                    <a:pt x="155" y="0"/>
                    <a:pt x="12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7" name="Google Shape;3877;p18"/>
            <p:cNvSpPr/>
            <p:nvPr/>
          </p:nvSpPr>
          <p:spPr>
            <a:xfrm>
              <a:off x="4037975" y="3207425"/>
              <a:ext cx="6450" cy="5775"/>
            </a:xfrm>
            <a:custGeom>
              <a:avLst/>
              <a:gdLst/>
              <a:ahLst/>
              <a:cxnLst/>
              <a:rect l="l" t="t" r="r" b="b"/>
              <a:pathLst>
                <a:path w="258" h="231" extrusionOk="0">
                  <a:moveTo>
                    <a:pt x="106" y="1"/>
                  </a:moveTo>
                  <a:cubicBezTo>
                    <a:pt x="47" y="1"/>
                    <a:pt x="0" y="48"/>
                    <a:pt x="0" y="118"/>
                  </a:cubicBezTo>
                  <a:cubicBezTo>
                    <a:pt x="0" y="183"/>
                    <a:pt x="57" y="231"/>
                    <a:pt x="114" y="231"/>
                  </a:cubicBezTo>
                  <a:cubicBezTo>
                    <a:pt x="140" y="231"/>
                    <a:pt x="166" y="221"/>
                    <a:pt x="188" y="200"/>
                  </a:cubicBezTo>
                  <a:cubicBezTo>
                    <a:pt x="258" y="130"/>
                    <a:pt x="211" y="1"/>
                    <a:pt x="1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8" name="Google Shape;3878;p18"/>
            <p:cNvSpPr/>
            <p:nvPr/>
          </p:nvSpPr>
          <p:spPr>
            <a:xfrm>
              <a:off x="4105250" y="3358350"/>
              <a:ext cx="13475" cy="11225"/>
            </a:xfrm>
            <a:custGeom>
              <a:avLst/>
              <a:gdLst/>
              <a:ahLst/>
              <a:cxnLst/>
              <a:rect l="l" t="t" r="r" b="b"/>
              <a:pathLst>
                <a:path w="539" h="449" extrusionOk="0">
                  <a:moveTo>
                    <a:pt x="267" y="1"/>
                  </a:moveTo>
                  <a:cubicBezTo>
                    <a:pt x="182" y="1"/>
                    <a:pt x="104" y="53"/>
                    <a:pt x="70" y="129"/>
                  </a:cubicBezTo>
                  <a:cubicBezTo>
                    <a:pt x="1" y="289"/>
                    <a:pt x="118" y="449"/>
                    <a:pt x="270" y="449"/>
                  </a:cubicBezTo>
                  <a:cubicBezTo>
                    <a:pt x="296" y="449"/>
                    <a:pt x="324" y="444"/>
                    <a:pt x="351" y="433"/>
                  </a:cubicBezTo>
                  <a:cubicBezTo>
                    <a:pt x="538" y="352"/>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9" name="Google Shape;3879;p18"/>
            <p:cNvSpPr/>
            <p:nvPr/>
          </p:nvSpPr>
          <p:spPr>
            <a:xfrm>
              <a:off x="4232050" y="3361175"/>
              <a:ext cx="13025" cy="11050"/>
            </a:xfrm>
            <a:custGeom>
              <a:avLst/>
              <a:gdLst/>
              <a:ahLst/>
              <a:cxnLst/>
              <a:rect l="l" t="t" r="r" b="b"/>
              <a:pathLst>
                <a:path w="521" h="442" extrusionOk="0">
                  <a:moveTo>
                    <a:pt x="273" y="1"/>
                  </a:moveTo>
                  <a:cubicBezTo>
                    <a:pt x="139" y="1"/>
                    <a:pt x="0" y="125"/>
                    <a:pt x="52" y="297"/>
                  </a:cubicBezTo>
                  <a:cubicBezTo>
                    <a:pt x="88" y="387"/>
                    <a:pt x="172" y="442"/>
                    <a:pt x="262" y="442"/>
                  </a:cubicBezTo>
                  <a:cubicBezTo>
                    <a:pt x="289" y="442"/>
                    <a:pt x="317" y="437"/>
                    <a:pt x="345" y="426"/>
                  </a:cubicBezTo>
                  <a:cubicBezTo>
                    <a:pt x="462" y="379"/>
                    <a:pt x="520" y="250"/>
                    <a:pt x="462" y="133"/>
                  </a:cubicBezTo>
                  <a:cubicBezTo>
                    <a:pt x="424" y="40"/>
                    <a:pt x="349" y="1"/>
                    <a:pt x="2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0" name="Google Shape;3880;p18"/>
            <p:cNvSpPr/>
            <p:nvPr/>
          </p:nvSpPr>
          <p:spPr>
            <a:xfrm>
              <a:off x="4322850" y="3273625"/>
              <a:ext cx="13725" cy="11200"/>
            </a:xfrm>
            <a:custGeom>
              <a:avLst/>
              <a:gdLst/>
              <a:ahLst/>
              <a:cxnLst/>
              <a:rect l="l" t="t" r="r" b="b"/>
              <a:pathLst>
                <a:path w="549" h="448" extrusionOk="0">
                  <a:moveTo>
                    <a:pt x="286" y="0"/>
                  </a:moveTo>
                  <a:cubicBezTo>
                    <a:pt x="258" y="0"/>
                    <a:pt x="228" y="7"/>
                    <a:pt x="199" y="20"/>
                  </a:cubicBezTo>
                  <a:cubicBezTo>
                    <a:pt x="12" y="90"/>
                    <a:pt x="0" y="348"/>
                    <a:pt x="188" y="430"/>
                  </a:cubicBezTo>
                  <a:cubicBezTo>
                    <a:pt x="218" y="442"/>
                    <a:pt x="249" y="448"/>
                    <a:pt x="279" y="448"/>
                  </a:cubicBezTo>
                  <a:cubicBezTo>
                    <a:pt x="366" y="448"/>
                    <a:pt x="445" y="400"/>
                    <a:pt x="480" y="313"/>
                  </a:cubicBezTo>
                  <a:cubicBezTo>
                    <a:pt x="548" y="157"/>
                    <a:pt x="429"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1" name="Google Shape;3881;p18"/>
            <p:cNvSpPr/>
            <p:nvPr/>
          </p:nvSpPr>
          <p:spPr>
            <a:xfrm>
              <a:off x="4325775" y="3147725"/>
              <a:ext cx="13175" cy="11275"/>
            </a:xfrm>
            <a:custGeom>
              <a:avLst/>
              <a:gdLst/>
              <a:ahLst/>
              <a:cxnLst/>
              <a:rect l="l" t="t" r="r" b="b"/>
              <a:pathLst>
                <a:path w="527" h="451" extrusionOk="0">
                  <a:moveTo>
                    <a:pt x="267" y="1"/>
                  </a:moveTo>
                  <a:cubicBezTo>
                    <a:pt x="185" y="1"/>
                    <a:pt x="105" y="45"/>
                    <a:pt x="71" y="131"/>
                  </a:cubicBezTo>
                  <a:cubicBezTo>
                    <a:pt x="1" y="291"/>
                    <a:pt x="118" y="450"/>
                    <a:pt x="270" y="450"/>
                  </a:cubicBezTo>
                  <a:cubicBezTo>
                    <a:pt x="296" y="450"/>
                    <a:pt x="324" y="445"/>
                    <a:pt x="351" y="435"/>
                  </a:cubicBezTo>
                  <a:cubicBezTo>
                    <a:pt x="468" y="388"/>
                    <a:pt x="527" y="260"/>
                    <a:pt x="480" y="143"/>
                  </a:cubicBezTo>
                  <a:cubicBezTo>
                    <a:pt x="438" y="48"/>
                    <a:pt x="351"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2" name="Google Shape;3882;p18"/>
            <p:cNvSpPr/>
            <p:nvPr/>
          </p:nvSpPr>
          <p:spPr>
            <a:xfrm>
              <a:off x="4238050" y="3056875"/>
              <a:ext cx="13175" cy="11100"/>
            </a:xfrm>
            <a:custGeom>
              <a:avLst/>
              <a:gdLst/>
              <a:ahLst/>
              <a:cxnLst/>
              <a:rect l="l" t="t" r="r" b="b"/>
              <a:pathLst>
                <a:path w="527" h="444" extrusionOk="0">
                  <a:moveTo>
                    <a:pt x="266" y="1"/>
                  </a:moveTo>
                  <a:cubicBezTo>
                    <a:pt x="118" y="1"/>
                    <a:pt x="0" y="147"/>
                    <a:pt x="58" y="302"/>
                  </a:cubicBezTo>
                  <a:cubicBezTo>
                    <a:pt x="94" y="397"/>
                    <a:pt x="181" y="444"/>
                    <a:pt x="268" y="444"/>
                  </a:cubicBezTo>
                  <a:cubicBezTo>
                    <a:pt x="353" y="444"/>
                    <a:pt x="439" y="400"/>
                    <a:pt x="479" y="314"/>
                  </a:cubicBezTo>
                  <a:cubicBezTo>
                    <a:pt x="526" y="197"/>
                    <a:pt x="468" y="68"/>
                    <a:pt x="362" y="21"/>
                  </a:cubicBezTo>
                  <a:cubicBezTo>
                    <a:pt x="330" y="7"/>
                    <a:pt x="297" y="1"/>
                    <a:pt x="26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3" name="Google Shape;3883;p18"/>
            <p:cNvSpPr/>
            <p:nvPr/>
          </p:nvSpPr>
          <p:spPr>
            <a:xfrm>
              <a:off x="4111375" y="3054325"/>
              <a:ext cx="13775" cy="11200"/>
            </a:xfrm>
            <a:custGeom>
              <a:avLst/>
              <a:gdLst/>
              <a:ahLst/>
              <a:cxnLst/>
              <a:rect l="l" t="t" r="r" b="b"/>
              <a:pathLst>
                <a:path w="551" h="448" extrusionOk="0">
                  <a:moveTo>
                    <a:pt x="286" y="0"/>
                  </a:moveTo>
                  <a:cubicBezTo>
                    <a:pt x="257" y="0"/>
                    <a:pt x="227" y="6"/>
                    <a:pt x="200" y="18"/>
                  </a:cubicBezTo>
                  <a:cubicBezTo>
                    <a:pt x="13" y="88"/>
                    <a:pt x="1" y="346"/>
                    <a:pt x="188" y="427"/>
                  </a:cubicBezTo>
                  <a:cubicBezTo>
                    <a:pt x="219" y="441"/>
                    <a:pt x="250" y="447"/>
                    <a:pt x="280" y="447"/>
                  </a:cubicBezTo>
                  <a:cubicBezTo>
                    <a:pt x="430" y="447"/>
                    <a:pt x="551" y="291"/>
                    <a:pt x="492" y="135"/>
                  </a:cubicBezTo>
                  <a:cubicBezTo>
                    <a:pt x="458" y="48"/>
                    <a:pt x="371"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4" name="Google Shape;3884;p18"/>
            <p:cNvSpPr/>
            <p:nvPr/>
          </p:nvSpPr>
          <p:spPr>
            <a:xfrm>
              <a:off x="4020425" y="3141475"/>
              <a:ext cx="13475" cy="11075"/>
            </a:xfrm>
            <a:custGeom>
              <a:avLst/>
              <a:gdLst/>
              <a:ahLst/>
              <a:cxnLst/>
              <a:rect l="l" t="t" r="r" b="b"/>
              <a:pathLst>
                <a:path w="539" h="443" extrusionOk="0">
                  <a:moveTo>
                    <a:pt x="272" y="0"/>
                  </a:moveTo>
                  <a:cubicBezTo>
                    <a:pt x="185" y="0"/>
                    <a:pt x="105" y="49"/>
                    <a:pt x="71" y="135"/>
                  </a:cubicBezTo>
                  <a:cubicBezTo>
                    <a:pt x="1" y="285"/>
                    <a:pt x="118" y="443"/>
                    <a:pt x="270" y="443"/>
                  </a:cubicBezTo>
                  <a:cubicBezTo>
                    <a:pt x="296" y="443"/>
                    <a:pt x="324" y="438"/>
                    <a:pt x="351" y="428"/>
                  </a:cubicBezTo>
                  <a:cubicBezTo>
                    <a:pt x="539" y="358"/>
                    <a:pt x="539" y="100"/>
                    <a:pt x="363" y="18"/>
                  </a:cubicBezTo>
                  <a:cubicBezTo>
                    <a:pt x="333" y="6"/>
                    <a:pt x="302" y="0"/>
                    <a:pt x="27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5" name="Google Shape;3885;p18"/>
            <p:cNvSpPr/>
            <p:nvPr/>
          </p:nvSpPr>
          <p:spPr>
            <a:xfrm>
              <a:off x="4015875" y="3267275"/>
              <a:ext cx="15100" cy="11625"/>
            </a:xfrm>
            <a:custGeom>
              <a:avLst/>
              <a:gdLst/>
              <a:ahLst/>
              <a:cxnLst/>
              <a:rect l="l" t="t" r="r" b="b"/>
              <a:pathLst>
                <a:path w="604" h="465" extrusionOk="0">
                  <a:moveTo>
                    <a:pt x="347" y="1"/>
                  </a:moveTo>
                  <a:cubicBezTo>
                    <a:pt x="320" y="1"/>
                    <a:pt x="292" y="6"/>
                    <a:pt x="264" y="17"/>
                  </a:cubicBezTo>
                  <a:lnTo>
                    <a:pt x="264" y="29"/>
                  </a:lnTo>
                  <a:cubicBezTo>
                    <a:pt x="0" y="110"/>
                    <a:pt x="98" y="465"/>
                    <a:pt x="320" y="465"/>
                  </a:cubicBezTo>
                  <a:cubicBezTo>
                    <a:pt x="353" y="465"/>
                    <a:pt x="390" y="457"/>
                    <a:pt x="428" y="438"/>
                  </a:cubicBezTo>
                  <a:cubicBezTo>
                    <a:pt x="545" y="391"/>
                    <a:pt x="604" y="263"/>
                    <a:pt x="557" y="146"/>
                  </a:cubicBezTo>
                  <a:cubicBezTo>
                    <a:pt x="521" y="56"/>
                    <a:pt x="437"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6" name="Google Shape;3886;p18"/>
            <p:cNvSpPr/>
            <p:nvPr/>
          </p:nvSpPr>
          <p:spPr>
            <a:xfrm>
              <a:off x="4036225" y="3343150"/>
              <a:ext cx="6150" cy="5650"/>
            </a:xfrm>
            <a:custGeom>
              <a:avLst/>
              <a:gdLst/>
              <a:ahLst/>
              <a:cxnLst/>
              <a:rect l="l" t="t" r="r" b="b"/>
              <a:pathLst>
                <a:path w="246" h="226" extrusionOk="0">
                  <a:moveTo>
                    <a:pt x="127" y="0"/>
                  </a:moveTo>
                  <a:cubicBezTo>
                    <a:pt x="100" y="0"/>
                    <a:pt x="70" y="12"/>
                    <a:pt x="47" y="35"/>
                  </a:cubicBezTo>
                  <a:cubicBezTo>
                    <a:pt x="0" y="82"/>
                    <a:pt x="0" y="152"/>
                    <a:pt x="47" y="199"/>
                  </a:cubicBezTo>
                  <a:cubicBezTo>
                    <a:pt x="70" y="217"/>
                    <a:pt x="100" y="225"/>
                    <a:pt x="127" y="225"/>
                  </a:cubicBezTo>
                  <a:cubicBezTo>
                    <a:pt x="155" y="225"/>
                    <a:pt x="182" y="217"/>
                    <a:pt x="199" y="199"/>
                  </a:cubicBezTo>
                  <a:cubicBezTo>
                    <a:pt x="246" y="152"/>
                    <a:pt x="246" y="82"/>
                    <a:pt x="199" y="35"/>
                  </a:cubicBezTo>
                  <a:cubicBezTo>
                    <a:pt x="182" y="12"/>
                    <a:pt x="155" y="0"/>
                    <a:pt x="12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7" name="Google Shape;3887;p18"/>
            <p:cNvSpPr/>
            <p:nvPr/>
          </p:nvSpPr>
          <p:spPr>
            <a:xfrm>
              <a:off x="4171625" y="3402275"/>
              <a:ext cx="6750" cy="5825"/>
            </a:xfrm>
            <a:custGeom>
              <a:avLst/>
              <a:gdLst/>
              <a:ahLst/>
              <a:cxnLst/>
              <a:rect l="l" t="t" r="r" b="b"/>
              <a:pathLst>
                <a:path w="270" h="233" extrusionOk="0">
                  <a:moveTo>
                    <a:pt x="119" y="0"/>
                  </a:moveTo>
                  <a:cubicBezTo>
                    <a:pt x="59" y="0"/>
                    <a:pt x="1" y="45"/>
                    <a:pt x="1" y="115"/>
                  </a:cubicBezTo>
                  <a:cubicBezTo>
                    <a:pt x="1" y="174"/>
                    <a:pt x="48" y="221"/>
                    <a:pt x="118" y="232"/>
                  </a:cubicBezTo>
                  <a:cubicBezTo>
                    <a:pt x="212" y="232"/>
                    <a:pt x="270" y="104"/>
                    <a:pt x="200" y="34"/>
                  </a:cubicBezTo>
                  <a:cubicBezTo>
                    <a:pt x="177" y="11"/>
                    <a:pt x="148" y="0"/>
                    <a:pt x="1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8" name="Google Shape;3888;p18"/>
            <p:cNvSpPr/>
            <p:nvPr/>
          </p:nvSpPr>
          <p:spPr>
            <a:xfrm>
              <a:off x="4307925" y="3349050"/>
              <a:ext cx="7325" cy="5175"/>
            </a:xfrm>
            <a:custGeom>
              <a:avLst/>
              <a:gdLst/>
              <a:ahLst/>
              <a:cxnLst/>
              <a:rect l="l" t="t" r="r" b="b"/>
              <a:pathLst>
                <a:path w="293" h="207" extrusionOk="0">
                  <a:moveTo>
                    <a:pt x="186" y="1"/>
                  </a:moveTo>
                  <a:cubicBezTo>
                    <a:pt x="103" y="1"/>
                    <a:pt x="0" y="121"/>
                    <a:pt x="83" y="185"/>
                  </a:cubicBezTo>
                  <a:cubicBezTo>
                    <a:pt x="102" y="200"/>
                    <a:pt x="124" y="207"/>
                    <a:pt x="144" y="207"/>
                  </a:cubicBezTo>
                  <a:cubicBezTo>
                    <a:pt x="222" y="207"/>
                    <a:pt x="293" y="116"/>
                    <a:pt x="246" y="33"/>
                  </a:cubicBezTo>
                  <a:cubicBezTo>
                    <a:pt x="231" y="10"/>
                    <a:pt x="209" y="1"/>
                    <a:pt x="18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9" name="Google Shape;3889;p18"/>
            <p:cNvSpPr/>
            <p:nvPr/>
          </p:nvSpPr>
          <p:spPr>
            <a:xfrm>
              <a:off x="4368475" y="3214200"/>
              <a:ext cx="6450" cy="5825"/>
            </a:xfrm>
            <a:custGeom>
              <a:avLst/>
              <a:gdLst/>
              <a:ahLst/>
              <a:cxnLst/>
              <a:rect l="l" t="t" r="r" b="b"/>
              <a:pathLst>
                <a:path w="258" h="233" extrusionOk="0">
                  <a:moveTo>
                    <a:pt x="110" y="1"/>
                  </a:moveTo>
                  <a:cubicBezTo>
                    <a:pt x="53" y="1"/>
                    <a:pt x="0" y="45"/>
                    <a:pt x="0" y="116"/>
                  </a:cubicBezTo>
                  <a:cubicBezTo>
                    <a:pt x="0" y="174"/>
                    <a:pt x="47" y="221"/>
                    <a:pt x="106" y="233"/>
                  </a:cubicBezTo>
                  <a:cubicBezTo>
                    <a:pt x="211" y="233"/>
                    <a:pt x="258" y="104"/>
                    <a:pt x="188" y="34"/>
                  </a:cubicBezTo>
                  <a:cubicBezTo>
                    <a:pt x="165" y="11"/>
                    <a:pt x="137" y="1"/>
                    <a:pt x="1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0" name="Google Shape;3890;p18"/>
            <p:cNvSpPr/>
            <p:nvPr/>
          </p:nvSpPr>
          <p:spPr>
            <a:xfrm>
              <a:off x="4314650" y="3077325"/>
              <a:ext cx="5875" cy="5600"/>
            </a:xfrm>
            <a:custGeom>
              <a:avLst/>
              <a:gdLst/>
              <a:ahLst/>
              <a:cxnLst/>
              <a:rect l="l" t="t" r="r" b="b"/>
              <a:pathLst>
                <a:path w="235" h="224" extrusionOk="0">
                  <a:moveTo>
                    <a:pt x="115" y="1"/>
                  </a:moveTo>
                  <a:cubicBezTo>
                    <a:pt x="59" y="1"/>
                    <a:pt x="1" y="45"/>
                    <a:pt x="1" y="116"/>
                  </a:cubicBezTo>
                  <a:cubicBezTo>
                    <a:pt x="1" y="181"/>
                    <a:pt x="63" y="223"/>
                    <a:pt x="121" y="223"/>
                  </a:cubicBezTo>
                  <a:cubicBezTo>
                    <a:pt x="146" y="223"/>
                    <a:pt x="170" y="215"/>
                    <a:pt x="188" y="198"/>
                  </a:cubicBezTo>
                  <a:cubicBezTo>
                    <a:pt x="235" y="151"/>
                    <a:pt x="235" y="81"/>
                    <a:pt x="188" y="34"/>
                  </a:cubicBezTo>
                  <a:cubicBezTo>
                    <a:pt x="169" y="11"/>
                    <a:pt x="142" y="1"/>
                    <a:pt x="1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1" name="Google Shape;3891;p18"/>
            <p:cNvSpPr/>
            <p:nvPr/>
          </p:nvSpPr>
          <p:spPr>
            <a:xfrm>
              <a:off x="4178725" y="3018475"/>
              <a:ext cx="6400" cy="5550"/>
            </a:xfrm>
            <a:custGeom>
              <a:avLst/>
              <a:gdLst/>
              <a:ahLst/>
              <a:cxnLst/>
              <a:rect l="l" t="t" r="r" b="b"/>
              <a:pathLst>
                <a:path w="256" h="222" extrusionOk="0">
                  <a:moveTo>
                    <a:pt x="137" y="1"/>
                  </a:moveTo>
                  <a:cubicBezTo>
                    <a:pt x="41" y="1"/>
                    <a:pt x="1" y="121"/>
                    <a:pt x="68" y="188"/>
                  </a:cubicBezTo>
                  <a:cubicBezTo>
                    <a:pt x="91" y="211"/>
                    <a:pt x="119" y="222"/>
                    <a:pt x="146" y="222"/>
                  </a:cubicBezTo>
                  <a:cubicBezTo>
                    <a:pt x="202" y="222"/>
                    <a:pt x="255" y="177"/>
                    <a:pt x="255" y="107"/>
                  </a:cubicBezTo>
                  <a:cubicBezTo>
                    <a:pt x="255" y="48"/>
                    <a:pt x="208" y="1"/>
                    <a:pt x="150" y="1"/>
                  </a:cubicBezTo>
                  <a:cubicBezTo>
                    <a:pt x="145" y="1"/>
                    <a:pt x="141" y="1"/>
                    <a:pt x="13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2" name="Google Shape;3892;p18"/>
            <p:cNvSpPr/>
            <p:nvPr/>
          </p:nvSpPr>
          <p:spPr>
            <a:xfrm>
              <a:off x="4041775" y="3071725"/>
              <a:ext cx="7050" cy="5725"/>
            </a:xfrm>
            <a:custGeom>
              <a:avLst/>
              <a:gdLst/>
              <a:ahLst/>
              <a:cxnLst/>
              <a:rect l="l" t="t" r="r" b="b"/>
              <a:pathLst>
                <a:path w="282" h="229" extrusionOk="0">
                  <a:moveTo>
                    <a:pt x="129" y="1"/>
                  </a:moveTo>
                  <a:cubicBezTo>
                    <a:pt x="100" y="1"/>
                    <a:pt x="71" y="12"/>
                    <a:pt x="47" y="36"/>
                  </a:cubicBezTo>
                  <a:cubicBezTo>
                    <a:pt x="1" y="82"/>
                    <a:pt x="1" y="153"/>
                    <a:pt x="47" y="188"/>
                  </a:cubicBezTo>
                  <a:cubicBezTo>
                    <a:pt x="73" y="216"/>
                    <a:pt x="102" y="228"/>
                    <a:pt x="129" y="228"/>
                  </a:cubicBezTo>
                  <a:cubicBezTo>
                    <a:pt x="212" y="228"/>
                    <a:pt x="282" y="115"/>
                    <a:pt x="211" y="36"/>
                  </a:cubicBezTo>
                  <a:cubicBezTo>
                    <a:pt x="188" y="12"/>
                    <a:pt x="158" y="1"/>
                    <a:pt x="12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3" name="Google Shape;3893;p18"/>
            <p:cNvSpPr/>
            <p:nvPr/>
          </p:nvSpPr>
          <p:spPr>
            <a:xfrm>
              <a:off x="3981625" y="3206525"/>
              <a:ext cx="8025" cy="5625"/>
            </a:xfrm>
            <a:custGeom>
              <a:avLst/>
              <a:gdLst/>
              <a:ahLst/>
              <a:cxnLst/>
              <a:rect l="l" t="t" r="r" b="b"/>
              <a:pathLst>
                <a:path w="321" h="225" extrusionOk="0">
                  <a:moveTo>
                    <a:pt x="140" y="0"/>
                  </a:moveTo>
                  <a:cubicBezTo>
                    <a:pt x="0" y="0"/>
                    <a:pt x="3" y="224"/>
                    <a:pt x="150" y="224"/>
                  </a:cubicBezTo>
                  <a:cubicBezTo>
                    <a:pt x="153" y="224"/>
                    <a:pt x="157" y="224"/>
                    <a:pt x="160" y="224"/>
                  </a:cubicBezTo>
                  <a:cubicBezTo>
                    <a:pt x="164" y="224"/>
                    <a:pt x="168" y="224"/>
                    <a:pt x="171" y="224"/>
                  </a:cubicBezTo>
                  <a:cubicBezTo>
                    <a:pt x="317" y="224"/>
                    <a:pt x="320" y="0"/>
                    <a:pt x="181" y="0"/>
                  </a:cubicBezTo>
                  <a:cubicBezTo>
                    <a:pt x="174" y="0"/>
                    <a:pt x="167" y="1"/>
                    <a:pt x="160" y="2"/>
                  </a:cubicBezTo>
                  <a:cubicBezTo>
                    <a:pt x="153" y="1"/>
                    <a:pt x="146" y="0"/>
                    <a:pt x="14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4" name="Google Shape;3894;p18"/>
            <p:cNvSpPr/>
            <p:nvPr/>
          </p:nvSpPr>
          <p:spPr>
            <a:xfrm>
              <a:off x="6443300" y="3861700"/>
              <a:ext cx="22550" cy="20275"/>
            </a:xfrm>
            <a:custGeom>
              <a:avLst/>
              <a:gdLst/>
              <a:ahLst/>
              <a:cxnLst/>
              <a:rect l="l" t="t" r="r" b="b"/>
              <a:pathLst>
                <a:path w="902" h="811" extrusionOk="0">
                  <a:moveTo>
                    <a:pt x="444" y="0"/>
                  </a:moveTo>
                  <a:cubicBezTo>
                    <a:pt x="344" y="0"/>
                    <a:pt x="243" y="39"/>
                    <a:pt x="164" y="118"/>
                  </a:cubicBezTo>
                  <a:cubicBezTo>
                    <a:pt x="1" y="270"/>
                    <a:pt x="1" y="527"/>
                    <a:pt x="153" y="691"/>
                  </a:cubicBezTo>
                  <a:cubicBezTo>
                    <a:pt x="232" y="770"/>
                    <a:pt x="339" y="811"/>
                    <a:pt x="447" y="811"/>
                  </a:cubicBezTo>
                  <a:cubicBezTo>
                    <a:pt x="547" y="811"/>
                    <a:pt x="647" y="776"/>
                    <a:pt x="726" y="703"/>
                  </a:cubicBezTo>
                  <a:cubicBezTo>
                    <a:pt x="890" y="539"/>
                    <a:pt x="901" y="281"/>
                    <a:pt x="738" y="129"/>
                  </a:cubicBezTo>
                  <a:cubicBezTo>
                    <a:pt x="659" y="44"/>
                    <a:pt x="552"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5" name="Google Shape;3895;p18"/>
            <p:cNvSpPr/>
            <p:nvPr/>
          </p:nvSpPr>
          <p:spPr>
            <a:xfrm>
              <a:off x="6482200" y="3862575"/>
              <a:ext cx="22550" cy="20275"/>
            </a:xfrm>
            <a:custGeom>
              <a:avLst/>
              <a:gdLst/>
              <a:ahLst/>
              <a:cxnLst/>
              <a:rect l="l" t="t" r="r" b="b"/>
              <a:pathLst>
                <a:path w="902" h="811" extrusionOk="0">
                  <a:moveTo>
                    <a:pt x="447" y="1"/>
                  </a:moveTo>
                  <a:cubicBezTo>
                    <a:pt x="347" y="1"/>
                    <a:pt x="249" y="39"/>
                    <a:pt x="176" y="118"/>
                  </a:cubicBezTo>
                  <a:cubicBezTo>
                    <a:pt x="12" y="270"/>
                    <a:pt x="1" y="527"/>
                    <a:pt x="164" y="691"/>
                  </a:cubicBezTo>
                  <a:cubicBezTo>
                    <a:pt x="243" y="770"/>
                    <a:pt x="351" y="811"/>
                    <a:pt x="459" y="811"/>
                  </a:cubicBezTo>
                  <a:cubicBezTo>
                    <a:pt x="559" y="811"/>
                    <a:pt x="659" y="776"/>
                    <a:pt x="738" y="703"/>
                  </a:cubicBezTo>
                  <a:cubicBezTo>
                    <a:pt x="901" y="539"/>
                    <a:pt x="901" y="281"/>
                    <a:pt x="749" y="129"/>
                  </a:cubicBezTo>
                  <a:cubicBezTo>
                    <a:pt x="665" y="45"/>
                    <a:pt x="555" y="1"/>
                    <a:pt x="4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6" name="Google Shape;3896;p18"/>
            <p:cNvSpPr/>
            <p:nvPr/>
          </p:nvSpPr>
          <p:spPr>
            <a:xfrm>
              <a:off x="6484050" y="3823775"/>
              <a:ext cx="21575" cy="20275"/>
            </a:xfrm>
            <a:custGeom>
              <a:avLst/>
              <a:gdLst/>
              <a:ahLst/>
              <a:cxnLst/>
              <a:rect l="l" t="t" r="r" b="b"/>
              <a:pathLst>
                <a:path w="863" h="811" extrusionOk="0">
                  <a:moveTo>
                    <a:pt x="409" y="0"/>
                  </a:moveTo>
                  <a:cubicBezTo>
                    <a:pt x="205" y="0"/>
                    <a:pt x="9" y="153"/>
                    <a:pt x="9" y="394"/>
                  </a:cubicBezTo>
                  <a:cubicBezTo>
                    <a:pt x="0" y="644"/>
                    <a:pt x="202" y="810"/>
                    <a:pt x="413" y="810"/>
                  </a:cubicBezTo>
                  <a:cubicBezTo>
                    <a:pt x="509" y="810"/>
                    <a:pt x="607" y="776"/>
                    <a:pt x="687" y="699"/>
                  </a:cubicBezTo>
                  <a:cubicBezTo>
                    <a:pt x="851" y="547"/>
                    <a:pt x="863" y="289"/>
                    <a:pt x="699" y="125"/>
                  </a:cubicBezTo>
                  <a:cubicBezTo>
                    <a:pt x="616" y="39"/>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7" name="Google Shape;3897;p18"/>
            <p:cNvSpPr/>
            <p:nvPr/>
          </p:nvSpPr>
          <p:spPr>
            <a:xfrm>
              <a:off x="6444175" y="3823025"/>
              <a:ext cx="22250" cy="20275"/>
            </a:xfrm>
            <a:custGeom>
              <a:avLst/>
              <a:gdLst/>
              <a:ahLst/>
              <a:cxnLst/>
              <a:rect l="l" t="t" r="r" b="b"/>
              <a:pathLst>
                <a:path w="890" h="811" extrusionOk="0">
                  <a:moveTo>
                    <a:pt x="444" y="0"/>
                  </a:moveTo>
                  <a:cubicBezTo>
                    <a:pt x="344" y="0"/>
                    <a:pt x="243" y="35"/>
                    <a:pt x="165" y="109"/>
                  </a:cubicBezTo>
                  <a:cubicBezTo>
                    <a:pt x="1" y="272"/>
                    <a:pt x="1" y="530"/>
                    <a:pt x="153" y="682"/>
                  </a:cubicBezTo>
                  <a:cubicBezTo>
                    <a:pt x="232" y="767"/>
                    <a:pt x="339" y="811"/>
                    <a:pt x="446" y="811"/>
                  </a:cubicBezTo>
                  <a:cubicBezTo>
                    <a:pt x="546" y="811"/>
                    <a:pt x="647" y="773"/>
                    <a:pt x="726" y="694"/>
                  </a:cubicBezTo>
                  <a:cubicBezTo>
                    <a:pt x="890" y="541"/>
                    <a:pt x="890" y="284"/>
                    <a:pt x="738" y="120"/>
                  </a:cubicBezTo>
                  <a:cubicBezTo>
                    <a:pt x="659" y="41"/>
                    <a:pt x="551"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8" name="Google Shape;3898;p18"/>
            <p:cNvSpPr/>
            <p:nvPr/>
          </p:nvSpPr>
          <p:spPr>
            <a:xfrm>
              <a:off x="6438675" y="3892100"/>
              <a:ext cx="27175" cy="22275"/>
            </a:xfrm>
            <a:custGeom>
              <a:avLst/>
              <a:gdLst/>
              <a:ahLst/>
              <a:cxnLst/>
              <a:rect l="l" t="t" r="r" b="b"/>
              <a:pathLst>
                <a:path w="1087" h="891" extrusionOk="0">
                  <a:moveTo>
                    <a:pt x="541" y="1"/>
                  </a:moveTo>
                  <a:cubicBezTo>
                    <a:pt x="368" y="1"/>
                    <a:pt x="208" y="97"/>
                    <a:pt x="139" y="270"/>
                  </a:cubicBezTo>
                  <a:cubicBezTo>
                    <a:pt x="1" y="576"/>
                    <a:pt x="237" y="890"/>
                    <a:pt x="532" y="890"/>
                  </a:cubicBezTo>
                  <a:cubicBezTo>
                    <a:pt x="587" y="890"/>
                    <a:pt x="643" y="879"/>
                    <a:pt x="700" y="855"/>
                  </a:cubicBezTo>
                  <a:cubicBezTo>
                    <a:pt x="1075" y="715"/>
                    <a:pt x="1086" y="188"/>
                    <a:pt x="724" y="36"/>
                  </a:cubicBezTo>
                  <a:cubicBezTo>
                    <a:pt x="663" y="12"/>
                    <a:pt x="601" y="1"/>
                    <a:pt x="54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9" name="Google Shape;3899;p18"/>
            <p:cNvSpPr/>
            <p:nvPr/>
          </p:nvSpPr>
          <p:spPr>
            <a:xfrm>
              <a:off x="6481050" y="3892875"/>
              <a:ext cx="26925" cy="22350"/>
            </a:xfrm>
            <a:custGeom>
              <a:avLst/>
              <a:gdLst/>
              <a:ahLst/>
              <a:cxnLst/>
              <a:rect l="l" t="t" r="r" b="b"/>
              <a:pathLst>
                <a:path w="1077" h="894" extrusionOk="0">
                  <a:moveTo>
                    <a:pt x="530" y="0"/>
                  </a:moveTo>
                  <a:cubicBezTo>
                    <a:pt x="239" y="0"/>
                    <a:pt x="0" y="303"/>
                    <a:pt x="117" y="614"/>
                  </a:cubicBezTo>
                  <a:cubicBezTo>
                    <a:pt x="187" y="790"/>
                    <a:pt x="351" y="893"/>
                    <a:pt x="528" y="893"/>
                  </a:cubicBezTo>
                  <a:cubicBezTo>
                    <a:pt x="585" y="893"/>
                    <a:pt x="644" y="882"/>
                    <a:pt x="702" y="859"/>
                  </a:cubicBezTo>
                  <a:cubicBezTo>
                    <a:pt x="1064" y="719"/>
                    <a:pt x="1076" y="193"/>
                    <a:pt x="713" y="40"/>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0" name="Google Shape;3900;p18"/>
            <p:cNvSpPr/>
            <p:nvPr/>
          </p:nvSpPr>
          <p:spPr>
            <a:xfrm>
              <a:off x="6511150" y="3863750"/>
              <a:ext cx="27175" cy="22275"/>
            </a:xfrm>
            <a:custGeom>
              <a:avLst/>
              <a:gdLst/>
              <a:ahLst/>
              <a:cxnLst/>
              <a:rect l="l" t="t" r="r" b="b"/>
              <a:pathLst>
                <a:path w="1087" h="891" extrusionOk="0">
                  <a:moveTo>
                    <a:pt x="555" y="1"/>
                  </a:moveTo>
                  <a:cubicBezTo>
                    <a:pt x="501" y="1"/>
                    <a:pt x="444" y="12"/>
                    <a:pt x="387" y="36"/>
                  </a:cubicBezTo>
                  <a:cubicBezTo>
                    <a:pt x="13" y="176"/>
                    <a:pt x="1" y="702"/>
                    <a:pt x="364" y="855"/>
                  </a:cubicBezTo>
                  <a:cubicBezTo>
                    <a:pt x="425" y="879"/>
                    <a:pt x="487" y="891"/>
                    <a:pt x="548" y="891"/>
                  </a:cubicBezTo>
                  <a:cubicBezTo>
                    <a:pt x="721" y="891"/>
                    <a:pt x="879" y="797"/>
                    <a:pt x="948" y="632"/>
                  </a:cubicBezTo>
                  <a:cubicBezTo>
                    <a:pt x="1087" y="317"/>
                    <a:pt x="850" y="1"/>
                    <a:pt x="5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1" name="Google Shape;3901;p18"/>
            <p:cNvSpPr/>
            <p:nvPr/>
          </p:nvSpPr>
          <p:spPr>
            <a:xfrm>
              <a:off x="6512075" y="3821750"/>
              <a:ext cx="26300" cy="22400"/>
            </a:xfrm>
            <a:custGeom>
              <a:avLst/>
              <a:gdLst/>
              <a:ahLst/>
              <a:cxnLst/>
              <a:rect l="l" t="t" r="r" b="b"/>
              <a:pathLst>
                <a:path w="1052" h="896" extrusionOk="0">
                  <a:moveTo>
                    <a:pt x="546" y="0"/>
                  </a:moveTo>
                  <a:cubicBezTo>
                    <a:pt x="383" y="0"/>
                    <a:pt x="219" y="88"/>
                    <a:pt x="139" y="265"/>
                  </a:cubicBezTo>
                  <a:cubicBezTo>
                    <a:pt x="1" y="572"/>
                    <a:pt x="239" y="896"/>
                    <a:pt x="543" y="896"/>
                  </a:cubicBezTo>
                  <a:cubicBezTo>
                    <a:pt x="598" y="896"/>
                    <a:pt x="655" y="885"/>
                    <a:pt x="713" y="862"/>
                  </a:cubicBezTo>
                  <a:cubicBezTo>
                    <a:pt x="935" y="780"/>
                    <a:pt x="1052" y="522"/>
                    <a:pt x="958" y="288"/>
                  </a:cubicBezTo>
                  <a:cubicBezTo>
                    <a:pt x="886" y="97"/>
                    <a:pt x="716" y="0"/>
                    <a:pt x="54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2" name="Google Shape;3902;p18"/>
            <p:cNvSpPr/>
            <p:nvPr/>
          </p:nvSpPr>
          <p:spPr>
            <a:xfrm>
              <a:off x="6483100" y="3791675"/>
              <a:ext cx="26325" cy="22275"/>
            </a:xfrm>
            <a:custGeom>
              <a:avLst/>
              <a:gdLst/>
              <a:ahLst/>
              <a:cxnLst/>
              <a:rect l="l" t="t" r="r" b="b"/>
              <a:pathLst>
                <a:path w="1053" h="891" extrusionOk="0">
                  <a:moveTo>
                    <a:pt x="530" y="0"/>
                  </a:moveTo>
                  <a:cubicBezTo>
                    <a:pt x="238" y="0"/>
                    <a:pt x="0" y="301"/>
                    <a:pt x="117" y="602"/>
                  </a:cubicBezTo>
                  <a:cubicBezTo>
                    <a:pt x="195" y="794"/>
                    <a:pt x="367" y="890"/>
                    <a:pt x="540" y="890"/>
                  </a:cubicBezTo>
                  <a:cubicBezTo>
                    <a:pt x="704" y="890"/>
                    <a:pt x="867" y="803"/>
                    <a:pt x="947" y="626"/>
                  </a:cubicBezTo>
                  <a:cubicBezTo>
                    <a:pt x="1053" y="392"/>
                    <a:pt x="947" y="134"/>
                    <a:pt x="713" y="41"/>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3" name="Google Shape;3903;p18"/>
            <p:cNvSpPr/>
            <p:nvPr/>
          </p:nvSpPr>
          <p:spPr>
            <a:xfrm>
              <a:off x="6440950" y="3790850"/>
              <a:ext cx="26350" cy="22200"/>
            </a:xfrm>
            <a:custGeom>
              <a:avLst/>
              <a:gdLst/>
              <a:ahLst/>
              <a:cxnLst/>
              <a:rect l="l" t="t" r="r" b="b"/>
              <a:pathLst>
                <a:path w="1054" h="888" extrusionOk="0">
                  <a:moveTo>
                    <a:pt x="548" y="1"/>
                  </a:moveTo>
                  <a:cubicBezTo>
                    <a:pt x="381" y="1"/>
                    <a:pt x="212" y="91"/>
                    <a:pt x="130" y="273"/>
                  </a:cubicBezTo>
                  <a:cubicBezTo>
                    <a:pt x="0" y="572"/>
                    <a:pt x="236" y="888"/>
                    <a:pt x="540" y="888"/>
                  </a:cubicBezTo>
                  <a:cubicBezTo>
                    <a:pt x="593" y="888"/>
                    <a:pt x="648" y="878"/>
                    <a:pt x="703" y="857"/>
                  </a:cubicBezTo>
                  <a:cubicBezTo>
                    <a:pt x="937" y="776"/>
                    <a:pt x="1054" y="506"/>
                    <a:pt x="949" y="273"/>
                  </a:cubicBezTo>
                  <a:cubicBezTo>
                    <a:pt x="879" y="91"/>
                    <a:pt x="715" y="1"/>
                    <a:pt x="5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4" name="Google Shape;3904;p18"/>
            <p:cNvSpPr/>
            <p:nvPr/>
          </p:nvSpPr>
          <p:spPr>
            <a:xfrm>
              <a:off x="6410275" y="3819725"/>
              <a:ext cx="27200" cy="22275"/>
            </a:xfrm>
            <a:custGeom>
              <a:avLst/>
              <a:gdLst/>
              <a:ahLst/>
              <a:cxnLst/>
              <a:rect l="l" t="t" r="r" b="b"/>
              <a:pathLst>
                <a:path w="1088" h="891" extrusionOk="0">
                  <a:moveTo>
                    <a:pt x="542" y="1"/>
                  </a:moveTo>
                  <a:cubicBezTo>
                    <a:pt x="372" y="1"/>
                    <a:pt x="209" y="101"/>
                    <a:pt x="140" y="264"/>
                  </a:cubicBezTo>
                  <a:cubicBezTo>
                    <a:pt x="0" y="573"/>
                    <a:pt x="243" y="891"/>
                    <a:pt x="550" y="891"/>
                  </a:cubicBezTo>
                  <a:cubicBezTo>
                    <a:pt x="603" y="891"/>
                    <a:pt x="658" y="881"/>
                    <a:pt x="713" y="861"/>
                  </a:cubicBezTo>
                  <a:cubicBezTo>
                    <a:pt x="1076" y="720"/>
                    <a:pt x="1088" y="194"/>
                    <a:pt x="725" y="42"/>
                  </a:cubicBezTo>
                  <a:cubicBezTo>
                    <a:pt x="666" y="14"/>
                    <a:pt x="604" y="1"/>
                    <a:pt x="54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5" name="Google Shape;3905;p18"/>
            <p:cNvSpPr/>
            <p:nvPr/>
          </p:nvSpPr>
          <p:spPr>
            <a:xfrm>
              <a:off x="6410550" y="3861700"/>
              <a:ext cx="26050" cy="22450"/>
            </a:xfrm>
            <a:custGeom>
              <a:avLst/>
              <a:gdLst/>
              <a:ahLst/>
              <a:cxnLst/>
              <a:rect l="l" t="t" r="r" b="b"/>
              <a:pathLst>
                <a:path w="1042" h="898" extrusionOk="0">
                  <a:moveTo>
                    <a:pt x="508" y="1"/>
                  </a:moveTo>
                  <a:cubicBezTo>
                    <a:pt x="453" y="1"/>
                    <a:pt x="396" y="12"/>
                    <a:pt x="340" y="36"/>
                  </a:cubicBezTo>
                  <a:cubicBezTo>
                    <a:pt x="106" y="118"/>
                    <a:pt x="0" y="387"/>
                    <a:pt x="82" y="609"/>
                  </a:cubicBezTo>
                  <a:cubicBezTo>
                    <a:pt x="154" y="801"/>
                    <a:pt x="327" y="897"/>
                    <a:pt x="501" y="897"/>
                  </a:cubicBezTo>
                  <a:cubicBezTo>
                    <a:pt x="667" y="897"/>
                    <a:pt x="833" y="809"/>
                    <a:pt x="913" y="632"/>
                  </a:cubicBezTo>
                  <a:cubicBezTo>
                    <a:pt x="1041" y="317"/>
                    <a:pt x="803" y="1"/>
                    <a:pt x="5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6" name="Google Shape;3906;p18"/>
            <p:cNvSpPr/>
            <p:nvPr/>
          </p:nvSpPr>
          <p:spPr>
            <a:xfrm>
              <a:off x="6408800" y="3904325"/>
              <a:ext cx="12300" cy="11225"/>
            </a:xfrm>
            <a:custGeom>
              <a:avLst/>
              <a:gdLst/>
              <a:ahLst/>
              <a:cxnLst/>
              <a:rect l="l" t="t" r="r" b="b"/>
              <a:pathLst>
                <a:path w="492" h="449" extrusionOk="0">
                  <a:moveTo>
                    <a:pt x="244" y="1"/>
                  </a:moveTo>
                  <a:cubicBezTo>
                    <a:pt x="187" y="1"/>
                    <a:pt x="129" y="21"/>
                    <a:pt x="82" y="62"/>
                  </a:cubicBezTo>
                  <a:cubicBezTo>
                    <a:pt x="0" y="156"/>
                    <a:pt x="0" y="296"/>
                    <a:pt x="82" y="378"/>
                  </a:cubicBezTo>
                  <a:cubicBezTo>
                    <a:pt x="129" y="425"/>
                    <a:pt x="187" y="448"/>
                    <a:pt x="244" y="448"/>
                  </a:cubicBezTo>
                  <a:cubicBezTo>
                    <a:pt x="301" y="448"/>
                    <a:pt x="357" y="425"/>
                    <a:pt x="398" y="378"/>
                  </a:cubicBezTo>
                  <a:cubicBezTo>
                    <a:pt x="492" y="296"/>
                    <a:pt x="492" y="156"/>
                    <a:pt x="398" y="62"/>
                  </a:cubicBezTo>
                  <a:cubicBezTo>
                    <a:pt x="357" y="21"/>
                    <a:pt x="301" y="1"/>
                    <a:pt x="24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7" name="Google Shape;3907;p18"/>
            <p:cNvSpPr/>
            <p:nvPr/>
          </p:nvSpPr>
          <p:spPr>
            <a:xfrm>
              <a:off x="6467000" y="3929675"/>
              <a:ext cx="11425" cy="11050"/>
            </a:xfrm>
            <a:custGeom>
              <a:avLst/>
              <a:gdLst/>
              <a:ahLst/>
              <a:cxnLst/>
              <a:rect l="l" t="t" r="r" b="b"/>
              <a:pathLst>
                <a:path w="457" h="442" extrusionOk="0">
                  <a:moveTo>
                    <a:pt x="229" y="0"/>
                  </a:moveTo>
                  <a:cubicBezTo>
                    <a:pt x="118" y="0"/>
                    <a:pt x="6" y="73"/>
                    <a:pt x="0" y="218"/>
                  </a:cubicBezTo>
                  <a:cubicBezTo>
                    <a:pt x="0" y="347"/>
                    <a:pt x="94" y="440"/>
                    <a:pt x="223" y="440"/>
                  </a:cubicBezTo>
                  <a:cubicBezTo>
                    <a:pt x="229" y="441"/>
                    <a:pt x="236" y="441"/>
                    <a:pt x="242" y="441"/>
                  </a:cubicBezTo>
                  <a:cubicBezTo>
                    <a:pt x="361" y="441"/>
                    <a:pt x="445" y="341"/>
                    <a:pt x="457" y="230"/>
                  </a:cubicBezTo>
                  <a:cubicBezTo>
                    <a:pt x="457" y="76"/>
                    <a:pt x="343" y="0"/>
                    <a:pt x="22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8" name="Google Shape;3908;p18"/>
            <p:cNvSpPr/>
            <p:nvPr/>
          </p:nvSpPr>
          <p:spPr>
            <a:xfrm>
              <a:off x="6525500" y="3906675"/>
              <a:ext cx="13575" cy="10975"/>
            </a:xfrm>
            <a:custGeom>
              <a:avLst/>
              <a:gdLst/>
              <a:ahLst/>
              <a:cxnLst/>
              <a:rect l="l" t="t" r="r" b="b"/>
              <a:pathLst>
                <a:path w="543" h="439" extrusionOk="0">
                  <a:moveTo>
                    <a:pt x="244" y="0"/>
                  </a:moveTo>
                  <a:cubicBezTo>
                    <a:pt x="187" y="0"/>
                    <a:pt x="129" y="21"/>
                    <a:pt x="82" y="62"/>
                  </a:cubicBezTo>
                  <a:cubicBezTo>
                    <a:pt x="0" y="155"/>
                    <a:pt x="0" y="296"/>
                    <a:pt x="82" y="378"/>
                  </a:cubicBezTo>
                  <a:cubicBezTo>
                    <a:pt x="128" y="421"/>
                    <a:pt x="179" y="439"/>
                    <a:pt x="228" y="439"/>
                  </a:cubicBezTo>
                  <a:cubicBezTo>
                    <a:pt x="395" y="439"/>
                    <a:pt x="542" y="233"/>
                    <a:pt x="398" y="62"/>
                  </a:cubicBezTo>
                  <a:cubicBezTo>
                    <a:pt x="357" y="21"/>
                    <a:pt x="301" y="0"/>
                    <a:pt x="2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9" name="Google Shape;3909;p18"/>
            <p:cNvSpPr/>
            <p:nvPr/>
          </p:nvSpPr>
          <p:spPr>
            <a:xfrm>
              <a:off x="6549475" y="3848975"/>
              <a:ext cx="13175" cy="11300"/>
            </a:xfrm>
            <a:custGeom>
              <a:avLst/>
              <a:gdLst/>
              <a:ahLst/>
              <a:cxnLst/>
              <a:rect l="l" t="t" r="r" b="b"/>
              <a:pathLst>
                <a:path w="527" h="452" extrusionOk="0">
                  <a:moveTo>
                    <a:pt x="300" y="1"/>
                  </a:moveTo>
                  <a:cubicBezTo>
                    <a:pt x="245" y="1"/>
                    <a:pt x="189" y="21"/>
                    <a:pt x="141" y="65"/>
                  </a:cubicBezTo>
                  <a:cubicBezTo>
                    <a:pt x="0" y="205"/>
                    <a:pt x="94" y="451"/>
                    <a:pt x="293" y="451"/>
                  </a:cubicBezTo>
                  <a:cubicBezTo>
                    <a:pt x="422" y="451"/>
                    <a:pt x="527" y="358"/>
                    <a:pt x="527" y="229"/>
                  </a:cubicBezTo>
                  <a:cubicBezTo>
                    <a:pt x="527" y="93"/>
                    <a:pt x="418" y="1"/>
                    <a:pt x="30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0" name="Google Shape;3910;p18"/>
            <p:cNvSpPr/>
            <p:nvPr/>
          </p:nvSpPr>
          <p:spPr>
            <a:xfrm>
              <a:off x="6528425" y="3790425"/>
              <a:ext cx="11725" cy="11250"/>
            </a:xfrm>
            <a:custGeom>
              <a:avLst/>
              <a:gdLst/>
              <a:ahLst/>
              <a:cxnLst/>
              <a:rect l="l" t="t" r="r" b="b"/>
              <a:pathLst>
                <a:path w="469" h="450" extrusionOk="0">
                  <a:moveTo>
                    <a:pt x="217" y="0"/>
                  </a:moveTo>
                  <a:cubicBezTo>
                    <a:pt x="105" y="0"/>
                    <a:pt x="0" y="86"/>
                    <a:pt x="0" y="219"/>
                  </a:cubicBezTo>
                  <a:cubicBezTo>
                    <a:pt x="0" y="361"/>
                    <a:pt x="106" y="450"/>
                    <a:pt x="218" y="450"/>
                  </a:cubicBezTo>
                  <a:cubicBezTo>
                    <a:pt x="273" y="450"/>
                    <a:pt x="329" y="429"/>
                    <a:pt x="374" y="383"/>
                  </a:cubicBezTo>
                  <a:cubicBezTo>
                    <a:pt x="468" y="290"/>
                    <a:pt x="468" y="149"/>
                    <a:pt x="374" y="67"/>
                  </a:cubicBezTo>
                  <a:cubicBezTo>
                    <a:pt x="328" y="21"/>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1" name="Google Shape;3911;p18"/>
            <p:cNvSpPr/>
            <p:nvPr/>
          </p:nvSpPr>
          <p:spPr>
            <a:xfrm>
              <a:off x="6468550" y="3765175"/>
              <a:ext cx="13100" cy="11075"/>
            </a:xfrm>
            <a:custGeom>
              <a:avLst/>
              <a:gdLst/>
              <a:ahLst/>
              <a:cxnLst/>
              <a:rect l="l" t="t" r="r" b="b"/>
              <a:pathLst>
                <a:path w="524" h="443" extrusionOk="0">
                  <a:moveTo>
                    <a:pt x="287" y="1"/>
                  </a:moveTo>
                  <a:cubicBezTo>
                    <a:pt x="97" y="1"/>
                    <a:pt x="0" y="238"/>
                    <a:pt x="137" y="375"/>
                  </a:cubicBezTo>
                  <a:cubicBezTo>
                    <a:pt x="183" y="422"/>
                    <a:pt x="241" y="442"/>
                    <a:pt x="298" y="442"/>
                  </a:cubicBezTo>
                  <a:cubicBezTo>
                    <a:pt x="413" y="442"/>
                    <a:pt x="523" y="356"/>
                    <a:pt x="523" y="223"/>
                  </a:cubicBezTo>
                  <a:cubicBezTo>
                    <a:pt x="523" y="106"/>
                    <a:pt x="430" y="1"/>
                    <a:pt x="301" y="1"/>
                  </a:cubicBezTo>
                  <a:cubicBezTo>
                    <a:pt x="296" y="1"/>
                    <a:pt x="292" y="1"/>
                    <a:pt x="2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2" name="Google Shape;3912;p18"/>
            <p:cNvSpPr/>
            <p:nvPr/>
          </p:nvSpPr>
          <p:spPr>
            <a:xfrm>
              <a:off x="6409675" y="3788000"/>
              <a:ext cx="14925" cy="11125"/>
            </a:xfrm>
            <a:custGeom>
              <a:avLst/>
              <a:gdLst/>
              <a:ahLst/>
              <a:cxnLst/>
              <a:rect l="l" t="t" r="r" b="b"/>
              <a:pathLst>
                <a:path w="597" h="445" extrusionOk="0">
                  <a:moveTo>
                    <a:pt x="303" y="0"/>
                  </a:moveTo>
                  <a:cubicBezTo>
                    <a:pt x="246" y="0"/>
                    <a:pt x="187" y="24"/>
                    <a:pt x="141" y="71"/>
                  </a:cubicBezTo>
                  <a:cubicBezTo>
                    <a:pt x="0" y="211"/>
                    <a:pt x="106" y="445"/>
                    <a:pt x="304" y="445"/>
                  </a:cubicBezTo>
                  <a:cubicBezTo>
                    <a:pt x="503" y="445"/>
                    <a:pt x="597" y="211"/>
                    <a:pt x="457" y="71"/>
                  </a:cubicBezTo>
                  <a:cubicBezTo>
                    <a:pt x="416" y="24"/>
                    <a:pt x="360" y="0"/>
                    <a:pt x="30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3" name="Google Shape;3913;p18"/>
            <p:cNvSpPr/>
            <p:nvPr/>
          </p:nvSpPr>
          <p:spPr>
            <a:xfrm>
              <a:off x="6384225" y="3845625"/>
              <a:ext cx="13175" cy="11350"/>
            </a:xfrm>
            <a:custGeom>
              <a:avLst/>
              <a:gdLst/>
              <a:ahLst/>
              <a:cxnLst/>
              <a:rect l="l" t="t" r="r" b="b"/>
              <a:pathLst>
                <a:path w="527" h="454" extrusionOk="0">
                  <a:moveTo>
                    <a:pt x="305" y="0"/>
                  </a:moveTo>
                  <a:cubicBezTo>
                    <a:pt x="106" y="0"/>
                    <a:pt x="0" y="234"/>
                    <a:pt x="141" y="386"/>
                  </a:cubicBezTo>
                  <a:cubicBezTo>
                    <a:pt x="187" y="433"/>
                    <a:pt x="245" y="453"/>
                    <a:pt x="302" y="453"/>
                  </a:cubicBezTo>
                  <a:cubicBezTo>
                    <a:pt x="417" y="453"/>
                    <a:pt x="527" y="367"/>
                    <a:pt x="527" y="234"/>
                  </a:cubicBezTo>
                  <a:cubicBezTo>
                    <a:pt x="527" y="105"/>
                    <a:pt x="433" y="0"/>
                    <a:pt x="30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4" name="Google Shape;3914;p18"/>
            <p:cNvSpPr/>
            <p:nvPr/>
          </p:nvSpPr>
          <p:spPr>
            <a:xfrm>
              <a:off x="6420500" y="3944900"/>
              <a:ext cx="19775" cy="16975"/>
            </a:xfrm>
            <a:custGeom>
              <a:avLst/>
              <a:gdLst/>
              <a:ahLst/>
              <a:cxnLst/>
              <a:rect l="l" t="t" r="r" b="b"/>
              <a:pathLst>
                <a:path w="791" h="679" extrusionOk="0">
                  <a:moveTo>
                    <a:pt x="384" y="1"/>
                  </a:moveTo>
                  <a:cubicBezTo>
                    <a:pt x="261" y="1"/>
                    <a:pt x="139" y="68"/>
                    <a:pt x="82" y="206"/>
                  </a:cubicBezTo>
                  <a:cubicBezTo>
                    <a:pt x="0" y="381"/>
                    <a:pt x="82" y="568"/>
                    <a:pt x="246" y="650"/>
                  </a:cubicBezTo>
                  <a:cubicBezTo>
                    <a:pt x="292" y="670"/>
                    <a:pt x="338" y="678"/>
                    <a:pt x="383" y="678"/>
                  </a:cubicBezTo>
                  <a:cubicBezTo>
                    <a:pt x="609" y="678"/>
                    <a:pt x="790" y="452"/>
                    <a:pt x="702" y="217"/>
                  </a:cubicBezTo>
                  <a:cubicBezTo>
                    <a:pt x="642" y="74"/>
                    <a:pt x="513"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5" name="Google Shape;3915;p18"/>
            <p:cNvSpPr/>
            <p:nvPr/>
          </p:nvSpPr>
          <p:spPr>
            <a:xfrm>
              <a:off x="6504325" y="3946700"/>
              <a:ext cx="20300" cy="16850"/>
            </a:xfrm>
            <a:custGeom>
              <a:avLst/>
              <a:gdLst/>
              <a:ahLst/>
              <a:cxnLst/>
              <a:rect l="l" t="t" r="r" b="b"/>
              <a:pathLst>
                <a:path w="812" h="674" extrusionOk="0">
                  <a:moveTo>
                    <a:pt x="406" y="0"/>
                  </a:moveTo>
                  <a:cubicBezTo>
                    <a:pt x="180" y="0"/>
                    <a:pt x="1" y="227"/>
                    <a:pt x="98" y="461"/>
                  </a:cubicBezTo>
                  <a:cubicBezTo>
                    <a:pt x="143" y="594"/>
                    <a:pt x="268" y="674"/>
                    <a:pt x="402" y="674"/>
                  </a:cubicBezTo>
                  <a:cubicBezTo>
                    <a:pt x="445" y="674"/>
                    <a:pt x="489" y="665"/>
                    <a:pt x="531" y="648"/>
                  </a:cubicBezTo>
                  <a:cubicBezTo>
                    <a:pt x="812" y="543"/>
                    <a:pt x="812" y="145"/>
                    <a:pt x="543" y="28"/>
                  </a:cubicBezTo>
                  <a:cubicBezTo>
                    <a:pt x="497" y="9"/>
                    <a:pt x="450"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6" name="Google Shape;3916;p18"/>
            <p:cNvSpPr/>
            <p:nvPr/>
          </p:nvSpPr>
          <p:spPr>
            <a:xfrm>
              <a:off x="6564975" y="3888625"/>
              <a:ext cx="20600" cy="16775"/>
            </a:xfrm>
            <a:custGeom>
              <a:avLst/>
              <a:gdLst/>
              <a:ahLst/>
              <a:cxnLst/>
              <a:rect l="l" t="t" r="r" b="b"/>
              <a:pathLst>
                <a:path w="824" h="671" extrusionOk="0">
                  <a:moveTo>
                    <a:pt x="412" y="1"/>
                  </a:moveTo>
                  <a:cubicBezTo>
                    <a:pt x="373" y="1"/>
                    <a:pt x="333" y="8"/>
                    <a:pt x="293" y="23"/>
                  </a:cubicBezTo>
                  <a:cubicBezTo>
                    <a:pt x="12" y="129"/>
                    <a:pt x="0" y="526"/>
                    <a:pt x="281" y="643"/>
                  </a:cubicBezTo>
                  <a:cubicBezTo>
                    <a:pt x="324" y="661"/>
                    <a:pt x="368" y="670"/>
                    <a:pt x="412" y="670"/>
                  </a:cubicBezTo>
                  <a:cubicBezTo>
                    <a:pt x="539" y="670"/>
                    <a:pt x="662" y="598"/>
                    <a:pt x="714" y="468"/>
                  </a:cubicBezTo>
                  <a:cubicBezTo>
                    <a:pt x="824" y="238"/>
                    <a:pt x="636" y="1"/>
                    <a:pt x="4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7" name="Google Shape;3917;p18"/>
            <p:cNvSpPr/>
            <p:nvPr/>
          </p:nvSpPr>
          <p:spPr>
            <a:xfrm>
              <a:off x="6566875" y="3804625"/>
              <a:ext cx="19775" cy="16725"/>
            </a:xfrm>
            <a:custGeom>
              <a:avLst/>
              <a:gdLst/>
              <a:ahLst/>
              <a:cxnLst/>
              <a:rect l="l" t="t" r="r" b="b"/>
              <a:pathLst>
                <a:path w="791" h="669" extrusionOk="0">
                  <a:moveTo>
                    <a:pt x="406" y="1"/>
                  </a:moveTo>
                  <a:cubicBezTo>
                    <a:pt x="282" y="1"/>
                    <a:pt x="158" y="68"/>
                    <a:pt x="100" y="201"/>
                  </a:cubicBezTo>
                  <a:cubicBezTo>
                    <a:pt x="0" y="431"/>
                    <a:pt x="181" y="668"/>
                    <a:pt x="410" y="668"/>
                  </a:cubicBezTo>
                  <a:cubicBezTo>
                    <a:pt x="450" y="668"/>
                    <a:pt x="491" y="661"/>
                    <a:pt x="533" y="646"/>
                  </a:cubicBezTo>
                  <a:cubicBezTo>
                    <a:pt x="708" y="576"/>
                    <a:pt x="790" y="388"/>
                    <a:pt x="720" y="213"/>
                  </a:cubicBezTo>
                  <a:cubicBezTo>
                    <a:pt x="661" y="71"/>
                    <a:pt x="533" y="1"/>
                    <a:pt x="4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8" name="Google Shape;3918;p18"/>
            <p:cNvSpPr/>
            <p:nvPr/>
          </p:nvSpPr>
          <p:spPr>
            <a:xfrm>
              <a:off x="6508675" y="3744000"/>
              <a:ext cx="19475" cy="16850"/>
            </a:xfrm>
            <a:custGeom>
              <a:avLst/>
              <a:gdLst/>
              <a:ahLst/>
              <a:cxnLst/>
              <a:rect l="l" t="t" r="r" b="b"/>
              <a:pathLst>
                <a:path w="779" h="674" extrusionOk="0">
                  <a:moveTo>
                    <a:pt x="401" y="1"/>
                  </a:moveTo>
                  <a:cubicBezTo>
                    <a:pt x="182" y="1"/>
                    <a:pt x="0" y="227"/>
                    <a:pt x="88" y="462"/>
                  </a:cubicBezTo>
                  <a:cubicBezTo>
                    <a:pt x="141" y="604"/>
                    <a:pt x="269" y="674"/>
                    <a:pt x="398" y="674"/>
                  </a:cubicBezTo>
                  <a:cubicBezTo>
                    <a:pt x="524" y="674"/>
                    <a:pt x="650" y="607"/>
                    <a:pt x="708" y="474"/>
                  </a:cubicBezTo>
                  <a:cubicBezTo>
                    <a:pt x="778" y="298"/>
                    <a:pt x="708" y="111"/>
                    <a:pt x="533" y="29"/>
                  </a:cubicBezTo>
                  <a:cubicBezTo>
                    <a:pt x="488" y="10"/>
                    <a:pt x="444" y="1"/>
                    <a:pt x="40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9" name="Google Shape;3919;p18"/>
            <p:cNvSpPr/>
            <p:nvPr/>
          </p:nvSpPr>
          <p:spPr>
            <a:xfrm>
              <a:off x="6424300" y="3742325"/>
              <a:ext cx="20350" cy="16850"/>
            </a:xfrm>
            <a:custGeom>
              <a:avLst/>
              <a:gdLst/>
              <a:ahLst/>
              <a:cxnLst/>
              <a:rect l="l" t="t" r="r" b="b"/>
              <a:pathLst>
                <a:path w="814" h="674" extrusionOk="0">
                  <a:moveTo>
                    <a:pt x="410" y="1"/>
                  </a:moveTo>
                  <a:cubicBezTo>
                    <a:pt x="367" y="1"/>
                    <a:pt x="323" y="9"/>
                    <a:pt x="281" y="26"/>
                  </a:cubicBezTo>
                  <a:cubicBezTo>
                    <a:pt x="0" y="131"/>
                    <a:pt x="0" y="529"/>
                    <a:pt x="269" y="646"/>
                  </a:cubicBezTo>
                  <a:cubicBezTo>
                    <a:pt x="316" y="665"/>
                    <a:pt x="362" y="674"/>
                    <a:pt x="406" y="674"/>
                  </a:cubicBezTo>
                  <a:cubicBezTo>
                    <a:pt x="632" y="674"/>
                    <a:pt x="814" y="448"/>
                    <a:pt x="726" y="213"/>
                  </a:cubicBezTo>
                  <a:cubicBezTo>
                    <a:pt x="672" y="80"/>
                    <a:pt x="545" y="1"/>
                    <a:pt x="4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0" name="Google Shape;3920;p18"/>
            <p:cNvSpPr/>
            <p:nvPr/>
          </p:nvSpPr>
          <p:spPr>
            <a:xfrm>
              <a:off x="6364050" y="3800525"/>
              <a:ext cx="22275" cy="17100"/>
            </a:xfrm>
            <a:custGeom>
              <a:avLst/>
              <a:gdLst/>
              <a:ahLst/>
              <a:cxnLst/>
              <a:rect l="l" t="t" r="r" b="b"/>
              <a:pathLst>
                <a:path w="891" h="684" extrusionOk="0">
                  <a:moveTo>
                    <a:pt x="384" y="1"/>
                  </a:moveTo>
                  <a:cubicBezTo>
                    <a:pt x="250" y="1"/>
                    <a:pt x="123" y="78"/>
                    <a:pt x="70" y="201"/>
                  </a:cubicBezTo>
                  <a:cubicBezTo>
                    <a:pt x="0" y="365"/>
                    <a:pt x="70" y="564"/>
                    <a:pt x="246" y="646"/>
                  </a:cubicBezTo>
                  <a:cubicBezTo>
                    <a:pt x="300" y="672"/>
                    <a:pt x="352" y="684"/>
                    <a:pt x="400" y="684"/>
                  </a:cubicBezTo>
                  <a:cubicBezTo>
                    <a:pt x="720" y="684"/>
                    <a:pt x="891" y="178"/>
                    <a:pt x="515" y="26"/>
                  </a:cubicBezTo>
                  <a:cubicBezTo>
                    <a:pt x="472" y="9"/>
                    <a:pt x="428"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1" name="Google Shape;3921;p18"/>
            <p:cNvSpPr/>
            <p:nvPr/>
          </p:nvSpPr>
          <p:spPr>
            <a:xfrm>
              <a:off x="6362000" y="3884525"/>
              <a:ext cx="19775" cy="16725"/>
            </a:xfrm>
            <a:custGeom>
              <a:avLst/>
              <a:gdLst/>
              <a:ahLst/>
              <a:cxnLst/>
              <a:rect l="l" t="t" r="r" b="b"/>
              <a:pathLst>
                <a:path w="791" h="669" extrusionOk="0">
                  <a:moveTo>
                    <a:pt x="387" y="1"/>
                  </a:moveTo>
                  <a:cubicBezTo>
                    <a:pt x="349" y="1"/>
                    <a:pt x="309" y="8"/>
                    <a:pt x="269" y="24"/>
                  </a:cubicBezTo>
                  <a:cubicBezTo>
                    <a:pt x="94" y="94"/>
                    <a:pt x="0" y="293"/>
                    <a:pt x="82" y="456"/>
                  </a:cubicBezTo>
                  <a:cubicBezTo>
                    <a:pt x="135" y="598"/>
                    <a:pt x="260" y="668"/>
                    <a:pt x="386" y="668"/>
                  </a:cubicBezTo>
                  <a:cubicBezTo>
                    <a:pt x="509" y="668"/>
                    <a:pt x="633" y="601"/>
                    <a:pt x="691" y="468"/>
                  </a:cubicBezTo>
                  <a:cubicBezTo>
                    <a:pt x="790" y="239"/>
                    <a:pt x="609"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2" name="Google Shape;3922;p18"/>
            <p:cNvSpPr/>
            <p:nvPr/>
          </p:nvSpPr>
          <p:spPr>
            <a:xfrm>
              <a:off x="6371075" y="3945050"/>
              <a:ext cx="7025" cy="5575"/>
            </a:xfrm>
            <a:custGeom>
              <a:avLst/>
              <a:gdLst/>
              <a:ahLst/>
              <a:cxnLst/>
              <a:rect l="l" t="t" r="r" b="b"/>
              <a:pathLst>
                <a:path w="281" h="223" extrusionOk="0">
                  <a:moveTo>
                    <a:pt x="162" y="1"/>
                  </a:moveTo>
                  <a:cubicBezTo>
                    <a:pt x="135" y="1"/>
                    <a:pt x="105" y="13"/>
                    <a:pt x="82" y="36"/>
                  </a:cubicBezTo>
                  <a:cubicBezTo>
                    <a:pt x="1" y="108"/>
                    <a:pt x="73" y="222"/>
                    <a:pt x="158" y="222"/>
                  </a:cubicBezTo>
                  <a:cubicBezTo>
                    <a:pt x="183" y="222"/>
                    <a:pt x="210" y="212"/>
                    <a:pt x="234" y="188"/>
                  </a:cubicBezTo>
                  <a:cubicBezTo>
                    <a:pt x="281" y="153"/>
                    <a:pt x="281" y="83"/>
                    <a:pt x="234" y="36"/>
                  </a:cubicBezTo>
                  <a:cubicBezTo>
                    <a:pt x="216" y="13"/>
                    <a:pt x="190" y="1"/>
                    <a:pt x="16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3" name="Google Shape;3923;p18"/>
            <p:cNvSpPr/>
            <p:nvPr/>
          </p:nvSpPr>
          <p:spPr>
            <a:xfrm>
              <a:off x="6468750" y="3987225"/>
              <a:ext cx="6675" cy="5550"/>
            </a:xfrm>
            <a:custGeom>
              <a:avLst/>
              <a:gdLst/>
              <a:ahLst/>
              <a:cxnLst/>
              <a:rect l="l" t="t" r="r" b="b"/>
              <a:pathLst>
                <a:path w="267" h="222" extrusionOk="0">
                  <a:moveTo>
                    <a:pt x="113" y="0"/>
                  </a:moveTo>
                  <a:cubicBezTo>
                    <a:pt x="54" y="0"/>
                    <a:pt x="0" y="45"/>
                    <a:pt x="0" y="115"/>
                  </a:cubicBezTo>
                  <a:cubicBezTo>
                    <a:pt x="0" y="174"/>
                    <a:pt x="47" y="221"/>
                    <a:pt x="106" y="221"/>
                  </a:cubicBezTo>
                  <a:cubicBezTo>
                    <a:pt x="110" y="221"/>
                    <a:pt x="115" y="221"/>
                    <a:pt x="119" y="221"/>
                  </a:cubicBezTo>
                  <a:cubicBezTo>
                    <a:pt x="216" y="221"/>
                    <a:pt x="267" y="101"/>
                    <a:pt x="199" y="34"/>
                  </a:cubicBezTo>
                  <a:cubicBezTo>
                    <a:pt x="173" y="11"/>
                    <a:pt x="142" y="0"/>
                    <a:pt x="11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4" name="Google Shape;3924;p18"/>
            <p:cNvSpPr/>
            <p:nvPr/>
          </p:nvSpPr>
          <p:spPr>
            <a:xfrm>
              <a:off x="6566725" y="3949150"/>
              <a:ext cx="7000" cy="5575"/>
            </a:xfrm>
            <a:custGeom>
              <a:avLst/>
              <a:gdLst/>
              <a:ahLst/>
              <a:cxnLst/>
              <a:rect l="l" t="t" r="r" b="b"/>
              <a:pathLst>
                <a:path w="280" h="223" extrusionOk="0">
                  <a:moveTo>
                    <a:pt x="121" y="0"/>
                  </a:moveTo>
                  <a:cubicBezTo>
                    <a:pt x="93" y="0"/>
                    <a:pt x="64" y="11"/>
                    <a:pt x="36" y="36"/>
                  </a:cubicBezTo>
                  <a:cubicBezTo>
                    <a:pt x="1" y="71"/>
                    <a:pt x="1" y="141"/>
                    <a:pt x="36" y="188"/>
                  </a:cubicBezTo>
                  <a:cubicBezTo>
                    <a:pt x="59" y="211"/>
                    <a:pt x="88" y="223"/>
                    <a:pt x="118" y="223"/>
                  </a:cubicBezTo>
                  <a:cubicBezTo>
                    <a:pt x="147" y="223"/>
                    <a:pt x="176" y="211"/>
                    <a:pt x="200" y="188"/>
                  </a:cubicBezTo>
                  <a:cubicBezTo>
                    <a:pt x="280" y="108"/>
                    <a:pt x="211" y="0"/>
                    <a:pt x="1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5" name="Google Shape;3925;p18"/>
            <p:cNvSpPr/>
            <p:nvPr/>
          </p:nvSpPr>
          <p:spPr>
            <a:xfrm>
              <a:off x="6609150" y="3852950"/>
              <a:ext cx="6750" cy="5550"/>
            </a:xfrm>
            <a:custGeom>
              <a:avLst/>
              <a:gdLst/>
              <a:ahLst/>
              <a:cxnLst/>
              <a:rect l="l" t="t" r="r" b="b"/>
              <a:pathLst>
                <a:path w="270" h="222" extrusionOk="0">
                  <a:moveTo>
                    <a:pt x="119" y="1"/>
                  </a:moveTo>
                  <a:cubicBezTo>
                    <a:pt x="64" y="1"/>
                    <a:pt x="12" y="43"/>
                    <a:pt x="12" y="105"/>
                  </a:cubicBezTo>
                  <a:cubicBezTo>
                    <a:pt x="0" y="175"/>
                    <a:pt x="59" y="222"/>
                    <a:pt x="117" y="222"/>
                  </a:cubicBezTo>
                  <a:cubicBezTo>
                    <a:pt x="211" y="222"/>
                    <a:pt x="269" y="105"/>
                    <a:pt x="199" y="35"/>
                  </a:cubicBezTo>
                  <a:cubicBezTo>
                    <a:pt x="176" y="11"/>
                    <a:pt x="147" y="1"/>
                    <a:pt x="11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6" name="Google Shape;3926;p18"/>
            <p:cNvSpPr/>
            <p:nvPr/>
          </p:nvSpPr>
          <p:spPr>
            <a:xfrm>
              <a:off x="6570525" y="3755275"/>
              <a:ext cx="7250" cy="5550"/>
            </a:xfrm>
            <a:custGeom>
              <a:avLst/>
              <a:gdLst/>
              <a:ahLst/>
              <a:cxnLst/>
              <a:rect l="l" t="t" r="r" b="b"/>
              <a:pathLst>
                <a:path w="290" h="222" extrusionOk="0">
                  <a:moveTo>
                    <a:pt x="125" y="0"/>
                  </a:moveTo>
                  <a:cubicBezTo>
                    <a:pt x="99" y="0"/>
                    <a:pt x="72" y="10"/>
                    <a:pt x="48" y="34"/>
                  </a:cubicBezTo>
                  <a:cubicBezTo>
                    <a:pt x="1" y="69"/>
                    <a:pt x="1" y="140"/>
                    <a:pt x="48" y="186"/>
                  </a:cubicBezTo>
                  <a:cubicBezTo>
                    <a:pt x="71" y="210"/>
                    <a:pt x="100" y="221"/>
                    <a:pt x="129" y="221"/>
                  </a:cubicBezTo>
                  <a:cubicBezTo>
                    <a:pt x="159" y="221"/>
                    <a:pt x="188" y="210"/>
                    <a:pt x="211" y="186"/>
                  </a:cubicBezTo>
                  <a:lnTo>
                    <a:pt x="200" y="186"/>
                  </a:lnTo>
                  <a:cubicBezTo>
                    <a:pt x="290" y="114"/>
                    <a:pt x="213" y="0"/>
                    <a:pt x="1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7" name="Google Shape;3927;p18"/>
            <p:cNvSpPr/>
            <p:nvPr/>
          </p:nvSpPr>
          <p:spPr>
            <a:xfrm>
              <a:off x="6474150" y="3712675"/>
              <a:ext cx="6025" cy="5750"/>
            </a:xfrm>
            <a:custGeom>
              <a:avLst/>
              <a:gdLst/>
              <a:ahLst/>
              <a:cxnLst/>
              <a:rect l="l" t="t" r="r" b="b"/>
              <a:pathLst>
                <a:path w="241" h="230" extrusionOk="0">
                  <a:moveTo>
                    <a:pt x="122" y="1"/>
                  </a:moveTo>
                  <a:cubicBezTo>
                    <a:pt x="62" y="1"/>
                    <a:pt x="1" y="42"/>
                    <a:pt x="7" y="124"/>
                  </a:cubicBezTo>
                  <a:cubicBezTo>
                    <a:pt x="18" y="194"/>
                    <a:pt x="71" y="229"/>
                    <a:pt x="122" y="229"/>
                  </a:cubicBezTo>
                  <a:cubicBezTo>
                    <a:pt x="173" y="229"/>
                    <a:pt x="223" y="194"/>
                    <a:pt x="229" y="124"/>
                  </a:cubicBezTo>
                  <a:cubicBezTo>
                    <a:pt x="241" y="42"/>
                    <a:pt x="182" y="1"/>
                    <a:pt x="12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8" name="Google Shape;3928;p18"/>
            <p:cNvSpPr/>
            <p:nvPr/>
          </p:nvSpPr>
          <p:spPr>
            <a:xfrm>
              <a:off x="6375750" y="3751100"/>
              <a:ext cx="7325" cy="5575"/>
            </a:xfrm>
            <a:custGeom>
              <a:avLst/>
              <a:gdLst/>
              <a:ahLst/>
              <a:cxnLst/>
              <a:rect l="l" t="t" r="r" b="b"/>
              <a:pathLst>
                <a:path w="293" h="223" extrusionOk="0">
                  <a:moveTo>
                    <a:pt x="123" y="1"/>
                  </a:moveTo>
                  <a:cubicBezTo>
                    <a:pt x="95" y="1"/>
                    <a:pt x="69" y="9"/>
                    <a:pt x="47" y="26"/>
                  </a:cubicBezTo>
                  <a:cubicBezTo>
                    <a:pt x="0" y="73"/>
                    <a:pt x="0" y="143"/>
                    <a:pt x="47" y="190"/>
                  </a:cubicBezTo>
                  <a:cubicBezTo>
                    <a:pt x="62" y="213"/>
                    <a:pt x="84" y="222"/>
                    <a:pt x="107" y="222"/>
                  </a:cubicBezTo>
                  <a:cubicBezTo>
                    <a:pt x="190" y="222"/>
                    <a:pt x="293" y="101"/>
                    <a:pt x="211" y="37"/>
                  </a:cubicBezTo>
                  <a:cubicBezTo>
                    <a:pt x="186" y="12"/>
                    <a:pt x="154" y="1"/>
                    <a:pt x="12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9" name="Google Shape;3929;p18"/>
            <p:cNvSpPr/>
            <p:nvPr/>
          </p:nvSpPr>
          <p:spPr>
            <a:xfrm>
              <a:off x="6333925" y="3847375"/>
              <a:ext cx="6450" cy="5525"/>
            </a:xfrm>
            <a:custGeom>
              <a:avLst/>
              <a:gdLst/>
              <a:ahLst/>
              <a:cxnLst/>
              <a:rect l="l" t="t" r="r" b="b"/>
              <a:pathLst>
                <a:path w="258" h="221" extrusionOk="0">
                  <a:moveTo>
                    <a:pt x="117" y="0"/>
                  </a:moveTo>
                  <a:cubicBezTo>
                    <a:pt x="47" y="0"/>
                    <a:pt x="0" y="47"/>
                    <a:pt x="0" y="106"/>
                  </a:cubicBezTo>
                  <a:cubicBezTo>
                    <a:pt x="0" y="177"/>
                    <a:pt x="53" y="221"/>
                    <a:pt x="109" y="221"/>
                  </a:cubicBezTo>
                  <a:cubicBezTo>
                    <a:pt x="137" y="221"/>
                    <a:pt x="164" y="210"/>
                    <a:pt x="187" y="188"/>
                  </a:cubicBezTo>
                  <a:cubicBezTo>
                    <a:pt x="258" y="117"/>
                    <a:pt x="211"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0" name="Google Shape;3930;p18"/>
            <p:cNvSpPr/>
            <p:nvPr/>
          </p:nvSpPr>
          <p:spPr>
            <a:xfrm>
              <a:off x="6401200" y="3998125"/>
              <a:ext cx="13475" cy="11100"/>
            </a:xfrm>
            <a:custGeom>
              <a:avLst/>
              <a:gdLst/>
              <a:ahLst/>
              <a:cxnLst/>
              <a:rect l="l" t="t" r="r" b="b"/>
              <a:pathLst>
                <a:path w="539" h="444" extrusionOk="0">
                  <a:moveTo>
                    <a:pt x="271" y="1"/>
                  </a:moveTo>
                  <a:cubicBezTo>
                    <a:pt x="185" y="1"/>
                    <a:pt x="105" y="49"/>
                    <a:pt x="70" y="136"/>
                  </a:cubicBezTo>
                  <a:cubicBezTo>
                    <a:pt x="0" y="285"/>
                    <a:pt x="118" y="443"/>
                    <a:pt x="270" y="443"/>
                  </a:cubicBezTo>
                  <a:cubicBezTo>
                    <a:pt x="296" y="443"/>
                    <a:pt x="323" y="439"/>
                    <a:pt x="351" y="428"/>
                  </a:cubicBezTo>
                  <a:cubicBezTo>
                    <a:pt x="538" y="358"/>
                    <a:pt x="538" y="101"/>
                    <a:pt x="363" y="19"/>
                  </a:cubicBezTo>
                  <a:cubicBezTo>
                    <a:pt x="332" y="7"/>
                    <a:pt x="301" y="1"/>
                    <a:pt x="27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1" name="Google Shape;3931;p18"/>
            <p:cNvSpPr/>
            <p:nvPr/>
          </p:nvSpPr>
          <p:spPr>
            <a:xfrm>
              <a:off x="6527975" y="4000825"/>
              <a:ext cx="13050" cy="11050"/>
            </a:xfrm>
            <a:custGeom>
              <a:avLst/>
              <a:gdLst/>
              <a:ahLst/>
              <a:cxnLst/>
              <a:rect l="l" t="t" r="r" b="b"/>
              <a:pathLst>
                <a:path w="522" h="442" extrusionOk="0">
                  <a:moveTo>
                    <a:pt x="277" y="1"/>
                  </a:moveTo>
                  <a:cubicBezTo>
                    <a:pt x="140" y="1"/>
                    <a:pt x="1" y="125"/>
                    <a:pt x="53" y="297"/>
                  </a:cubicBezTo>
                  <a:cubicBezTo>
                    <a:pt x="89" y="386"/>
                    <a:pt x="173" y="442"/>
                    <a:pt x="263" y="442"/>
                  </a:cubicBezTo>
                  <a:cubicBezTo>
                    <a:pt x="290" y="442"/>
                    <a:pt x="318" y="436"/>
                    <a:pt x="346" y="425"/>
                  </a:cubicBezTo>
                  <a:cubicBezTo>
                    <a:pt x="463" y="390"/>
                    <a:pt x="521" y="250"/>
                    <a:pt x="474" y="133"/>
                  </a:cubicBezTo>
                  <a:cubicBezTo>
                    <a:pt x="432" y="40"/>
                    <a:pt x="355" y="1"/>
                    <a:pt x="27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2" name="Google Shape;3932;p18"/>
            <p:cNvSpPr/>
            <p:nvPr/>
          </p:nvSpPr>
          <p:spPr>
            <a:xfrm>
              <a:off x="6618800" y="3913375"/>
              <a:ext cx="13750" cy="11225"/>
            </a:xfrm>
            <a:custGeom>
              <a:avLst/>
              <a:gdLst/>
              <a:ahLst/>
              <a:cxnLst/>
              <a:rect l="l" t="t" r="r" b="b"/>
              <a:pathLst>
                <a:path w="550" h="449" extrusionOk="0">
                  <a:moveTo>
                    <a:pt x="276" y="1"/>
                  </a:moveTo>
                  <a:cubicBezTo>
                    <a:pt x="251" y="1"/>
                    <a:pt x="225" y="6"/>
                    <a:pt x="199" y="16"/>
                  </a:cubicBezTo>
                  <a:cubicBezTo>
                    <a:pt x="12" y="86"/>
                    <a:pt x="0" y="355"/>
                    <a:pt x="187" y="437"/>
                  </a:cubicBezTo>
                  <a:cubicBezTo>
                    <a:pt x="213" y="445"/>
                    <a:pt x="240" y="449"/>
                    <a:pt x="266" y="449"/>
                  </a:cubicBezTo>
                  <a:cubicBezTo>
                    <a:pt x="357" y="449"/>
                    <a:pt x="443" y="402"/>
                    <a:pt x="480" y="320"/>
                  </a:cubicBezTo>
                  <a:cubicBezTo>
                    <a:pt x="550" y="161"/>
                    <a:pt x="424" y="1"/>
                    <a:pt x="27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3" name="Google Shape;3933;p18"/>
            <p:cNvSpPr/>
            <p:nvPr/>
          </p:nvSpPr>
          <p:spPr>
            <a:xfrm>
              <a:off x="6621725" y="3787525"/>
              <a:ext cx="13175" cy="11125"/>
            </a:xfrm>
            <a:custGeom>
              <a:avLst/>
              <a:gdLst/>
              <a:ahLst/>
              <a:cxnLst/>
              <a:rect l="l" t="t" r="r" b="b"/>
              <a:pathLst>
                <a:path w="527" h="445" extrusionOk="0">
                  <a:moveTo>
                    <a:pt x="267" y="0"/>
                  </a:moveTo>
                  <a:cubicBezTo>
                    <a:pt x="185" y="0"/>
                    <a:pt x="105" y="44"/>
                    <a:pt x="70" y="136"/>
                  </a:cubicBezTo>
                  <a:cubicBezTo>
                    <a:pt x="1" y="286"/>
                    <a:pt x="118" y="444"/>
                    <a:pt x="270" y="444"/>
                  </a:cubicBezTo>
                  <a:cubicBezTo>
                    <a:pt x="296" y="444"/>
                    <a:pt x="323" y="439"/>
                    <a:pt x="351" y="429"/>
                  </a:cubicBezTo>
                  <a:cubicBezTo>
                    <a:pt x="468" y="382"/>
                    <a:pt x="527" y="253"/>
                    <a:pt x="480" y="136"/>
                  </a:cubicBezTo>
                  <a:cubicBezTo>
                    <a:pt x="438" y="47"/>
                    <a:pt x="351" y="0"/>
                    <a:pt x="26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4" name="Google Shape;3934;p18"/>
            <p:cNvSpPr/>
            <p:nvPr/>
          </p:nvSpPr>
          <p:spPr>
            <a:xfrm>
              <a:off x="6533975" y="3696550"/>
              <a:ext cx="13175" cy="11325"/>
            </a:xfrm>
            <a:custGeom>
              <a:avLst/>
              <a:gdLst/>
              <a:ahLst/>
              <a:cxnLst/>
              <a:rect l="l" t="t" r="r" b="b"/>
              <a:pathLst>
                <a:path w="527" h="453" extrusionOk="0">
                  <a:moveTo>
                    <a:pt x="271" y="0"/>
                  </a:moveTo>
                  <a:cubicBezTo>
                    <a:pt x="121" y="0"/>
                    <a:pt x="0" y="156"/>
                    <a:pt x="59" y="313"/>
                  </a:cubicBezTo>
                  <a:cubicBezTo>
                    <a:pt x="94" y="406"/>
                    <a:pt x="179" y="453"/>
                    <a:pt x="265" y="453"/>
                  </a:cubicBezTo>
                  <a:cubicBezTo>
                    <a:pt x="351" y="453"/>
                    <a:pt x="439" y="406"/>
                    <a:pt x="480" y="313"/>
                  </a:cubicBezTo>
                  <a:cubicBezTo>
                    <a:pt x="527" y="207"/>
                    <a:pt x="468" y="79"/>
                    <a:pt x="363" y="20"/>
                  </a:cubicBezTo>
                  <a:cubicBezTo>
                    <a:pt x="332" y="6"/>
                    <a:pt x="301" y="0"/>
                    <a:pt x="27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5" name="Google Shape;3935;p18"/>
            <p:cNvSpPr/>
            <p:nvPr/>
          </p:nvSpPr>
          <p:spPr>
            <a:xfrm>
              <a:off x="6407325" y="3694000"/>
              <a:ext cx="13775" cy="11175"/>
            </a:xfrm>
            <a:custGeom>
              <a:avLst/>
              <a:gdLst/>
              <a:ahLst/>
              <a:cxnLst/>
              <a:rect l="l" t="t" r="r" b="b"/>
              <a:pathLst>
                <a:path w="551" h="447" extrusionOk="0">
                  <a:moveTo>
                    <a:pt x="278" y="1"/>
                  </a:moveTo>
                  <a:cubicBezTo>
                    <a:pt x="251" y="1"/>
                    <a:pt x="224" y="6"/>
                    <a:pt x="200" y="17"/>
                  </a:cubicBezTo>
                  <a:cubicBezTo>
                    <a:pt x="12" y="87"/>
                    <a:pt x="1" y="356"/>
                    <a:pt x="188" y="426"/>
                  </a:cubicBezTo>
                  <a:cubicBezTo>
                    <a:pt x="220" y="440"/>
                    <a:pt x="253" y="447"/>
                    <a:pt x="284" y="447"/>
                  </a:cubicBezTo>
                  <a:cubicBezTo>
                    <a:pt x="432" y="447"/>
                    <a:pt x="550" y="300"/>
                    <a:pt x="492" y="145"/>
                  </a:cubicBezTo>
                  <a:cubicBezTo>
                    <a:pt x="456" y="56"/>
                    <a:pt x="366" y="1"/>
                    <a:pt x="2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6" name="Google Shape;3936;p18"/>
            <p:cNvSpPr/>
            <p:nvPr/>
          </p:nvSpPr>
          <p:spPr>
            <a:xfrm>
              <a:off x="6316375" y="3781275"/>
              <a:ext cx="13475" cy="11225"/>
            </a:xfrm>
            <a:custGeom>
              <a:avLst/>
              <a:gdLst/>
              <a:ahLst/>
              <a:cxnLst/>
              <a:rect l="l" t="t" r="r" b="b"/>
              <a:pathLst>
                <a:path w="539" h="449" extrusionOk="0">
                  <a:moveTo>
                    <a:pt x="267" y="1"/>
                  </a:moveTo>
                  <a:cubicBezTo>
                    <a:pt x="182" y="1"/>
                    <a:pt x="105" y="52"/>
                    <a:pt x="70" y="129"/>
                  </a:cubicBezTo>
                  <a:cubicBezTo>
                    <a:pt x="1" y="289"/>
                    <a:pt x="118" y="448"/>
                    <a:pt x="270" y="448"/>
                  </a:cubicBezTo>
                  <a:cubicBezTo>
                    <a:pt x="296" y="448"/>
                    <a:pt x="324" y="444"/>
                    <a:pt x="351" y="433"/>
                  </a:cubicBezTo>
                  <a:cubicBezTo>
                    <a:pt x="538" y="363"/>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7" name="Google Shape;3937;p18"/>
            <p:cNvSpPr/>
            <p:nvPr/>
          </p:nvSpPr>
          <p:spPr>
            <a:xfrm>
              <a:off x="6311750" y="3907225"/>
              <a:ext cx="15175" cy="11525"/>
            </a:xfrm>
            <a:custGeom>
              <a:avLst/>
              <a:gdLst/>
              <a:ahLst/>
              <a:cxnLst/>
              <a:rect l="l" t="t" r="r" b="b"/>
              <a:pathLst>
                <a:path w="607" h="461" extrusionOk="0">
                  <a:moveTo>
                    <a:pt x="350" y="0"/>
                  </a:moveTo>
                  <a:cubicBezTo>
                    <a:pt x="323" y="0"/>
                    <a:pt x="295" y="5"/>
                    <a:pt x="267" y="16"/>
                  </a:cubicBezTo>
                  <a:cubicBezTo>
                    <a:pt x="1" y="109"/>
                    <a:pt x="102" y="461"/>
                    <a:pt x="328" y="461"/>
                  </a:cubicBezTo>
                  <a:cubicBezTo>
                    <a:pt x="360" y="461"/>
                    <a:pt x="395" y="454"/>
                    <a:pt x="431" y="437"/>
                  </a:cubicBezTo>
                  <a:cubicBezTo>
                    <a:pt x="548" y="391"/>
                    <a:pt x="606" y="262"/>
                    <a:pt x="560" y="145"/>
                  </a:cubicBezTo>
                  <a:cubicBezTo>
                    <a:pt x="524" y="55"/>
                    <a:pt x="440" y="0"/>
                    <a:pt x="3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8" name="Google Shape;3938;p18"/>
            <p:cNvSpPr/>
            <p:nvPr/>
          </p:nvSpPr>
          <p:spPr>
            <a:xfrm>
              <a:off x="6332175" y="3983075"/>
              <a:ext cx="6150" cy="5575"/>
            </a:xfrm>
            <a:custGeom>
              <a:avLst/>
              <a:gdLst/>
              <a:ahLst/>
              <a:cxnLst/>
              <a:rect l="l" t="t" r="r" b="b"/>
              <a:pathLst>
                <a:path w="246" h="223" extrusionOk="0">
                  <a:moveTo>
                    <a:pt x="127" y="1"/>
                  </a:moveTo>
                  <a:cubicBezTo>
                    <a:pt x="99" y="1"/>
                    <a:pt x="70" y="12"/>
                    <a:pt x="47" y="36"/>
                  </a:cubicBezTo>
                  <a:cubicBezTo>
                    <a:pt x="0" y="71"/>
                    <a:pt x="0" y="141"/>
                    <a:pt x="47" y="188"/>
                  </a:cubicBezTo>
                  <a:cubicBezTo>
                    <a:pt x="70" y="211"/>
                    <a:pt x="99" y="223"/>
                    <a:pt x="127" y="223"/>
                  </a:cubicBezTo>
                  <a:cubicBezTo>
                    <a:pt x="155" y="223"/>
                    <a:pt x="181" y="211"/>
                    <a:pt x="199" y="188"/>
                  </a:cubicBezTo>
                  <a:cubicBezTo>
                    <a:pt x="246" y="141"/>
                    <a:pt x="246" y="71"/>
                    <a:pt x="199" y="36"/>
                  </a:cubicBezTo>
                  <a:cubicBezTo>
                    <a:pt x="181" y="12"/>
                    <a:pt x="155" y="1"/>
                    <a:pt x="12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9" name="Google Shape;3939;p18"/>
            <p:cNvSpPr/>
            <p:nvPr/>
          </p:nvSpPr>
          <p:spPr>
            <a:xfrm>
              <a:off x="6467575" y="4042200"/>
              <a:ext cx="6750" cy="5550"/>
            </a:xfrm>
            <a:custGeom>
              <a:avLst/>
              <a:gdLst/>
              <a:ahLst/>
              <a:cxnLst/>
              <a:rect l="l" t="t" r="r" b="b"/>
              <a:pathLst>
                <a:path w="270" h="222" extrusionOk="0">
                  <a:moveTo>
                    <a:pt x="117" y="0"/>
                  </a:moveTo>
                  <a:cubicBezTo>
                    <a:pt x="58" y="0"/>
                    <a:pt x="1" y="42"/>
                    <a:pt x="1" y="104"/>
                  </a:cubicBezTo>
                  <a:cubicBezTo>
                    <a:pt x="1" y="174"/>
                    <a:pt x="47" y="221"/>
                    <a:pt x="118" y="221"/>
                  </a:cubicBezTo>
                  <a:cubicBezTo>
                    <a:pt x="211" y="221"/>
                    <a:pt x="270" y="104"/>
                    <a:pt x="200" y="34"/>
                  </a:cubicBezTo>
                  <a:cubicBezTo>
                    <a:pt x="176" y="11"/>
                    <a:pt x="146"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0" name="Google Shape;3940;p18"/>
            <p:cNvSpPr/>
            <p:nvPr/>
          </p:nvSpPr>
          <p:spPr>
            <a:xfrm>
              <a:off x="6603925" y="3988825"/>
              <a:ext cx="7225" cy="5200"/>
            </a:xfrm>
            <a:custGeom>
              <a:avLst/>
              <a:gdLst/>
              <a:ahLst/>
              <a:cxnLst/>
              <a:rect l="l" t="t" r="r" b="b"/>
              <a:pathLst>
                <a:path w="289" h="208" extrusionOk="0">
                  <a:moveTo>
                    <a:pt x="178" y="1"/>
                  </a:moveTo>
                  <a:cubicBezTo>
                    <a:pt x="97" y="1"/>
                    <a:pt x="0" y="118"/>
                    <a:pt x="80" y="180"/>
                  </a:cubicBezTo>
                  <a:cubicBezTo>
                    <a:pt x="102" y="199"/>
                    <a:pt x="126" y="208"/>
                    <a:pt x="149" y="208"/>
                  </a:cubicBezTo>
                  <a:cubicBezTo>
                    <a:pt x="224" y="208"/>
                    <a:pt x="289" y="120"/>
                    <a:pt x="244" y="40"/>
                  </a:cubicBezTo>
                  <a:cubicBezTo>
                    <a:pt x="228" y="12"/>
                    <a:pt x="204" y="1"/>
                    <a:pt x="1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1" name="Google Shape;3941;p18"/>
            <p:cNvSpPr/>
            <p:nvPr/>
          </p:nvSpPr>
          <p:spPr>
            <a:xfrm>
              <a:off x="6664425" y="3854125"/>
              <a:ext cx="6450" cy="5550"/>
            </a:xfrm>
            <a:custGeom>
              <a:avLst/>
              <a:gdLst/>
              <a:ahLst/>
              <a:cxnLst/>
              <a:rect l="l" t="t" r="r" b="b"/>
              <a:pathLst>
                <a:path w="258" h="222" extrusionOk="0">
                  <a:moveTo>
                    <a:pt x="108" y="1"/>
                  </a:moveTo>
                  <a:cubicBezTo>
                    <a:pt x="52" y="1"/>
                    <a:pt x="0" y="42"/>
                    <a:pt x="0" y="105"/>
                  </a:cubicBezTo>
                  <a:cubicBezTo>
                    <a:pt x="0" y="175"/>
                    <a:pt x="47" y="222"/>
                    <a:pt x="105" y="222"/>
                  </a:cubicBezTo>
                  <a:cubicBezTo>
                    <a:pt x="211" y="222"/>
                    <a:pt x="258" y="105"/>
                    <a:pt x="187" y="35"/>
                  </a:cubicBezTo>
                  <a:cubicBezTo>
                    <a:pt x="164" y="11"/>
                    <a:pt x="135" y="1"/>
                    <a:pt x="1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2" name="Google Shape;3942;p18"/>
            <p:cNvSpPr/>
            <p:nvPr/>
          </p:nvSpPr>
          <p:spPr>
            <a:xfrm>
              <a:off x="6610600" y="3717250"/>
              <a:ext cx="5875" cy="5500"/>
            </a:xfrm>
            <a:custGeom>
              <a:avLst/>
              <a:gdLst/>
              <a:ahLst/>
              <a:cxnLst/>
              <a:rect l="l" t="t" r="r" b="b"/>
              <a:pathLst>
                <a:path w="235" h="220" extrusionOk="0">
                  <a:moveTo>
                    <a:pt x="117" y="1"/>
                  </a:moveTo>
                  <a:cubicBezTo>
                    <a:pt x="58" y="1"/>
                    <a:pt x="1" y="42"/>
                    <a:pt x="1" y="105"/>
                  </a:cubicBezTo>
                  <a:cubicBezTo>
                    <a:pt x="1" y="175"/>
                    <a:pt x="59" y="220"/>
                    <a:pt x="118" y="220"/>
                  </a:cubicBezTo>
                  <a:cubicBezTo>
                    <a:pt x="147" y="220"/>
                    <a:pt x="176" y="209"/>
                    <a:pt x="199" y="186"/>
                  </a:cubicBezTo>
                  <a:cubicBezTo>
                    <a:pt x="235" y="140"/>
                    <a:pt x="235" y="69"/>
                    <a:pt x="199" y="34"/>
                  </a:cubicBezTo>
                  <a:cubicBezTo>
                    <a:pt x="176" y="11"/>
                    <a:pt x="146" y="1"/>
                    <a:pt x="11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3" name="Google Shape;3943;p18"/>
            <p:cNvSpPr/>
            <p:nvPr/>
          </p:nvSpPr>
          <p:spPr>
            <a:xfrm>
              <a:off x="6474600" y="3658150"/>
              <a:ext cx="6450" cy="5675"/>
            </a:xfrm>
            <a:custGeom>
              <a:avLst/>
              <a:gdLst/>
              <a:ahLst/>
              <a:cxnLst/>
              <a:rect l="l" t="t" r="r" b="b"/>
              <a:pathLst>
                <a:path w="258" h="227" extrusionOk="0">
                  <a:moveTo>
                    <a:pt x="153" y="0"/>
                  </a:moveTo>
                  <a:cubicBezTo>
                    <a:pt x="47" y="0"/>
                    <a:pt x="0" y="117"/>
                    <a:pt x="71" y="187"/>
                  </a:cubicBezTo>
                  <a:cubicBezTo>
                    <a:pt x="94" y="215"/>
                    <a:pt x="123" y="226"/>
                    <a:pt x="150" y="226"/>
                  </a:cubicBezTo>
                  <a:cubicBezTo>
                    <a:pt x="206" y="226"/>
                    <a:pt x="258" y="179"/>
                    <a:pt x="258" y="117"/>
                  </a:cubicBezTo>
                  <a:cubicBezTo>
                    <a:pt x="258" y="59"/>
                    <a:pt x="211" y="0"/>
                    <a:pt x="15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4" name="Google Shape;3944;p18"/>
            <p:cNvSpPr/>
            <p:nvPr/>
          </p:nvSpPr>
          <p:spPr>
            <a:xfrm>
              <a:off x="6337725" y="3711625"/>
              <a:ext cx="7075" cy="5625"/>
            </a:xfrm>
            <a:custGeom>
              <a:avLst/>
              <a:gdLst/>
              <a:ahLst/>
              <a:cxnLst/>
              <a:rect l="l" t="t" r="r" b="b"/>
              <a:pathLst>
                <a:path w="283" h="225" extrusionOk="0">
                  <a:moveTo>
                    <a:pt x="123" y="0"/>
                  </a:moveTo>
                  <a:cubicBezTo>
                    <a:pt x="96" y="0"/>
                    <a:pt x="69" y="9"/>
                    <a:pt x="47" y="25"/>
                  </a:cubicBezTo>
                  <a:cubicBezTo>
                    <a:pt x="0" y="72"/>
                    <a:pt x="0" y="142"/>
                    <a:pt x="47" y="189"/>
                  </a:cubicBezTo>
                  <a:cubicBezTo>
                    <a:pt x="72" y="214"/>
                    <a:pt x="100" y="225"/>
                    <a:pt x="126" y="225"/>
                  </a:cubicBezTo>
                  <a:cubicBezTo>
                    <a:pt x="211" y="225"/>
                    <a:pt x="282" y="117"/>
                    <a:pt x="211" y="37"/>
                  </a:cubicBezTo>
                  <a:cubicBezTo>
                    <a:pt x="186" y="12"/>
                    <a:pt x="154" y="0"/>
                    <a:pt x="12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5" name="Google Shape;3945;p18"/>
            <p:cNvSpPr/>
            <p:nvPr/>
          </p:nvSpPr>
          <p:spPr>
            <a:xfrm>
              <a:off x="6277625" y="3846175"/>
              <a:ext cx="7900" cy="5650"/>
            </a:xfrm>
            <a:custGeom>
              <a:avLst/>
              <a:gdLst/>
              <a:ahLst/>
              <a:cxnLst/>
              <a:rect l="l" t="t" r="r" b="b"/>
              <a:pathLst>
                <a:path w="316" h="226" extrusionOk="0">
                  <a:moveTo>
                    <a:pt x="138" y="0"/>
                  </a:moveTo>
                  <a:cubicBezTo>
                    <a:pt x="1" y="0"/>
                    <a:pt x="1" y="225"/>
                    <a:pt x="138" y="225"/>
                  </a:cubicBezTo>
                  <a:cubicBezTo>
                    <a:pt x="145" y="225"/>
                    <a:pt x="151" y="225"/>
                    <a:pt x="158" y="224"/>
                  </a:cubicBezTo>
                  <a:cubicBezTo>
                    <a:pt x="165" y="225"/>
                    <a:pt x="171" y="225"/>
                    <a:pt x="178" y="225"/>
                  </a:cubicBezTo>
                  <a:cubicBezTo>
                    <a:pt x="315" y="225"/>
                    <a:pt x="315" y="0"/>
                    <a:pt x="178" y="0"/>
                  </a:cubicBezTo>
                  <a:cubicBezTo>
                    <a:pt x="171" y="0"/>
                    <a:pt x="165" y="1"/>
                    <a:pt x="158" y="2"/>
                  </a:cubicBezTo>
                  <a:cubicBezTo>
                    <a:pt x="151" y="1"/>
                    <a:pt x="145" y="0"/>
                    <a:pt x="1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6" name="Google Shape;3946;p18"/>
            <p:cNvSpPr/>
            <p:nvPr/>
          </p:nvSpPr>
          <p:spPr>
            <a:xfrm>
              <a:off x="1698450" y="4582475"/>
              <a:ext cx="34175" cy="25650"/>
            </a:xfrm>
            <a:custGeom>
              <a:avLst/>
              <a:gdLst/>
              <a:ahLst/>
              <a:cxnLst/>
              <a:rect l="l" t="t" r="r" b="b"/>
              <a:pathLst>
                <a:path w="1367" h="1026" extrusionOk="0">
                  <a:moveTo>
                    <a:pt x="695" y="0"/>
                  </a:moveTo>
                  <a:cubicBezTo>
                    <a:pt x="564" y="0"/>
                    <a:pt x="432" y="50"/>
                    <a:pt x="328" y="148"/>
                  </a:cubicBezTo>
                  <a:cubicBezTo>
                    <a:pt x="1" y="464"/>
                    <a:pt x="223" y="1014"/>
                    <a:pt x="679" y="1025"/>
                  </a:cubicBezTo>
                  <a:cubicBezTo>
                    <a:pt x="684" y="1026"/>
                    <a:pt x="689" y="1026"/>
                    <a:pt x="693" y="1026"/>
                  </a:cubicBezTo>
                  <a:cubicBezTo>
                    <a:pt x="1140" y="1026"/>
                    <a:pt x="1366" y="484"/>
                    <a:pt x="1065" y="160"/>
                  </a:cubicBezTo>
                  <a:cubicBezTo>
                    <a:pt x="964" y="53"/>
                    <a:pt x="830" y="0"/>
                    <a:pt x="69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7" name="Google Shape;3947;p18"/>
            <p:cNvSpPr/>
            <p:nvPr/>
          </p:nvSpPr>
          <p:spPr>
            <a:xfrm>
              <a:off x="1747675" y="4583525"/>
              <a:ext cx="34450" cy="25550"/>
            </a:xfrm>
            <a:custGeom>
              <a:avLst/>
              <a:gdLst/>
              <a:ahLst/>
              <a:cxnLst/>
              <a:rect l="l" t="t" r="r" b="b"/>
              <a:pathLst>
                <a:path w="1378" h="1022" extrusionOk="0">
                  <a:moveTo>
                    <a:pt x="685" y="1"/>
                  </a:moveTo>
                  <a:cubicBezTo>
                    <a:pt x="238" y="1"/>
                    <a:pt x="0" y="542"/>
                    <a:pt x="313" y="866"/>
                  </a:cubicBezTo>
                  <a:cubicBezTo>
                    <a:pt x="415" y="969"/>
                    <a:pt x="552" y="1022"/>
                    <a:pt x="689" y="1022"/>
                  </a:cubicBezTo>
                  <a:cubicBezTo>
                    <a:pt x="818" y="1022"/>
                    <a:pt x="948" y="975"/>
                    <a:pt x="1050" y="878"/>
                  </a:cubicBezTo>
                  <a:cubicBezTo>
                    <a:pt x="1377" y="562"/>
                    <a:pt x="1155" y="12"/>
                    <a:pt x="699" y="1"/>
                  </a:cubicBezTo>
                  <a:cubicBezTo>
                    <a:pt x="694" y="1"/>
                    <a:pt x="689" y="1"/>
                    <a:pt x="6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8" name="Google Shape;3948;p18"/>
            <p:cNvSpPr/>
            <p:nvPr/>
          </p:nvSpPr>
          <p:spPr>
            <a:xfrm>
              <a:off x="1752950" y="4534300"/>
              <a:ext cx="27125" cy="25775"/>
            </a:xfrm>
            <a:custGeom>
              <a:avLst/>
              <a:gdLst/>
              <a:ahLst/>
              <a:cxnLst/>
              <a:rect l="l" t="t" r="r" b="b"/>
              <a:pathLst>
                <a:path w="1085" h="1031" extrusionOk="0">
                  <a:moveTo>
                    <a:pt x="525" y="0"/>
                  </a:moveTo>
                  <a:cubicBezTo>
                    <a:pt x="266" y="0"/>
                    <a:pt x="16" y="201"/>
                    <a:pt x="8" y="507"/>
                  </a:cubicBezTo>
                  <a:cubicBezTo>
                    <a:pt x="0" y="822"/>
                    <a:pt x="253" y="1031"/>
                    <a:pt x="522" y="1031"/>
                  </a:cubicBezTo>
                  <a:cubicBezTo>
                    <a:pt x="644" y="1031"/>
                    <a:pt x="768" y="988"/>
                    <a:pt x="874" y="893"/>
                  </a:cubicBezTo>
                  <a:cubicBezTo>
                    <a:pt x="1073" y="695"/>
                    <a:pt x="1085" y="367"/>
                    <a:pt x="886" y="156"/>
                  </a:cubicBezTo>
                  <a:cubicBezTo>
                    <a:pt x="782" y="49"/>
                    <a:pt x="653" y="0"/>
                    <a:pt x="5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9" name="Google Shape;3949;p18"/>
            <p:cNvSpPr/>
            <p:nvPr/>
          </p:nvSpPr>
          <p:spPr>
            <a:xfrm>
              <a:off x="1699325" y="4533450"/>
              <a:ext cx="34450" cy="25550"/>
            </a:xfrm>
            <a:custGeom>
              <a:avLst/>
              <a:gdLst/>
              <a:ahLst/>
              <a:cxnLst/>
              <a:rect l="l" t="t" r="r" b="b"/>
              <a:pathLst>
                <a:path w="1378" h="1022" extrusionOk="0">
                  <a:moveTo>
                    <a:pt x="689" y="0"/>
                  </a:moveTo>
                  <a:cubicBezTo>
                    <a:pt x="560" y="0"/>
                    <a:pt x="430" y="47"/>
                    <a:pt x="328" y="144"/>
                  </a:cubicBezTo>
                  <a:cubicBezTo>
                    <a:pt x="1" y="459"/>
                    <a:pt x="223" y="1009"/>
                    <a:pt x="679" y="1021"/>
                  </a:cubicBezTo>
                  <a:cubicBezTo>
                    <a:pt x="684" y="1021"/>
                    <a:pt x="689" y="1021"/>
                    <a:pt x="694" y="1021"/>
                  </a:cubicBezTo>
                  <a:cubicBezTo>
                    <a:pt x="1141" y="1021"/>
                    <a:pt x="1378" y="491"/>
                    <a:pt x="1065" y="155"/>
                  </a:cubicBezTo>
                  <a:cubicBezTo>
                    <a:pt x="963" y="53"/>
                    <a:pt x="826" y="0"/>
                    <a:pt x="68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0" name="Google Shape;3950;p18"/>
            <p:cNvSpPr/>
            <p:nvPr/>
          </p:nvSpPr>
          <p:spPr>
            <a:xfrm>
              <a:off x="1696700" y="4620525"/>
              <a:ext cx="33150" cy="28375"/>
            </a:xfrm>
            <a:custGeom>
              <a:avLst/>
              <a:gdLst/>
              <a:ahLst/>
              <a:cxnLst/>
              <a:rect l="l" t="t" r="r" b="b"/>
              <a:pathLst>
                <a:path w="1326" h="1135" extrusionOk="0">
                  <a:moveTo>
                    <a:pt x="646" y="1"/>
                  </a:moveTo>
                  <a:cubicBezTo>
                    <a:pt x="437" y="1"/>
                    <a:pt x="227" y="115"/>
                    <a:pt x="129" y="346"/>
                  </a:cubicBezTo>
                  <a:cubicBezTo>
                    <a:pt x="0" y="627"/>
                    <a:pt x="129" y="966"/>
                    <a:pt x="421" y="1083"/>
                  </a:cubicBezTo>
                  <a:cubicBezTo>
                    <a:pt x="499" y="1119"/>
                    <a:pt x="577" y="1135"/>
                    <a:pt x="652" y="1135"/>
                  </a:cubicBezTo>
                  <a:cubicBezTo>
                    <a:pt x="1021" y="1135"/>
                    <a:pt x="1326" y="746"/>
                    <a:pt x="1170" y="358"/>
                  </a:cubicBezTo>
                  <a:cubicBezTo>
                    <a:pt x="1075" y="121"/>
                    <a:pt x="861" y="1"/>
                    <a:pt x="64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1" name="Google Shape;3951;p18"/>
            <p:cNvSpPr/>
            <p:nvPr/>
          </p:nvSpPr>
          <p:spPr>
            <a:xfrm>
              <a:off x="1748950" y="4621525"/>
              <a:ext cx="34350" cy="28550"/>
            </a:xfrm>
            <a:custGeom>
              <a:avLst/>
              <a:gdLst/>
              <a:ahLst/>
              <a:cxnLst/>
              <a:rect l="l" t="t" r="r" b="b"/>
              <a:pathLst>
                <a:path w="1374" h="1142" extrusionOk="0">
                  <a:moveTo>
                    <a:pt x="681" y="1"/>
                  </a:moveTo>
                  <a:cubicBezTo>
                    <a:pt x="309" y="1"/>
                    <a:pt x="0" y="385"/>
                    <a:pt x="157" y="785"/>
                  </a:cubicBezTo>
                  <a:cubicBezTo>
                    <a:pt x="246" y="1001"/>
                    <a:pt x="461" y="1141"/>
                    <a:pt x="688" y="1141"/>
                  </a:cubicBezTo>
                  <a:cubicBezTo>
                    <a:pt x="756" y="1141"/>
                    <a:pt x="826" y="1128"/>
                    <a:pt x="894" y="1101"/>
                  </a:cubicBezTo>
                  <a:cubicBezTo>
                    <a:pt x="1362" y="914"/>
                    <a:pt x="1373" y="259"/>
                    <a:pt x="905" y="48"/>
                  </a:cubicBezTo>
                  <a:cubicBezTo>
                    <a:pt x="830" y="16"/>
                    <a:pt x="754" y="1"/>
                    <a:pt x="6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2" name="Google Shape;3952;p18"/>
            <p:cNvSpPr/>
            <p:nvPr/>
          </p:nvSpPr>
          <p:spPr>
            <a:xfrm>
              <a:off x="1787375" y="4584925"/>
              <a:ext cx="34375" cy="28250"/>
            </a:xfrm>
            <a:custGeom>
              <a:avLst/>
              <a:gdLst/>
              <a:ahLst/>
              <a:cxnLst/>
              <a:rect l="l" t="t" r="r" b="b"/>
              <a:pathLst>
                <a:path w="1375" h="1130" extrusionOk="0">
                  <a:moveTo>
                    <a:pt x="684" y="1"/>
                  </a:moveTo>
                  <a:cubicBezTo>
                    <a:pt x="617" y="1"/>
                    <a:pt x="549" y="12"/>
                    <a:pt x="480" y="38"/>
                  </a:cubicBezTo>
                  <a:cubicBezTo>
                    <a:pt x="12" y="226"/>
                    <a:pt x="0" y="881"/>
                    <a:pt x="456" y="1080"/>
                  </a:cubicBezTo>
                  <a:cubicBezTo>
                    <a:pt x="533" y="1113"/>
                    <a:pt x="612" y="1129"/>
                    <a:pt x="690" y="1129"/>
                  </a:cubicBezTo>
                  <a:cubicBezTo>
                    <a:pt x="907" y="1129"/>
                    <a:pt x="1110" y="1003"/>
                    <a:pt x="1205" y="787"/>
                  </a:cubicBezTo>
                  <a:cubicBezTo>
                    <a:pt x="1375" y="398"/>
                    <a:pt x="1068" y="1"/>
                    <a:pt x="6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3" name="Google Shape;3953;p18"/>
            <p:cNvSpPr/>
            <p:nvPr/>
          </p:nvSpPr>
          <p:spPr>
            <a:xfrm>
              <a:off x="1788375" y="4531875"/>
              <a:ext cx="33225" cy="28350"/>
            </a:xfrm>
            <a:custGeom>
              <a:avLst/>
              <a:gdLst/>
              <a:ahLst/>
              <a:cxnLst/>
              <a:rect l="l" t="t" r="r" b="b"/>
              <a:pathLst>
                <a:path w="1329" h="1134" extrusionOk="0">
                  <a:moveTo>
                    <a:pt x="688" y="0"/>
                  </a:moveTo>
                  <a:cubicBezTo>
                    <a:pt x="478" y="0"/>
                    <a:pt x="268" y="112"/>
                    <a:pt x="171" y="335"/>
                  </a:cubicBezTo>
                  <a:cubicBezTo>
                    <a:pt x="1" y="734"/>
                    <a:pt x="308" y="1133"/>
                    <a:pt x="692" y="1133"/>
                  </a:cubicBezTo>
                  <a:cubicBezTo>
                    <a:pt x="758" y="1133"/>
                    <a:pt x="827" y="1122"/>
                    <a:pt x="896" y="1096"/>
                  </a:cubicBezTo>
                  <a:cubicBezTo>
                    <a:pt x="1188" y="979"/>
                    <a:pt x="1329" y="651"/>
                    <a:pt x="1212" y="359"/>
                  </a:cubicBezTo>
                  <a:cubicBezTo>
                    <a:pt x="1122" y="120"/>
                    <a:pt x="905" y="0"/>
                    <a:pt x="6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4" name="Google Shape;3954;p18"/>
            <p:cNvSpPr/>
            <p:nvPr/>
          </p:nvSpPr>
          <p:spPr>
            <a:xfrm>
              <a:off x="1752550" y="4494125"/>
              <a:ext cx="33375" cy="27800"/>
            </a:xfrm>
            <a:custGeom>
              <a:avLst/>
              <a:gdLst/>
              <a:ahLst/>
              <a:cxnLst/>
              <a:rect l="l" t="t" r="r" b="b"/>
              <a:pathLst>
                <a:path w="1335" h="1112" extrusionOk="0">
                  <a:moveTo>
                    <a:pt x="621" y="0"/>
                  </a:moveTo>
                  <a:cubicBezTo>
                    <a:pt x="430" y="0"/>
                    <a:pt x="239" y="96"/>
                    <a:pt x="130" y="324"/>
                  </a:cubicBezTo>
                  <a:cubicBezTo>
                    <a:pt x="1" y="605"/>
                    <a:pt x="130" y="944"/>
                    <a:pt x="422" y="1061"/>
                  </a:cubicBezTo>
                  <a:cubicBezTo>
                    <a:pt x="496" y="1095"/>
                    <a:pt x="573" y="1111"/>
                    <a:pt x="650" y="1111"/>
                  </a:cubicBezTo>
                  <a:cubicBezTo>
                    <a:pt x="866" y="1111"/>
                    <a:pt x="1073" y="985"/>
                    <a:pt x="1159" y="769"/>
                  </a:cubicBezTo>
                  <a:lnTo>
                    <a:pt x="1159" y="781"/>
                  </a:lnTo>
                  <a:cubicBezTo>
                    <a:pt x="1334" y="338"/>
                    <a:pt x="978" y="0"/>
                    <a:pt x="6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5" name="Google Shape;3955;p18"/>
            <p:cNvSpPr/>
            <p:nvPr/>
          </p:nvSpPr>
          <p:spPr>
            <a:xfrm>
              <a:off x="1698150" y="4492575"/>
              <a:ext cx="34350" cy="28425"/>
            </a:xfrm>
            <a:custGeom>
              <a:avLst/>
              <a:gdLst/>
              <a:ahLst/>
              <a:cxnLst/>
              <a:rect l="l" t="t" r="r" b="b"/>
              <a:pathLst>
                <a:path w="1374" h="1137" extrusionOk="0">
                  <a:moveTo>
                    <a:pt x="679" y="1"/>
                  </a:moveTo>
                  <a:cubicBezTo>
                    <a:pt x="613" y="1"/>
                    <a:pt x="546" y="12"/>
                    <a:pt x="480" y="35"/>
                  </a:cubicBezTo>
                  <a:cubicBezTo>
                    <a:pt x="13" y="223"/>
                    <a:pt x="1" y="878"/>
                    <a:pt x="469" y="1088"/>
                  </a:cubicBezTo>
                  <a:cubicBezTo>
                    <a:pt x="544" y="1121"/>
                    <a:pt x="620" y="1136"/>
                    <a:pt x="694" y="1136"/>
                  </a:cubicBezTo>
                  <a:cubicBezTo>
                    <a:pt x="1065" y="1136"/>
                    <a:pt x="1374" y="754"/>
                    <a:pt x="1218" y="363"/>
                  </a:cubicBezTo>
                  <a:cubicBezTo>
                    <a:pt x="1127" y="136"/>
                    <a:pt x="909" y="1"/>
                    <a:pt x="67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6" name="Google Shape;3956;p18"/>
            <p:cNvSpPr/>
            <p:nvPr/>
          </p:nvSpPr>
          <p:spPr>
            <a:xfrm>
              <a:off x="1659750" y="4529400"/>
              <a:ext cx="33175" cy="28275"/>
            </a:xfrm>
            <a:custGeom>
              <a:avLst/>
              <a:gdLst/>
              <a:ahLst/>
              <a:cxnLst/>
              <a:rect l="l" t="t" r="r" b="b"/>
              <a:pathLst>
                <a:path w="1327" h="1131" extrusionOk="0">
                  <a:moveTo>
                    <a:pt x="687" y="0"/>
                  </a:moveTo>
                  <a:cubicBezTo>
                    <a:pt x="309" y="0"/>
                    <a:pt x="0" y="383"/>
                    <a:pt x="156" y="774"/>
                  </a:cubicBezTo>
                  <a:cubicBezTo>
                    <a:pt x="251" y="1010"/>
                    <a:pt x="469" y="1130"/>
                    <a:pt x="686" y="1130"/>
                  </a:cubicBezTo>
                  <a:cubicBezTo>
                    <a:pt x="899" y="1130"/>
                    <a:pt x="1111" y="1016"/>
                    <a:pt x="1209" y="785"/>
                  </a:cubicBezTo>
                  <a:cubicBezTo>
                    <a:pt x="1326" y="505"/>
                    <a:pt x="1198" y="165"/>
                    <a:pt x="917" y="48"/>
                  </a:cubicBezTo>
                  <a:cubicBezTo>
                    <a:pt x="839" y="15"/>
                    <a:pt x="762" y="0"/>
                    <a:pt x="6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7" name="Google Shape;3957;p18"/>
            <p:cNvSpPr/>
            <p:nvPr/>
          </p:nvSpPr>
          <p:spPr>
            <a:xfrm>
              <a:off x="1659850" y="4582475"/>
              <a:ext cx="33125" cy="28175"/>
            </a:xfrm>
            <a:custGeom>
              <a:avLst/>
              <a:gdLst/>
              <a:ahLst/>
              <a:cxnLst/>
              <a:rect l="l" t="t" r="r" b="b"/>
              <a:pathLst>
                <a:path w="1325" h="1127" extrusionOk="0">
                  <a:moveTo>
                    <a:pt x="647" y="1"/>
                  </a:moveTo>
                  <a:cubicBezTo>
                    <a:pt x="578" y="1"/>
                    <a:pt x="506" y="14"/>
                    <a:pt x="433" y="43"/>
                  </a:cubicBezTo>
                  <a:cubicBezTo>
                    <a:pt x="141" y="148"/>
                    <a:pt x="0" y="476"/>
                    <a:pt x="117" y="768"/>
                  </a:cubicBezTo>
                  <a:cubicBezTo>
                    <a:pt x="207" y="1007"/>
                    <a:pt x="421" y="1127"/>
                    <a:pt x="635" y="1127"/>
                  </a:cubicBezTo>
                  <a:cubicBezTo>
                    <a:pt x="842" y="1127"/>
                    <a:pt x="1049" y="1015"/>
                    <a:pt x="1147" y="792"/>
                  </a:cubicBezTo>
                  <a:cubicBezTo>
                    <a:pt x="1325" y="396"/>
                    <a:pt x="1026" y="1"/>
                    <a:pt x="6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8" name="Google Shape;3958;p18"/>
            <p:cNvSpPr/>
            <p:nvPr/>
          </p:nvSpPr>
          <p:spPr>
            <a:xfrm>
              <a:off x="1657500" y="4636200"/>
              <a:ext cx="14950" cy="14225"/>
            </a:xfrm>
            <a:custGeom>
              <a:avLst/>
              <a:gdLst/>
              <a:ahLst/>
              <a:cxnLst/>
              <a:rect l="l" t="t" r="r" b="b"/>
              <a:pathLst>
                <a:path w="598" h="569" extrusionOk="0">
                  <a:moveTo>
                    <a:pt x="315" y="1"/>
                  </a:moveTo>
                  <a:cubicBezTo>
                    <a:pt x="247" y="1"/>
                    <a:pt x="177" y="26"/>
                    <a:pt x="118" y="81"/>
                  </a:cubicBezTo>
                  <a:cubicBezTo>
                    <a:pt x="12" y="187"/>
                    <a:pt x="1" y="362"/>
                    <a:pt x="106" y="479"/>
                  </a:cubicBezTo>
                  <a:cubicBezTo>
                    <a:pt x="164" y="541"/>
                    <a:pt x="237" y="569"/>
                    <a:pt x="310" y="569"/>
                  </a:cubicBezTo>
                  <a:cubicBezTo>
                    <a:pt x="456" y="569"/>
                    <a:pt x="597" y="456"/>
                    <a:pt x="597" y="292"/>
                  </a:cubicBezTo>
                  <a:cubicBezTo>
                    <a:pt x="597" y="116"/>
                    <a:pt x="461" y="1"/>
                    <a:pt x="3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9" name="Google Shape;3959;p18"/>
            <p:cNvSpPr/>
            <p:nvPr/>
          </p:nvSpPr>
          <p:spPr>
            <a:xfrm>
              <a:off x="1731500" y="4668300"/>
              <a:ext cx="16625" cy="14125"/>
            </a:xfrm>
            <a:custGeom>
              <a:avLst/>
              <a:gdLst/>
              <a:ahLst/>
              <a:cxnLst/>
              <a:rect l="l" t="t" r="r" b="b"/>
              <a:pathLst>
                <a:path w="665" h="565" extrusionOk="0">
                  <a:moveTo>
                    <a:pt x="291" y="0"/>
                  </a:moveTo>
                  <a:cubicBezTo>
                    <a:pt x="147" y="0"/>
                    <a:pt x="8" y="107"/>
                    <a:pt x="1" y="272"/>
                  </a:cubicBezTo>
                  <a:cubicBezTo>
                    <a:pt x="1" y="435"/>
                    <a:pt x="117" y="564"/>
                    <a:pt x="281" y="564"/>
                  </a:cubicBezTo>
                  <a:cubicBezTo>
                    <a:pt x="286" y="564"/>
                    <a:pt x="290" y="564"/>
                    <a:pt x="295" y="564"/>
                  </a:cubicBezTo>
                  <a:cubicBezTo>
                    <a:pt x="532" y="564"/>
                    <a:pt x="664" y="268"/>
                    <a:pt x="492" y="84"/>
                  </a:cubicBezTo>
                  <a:cubicBezTo>
                    <a:pt x="434" y="26"/>
                    <a:pt x="362" y="0"/>
                    <a:pt x="29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0" name="Google Shape;3960;p18"/>
            <p:cNvSpPr/>
            <p:nvPr/>
          </p:nvSpPr>
          <p:spPr>
            <a:xfrm>
              <a:off x="1803450" y="4639100"/>
              <a:ext cx="19025" cy="14000"/>
            </a:xfrm>
            <a:custGeom>
              <a:avLst/>
              <a:gdLst/>
              <a:ahLst/>
              <a:cxnLst/>
              <a:rect l="l" t="t" r="r" b="b"/>
              <a:pathLst>
                <a:path w="761" h="560" extrusionOk="0">
                  <a:moveTo>
                    <a:pt x="375" y="1"/>
                  </a:moveTo>
                  <a:cubicBezTo>
                    <a:pt x="129" y="1"/>
                    <a:pt x="0" y="305"/>
                    <a:pt x="176" y="480"/>
                  </a:cubicBezTo>
                  <a:cubicBezTo>
                    <a:pt x="234" y="533"/>
                    <a:pt x="308" y="559"/>
                    <a:pt x="381" y="559"/>
                  </a:cubicBezTo>
                  <a:cubicBezTo>
                    <a:pt x="454" y="559"/>
                    <a:pt x="527" y="533"/>
                    <a:pt x="585" y="480"/>
                  </a:cubicBezTo>
                  <a:cubicBezTo>
                    <a:pt x="761" y="305"/>
                    <a:pt x="632" y="1"/>
                    <a:pt x="37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1" name="Google Shape;3961;p18"/>
            <p:cNvSpPr/>
            <p:nvPr/>
          </p:nvSpPr>
          <p:spPr>
            <a:xfrm>
              <a:off x="1835925" y="4566300"/>
              <a:ext cx="16400" cy="14050"/>
            </a:xfrm>
            <a:custGeom>
              <a:avLst/>
              <a:gdLst/>
              <a:ahLst/>
              <a:cxnLst/>
              <a:rect l="l" t="t" r="r" b="b"/>
              <a:pathLst>
                <a:path w="656" h="562" extrusionOk="0">
                  <a:moveTo>
                    <a:pt x="373" y="1"/>
                  </a:moveTo>
                  <a:cubicBezTo>
                    <a:pt x="305" y="1"/>
                    <a:pt x="235" y="26"/>
                    <a:pt x="176" y="81"/>
                  </a:cubicBezTo>
                  <a:cubicBezTo>
                    <a:pt x="0" y="257"/>
                    <a:pt x="117" y="561"/>
                    <a:pt x="363" y="561"/>
                  </a:cubicBezTo>
                  <a:cubicBezTo>
                    <a:pt x="369" y="562"/>
                    <a:pt x="376" y="562"/>
                    <a:pt x="382" y="562"/>
                  </a:cubicBezTo>
                  <a:cubicBezTo>
                    <a:pt x="526" y="562"/>
                    <a:pt x="655" y="438"/>
                    <a:pt x="655" y="292"/>
                  </a:cubicBezTo>
                  <a:cubicBezTo>
                    <a:pt x="655" y="116"/>
                    <a:pt x="519" y="1"/>
                    <a:pt x="3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2" name="Google Shape;3962;p18"/>
            <p:cNvSpPr/>
            <p:nvPr/>
          </p:nvSpPr>
          <p:spPr>
            <a:xfrm>
              <a:off x="1809100" y="4492100"/>
              <a:ext cx="14850" cy="14225"/>
            </a:xfrm>
            <a:custGeom>
              <a:avLst/>
              <a:gdLst/>
              <a:ahLst/>
              <a:cxnLst/>
              <a:rect l="l" t="t" r="r" b="b"/>
              <a:pathLst>
                <a:path w="594" h="569" extrusionOk="0">
                  <a:moveTo>
                    <a:pt x="287" y="0"/>
                  </a:moveTo>
                  <a:cubicBezTo>
                    <a:pt x="145" y="0"/>
                    <a:pt x="8" y="112"/>
                    <a:pt x="8" y="277"/>
                  </a:cubicBezTo>
                  <a:cubicBezTo>
                    <a:pt x="0" y="452"/>
                    <a:pt x="140" y="568"/>
                    <a:pt x="288" y="568"/>
                  </a:cubicBezTo>
                  <a:cubicBezTo>
                    <a:pt x="357" y="568"/>
                    <a:pt x="429" y="543"/>
                    <a:pt x="488" y="487"/>
                  </a:cubicBezTo>
                  <a:cubicBezTo>
                    <a:pt x="593" y="382"/>
                    <a:pt x="593" y="207"/>
                    <a:pt x="488" y="90"/>
                  </a:cubicBezTo>
                  <a:cubicBezTo>
                    <a:pt x="430" y="28"/>
                    <a:pt x="358" y="0"/>
                    <a:pt x="2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3" name="Google Shape;3963;p18"/>
            <p:cNvSpPr/>
            <p:nvPr/>
          </p:nvSpPr>
          <p:spPr>
            <a:xfrm>
              <a:off x="1733250" y="4460100"/>
              <a:ext cx="16700" cy="14325"/>
            </a:xfrm>
            <a:custGeom>
              <a:avLst/>
              <a:gdLst/>
              <a:ahLst/>
              <a:cxnLst/>
              <a:rect l="l" t="t" r="r" b="b"/>
              <a:pathLst>
                <a:path w="668" h="573" extrusionOk="0">
                  <a:moveTo>
                    <a:pt x="387" y="1"/>
                  </a:moveTo>
                  <a:cubicBezTo>
                    <a:pt x="141" y="1"/>
                    <a:pt x="1" y="293"/>
                    <a:pt x="176" y="480"/>
                  </a:cubicBezTo>
                  <a:cubicBezTo>
                    <a:pt x="236" y="544"/>
                    <a:pt x="310" y="572"/>
                    <a:pt x="382" y="572"/>
                  </a:cubicBezTo>
                  <a:cubicBezTo>
                    <a:pt x="524" y="572"/>
                    <a:pt x="660" y="463"/>
                    <a:pt x="668" y="293"/>
                  </a:cubicBezTo>
                  <a:cubicBezTo>
                    <a:pt x="668" y="141"/>
                    <a:pt x="551"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4" name="Google Shape;3964;p18"/>
            <p:cNvSpPr/>
            <p:nvPr/>
          </p:nvSpPr>
          <p:spPr>
            <a:xfrm>
              <a:off x="1658975" y="4489425"/>
              <a:ext cx="19025" cy="14000"/>
            </a:xfrm>
            <a:custGeom>
              <a:avLst/>
              <a:gdLst/>
              <a:ahLst/>
              <a:cxnLst/>
              <a:rect l="l" t="t" r="r" b="b"/>
              <a:pathLst>
                <a:path w="761" h="560" extrusionOk="0">
                  <a:moveTo>
                    <a:pt x="380" y="1"/>
                  </a:moveTo>
                  <a:cubicBezTo>
                    <a:pt x="307" y="1"/>
                    <a:pt x="234" y="27"/>
                    <a:pt x="176" y="80"/>
                  </a:cubicBezTo>
                  <a:cubicBezTo>
                    <a:pt x="0" y="255"/>
                    <a:pt x="129" y="559"/>
                    <a:pt x="386" y="559"/>
                  </a:cubicBezTo>
                  <a:cubicBezTo>
                    <a:pt x="632" y="559"/>
                    <a:pt x="761" y="255"/>
                    <a:pt x="585" y="80"/>
                  </a:cubicBezTo>
                  <a:cubicBezTo>
                    <a:pt x="527" y="27"/>
                    <a:pt x="453" y="1"/>
                    <a:pt x="38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5" name="Google Shape;3965;p18"/>
            <p:cNvSpPr/>
            <p:nvPr/>
          </p:nvSpPr>
          <p:spPr>
            <a:xfrm>
              <a:off x="1628925" y="4562150"/>
              <a:ext cx="16600" cy="14075"/>
            </a:xfrm>
            <a:custGeom>
              <a:avLst/>
              <a:gdLst/>
              <a:ahLst/>
              <a:cxnLst/>
              <a:rect l="l" t="t" r="r" b="b"/>
              <a:pathLst>
                <a:path w="664" h="563" extrusionOk="0">
                  <a:moveTo>
                    <a:pt x="281" y="1"/>
                  </a:moveTo>
                  <a:cubicBezTo>
                    <a:pt x="127" y="1"/>
                    <a:pt x="9" y="125"/>
                    <a:pt x="9" y="271"/>
                  </a:cubicBezTo>
                  <a:cubicBezTo>
                    <a:pt x="1" y="446"/>
                    <a:pt x="140" y="562"/>
                    <a:pt x="289" y="562"/>
                  </a:cubicBezTo>
                  <a:cubicBezTo>
                    <a:pt x="358" y="562"/>
                    <a:pt x="429" y="537"/>
                    <a:pt x="488" y="481"/>
                  </a:cubicBezTo>
                  <a:cubicBezTo>
                    <a:pt x="664" y="318"/>
                    <a:pt x="547" y="13"/>
                    <a:pt x="301" y="2"/>
                  </a:cubicBezTo>
                  <a:cubicBezTo>
                    <a:pt x="294" y="1"/>
                    <a:pt x="287" y="1"/>
                    <a:pt x="2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6" name="Google Shape;3966;p18"/>
            <p:cNvSpPr/>
            <p:nvPr/>
          </p:nvSpPr>
          <p:spPr>
            <a:xfrm>
              <a:off x="1672700" y="4687650"/>
              <a:ext cx="24900" cy="21150"/>
            </a:xfrm>
            <a:custGeom>
              <a:avLst/>
              <a:gdLst/>
              <a:ahLst/>
              <a:cxnLst/>
              <a:rect l="l" t="t" r="r" b="b"/>
              <a:pathLst>
                <a:path w="996" h="846" extrusionOk="0">
                  <a:moveTo>
                    <a:pt x="483" y="1"/>
                  </a:moveTo>
                  <a:cubicBezTo>
                    <a:pt x="326" y="1"/>
                    <a:pt x="169" y="85"/>
                    <a:pt x="95" y="258"/>
                  </a:cubicBezTo>
                  <a:cubicBezTo>
                    <a:pt x="1" y="469"/>
                    <a:pt x="106" y="714"/>
                    <a:pt x="317" y="808"/>
                  </a:cubicBezTo>
                  <a:cubicBezTo>
                    <a:pt x="374" y="833"/>
                    <a:pt x="432" y="845"/>
                    <a:pt x="488" y="845"/>
                  </a:cubicBezTo>
                  <a:cubicBezTo>
                    <a:pt x="764" y="845"/>
                    <a:pt x="995" y="561"/>
                    <a:pt x="878" y="270"/>
                  </a:cubicBezTo>
                  <a:cubicBezTo>
                    <a:pt x="807" y="91"/>
                    <a:pt x="645" y="1"/>
                    <a:pt x="48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7" name="Google Shape;3967;p18"/>
            <p:cNvSpPr/>
            <p:nvPr/>
          </p:nvSpPr>
          <p:spPr>
            <a:xfrm>
              <a:off x="1778550" y="4689775"/>
              <a:ext cx="25800" cy="21275"/>
            </a:xfrm>
            <a:custGeom>
              <a:avLst/>
              <a:gdLst/>
              <a:ahLst/>
              <a:cxnLst/>
              <a:rect l="l" t="t" r="r" b="b"/>
              <a:pathLst>
                <a:path w="1032" h="851" extrusionOk="0">
                  <a:moveTo>
                    <a:pt x="519" y="0"/>
                  </a:moveTo>
                  <a:cubicBezTo>
                    <a:pt x="239" y="0"/>
                    <a:pt x="1" y="287"/>
                    <a:pt x="119" y="582"/>
                  </a:cubicBezTo>
                  <a:cubicBezTo>
                    <a:pt x="181" y="750"/>
                    <a:pt x="335" y="851"/>
                    <a:pt x="502" y="851"/>
                  </a:cubicBezTo>
                  <a:cubicBezTo>
                    <a:pt x="557" y="851"/>
                    <a:pt x="614" y="840"/>
                    <a:pt x="669" y="816"/>
                  </a:cubicBezTo>
                  <a:cubicBezTo>
                    <a:pt x="1020" y="688"/>
                    <a:pt x="1032" y="185"/>
                    <a:pt x="681" y="33"/>
                  </a:cubicBezTo>
                  <a:cubicBezTo>
                    <a:pt x="627" y="10"/>
                    <a:pt x="572" y="0"/>
                    <a:pt x="5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8" name="Google Shape;3968;p18"/>
            <p:cNvSpPr/>
            <p:nvPr/>
          </p:nvSpPr>
          <p:spPr>
            <a:xfrm>
              <a:off x="1855500" y="4616400"/>
              <a:ext cx="25775" cy="21250"/>
            </a:xfrm>
            <a:custGeom>
              <a:avLst/>
              <a:gdLst/>
              <a:ahLst/>
              <a:cxnLst/>
              <a:rect l="l" t="t" r="r" b="b"/>
              <a:pathLst>
                <a:path w="1031" h="850" extrusionOk="0">
                  <a:moveTo>
                    <a:pt x="510" y="0"/>
                  </a:moveTo>
                  <a:cubicBezTo>
                    <a:pt x="458" y="0"/>
                    <a:pt x="405" y="10"/>
                    <a:pt x="352" y="31"/>
                  </a:cubicBezTo>
                  <a:cubicBezTo>
                    <a:pt x="13" y="172"/>
                    <a:pt x="1" y="663"/>
                    <a:pt x="340" y="815"/>
                  </a:cubicBezTo>
                  <a:cubicBezTo>
                    <a:pt x="393" y="838"/>
                    <a:pt x="448" y="849"/>
                    <a:pt x="504" y="849"/>
                  </a:cubicBezTo>
                  <a:cubicBezTo>
                    <a:pt x="669" y="849"/>
                    <a:pt x="832" y="751"/>
                    <a:pt x="902" y="593"/>
                  </a:cubicBezTo>
                  <a:cubicBezTo>
                    <a:pt x="1031" y="305"/>
                    <a:pt x="798" y="0"/>
                    <a:pt x="51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9" name="Google Shape;3969;p18"/>
            <p:cNvSpPr/>
            <p:nvPr/>
          </p:nvSpPr>
          <p:spPr>
            <a:xfrm>
              <a:off x="1857550" y="4510375"/>
              <a:ext cx="24900" cy="21025"/>
            </a:xfrm>
            <a:custGeom>
              <a:avLst/>
              <a:gdLst/>
              <a:ahLst/>
              <a:cxnLst/>
              <a:rect l="l" t="t" r="r" b="b"/>
              <a:pathLst>
                <a:path w="996" h="841" extrusionOk="0">
                  <a:moveTo>
                    <a:pt x="514" y="0"/>
                  </a:moveTo>
                  <a:cubicBezTo>
                    <a:pt x="358" y="0"/>
                    <a:pt x="204" y="82"/>
                    <a:pt x="129" y="248"/>
                  </a:cubicBezTo>
                  <a:cubicBezTo>
                    <a:pt x="1" y="544"/>
                    <a:pt x="223" y="841"/>
                    <a:pt x="507" y="841"/>
                  </a:cubicBezTo>
                  <a:cubicBezTo>
                    <a:pt x="559" y="841"/>
                    <a:pt x="613" y="831"/>
                    <a:pt x="668" y="809"/>
                  </a:cubicBezTo>
                  <a:cubicBezTo>
                    <a:pt x="890" y="727"/>
                    <a:pt x="995" y="482"/>
                    <a:pt x="913" y="271"/>
                  </a:cubicBezTo>
                  <a:cubicBezTo>
                    <a:pt x="841" y="91"/>
                    <a:pt x="677" y="0"/>
                    <a:pt x="51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0" name="Google Shape;3970;p18"/>
            <p:cNvSpPr/>
            <p:nvPr/>
          </p:nvSpPr>
          <p:spPr>
            <a:xfrm>
              <a:off x="1784100" y="4433725"/>
              <a:ext cx="24650" cy="21150"/>
            </a:xfrm>
            <a:custGeom>
              <a:avLst/>
              <a:gdLst/>
              <a:ahLst/>
              <a:cxnLst/>
              <a:rect l="l" t="t" r="r" b="b"/>
              <a:pathLst>
                <a:path w="986" h="846" extrusionOk="0">
                  <a:moveTo>
                    <a:pt x="506" y="1"/>
                  </a:moveTo>
                  <a:cubicBezTo>
                    <a:pt x="225" y="1"/>
                    <a:pt x="1" y="284"/>
                    <a:pt x="108" y="576"/>
                  </a:cubicBezTo>
                  <a:cubicBezTo>
                    <a:pt x="179" y="755"/>
                    <a:pt x="344" y="845"/>
                    <a:pt x="509" y="845"/>
                  </a:cubicBezTo>
                  <a:cubicBezTo>
                    <a:pt x="669" y="845"/>
                    <a:pt x="828" y="760"/>
                    <a:pt x="903" y="588"/>
                  </a:cubicBezTo>
                  <a:cubicBezTo>
                    <a:pt x="985" y="377"/>
                    <a:pt x="891" y="132"/>
                    <a:pt x="681" y="38"/>
                  </a:cubicBezTo>
                  <a:cubicBezTo>
                    <a:pt x="622" y="12"/>
                    <a:pt x="563" y="1"/>
                    <a:pt x="5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1" name="Google Shape;3971;p18"/>
            <p:cNvSpPr/>
            <p:nvPr/>
          </p:nvSpPr>
          <p:spPr>
            <a:xfrm>
              <a:off x="1677100" y="4431625"/>
              <a:ext cx="25775" cy="21225"/>
            </a:xfrm>
            <a:custGeom>
              <a:avLst/>
              <a:gdLst/>
              <a:ahLst/>
              <a:cxnLst/>
              <a:rect l="l" t="t" r="r" b="b"/>
              <a:pathLst>
                <a:path w="1031" h="849" extrusionOk="0">
                  <a:moveTo>
                    <a:pt x="518" y="1"/>
                  </a:moveTo>
                  <a:cubicBezTo>
                    <a:pt x="467" y="1"/>
                    <a:pt x="414" y="10"/>
                    <a:pt x="363" y="28"/>
                  </a:cubicBezTo>
                  <a:cubicBezTo>
                    <a:pt x="12" y="169"/>
                    <a:pt x="0" y="660"/>
                    <a:pt x="351" y="812"/>
                  </a:cubicBezTo>
                  <a:cubicBezTo>
                    <a:pt x="409" y="837"/>
                    <a:pt x="467" y="849"/>
                    <a:pt x="523" y="849"/>
                  </a:cubicBezTo>
                  <a:cubicBezTo>
                    <a:pt x="805" y="849"/>
                    <a:pt x="1030" y="556"/>
                    <a:pt x="913" y="262"/>
                  </a:cubicBezTo>
                  <a:cubicBezTo>
                    <a:pt x="850" y="100"/>
                    <a:pt x="690" y="1"/>
                    <a:pt x="51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2" name="Google Shape;3972;p18"/>
            <p:cNvSpPr/>
            <p:nvPr/>
          </p:nvSpPr>
          <p:spPr>
            <a:xfrm>
              <a:off x="1600175" y="4505000"/>
              <a:ext cx="25775" cy="21150"/>
            </a:xfrm>
            <a:custGeom>
              <a:avLst/>
              <a:gdLst/>
              <a:ahLst/>
              <a:cxnLst/>
              <a:rect l="l" t="t" r="r" b="b"/>
              <a:pathLst>
                <a:path w="1031" h="846" extrusionOk="0">
                  <a:moveTo>
                    <a:pt x="516" y="0"/>
                  </a:moveTo>
                  <a:cubicBezTo>
                    <a:pt x="354" y="0"/>
                    <a:pt x="198" y="98"/>
                    <a:pt x="129" y="252"/>
                  </a:cubicBezTo>
                  <a:cubicBezTo>
                    <a:pt x="1" y="549"/>
                    <a:pt x="232" y="845"/>
                    <a:pt x="518" y="845"/>
                  </a:cubicBezTo>
                  <a:cubicBezTo>
                    <a:pt x="570" y="845"/>
                    <a:pt x="625" y="835"/>
                    <a:pt x="679" y="814"/>
                  </a:cubicBezTo>
                  <a:cubicBezTo>
                    <a:pt x="1018" y="685"/>
                    <a:pt x="1030" y="194"/>
                    <a:pt x="691" y="42"/>
                  </a:cubicBezTo>
                  <a:cubicBezTo>
                    <a:pt x="634" y="13"/>
                    <a:pt x="575" y="0"/>
                    <a:pt x="51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3" name="Google Shape;3973;p18"/>
            <p:cNvSpPr/>
            <p:nvPr/>
          </p:nvSpPr>
          <p:spPr>
            <a:xfrm>
              <a:off x="1599000" y="4611125"/>
              <a:ext cx="24900" cy="21275"/>
            </a:xfrm>
            <a:custGeom>
              <a:avLst/>
              <a:gdLst/>
              <a:ahLst/>
              <a:cxnLst/>
              <a:rect l="l" t="t" r="r" b="b"/>
              <a:pathLst>
                <a:path w="996" h="851" extrusionOk="0">
                  <a:moveTo>
                    <a:pt x="485" y="1"/>
                  </a:moveTo>
                  <a:cubicBezTo>
                    <a:pt x="435" y="1"/>
                    <a:pt x="382" y="10"/>
                    <a:pt x="328" y="32"/>
                  </a:cubicBezTo>
                  <a:cubicBezTo>
                    <a:pt x="106" y="113"/>
                    <a:pt x="1" y="359"/>
                    <a:pt x="83" y="581"/>
                  </a:cubicBezTo>
                  <a:cubicBezTo>
                    <a:pt x="154" y="760"/>
                    <a:pt x="316" y="851"/>
                    <a:pt x="478" y="851"/>
                  </a:cubicBezTo>
                  <a:cubicBezTo>
                    <a:pt x="635" y="851"/>
                    <a:pt x="792" y="766"/>
                    <a:pt x="867" y="593"/>
                  </a:cubicBezTo>
                  <a:cubicBezTo>
                    <a:pt x="996" y="305"/>
                    <a:pt x="771" y="1"/>
                    <a:pt x="4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4" name="Google Shape;3974;p18"/>
            <p:cNvSpPr/>
            <p:nvPr/>
          </p:nvSpPr>
          <p:spPr>
            <a:xfrm>
              <a:off x="1611300" y="4687675"/>
              <a:ext cx="7925" cy="7275"/>
            </a:xfrm>
            <a:custGeom>
              <a:avLst/>
              <a:gdLst/>
              <a:ahLst/>
              <a:cxnLst/>
              <a:rect l="l" t="t" r="r" b="b"/>
              <a:pathLst>
                <a:path w="317" h="291" extrusionOk="0">
                  <a:moveTo>
                    <a:pt x="169" y="0"/>
                  </a:moveTo>
                  <a:cubicBezTo>
                    <a:pt x="130" y="0"/>
                    <a:pt x="90" y="15"/>
                    <a:pt x="59" y="46"/>
                  </a:cubicBezTo>
                  <a:cubicBezTo>
                    <a:pt x="0" y="105"/>
                    <a:pt x="0" y="187"/>
                    <a:pt x="59" y="245"/>
                  </a:cubicBezTo>
                  <a:cubicBezTo>
                    <a:pt x="90" y="276"/>
                    <a:pt x="129" y="291"/>
                    <a:pt x="167" y="291"/>
                  </a:cubicBezTo>
                  <a:cubicBezTo>
                    <a:pt x="243" y="291"/>
                    <a:pt x="316" y="234"/>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5" name="Google Shape;3975;p18"/>
            <p:cNvSpPr/>
            <p:nvPr/>
          </p:nvSpPr>
          <p:spPr>
            <a:xfrm>
              <a:off x="1733550" y="4740900"/>
              <a:ext cx="8500" cy="7325"/>
            </a:xfrm>
            <a:custGeom>
              <a:avLst/>
              <a:gdLst/>
              <a:ahLst/>
              <a:cxnLst/>
              <a:rect l="l" t="t" r="r" b="b"/>
              <a:pathLst>
                <a:path w="340" h="293" extrusionOk="0">
                  <a:moveTo>
                    <a:pt x="148" y="1"/>
                  </a:moveTo>
                  <a:cubicBezTo>
                    <a:pt x="72" y="1"/>
                    <a:pt x="0" y="55"/>
                    <a:pt x="0" y="140"/>
                  </a:cubicBezTo>
                  <a:cubicBezTo>
                    <a:pt x="0" y="222"/>
                    <a:pt x="59" y="292"/>
                    <a:pt x="141" y="292"/>
                  </a:cubicBezTo>
                  <a:cubicBezTo>
                    <a:pt x="269" y="292"/>
                    <a:pt x="340" y="140"/>
                    <a:pt x="258" y="47"/>
                  </a:cubicBezTo>
                  <a:cubicBezTo>
                    <a:pt x="226" y="15"/>
                    <a:pt x="186" y="1"/>
                    <a:pt x="1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6" name="Google Shape;3976;p18"/>
            <p:cNvSpPr/>
            <p:nvPr/>
          </p:nvSpPr>
          <p:spPr>
            <a:xfrm>
              <a:off x="1857275" y="4692650"/>
              <a:ext cx="7900" cy="7275"/>
            </a:xfrm>
            <a:custGeom>
              <a:avLst/>
              <a:gdLst/>
              <a:ahLst/>
              <a:cxnLst/>
              <a:rect l="l" t="t" r="r" b="b"/>
              <a:pathLst>
                <a:path w="316" h="291" extrusionOk="0">
                  <a:moveTo>
                    <a:pt x="169" y="0"/>
                  </a:moveTo>
                  <a:cubicBezTo>
                    <a:pt x="130" y="0"/>
                    <a:pt x="90" y="15"/>
                    <a:pt x="59" y="46"/>
                  </a:cubicBezTo>
                  <a:cubicBezTo>
                    <a:pt x="0" y="105"/>
                    <a:pt x="0" y="187"/>
                    <a:pt x="59" y="245"/>
                  </a:cubicBezTo>
                  <a:cubicBezTo>
                    <a:pt x="90" y="276"/>
                    <a:pt x="129" y="291"/>
                    <a:pt x="167" y="291"/>
                  </a:cubicBezTo>
                  <a:cubicBezTo>
                    <a:pt x="243" y="291"/>
                    <a:pt x="316" y="233"/>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7" name="Google Shape;3977;p18"/>
            <p:cNvSpPr/>
            <p:nvPr/>
          </p:nvSpPr>
          <p:spPr>
            <a:xfrm>
              <a:off x="1909625" y="4571050"/>
              <a:ext cx="8800" cy="7250"/>
            </a:xfrm>
            <a:custGeom>
              <a:avLst/>
              <a:gdLst/>
              <a:ahLst/>
              <a:cxnLst/>
              <a:rect l="l" t="t" r="r" b="b"/>
              <a:pathLst>
                <a:path w="352" h="290" extrusionOk="0">
                  <a:moveTo>
                    <a:pt x="204" y="1"/>
                  </a:moveTo>
                  <a:cubicBezTo>
                    <a:pt x="170" y="1"/>
                    <a:pt x="135" y="14"/>
                    <a:pt x="106" y="44"/>
                  </a:cubicBezTo>
                  <a:cubicBezTo>
                    <a:pt x="0" y="125"/>
                    <a:pt x="70" y="289"/>
                    <a:pt x="199" y="289"/>
                  </a:cubicBezTo>
                  <a:cubicBezTo>
                    <a:pt x="281" y="289"/>
                    <a:pt x="340" y="231"/>
                    <a:pt x="351" y="160"/>
                  </a:cubicBezTo>
                  <a:cubicBezTo>
                    <a:pt x="351" y="64"/>
                    <a:pt x="280" y="1"/>
                    <a:pt x="20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8" name="Google Shape;3978;p18"/>
            <p:cNvSpPr/>
            <p:nvPr/>
          </p:nvSpPr>
          <p:spPr>
            <a:xfrm>
              <a:off x="1862225" y="4447625"/>
              <a:ext cx="7650" cy="7350"/>
            </a:xfrm>
            <a:custGeom>
              <a:avLst/>
              <a:gdLst/>
              <a:ahLst/>
              <a:cxnLst/>
              <a:rect l="l" t="t" r="r" b="b"/>
              <a:pathLst>
                <a:path w="306" h="294" extrusionOk="0">
                  <a:moveTo>
                    <a:pt x="155" y="1"/>
                  </a:moveTo>
                  <a:cubicBezTo>
                    <a:pt x="77" y="1"/>
                    <a:pt x="1" y="61"/>
                    <a:pt x="1" y="149"/>
                  </a:cubicBezTo>
                  <a:cubicBezTo>
                    <a:pt x="1" y="234"/>
                    <a:pt x="73" y="294"/>
                    <a:pt x="148" y="294"/>
                  </a:cubicBezTo>
                  <a:cubicBezTo>
                    <a:pt x="187" y="294"/>
                    <a:pt x="227" y="278"/>
                    <a:pt x="258" y="242"/>
                  </a:cubicBezTo>
                  <a:cubicBezTo>
                    <a:pt x="305" y="196"/>
                    <a:pt x="305" y="102"/>
                    <a:pt x="258" y="44"/>
                  </a:cubicBezTo>
                  <a:cubicBezTo>
                    <a:pt x="229" y="14"/>
                    <a:pt x="192" y="1"/>
                    <a:pt x="1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9" name="Google Shape;3979;p18"/>
            <p:cNvSpPr/>
            <p:nvPr/>
          </p:nvSpPr>
          <p:spPr>
            <a:xfrm>
              <a:off x="1739100" y="4394400"/>
              <a:ext cx="8800" cy="7225"/>
            </a:xfrm>
            <a:custGeom>
              <a:avLst/>
              <a:gdLst/>
              <a:ahLst/>
              <a:cxnLst/>
              <a:rect l="l" t="t" r="r" b="b"/>
              <a:pathLst>
                <a:path w="352" h="289" extrusionOk="0">
                  <a:moveTo>
                    <a:pt x="205" y="1"/>
                  </a:moveTo>
                  <a:cubicBezTo>
                    <a:pt x="170" y="1"/>
                    <a:pt x="135" y="14"/>
                    <a:pt x="106" y="43"/>
                  </a:cubicBezTo>
                  <a:cubicBezTo>
                    <a:pt x="1" y="125"/>
                    <a:pt x="71" y="289"/>
                    <a:pt x="200" y="289"/>
                  </a:cubicBezTo>
                  <a:cubicBezTo>
                    <a:pt x="281" y="289"/>
                    <a:pt x="340" y="230"/>
                    <a:pt x="352" y="160"/>
                  </a:cubicBezTo>
                  <a:cubicBezTo>
                    <a:pt x="352" y="64"/>
                    <a:pt x="280" y="1"/>
                    <a:pt x="20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0" name="Google Shape;3980;p18"/>
            <p:cNvSpPr/>
            <p:nvPr/>
          </p:nvSpPr>
          <p:spPr>
            <a:xfrm>
              <a:off x="1616275" y="4442625"/>
              <a:ext cx="7850" cy="6675"/>
            </a:xfrm>
            <a:custGeom>
              <a:avLst/>
              <a:gdLst/>
              <a:ahLst/>
              <a:cxnLst/>
              <a:rect l="l" t="t" r="r" b="b"/>
              <a:pathLst>
                <a:path w="314" h="267" extrusionOk="0">
                  <a:moveTo>
                    <a:pt x="158" y="1"/>
                  </a:moveTo>
                  <a:cubicBezTo>
                    <a:pt x="123" y="1"/>
                    <a:pt x="88" y="15"/>
                    <a:pt x="59" y="45"/>
                  </a:cubicBezTo>
                  <a:cubicBezTo>
                    <a:pt x="0" y="103"/>
                    <a:pt x="0" y="185"/>
                    <a:pt x="59" y="244"/>
                  </a:cubicBezTo>
                  <a:cubicBezTo>
                    <a:pt x="84" y="260"/>
                    <a:pt x="109" y="267"/>
                    <a:pt x="134" y="267"/>
                  </a:cubicBezTo>
                  <a:cubicBezTo>
                    <a:pt x="234" y="267"/>
                    <a:pt x="314" y="148"/>
                    <a:pt x="257" y="45"/>
                  </a:cubicBezTo>
                  <a:cubicBezTo>
                    <a:pt x="228" y="15"/>
                    <a:pt x="193" y="1"/>
                    <a:pt x="15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1" name="Google Shape;3981;p18"/>
            <p:cNvSpPr/>
            <p:nvPr/>
          </p:nvSpPr>
          <p:spPr>
            <a:xfrm>
              <a:off x="1562825" y="4564225"/>
              <a:ext cx="8725" cy="7350"/>
            </a:xfrm>
            <a:custGeom>
              <a:avLst/>
              <a:gdLst/>
              <a:ahLst/>
              <a:cxnLst/>
              <a:rect l="l" t="t" r="r" b="b"/>
              <a:pathLst>
                <a:path w="349" h="294" extrusionOk="0">
                  <a:moveTo>
                    <a:pt x="161" y="1"/>
                  </a:moveTo>
                  <a:cubicBezTo>
                    <a:pt x="79" y="1"/>
                    <a:pt x="21" y="59"/>
                    <a:pt x="9" y="141"/>
                  </a:cubicBezTo>
                  <a:cubicBezTo>
                    <a:pt x="1" y="232"/>
                    <a:pt x="79" y="293"/>
                    <a:pt x="159" y="293"/>
                  </a:cubicBezTo>
                  <a:cubicBezTo>
                    <a:pt x="193" y="293"/>
                    <a:pt x="227" y="282"/>
                    <a:pt x="255" y="258"/>
                  </a:cubicBezTo>
                  <a:cubicBezTo>
                    <a:pt x="348" y="164"/>
                    <a:pt x="290" y="1"/>
                    <a:pt x="16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2" name="Google Shape;3982;p18"/>
            <p:cNvSpPr/>
            <p:nvPr/>
          </p:nvSpPr>
          <p:spPr>
            <a:xfrm>
              <a:off x="1648725" y="4754625"/>
              <a:ext cx="16625" cy="14325"/>
            </a:xfrm>
            <a:custGeom>
              <a:avLst/>
              <a:gdLst/>
              <a:ahLst/>
              <a:cxnLst/>
              <a:rect l="l" t="t" r="r" b="b"/>
              <a:pathLst>
                <a:path w="665" h="573" extrusionOk="0">
                  <a:moveTo>
                    <a:pt x="328" y="1"/>
                  </a:moveTo>
                  <a:cubicBezTo>
                    <a:pt x="223" y="1"/>
                    <a:pt x="118" y="59"/>
                    <a:pt x="71" y="176"/>
                  </a:cubicBezTo>
                  <a:cubicBezTo>
                    <a:pt x="1" y="317"/>
                    <a:pt x="71" y="480"/>
                    <a:pt x="211" y="551"/>
                  </a:cubicBezTo>
                  <a:cubicBezTo>
                    <a:pt x="249" y="566"/>
                    <a:pt x="286" y="572"/>
                    <a:pt x="322" y="572"/>
                  </a:cubicBezTo>
                  <a:cubicBezTo>
                    <a:pt x="512" y="572"/>
                    <a:pt x="664" y="383"/>
                    <a:pt x="586" y="176"/>
                  </a:cubicBezTo>
                  <a:cubicBezTo>
                    <a:pt x="539" y="59"/>
                    <a:pt x="434" y="1"/>
                    <a:pt x="3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3" name="Google Shape;3983;p18"/>
            <p:cNvSpPr/>
            <p:nvPr/>
          </p:nvSpPr>
          <p:spPr>
            <a:xfrm>
              <a:off x="1808200" y="4757875"/>
              <a:ext cx="17200" cy="14250"/>
            </a:xfrm>
            <a:custGeom>
              <a:avLst/>
              <a:gdLst/>
              <a:ahLst/>
              <a:cxnLst/>
              <a:rect l="l" t="t" r="r" b="b"/>
              <a:pathLst>
                <a:path w="688" h="570" extrusionOk="0">
                  <a:moveTo>
                    <a:pt x="347" y="1"/>
                  </a:moveTo>
                  <a:cubicBezTo>
                    <a:pt x="161" y="1"/>
                    <a:pt x="1" y="189"/>
                    <a:pt x="80" y="385"/>
                  </a:cubicBezTo>
                  <a:cubicBezTo>
                    <a:pt x="124" y="501"/>
                    <a:pt x="230" y="570"/>
                    <a:pt x="340" y="570"/>
                  </a:cubicBezTo>
                  <a:cubicBezTo>
                    <a:pt x="374" y="570"/>
                    <a:pt x="409" y="563"/>
                    <a:pt x="442" y="549"/>
                  </a:cubicBezTo>
                  <a:cubicBezTo>
                    <a:pt x="676" y="456"/>
                    <a:pt x="688" y="128"/>
                    <a:pt x="454" y="23"/>
                  </a:cubicBezTo>
                  <a:cubicBezTo>
                    <a:pt x="418" y="8"/>
                    <a:pt x="382"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4" name="Google Shape;3984;p18"/>
            <p:cNvSpPr/>
            <p:nvPr/>
          </p:nvSpPr>
          <p:spPr>
            <a:xfrm>
              <a:off x="1923375" y="4647650"/>
              <a:ext cx="17200" cy="14225"/>
            </a:xfrm>
            <a:custGeom>
              <a:avLst/>
              <a:gdLst/>
              <a:ahLst/>
              <a:cxnLst/>
              <a:rect l="l" t="t" r="r" b="b"/>
              <a:pathLst>
                <a:path w="688" h="569" extrusionOk="0">
                  <a:moveTo>
                    <a:pt x="349" y="1"/>
                  </a:moveTo>
                  <a:cubicBezTo>
                    <a:pt x="316" y="1"/>
                    <a:pt x="281" y="7"/>
                    <a:pt x="246" y="21"/>
                  </a:cubicBezTo>
                  <a:cubicBezTo>
                    <a:pt x="12" y="115"/>
                    <a:pt x="0" y="442"/>
                    <a:pt x="234" y="548"/>
                  </a:cubicBezTo>
                  <a:cubicBezTo>
                    <a:pt x="268" y="562"/>
                    <a:pt x="303" y="568"/>
                    <a:pt x="338" y="568"/>
                  </a:cubicBezTo>
                  <a:cubicBezTo>
                    <a:pt x="448" y="568"/>
                    <a:pt x="555" y="502"/>
                    <a:pt x="608" y="396"/>
                  </a:cubicBezTo>
                  <a:cubicBezTo>
                    <a:pt x="688" y="207"/>
                    <a:pt x="539" y="1"/>
                    <a:pt x="3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5" name="Google Shape;3985;p18"/>
            <p:cNvSpPr/>
            <p:nvPr/>
          </p:nvSpPr>
          <p:spPr>
            <a:xfrm>
              <a:off x="1926675" y="4488625"/>
              <a:ext cx="16600" cy="14125"/>
            </a:xfrm>
            <a:custGeom>
              <a:avLst/>
              <a:gdLst/>
              <a:ahLst/>
              <a:cxnLst/>
              <a:rect l="l" t="t" r="r" b="b"/>
              <a:pathLst>
                <a:path w="664" h="565" extrusionOk="0">
                  <a:moveTo>
                    <a:pt x="344" y="0"/>
                  </a:moveTo>
                  <a:cubicBezTo>
                    <a:pt x="240" y="0"/>
                    <a:pt x="136" y="56"/>
                    <a:pt x="90" y="170"/>
                  </a:cubicBezTo>
                  <a:cubicBezTo>
                    <a:pt x="1" y="359"/>
                    <a:pt x="148" y="565"/>
                    <a:pt x="345" y="565"/>
                  </a:cubicBezTo>
                  <a:cubicBezTo>
                    <a:pt x="380" y="565"/>
                    <a:pt x="416" y="558"/>
                    <a:pt x="453" y="544"/>
                  </a:cubicBezTo>
                  <a:cubicBezTo>
                    <a:pt x="593" y="486"/>
                    <a:pt x="664" y="322"/>
                    <a:pt x="605" y="182"/>
                  </a:cubicBezTo>
                  <a:cubicBezTo>
                    <a:pt x="563" y="62"/>
                    <a:pt x="454" y="0"/>
                    <a:pt x="3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6" name="Google Shape;3986;p18"/>
            <p:cNvSpPr/>
            <p:nvPr/>
          </p:nvSpPr>
          <p:spPr>
            <a:xfrm>
              <a:off x="1816025" y="4373700"/>
              <a:ext cx="17200" cy="14175"/>
            </a:xfrm>
            <a:custGeom>
              <a:avLst/>
              <a:gdLst/>
              <a:ahLst/>
              <a:cxnLst/>
              <a:rect l="l" t="t" r="r" b="b"/>
              <a:pathLst>
                <a:path w="688" h="567" extrusionOk="0">
                  <a:moveTo>
                    <a:pt x="331" y="1"/>
                  </a:moveTo>
                  <a:cubicBezTo>
                    <a:pt x="300" y="1"/>
                    <a:pt x="267" y="6"/>
                    <a:pt x="235" y="17"/>
                  </a:cubicBezTo>
                  <a:cubicBezTo>
                    <a:pt x="1" y="111"/>
                    <a:pt x="1" y="438"/>
                    <a:pt x="235" y="544"/>
                  </a:cubicBezTo>
                  <a:cubicBezTo>
                    <a:pt x="271" y="559"/>
                    <a:pt x="309" y="566"/>
                    <a:pt x="347" y="566"/>
                  </a:cubicBezTo>
                  <a:cubicBezTo>
                    <a:pt x="453" y="566"/>
                    <a:pt x="554" y="507"/>
                    <a:pt x="597" y="403"/>
                  </a:cubicBezTo>
                  <a:cubicBezTo>
                    <a:pt x="688" y="202"/>
                    <a:pt x="527" y="1"/>
                    <a:pt x="3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7" name="Google Shape;3987;p18"/>
            <p:cNvSpPr/>
            <p:nvPr/>
          </p:nvSpPr>
          <p:spPr>
            <a:xfrm>
              <a:off x="1656050" y="4370400"/>
              <a:ext cx="17200" cy="14225"/>
            </a:xfrm>
            <a:custGeom>
              <a:avLst/>
              <a:gdLst/>
              <a:ahLst/>
              <a:cxnLst/>
              <a:rect l="l" t="t" r="r" b="b"/>
              <a:pathLst>
                <a:path w="688" h="569" extrusionOk="0">
                  <a:moveTo>
                    <a:pt x="348" y="0"/>
                  </a:moveTo>
                  <a:cubicBezTo>
                    <a:pt x="314" y="0"/>
                    <a:pt x="279" y="7"/>
                    <a:pt x="246" y="21"/>
                  </a:cubicBezTo>
                  <a:cubicBezTo>
                    <a:pt x="12" y="114"/>
                    <a:pt x="0" y="442"/>
                    <a:pt x="234" y="547"/>
                  </a:cubicBezTo>
                  <a:cubicBezTo>
                    <a:pt x="272" y="562"/>
                    <a:pt x="309" y="569"/>
                    <a:pt x="345" y="569"/>
                  </a:cubicBezTo>
                  <a:cubicBezTo>
                    <a:pt x="535" y="569"/>
                    <a:pt x="687" y="381"/>
                    <a:pt x="608" y="184"/>
                  </a:cubicBezTo>
                  <a:cubicBezTo>
                    <a:pt x="564" y="68"/>
                    <a:pt x="458" y="0"/>
                    <a:pt x="3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8" name="Google Shape;3988;p18"/>
            <p:cNvSpPr/>
            <p:nvPr/>
          </p:nvSpPr>
          <p:spPr>
            <a:xfrm>
              <a:off x="1540875" y="4480775"/>
              <a:ext cx="17200" cy="14100"/>
            </a:xfrm>
            <a:custGeom>
              <a:avLst/>
              <a:gdLst/>
              <a:ahLst/>
              <a:cxnLst/>
              <a:rect l="l" t="t" r="r" b="b"/>
              <a:pathLst>
                <a:path w="688" h="564" extrusionOk="0">
                  <a:moveTo>
                    <a:pt x="338" y="0"/>
                  </a:moveTo>
                  <a:cubicBezTo>
                    <a:pt x="233" y="0"/>
                    <a:pt x="131" y="65"/>
                    <a:pt x="80" y="168"/>
                  </a:cubicBezTo>
                  <a:cubicBezTo>
                    <a:pt x="0" y="366"/>
                    <a:pt x="147" y="564"/>
                    <a:pt x="336" y="564"/>
                  </a:cubicBezTo>
                  <a:cubicBezTo>
                    <a:pt x="370" y="564"/>
                    <a:pt x="406" y="557"/>
                    <a:pt x="442" y="543"/>
                  </a:cubicBezTo>
                  <a:cubicBezTo>
                    <a:pt x="676" y="449"/>
                    <a:pt x="688" y="121"/>
                    <a:pt x="454" y="28"/>
                  </a:cubicBezTo>
                  <a:cubicBezTo>
                    <a:pt x="416" y="9"/>
                    <a:pt x="377" y="0"/>
                    <a:pt x="3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9" name="Google Shape;3989;p18"/>
            <p:cNvSpPr/>
            <p:nvPr/>
          </p:nvSpPr>
          <p:spPr>
            <a:xfrm>
              <a:off x="1537600" y="4639900"/>
              <a:ext cx="17175" cy="14200"/>
            </a:xfrm>
            <a:custGeom>
              <a:avLst/>
              <a:gdLst/>
              <a:ahLst/>
              <a:cxnLst/>
              <a:rect l="l" t="t" r="r" b="b"/>
              <a:pathLst>
                <a:path w="687" h="568" extrusionOk="0">
                  <a:moveTo>
                    <a:pt x="330" y="1"/>
                  </a:moveTo>
                  <a:cubicBezTo>
                    <a:pt x="298" y="1"/>
                    <a:pt x="266" y="6"/>
                    <a:pt x="234" y="15"/>
                  </a:cubicBezTo>
                  <a:cubicBezTo>
                    <a:pt x="0" y="109"/>
                    <a:pt x="0" y="437"/>
                    <a:pt x="222" y="542"/>
                  </a:cubicBezTo>
                  <a:cubicBezTo>
                    <a:pt x="262" y="560"/>
                    <a:pt x="302" y="568"/>
                    <a:pt x="341" y="568"/>
                  </a:cubicBezTo>
                  <a:cubicBezTo>
                    <a:pt x="530" y="568"/>
                    <a:pt x="686" y="373"/>
                    <a:pt x="608" y="179"/>
                  </a:cubicBezTo>
                  <a:cubicBezTo>
                    <a:pt x="562" y="68"/>
                    <a:pt x="450" y="1"/>
                    <a:pt x="33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0" name="Google Shape;3990;p18"/>
            <p:cNvSpPr/>
            <p:nvPr/>
          </p:nvSpPr>
          <p:spPr>
            <a:xfrm>
              <a:off x="1561275" y="4735650"/>
              <a:ext cx="7625" cy="7275"/>
            </a:xfrm>
            <a:custGeom>
              <a:avLst/>
              <a:gdLst/>
              <a:ahLst/>
              <a:cxnLst/>
              <a:rect l="l" t="t" r="r" b="b"/>
              <a:pathLst>
                <a:path w="305" h="291" extrusionOk="0">
                  <a:moveTo>
                    <a:pt x="158" y="0"/>
                  </a:moveTo>
                  <a:cubicBezTo>
                    <a:pt x="119" y="0"/>
                    <a:pt x="79" y="14"/>
                    <a:pt x="47" y="46"/>
                  </a:cubicBezTo>
                  <a:cubicBezTo>
                    <a:pt x="1" y="105"/>
                    <a:pt x="1" y="186"/>
                    <a:pt x="47" y="245"/>
                  </a:cubicBezTo>
                  <a:cubicBezTo>
                    <a:pt x="79" y="276"/>
                    <a:pt x="118" y="290"/>
                    <a:pt x="156" y="290"/>
                  </a:cubicBezTo>
                  <a:cubicBezTo>
                    <a:pt x="232" y="290"/>
                    <a:pt x="305" y="233"/>
                    <a:pt x="305" y="140"/>
                  </a:cubicBezTo>
                  <a:cubicBezTo>
                    <a:pt x="305" y="55"/>
                    <a:pt x="233" y="0"/>
                    <a:pt x="15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1" name="Google Shape;3991;p18"/>
            <p:cNvSpPr/>
            <p:nvPr/>
          </p:nvSpPr>
          <p:spPr>
            <a:xfrm>
              <a:off x="1732075" y="4810225"/>
              <a:ext cx="8800" cy="7300"/>
            </a:xfrm>
            <a:custGeom>
              <a:avLst/>
              <a:gdLst/>
              <a:ahLst/>
              <a:cxnLst/>
              <a:rect l="l" t="t" r="r" b="b"/>
              <a:pathLst>
                <a:path w="352" h="292" extrusionOk="0">
                  <a:moveTo>
                    <a:pt x="148" y="0"/>
                  </a:moveTo>
                  <a:cubicBezTo>
                    <a:pt x="73" y="0"/>
                    <a:pt x="1" y="55"/>
                    <a:pt x="1" y="140"/>
                  </a:cubicBezTo>
                  <a:cubicBezTo>
                    <a:pt x="1" y="222"/>
                    <a:pt x="59" y="292"/>
                    <a:pt x="141" y="292"/>
                  </a:cubicBezTo>
                  <a:cubicBezTo>
                    <a:pt x="270" y="292"/>
                    <a:pt x="352" y="140"/>
                    <a:pt x="258" y="46"/>
                  </a:cubicBezTo>
                  <a:cubicBezTo>
                    <a:pt x="227" y="15"/>
                    <a:pt x="187" y="0"/>
                    <a:pt x="1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2" name="Google Shape;3992;p18"/>
            <p:cNvSpPr/>
            <p:nvPr/>
          </p:nvSpPr>
          <p:spPr>
            <a:xfrm>
              <a:off x="1904350" y="4742350"/>
              <a:ext cx="9975" cy="7325"/>
            </a:xfrm>
            <a:custGeom>
              <a:avLst/>
              <a:gdLst/>
              <a:ahLst/>
              <a:cxnLst/>
              <a:rect l="l" t="t" r="r" b="b"/>
              <a:pathLst>
                <a:path w="399" h="293" extrusionOk="0">
                  <a:moveTo>
                    <a:pt x="200" y="0"/>
                  </a:moveTo>
                  <a:cubicBezTo>
                    <a:pt x="71" y="0"/>
                    <a:pt x="1" y="164"/>
                    <a:pt x="106" y="258"/>
                  </a:cubicBezTo>
                  <a:cubicBezTo>
                    <a:pt x="135" y="281"/>
                    <a:pt x="170" y="293"/>
                    <a:pt x="205" y="293"/>
                  </a:cubicBezTo>
                  <a:cubicBezTo>
                    <a:pt x="240" y="293"/>
                    <a:pt x="276" y="281"/>
                    <a:pt x="305" y="258"/>
                  </a:cubicBezTo>
                  <a:cubicBezTo>
                    <a:pt x="398" y="164"/>
                    <a:pt x="340" y="0"/>
                    <a:pt x="20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3" name="Google Shape;3993;p18"/>
            <p:cNvSpPr/>
            <p:nvPr/>
          </p:nvSpPr>
          <p:spPr>
            <a:xfrm>
              <a:off x="1979225" y="4572525"/>
              <a:ext cx="8800" cy="7225"/>
            </a:xfrm>
            <a:custGeom>
              <a:avLst/>
              <a:gdLst/>
              <a:ahLst/>
              <a:cxnLst/>
              <a:rect l="l" t="t" r="r" b="b"/>
              <a:pathLst>
                <a:path w="352" h="289" extrusionOk="0">
                  <a:moveTo>
                    <a:pt x="206" y="0"/>
                  </a:moveTo>
                  <a:cubicBezTo>
                    <a:pt x="171" y="0"/>
                    <a:pt x="136" y="13"/>
                    <a:pt x="106" y="43"/>
                  </a:cubicBezTo>
                  <a:cubicBezTo>
                    <a:pt x="1" y="125"/>
                    <a:pt x="71" y="289"/>
                    <a:pt x="200" y="289"/>
                  </a:cubicBezTo>
                  <a:cubicBezTo>
                    <a:pt x="281" y="289"/>
                    <a:pt x="340" y="230"/>
                    <a:pt x="352" y="148"/>
                  </a:cubicBezTo>
                  <a:cubicBezTo>
                    <a:pt x="352" y="61"/>
                    <a:pt x="281" y="0"/>
                    <a:pt x="2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4" name="Google Shape;3994;p18"/>
            <p:cNvSpPr/>
            <p:nvPr/>
          </p:nvSpPr>
          <p:spPr>
            <a:xfrm>
              <a:off x="1911675" y="4399575"/>
              <a:ext cx="9675" cy="7250"/>
            </a:xfrm>
            <a:custGeom>
              <a:avLst/>
              <a:gdLst/>
              <a:ahLst/>
              <a:cxnLst/>
              <a:rect l="l" t="t" r="r" b="b"/>
              <a:pathLst>
                <a:path w="387" h="290" extrusionOk="0">
                  <a:moveTo>
                    <a:pt x="187" y="0"/>
                  </a:moveTo>
                  <a:cubicBezTo>
                    <a:pt x="59" y="0"/>
                    <a:pt x="0" y="152"/>
                    <a:pt x="94" y="246"/>
                  </a:cubicBezTo>
                  <a:cubicBezTo>
                    <a:pt x="123" y="275"/>
                    <a:pt x="158" y="290"/>
                    <a:pt x="193" y="290"/>
                  </a:cubicBezTo>
                  <a:cubicBezTo>
                    <a:pt x="228" y="290"/>
                    <a:pt x="263" y="275"/>
                    <a:pt x="293" y="246"/>
                  </a:cubicBezTo>
                  <a:cubicBezTo>
                    <a:pt x="386" y="152"/>
                    <a:pt x="328" y="0"/>
                    <a:pt x="1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5" name="Google Shape;3995;p18"/>
            <p:cNvSpPr/>
            <p:nvPr/>
          </p:nvSpPr>
          <p:spPr>
            <a:xfrm>
              <a:off x="1741600" y="4326150"/>
              <a:ext cx="8350" cy="5950"/>
            </a:xfrm>
            <a:custGeom>
              <a:avLst/>
              <a:gdLst/>
              <a:ahLst/>
              <a:cxnLst/>
              <a:rect l="l" t="t" r="r" b="b"/>
              <a:pathLst>
                <a:path w="334" h="238" extrusionOk="0">
                  <a:moveTo>
                    <a:pt x="165" y="1"/>
                  </a:moveTo>
                  <a:cubicBezTo>
                    <a:pt x="105" y="1"/>
                    <a:pt x="47" y="36"/>
                    <a:pt x="29" y="106"/>
                  </a:cubicBezTo>
                  <a:cubicBezTo>
                    <a:pt x="0" y="194"/>
                    <a:pt x="82" y="238"/>
                    <a:pt x="165" y="238"/>
                  </a:cubicBezTo>
                  <a:cubicBezTo>
                    <a:pt x="249" y="238"/>
                    <a:pt x="334" y="194"/>
                    <a:pt x="310" y="106"/>
                  </a:cubicBezTo>
                  <a:cubicBezTo>
                    <a:pt x="287" y="36"/>
                    <a:pt x="225" y="1"/>
                    <a:pt x="16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6" name="Google Shape;3996;p18"/>
            <p:cNvSpPr/>
            <p:nvPr/>
          </p:nvSpPr>
          <p:spPr>
            <a:xfrm>
              <a:off x="1567125" y="4392850"/>
              <a:ext cx="9675" cy="7325"/>
            </a:xfrm>
            <a:custGeom>
              <a:avLst/>
              <a:gdLst/>
              <a:ahLst/>
              <a:cxnLst/>
              <a:rect l="l" t="t" r="r" b="b"/>
              <a:pathLst>
                <a:path w="387" h="293" extrusionOk="0">
                  <a:moveTo>
                    <a:pt x="194" y="0"/>
                  </a:moveTo>
                  <a:cubicBezTo>
                    <a:pt x="159" y="0"/>
                    <a:pt x="123" y="12"/>
                    <a:pt x="94" y="35"/>
                  </a:cubicBezTo>
                  <a:cubicBezTo>
                    <a:pt x="1" y="129"/>
                    <a:pt x="59" y="292"/>
                    <a:pt x="200" y="292"/>
                  </a:cubicBezTo>
                  <a:cubicBezTo>
                    <a:pt x="328" y="292"/>
                    <a:pt x="387" y="129"/>
                    <a:pt x="293" y="35"/>
                  </a:cubicBezTo>
                  <a:cubicBezTo>
                    <a:pt x="264" y="12"/>
                    <a:pt x="229" y="0"/>
                    <a:pt x="19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7" name="Google Shape;3997;p18"/>
            <p:cNvSpPr/>
            <p:nvPr/>
          </p:nvSpPr>
          <p:spPr>
            <a:xfrm>
              <a:off x="1493075" y="4562675"/>
              <a:ext cx="8050" cy="7225"/>
            </a:xfrm>
            <a:custGeom>
              <a:avLst/>
              <a:gdLst/>
              <a:ahLst/>
              <a:cxnLst/>
              <a:rect l="l" t="t" r="r" b="b"/>
              <a:pathLst>
                <a:path w="322" h="289" extrusionOk="0">
                  <a:moveTo>
                    <a:pt x="137" y="0"/>
                  </a:moveTo>
                  <a:cubicBezTo>
                    <a:pt x="1" y="0"/>
                    <a:pt x="1" y="289"/>
                    <a:pt x="137" y="289"/>
                  </a:cubicBezTo>
                  <a:cubicBezTo>
                    <a:pt x="146" y="289"/>
                    <a:pt x="156" y="288"/>
                    <a:pt x="167" y="285"/>
                  </a:cubicBezTo>
                  <a:cubicBezTo>
                    <a:pt x="176" y="288"/>
                    <a:pt x="185" y="289"/>
                    <a:pt x="194" y="289"/>
                  </a:cubicBezTo>
                  <a:cubicBezTo>
                    <a:pt x="321" y="289"/>
                    <a:pt x="321" y="0"/>
                    <a:pt x="194" y="0"/>
                  </a:cubicBezTo>
                  <a:cubicBezTo>
                    <a:pt x="185" y="0"/>
                    <a:pt x="176" y="1"/>
                    <a:pt x="167" y="4"/>
                  </a:cubicBezTo>
                  <a:cubicBezTo>
                    <a:pt x="156" y="1"/>
                    <a:pt x="146" y="0"/>
                    <a:pt x="13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3998" name="Google Shape;3998;p18"/>
          <p:cNvGrpSpPr/>
          <p:nvPr/>
        </p:nvGrpSpPr>
        <p:grpSpPr>
          <a:xfrm>
            <a:off x="16095469" y="8191531"/>
            <a:ext cx="2192542" cy="2400254"/>
            <a:chOff x="1385400" y="3442950"/>
            <a:chExt cx="483450" cy="529250"/>
          </a:xfrm>
        </p:grpSpPr>
        <p:sp>
          <p:nvSpPr>
            <p:cNvPr id="3999" name="Google Shape;3999;p18"/>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0" name="Google Shape;4000;p18"/>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1" name="Google Shape;4001;p18"/>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2" name="Google Shape;4002;p18"/>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3" name="Google Shape;4003;p18"/>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4" name="Google Shape;4004;p18"/>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5" name="Google Shape;4005;p18"/>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6" name="Google Shape;4006;p18"/>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7" name="Google Shape;4007;p18"/>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8" name="Google Shape;4008;p18"/>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9" name="Google Shape;4009;p18"/>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0" name="Google Shape;4010;p18"/>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1" name="Google Shape;4011;p18"/>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2" name="Google Shape;4012;p18"/>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3" name="Google Shape;4013;p18"/>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4" name="Google Shape;4014;p18"/>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5" name="Google Shape;4015;p18"/>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6" name="Google Shape;4016;p18"/>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7" name="Google Shape;4017;p18"/>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8" name="Google Shape;4018;p18"/>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9" name="Google Shape;4019;p18"/>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0" name="Google Shape;4020;p18"/>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1" name="Google Shape;4021;p18"/>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2" name="Google Shape;4022;p18"/>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3" name="Google Shape;4023;p18"/>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4" name="Google Shape;4024;p18"/>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5" name="Google Shape;4025;p18"/>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6" name="Google Shape;4026;p18"/>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7" name="Google Shape;4027;p18"/>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8" name="Google Shape;4028;p18"/>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9" name="Google Shape;4029;p18"/>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0" name="Google Shape;4030;p18"/>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1" name="Google Shape;4031;p18"/>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2" name="Google Shape;4032;p18"/>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3" name="Google Shape;4033;p18"/>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4" name="Google Shape;4034;p18"/>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5" name="Google Shape;4035;p18"/>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6" name="Google Shape;4036;p18"/>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7" name="Google Shape;4037;p18"/>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8" name="Google Shape;4038;p18"/>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9" name="Google Shape;4039;p18"/>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0" name="Google Shape;4040;p18"/>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1" name="Google Shape;4041;p18"/>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2" name="Google Shape;4042;p18"/>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3" name="Google Shape;4043;p18"/>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4" name="Google Shape;4044;p18"/>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5" name="Google Shape;4045;p18"/>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6" name="Google Shape;4046;p18"/>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7" name="Google Shape;4047;p18"/>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8" name="Google Shape;4048;p18"/>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9" name="Google Shape;4049;p18"/>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4050" name="Google Shape;4050;p18"/>
          <p:cNvSpPr/>
          <p:nvPr/>
        </p:nvSpPr>
        <p:spPr>
          <a:xfrm>
            <a:off x="786600" y="693050"/>
            <a:ext cx="16714800" cy="8847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051" name="Google Shape;4051;p18"/>
          <p:cNvSpPr txBox="1">
            <a:spLocks noGrp="1"/>
          </p:cNvSpPr>
          <p:nvPr>
            <p:ph type="subTitle" idx="1"/>
          </p:nvPr>
        </p:nvSpPr>
        <p:spPr>
          <a:xfrm flipH="1">
            <a:off x="2251350" y="7391050"/>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b="1">
                <a:latin typeface="Big Shoulders Display"/>
                <a:ea typeface="Big Shoulders Display"/>
                <a:cs typeface="Big Shoulders Display"/>
                <a:sym typeface="Big Shoulders Display"/>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4052" name="Google Shape;4052;p18"/>
          <p:cNvSpPr txBox="1">
            <a:spLocks noGrp="1"/>
          </p:cNvSpPr>
          <p:nvPr>
            <p:ph type="subTitle" idx="2"/>
          </p:nvPr>
        </p:nvSpPr>
        <p:spPr>
          <a:xfrm>
            <a:off x="2291856" y="8132376"/>
            <a:ext cx="37764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4053" name="Google Shape;4053;p18"/>
          <p:cNvSpPr txBox="1">
            <a:spLocks noGrp="1"/>
          </p:cNvSpPr>
          <p:nvPr>
            <p:ph type="subTitle" idx="3"/>
          </p:nvPr>
        </p:nvSpPr>
        <p:spPr>
          <a:xfrm flipH="1">
            <a:off x="6974950" y="7391050"/>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b="1">
                <a:latin typeface="Big Shoulders Display"/>
                <a:ea typeface="Big Shoulders Display"/>
                <a:cs typeface="Big Shoulders Display"/>
                <a:sym typeface="Big Shoulders Display"/>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4054" name="Google Shape;4054;p18"/>
          <p:cNvSpPr txBox="1">
            <a:spLocks noGrp="1"/>
          </p:cNvSpPr>
          <p:nvPr>
            <p:ph type="subTitle" idx="4"/>
          </p:nvPr>
        </p:nvSpPr>
        <p:spPr>
          <a:xfrm>
            <a:off x="7015456" y="8132376"/>
            <a:ext cx="37764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4055" name="Google Shape;4055;p18"/>
          <p:cNvSpPr txBox="1">
            <a:spLocks noGrp="1"/>
          </p:cNvSpPr>
          <p:nvPr>
            <p:ph type="subTitle" idx="5"/>
          </p:nvPr>
        </p:nvSpPr>
        <p:spPr>
          <a:xfrm flipH="1">
            <a:off x="2251350" y="4075074"/>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b="1">
                <a:latin typeface="Big Shoulders Display"/>
                <a:ea typeface="Big Shoulders Display"/>
                <a:cs typeface="Big Shoulders Display"/>
                <a:sym typeface="Big Shoulders Display"/>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4056" name="Google Shape;4056;p18"/>
          <p:cNvSpPr txBox="1">
            <a:spLocks noGrp="1"/>
          </p:cNvSpPr>
          <p:nvPr>
            <p:ph type="subTitle" idx="6"/>
          </p:nvPr>
        </p:nvSpPr>
        <p:spPr>
          <a:xfrm>
            <a:off x="2291856" y="4816402"/>
            <a:ext cx="37764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4057" name="Google Shape;4057;p18"/>
          <p:cNvSpPr txBox="1">
            <a:spLocks noGrp="1"/>
          </p:cNvSpPr>
          <p:nvPr>
            <p:ph type="subTitle" idx="7"/>
          </p:nvPr>
        </p:nvSpPr>
        <p:spPr>
          <a:xfrm flipH="1">
            <a:off x="6974950" y="4075074"/>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b="1">
                <a:latin typeface="Big Shoulders Display"/>
                <a:ea typeface="Big Shoulders Display"/>
                <a:cs typeface="Big Shoulders Display"/>
                <a:sym typeface="Big Shoulders Display"/>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4058" name="Google Shape;4058;p18"/>
          <p:cNvSpPr txBox="1">
            <a:spLocks noGrp="1"/>
          </p:cNvSpPr>
          <p:nvPr>
            <p:ph type="subTitle" idx="8"/>
          </p:nvPr>
        </p:nvSpPr>
        <p:spPr>
          <a:xfrm>
            <a:off x="7015456" y="4816402"/>
            <a:ext cx="37764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4059" name="Google Shape;4059;p18"/>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spTree>
    <p:extLst>
      <p:ext uri="{BB962C8B-B14F-4D97-AF65-F5344CB8AC3E}">
        <p14:creationId xmlns:p14="http://schemas.microsoft.com/office/powerpoint/2010/main" val="4284381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4060"/>
        <p:cNvGrpSpPr/>
        <p:nvPr/>
      </p:nvGrpSpPr>
      <p:grpSpPr>
        <a:xfrm>
          <a:off x="0" y="0"/>
          <a:ext cx="0" cy="0"/>
          <a:chOff x="0" y="0"/>
          <a:chExt cx="0" cy="0"/>
        </a:xfrm>
      </p:grpSpPr>
      <p:grpSp>
        <p:nvGrpSpPr>
          <p:cNvPr id="4061" name="Google Shape;4061;p19"/>
          <p:cNvGrpSpPr/>
          <p:nvPr/>
        </p:nvGrpSpPr>
        <p:grpSpPr>
          <a:xfrm>
            <a:off x="-1129860" y="-651502"/>
            <a:ext cx="19627120" cy="12528892"/>
            <a:chOff x="238125" y="577800"/>
            <a:chExt cx="7140250" cy="4557950"/>
          </a:xfrm>
        </p:grpSpPr>
        <p:sp>
          <p:nvSpPr>
            <p:cNvPr id="4062" name="Google Shape;4062;p19"/>
            <p:cNvSpPr/>
            <p:nvPr/>
          </p:nvSpPr>
          <p:spPr>
            <a:xfrm>
              <a:off x="6168950" y="2174400"/>
              <a:ext cx="1202125" cy="511575"/>
            </a:xfrm>
            <a:custGeom>
              <a:avLst/>
              <a:gdLst/>
              <a:ahLst/>
              <a:cxnLst/>
              <a:rect l="l" t="t" r="r" b="b"/>
              <a:pathLst>
                <a:path w="48085" h="20463" extrusionOk="0">
                  <a:moveTo>
                    <a:pt x="47792" y="1"/>
                  </a:moveTo>
                  <a:lnTo>
                    <a:pt x="1" y="19187"/>
                  </a:lnTo>
                  <a:lnTo>
                    <a:pt x="118" y="19304"/>
                  </a:lnTo>
                  <a:lnTo>
                    <a:pt x="48084" y="20463"/>
                  </a:lnTo>
                  <a:lnTo>
                    <a:pt x="47792"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63" name="Google Shape;4063;p19"/>
            <p:cNvSpPr/>
            <p:nvPr/>
          </p:nvSpPr>
          <p:spPr>
            <a:xfrm>
              <a:off x="6161650" y="2657000"/>
              <a:ext cx="1216725" cy="2478750"/>
            </a:xfrm>
            <a:custGeom>
              <a:avLst/>
              <a:gdLst/>
              <a:ahLst/>
              <a:cxnLst/>
              <a:rect l="l" t="t" r="r" b="b"/>
              <a:pathLst>
                <a:path w="48669" h="99150" extrusionOk="0">
                  <a:moveTo>
                    <a:pt x="0" y="0"/>
                  </a:moveTo>
                  <a:lnTo>
                    <a:pt x="48669" y="99150"/>
                  </a:lnTo>
                  <a:lnTo>
                    <a:pt x="47499" y="42117"/>
                  </a:lnTo>
                  <a:lnTo>
                    <a:pt x="41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64" name="Google Shape;4064;p19"/>
            <p:cNvSpPr/>
            <p:nvPr/>
          </p:nvSpPr>
          <p:spPr>
            <a:xfrm>
              <a:off x="6159600" y="649725"/>
              <a:ext cx="1189525" cy="2002325"/>
            </a:xfrm>
            <a:custGeom>
              <a:avLst/>
              <a:gdLst/>
              <a:ahLst/>
              <a:cxnLst/>
              <a:rect l="l" t="t" r="r" b="b"/>
              <a:pathLst>
                <a:path w="47581" h="80093" extrusionOk="0">
                  <a:moveTo>
                    <a:pt x="47288" y="1"/>
                  </a:moveTo>
                  <a:lnTo>
                    <a:pt x="1" y="212"/>
                  </a:lnTo>
                  <a:lnTo>
                    <a:pt x="82" y="79894"/>
                  </a:lnTo>
                  <a:lnTo>
                    <a:pt x="293" y="80092"/>
                  </a:lnTo>
                  <a:lnTo>
                    <a:pt x="47581" y="39930"/>
                  </a:lnTo>
                  <a:lnTo>
                    <a:pt x="47288"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65" name="Google Shape;4065;p19"/>
            <p:cNvSpPr/>
            <p:nvPr/>
          </p:nvSpPr>
          <p:spPr>
            <a:xfrm>
              <a:off x="339600" y="2657000"/>
              <a:ext cx="5812125" cy="871000"/>
            </a:xfrm>
            <a:custGeom>
              <a:avLst/>
              <a:gdLst/>
              <a:ahLst/>
              <a:cxnLst/>
              <a:rect l="l" t="t" r="r" b="b"/>
              <a:pathLst>
                <a:path w="232485" h="34840" extrusionOk="0">
                  <a:moveTo>
                    <a:pt x="232485" y="0"/>
                  </a:moveTo>
                  <a:lnTo>
                    <a:pt x="1" y="269"/>
                  </a:lnTo>
                  <a:lnTo>
                    <a:pt x="47" y="34840"/>
                  </a:lnTo>
                  <a:lnTo>
                    <a:pt x="26511" y="30897"/>
                  </a:lnTo>
                  <a:lnTo>
                    <a:pt x="53337" y="32255"/>
                  </a:lnTo>
                  <a:lnTo>
                    <a:pt x="138073" y="19608"/>
                  </a:lnTo>
                  <a:lnTo>
                    <a:pt x="157131" y="11407"/>
                  </a:lnTo>
                  <a:lnTo>
                    <a:pt x="231713" y="281"/>
                  </a:lnTo>
                  <a:lnTo>
                    <a:pt x="232485"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66" name="Google Shape;4066;p19"/>
            <p:cNvSpPr/>
            <p:nvPr/>
          </p:nvSpPr>
          <p:spPr>
            <a:xfrm>
              <a:off x="4330150" y="2657000"/>
              <a:ext cx="1833875" cy="2012250"/>
            </a:xfrm>
            <a:custGeom>
              <a:avLst/>
              <a:gdLst/>
              <a:ahLst/>
              <a:cxnLst/>
              <a:rect l="l" t="t" r="r" b="b"/>
              <a:pathLst>
                <a:path w="73355" h="80490" extrusionOk="0">
                  <a:moveTo>
                    <a:pt x="73260" y="0"/>
                  </a:moveTo>
                  <a:lnTo>
                    <a:pt x="72582" y="281"/>
                  </a:lnTo>
                  <a:lnTo>
                    <a:pt x="35274" y="37519"/>
                  </a:lnTo>
                  <a:lnTo>
                    <a:pt x="35285" y="45287"/>
                  </a:lnTo>
                  <a:lnTo>
                    <a:pt x="1" y="80490"/>
                  </a:lnTo>
                  <a:lnTo>
                    <a:pt x="1" y="80490"/>
                  </a:lnTo>
                  <a:lnTo>
                    <a:pt x="73354" y="80408"/>
                  </a:lnTo>
                  <a:lnTo>
                    <a:pt x="7326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67" name="Google Shape;4067;p19"/>
            <p:cNvSpPr/>
            <p:nvPr/>
          </p:nvSpPr>
          <p:spPr>
            <a:xfrm>
              <a:off x="3715075" y="659400"/>
              <a:ext cx="2399800" cy="1996450"/>
            </a:xfrm>
            <a:custGeom>
              <a:avLst/>
              <a:gdLst/>
              <a:ahLst/>
              <a:cxnLst/>
              <a:rect l="l" t="t" r="r" b="b"/>
              <a:pathLst>
                <a:path w="95992" h="79858" extrusionOk="0">
                  <a:moveTo>
                    <a:pt x="69540" y="0"/>
                  </a:moveTo>
                  <a:lnTo>
                    <a:pt x="10799" y="70"/>
                  </a:lnTo>
                  <a:lnTo>
                    <a:pt x="1" y="643"/>
                  </a:lnTo>
                  <a:lnTo>
                    <a:pt x="60146" y="53722"/>
                  </a:lnTo>
                  <a:lnTo>
                    <a:pt x="69598" y="53710"/>
                  </a:lnTo>
                  <a:lnTo>
                    <a:pt x="95910" y="79858"/>
                  </a:lnTo>
                  <a:lnTo>
                    <a:pt x="95992" y="79764"/>
                  </a:lnTo>
                  <a:lnTo>
                    <a:pt x="74477" y="27341"/>
                  </a:lnTo>
                  <a:lnTo>
                    <a:pt x="74477" y="27329"/>
                  </a:lnTo>
                  <a:lnTo>
                    <a:pt x="77027" y="18531"/>
                  </a:lnTo>
                  <a:lnTo>
                    <a:pt x="6954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68" name="Google Shape;4068;p19"/>
            <p:cNvSpPr/>
            <p:nvPr/>
          </p:nvSpPr>
          <p:spPr>
            <a:xfrm>
              <a:off x="1401575" y="660850"/>
              <a:ext cx="4757175" cy="1989150"/>
            </a:xfrm>
            <a:custGeom>
              <a:avLst/>
              <a:gdLst/>
              <a:ahLst/>
              <a:cxnLst/>
              <a:rect l="l" t="t" r="r" b="b"/>
              <a:pathLst>
                <a:path w="190287" h="79566" extrusionOk="0">
                  <a:moveTo>
                    <a:pt x="103362" y="1"/>
                  </a:moveTo>
                  <a:lnTo>
                    <a:pt x="1" y="328"/>
                  </a:lnTo>
                  <a:lnTo>
                    <a:pt x="190286" y="79566"/>
                  </a:lnTo>
                  <a:lnTo>
                    <a:pt x="163893" y="53500"/>
                  </a:lnTo>
                  <a:lnTo>
                    <a:pt x="154440" y="53512"/>
                  </a:lnTo>
                  <a:lnTo>
                    <a:pt x="10336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69" name="Google Shape;4069;p19"/>
            <p:cNvSpPr/>
            <p:nvPr/>
          </p:nvSpPr>
          <p:spPr>
            <a:xfrm>
              <a:off x="6158725" y="654700"/>
              <a:ext cx="360075" cy="1995300"/>
            </a:xfrm>
            <a:custGeom>
              <a:avLst/>
              <a:gdLst/>
              <a:ahLst/>
              <a:cxnLst/>
              <a:rect l="l" t="t" r="r" b="b"/>
              <a:pathLst>
                <a:path w="14403" h="79812" extrusionOk="0">
                  <a:moveTo>
                    <a:pt x="14402" y="1"/>
                  </a:moveTo>
                  <a:lnTo>
                    <a:pt x="36" y="13"/>
                  </a:lnTo>
                  <a:lnTo>
                    <a:pt x="0" y="79812"/>
                  </a:lnTo>
                  <a:lnTo>
                    <a:pt x="1440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0" name="Google Shape;4070;p19"/>
            <p:cNvSpPr/>
            <p:nvPr/>
          </p:nvSpPr>
          <p:spPr>
            <a:xfrm>
              <a:off x="6154750" y="2075550"/>
              <a:ext cx="1190875" cy="574600"/>
            </a:xfrm>
            <a:custGeom>
              <a:avLst/>
              <a:gdLst/>
              <a:ahLst/>
              <a:cxnLst/>
              <a:rect l="l" t="t" r="r" b="b"/>
              <a:pathLst>
                <a:path w="47635" h="22984" extrusionOk="0">
                  <a:moveTo>
                    <a:pt x="47623" y="1"/>
                  </a:moveTo>
                  <a:cubicBezTo>
                    <a:pt x="47623" y="1"/>
                    <a:pt x="16489" y="15638"/>
                    <a:pt x="4652" y="21115"/>
                  </a:cubicBezTo>
                  <a:lnTo>
                    <a:pt x="4652" y="21115"/>
                  </a:lnTo>
                  <a:cubicBezTo>
                    <a:pt x="16491" y="16736"/>
                    <a:pt x="47634" y="6189"/>
                    <a:pt x="47634" y="6189"/>
                  </a:cubicBezTo>
                  <a:lnTo>
                    <a:pt x="47623" y="1"/>
                  </a:lnTo>
                  <a:close/>
                  <a:moveTo>
                    <a:pt x="4652" y="21115"/>
                  </a:moveTo>
                  <a:lnTo>
                    <a:pt x="4652" y="21115"/>
                  </a:lnTo>
                  <a:cubicBezTo>
                    <a:pt x="1744" y="22191"/>
                    <a:pt x="0" y="22894"/>
                    <a:pt x="171" y="22978"/>
                  </a:cubicBezTo>
                  <a:cubicBezTo>
                    <a:pt x="179" y="22981"/>
                    <a:pt x="190" y="22983"/>
                    <a:pt x="205" y="22983"/>
                  </a:cubicBezTo>
                  <a:cubicBezTo>
                    <a:pt x="496" y="22983"/>
                    <a:pt x="2139" y="22278"/>
                    <a:pt x="4652" y="21115"/>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1" name="Google Shape;4071;p19"/>
            <p:cNvSpPr/>
            <p:nvPr/>
          </p:nvSpPr>
          <p:spPr>
            <a:xfrm>
              <a:off x="6158725" y="2649975"/>
              <a:ext cx="1219650" cy="2485775"/>
            </a:xfrm>
            <a:custGeom>
              <a:avLst/>
              <a:gdLst/>
              <a:ahLst/>
              <a:cxnLst/>
              <a:rect l="l" t="t" r="r" b="b"/>
              <a:pathLst>
                <a:path w="48786" h="99431" extrusionOk="0">
                  <a:moveTo>
                    <a:pt x="0" y="1"/>
                  </a:moveTo>
                  <a:lnTo>
                    <a:pt x="28944" y="80654"/>
                  </a:lnTo>
                  <a:lnTo>
                    <a:pt x="48786" y="99431"/>
                  </a:lnTo>
                  <a:lnTo>
                    <a:pt x="0"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2" name="Google Shape;4072;p19"/>
            <p:cNvSpPr/>
            <p:nvPr/>
          </p:nvSpPr>
          <p:spPr>
            <a:xfrm>
              <a:off x="3817450" y="2649975"/>
              <a:ext cx="2341300" cy="2032450"/>
            </a:xfrm>
            <a:custGeom>
              <a:avLst/>
              <a:gdLst/>
              <a:ahLst/>
              <a:cxnLst/>
              <a:rect l="l" t="t" r="r" b="b"/>
              <a:pathLst>
                <a:path w="93652" h="81298" extrusionOk="0">
                  <a:moveTo>
                    <a:pt x="93651" y="1"/>
                  </a:moveTo>
                  <a:lnTo>
                    <a:pt x="0" y="81297"/>
                  </a:lnTo>
                  <a:lnTo>
                    <a:pt x="8634" y="80782"/>
                  </a:lnTo>
                  <a:lnTo>
                    <a:pt x="20509" y="80771"/>
                  </a:lnTo>
                  <a:lnTo>
                    <a:pt x="55793" y="45568"/>
                  </a:lnTo>
                  <a:lnTo>
                    <a:pt x="55782" y="37800"/>
                  </a:lnTo>
                  <a:lnTo>
                    <a:pt x="93651"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3" name="Google Shape;4073;p19"/>
            <p:cNvSpPr/>
            <p:nvPr/>
          </p:nvSpPr>
          <p:spPr>
            <a:xfrm>
              <a:off x="5327200" y="2649975"/>
              <a:ext cx="831550" cy="2026300"/>
            </a:xfrm>
            <a:custGeom>
              <a:avLst/>
              <a:gdLst/>
              <a:ahLst/>
              <a:cxnLst/>
              <a:rect l="l" t="t" r="r" b="b"/>
              <a:pathLst>
                <a:path w="33262" h="81052" extrusionOk="0">
                  <a:moveTo>
                    <a:pt x="33261" y="1"/>
                  </a:moveTo>
                  <a:lnTo>
                    <a:pt x="1" y="80923"/>
                  </a:lnTo>
                  <a:lnTo>
                    <a:pt x="12414" y="81051"/>
                  </a:lnTo>
                  <a:lnTo>
                    <a:pt x="33261"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4" name="Google Shape;4074;p19"/>
            <p:cNvSpPr/>
            <p:nvPr/>
          </p:nvSpPr>
          <p:spPr>
            <a:xfrm>
              <a:off x="4619125" y="651775"/>
              <a:ext cx="1539625" cy="1998225"/>
            </a:xfrm>
            <a:custGeom>
              <a:avLst/>
              <a:gdLst/>
              <a:ahLst/>
              <a:cxnLst/>
              <a:rect l="l" t="t" r="r" b="b"/>
              <a:pathLst>
                <a:path w="61585" h="79929" extrusionOk="0">
                  <a:moveTo>
                    <a:pt x="12027" y="1"/>
                  </a:moveTo>
                  <a:lnTo>
                    <a:pt x="1" y="13"/>
                  </a:lnTo>
                  <a:lnTo>
                    <a:pt x="61584" y="79929"/>
                  </a:lnTo>
                  <a:lnTo>
                    <a:pt x="12027"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5" name="Google Shape;4075;p19"/>
            <p:cNvSpPr/>
            <p:nvPr/>
          </p:nvSpPr>
          <p:spPr>
            <a:xfrm>
              <a:off x="5497425" y="655575"/>
              <a:ext cx="661325" cy="1994425"/>
            </a:xfrm>
            <a:custGeom>
              <a:avLst/>
              <a:gdLst/>
              <a:ahLst/>
              <a:cxnLst/>
              <a:rect l="l" t="t" r="r" b="b"/>
              <a:pathLst>
                <a:path w="26453" h="79777" extrusionOk="0">
                  <a:moveTo>
                    <a:pt x="9688" y="1"/>
                  </a:moveTo>
                  <a:lnTo>
                    <a:pt x="1" y="13"/>
                  </a:lnTo>
                  <a:lnTo>
                    <a:pt x="7488" y="18544"/>
                  </a:lnTo>
                  <a:lnTo>
                    <a:pt x="4938" y="27342"/>
                  </a:lnTo>
                  <a:lnTo>
                    <a:pt x="26452" y="79777"/>
                  </a:lnTo>
                  <a:lnTo>
                    <a:pt x="7886" y="28792"/>
                  </a:lnTo>
                  <a:lnTo>
                    <a:pt x="12870" y="17713"/>
                  </a:lnTo>
                  <a:lnTo>
                    <a:pt x="9688"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6" name="Google Shape;4076;p19"/>
            <p:cNvSpPr/>
            <p:nvPr/>
          </p:nvSpPr>
          <p:spPr>
            <a:xfrm>
              <a:off x="238125" y="2419225"/>
              <a:ext cx="5920625" cy="420300"/>
            </a:xfrm>
            <a:custGeom>
              <a:avLst/>
              <a:gdLst/>
              <a:ahLst/>
              <a:cxnLst/>
              <a:rect l="l" t="t" r="r" b="b"/>
              <a:pathLst>
                <a:path w="236825" h="16812" extrusionOk="0">
                  <a:moveTo>
                    <a:pt x="1614" y="0"/>
                  </a:moveTo>
                  <a:lnTo>
                    <a:pt x="0" y="16812"/>
                  </a:lnTo>
                  <a:lnTo>
                    <a:pt x="108450" y="13068"/>
                  </a:lnTo>
                  <a:lnTo>
                    <a:pt x="100612" y="9827"/>
                  </a:lnTo>
                  <a:lnTo>
                    <a:pt x="236824" y="9231"/>
                  </a:lnTo>
                  <a:lnTo>
                    <a:pt x="1614"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7" name="Google Shape;4077;p19"/>
            <p:cNvSpPr/>
            <p:nvPr/>
          </p:nvSpPr>
          <p:spPr>
            <a:xfrm>
              <a:off x="632950" y="577800"/>
              <a:ext cx="6431025" cy="2098225"/>
            </a:xfrm>
            <a:custGeom>
              <a:avLst/>
              <a:gdLst/>
              <a:ahLst/>
              <a:cxnLst/>
              <a:rect l="l" t="t" r="r" b="b"/>
              <a:pathLst>
                <a:path w="257241" h="83929" extrusionOk="0">
                  <a:moveTo>
                    <a:pt x="257240" y="0"/>
                  </a:moveTo>
                  <a:lnTo>
                    <a:pt x="233339" y="47124"/>
                  </a:lnTo>
                  <a:lnTo>
                    <a:pt x="233245" y="47299"/>
                  </a:lnTo>
                  <a:lnTo>
                    <a:pt x="233304" y="47498"/>
                  </a:lnTo>
                  <a:lnTo>
                    <a:pt x="236230" y="57745"/>
                  </a:lnTo>
                  <a:lnTo>
                    <a:pt x="236230" y="57745"/>
                  </a:lnTo>
                  <a:lnTo>
                    <a:pt x="220609" y="81839"/>
                  </a:lnTo>
                  <a:lnTo>
                    <a:pt x="220609" y="81839"/>
                  </a:lnTo>
                  <a:lnTo>
                    <a:pt x="164673" y="68784"/>
                  </a:lnTo>
                  <a:lnTo>
                    <a:pt x="164673" y="68784"/>
                  </a:lnTo>
                  <a:lnTo>
                    <a:pt x="166912" y="67047"/>
                  </a:lnTo>
                  <a:lnTo>
                    <a:pt x="169403" y="65117"/>
                  </a:lnTo>
                  <a:lnTo>
                    <a:pt x="166327" y="64274"/>
                  </a:lnTo>
                  <a:lnTo>
                    <a:pt x="7898" y="5218"/>
                  </a:lnTo>
                  <a:lnTo>
                    <a:pt x="1" y="5218"/>
                  </a:lnTo>
                  <a:lnTo>
                    <a:pt x="162764" y="66310"/>
                  </a:lnTo>
                  <a:lnTo>
                    <a:pt x="162764" y="66310"/>
                  </a:lnTo>
                  <a:lnTo>
                    <a:pt x="160243" y="68346"/>
                  </a:lnTo>
                  <a:lnTo>
                    <a:pt x="157739" y="70370"/>
                  </a:lnTo>
                  <a:lnTo>
                    <a:pt x="160863" y="71036"/>
                  </a:lnTo>
                  <a:lnTo>
                    <a:pt x="220833" y="83788"/>
                  </a:lnTo>
                  <a:lnTo>
                    <a:pt x="221476" y="83929"/>
                  </a:lnTo>
                  <a:lnTo>
                    <a:pt x="221815" y="83379"/>
                  </a:lnTo>
                  <a:lnTo>
                    <a:pt x="237445" y="58191"/>
                  </a:lnTo>
                  <a:lnTo>
                    <a:pt x="237609" y="57934"/>
                  </a:lnTo>
                  <a:lnTo>
                    <a:pt x="237527" y="57676"/>
                  </a:lnTo>
                  <a:lnTo>
                    <a:pt x="234371" y="47405"/>
                  </a:lnTo>
                  <a:lnTo>
                    <a:pt x="257240"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8" name="Google Shape;4078;p19"/>
            <p:cNvSpPr/>
            <p:nvPr/>
          </p:nvSpPr>
          <p:spPr>
            <a:xfrm>
              <a:off x="2229875" y="2618975"/>
              <a:ext cx="4471700" cy="2377850"/>
            </a:xfrm>
            <a:custGeom>
              <a:avLst/>
              <a:gdLst/>
              <a:ahLst/>
              <a:cxnLst/>
              <a:rect l="l" t="t" r="r" b="b"/>
              <a:pathLst>
                <a:path w="178868" h="95114" extrusionOk="0">
                  <a:moveTo>
                    <a:pt x="157658" y="0"/>
                  </a:moveTo>
                  <a:lnTo>
                    <a:pt x="156008" y="737"/>
                  </a:lnTo>
                  <a:lnTo>
                    <a:pt x="115365" y="19046"/>
                  </a:lnTo>
                  <a:lnTo>
                    <a:pt x="114979" y="19222"/>
                  </a:lnTo>
                  <a:lnTo>
                    <a:pt x="114722" y="19538"/>
                  </a:lnTo>
                  <a:lnTo>
                    <a:pt x="109107" y="26623"/>
                  </a:lnTo>
                  <a:lnTo>
                    <a:pt x="109107" y="26623"/>
                  </a:lnTo>
                  <a:lnTo>
                    <a:pt x="29108" y="59888"/>
                  </a:lnTo>
                  <a:lnTo>
                    <a:pt x="24850" y="61654"/>
                  </a:lnTo>
                  <a:lnTo>
                    <a:pt x="29061" y="63561"/>
                  </a:lnTo>
                  <a:lnTo>
                    <a:pt x="35752" y="66582"/>
                  </a:lnTo>
                  <a:lnTo>
                    <a:pt x="35752" y="66582"/>
                  </a:lnTo>
                  <a:lnTo>
                    <a:pt x="1" y="81332"/>
                  </a:lnTo>
                  <a:lnTo>
                    <a:pt x="3253" y="85719"/>
                  </a:lnTo>
                  <a:lnTo>
                    <a:pt x="43065" y="68592"/>
                  </a:lnTo>
                  <a:lnTo>
                    <a:pt x="47522" y="66673"/>
                  </a:lnTo>
                  <a:lnTo>
                    <a:pt x="43124" y="64766"/>
                  </a:lnTo>
                  <a:lnTo>
                    <a:pt x="36117" y="61727"/>
                  </a:lnTo>
                  <a:lnTo>
                    <a:pt x="36117" y="61727"/>
                  </a:lnTo>
                  <a:lnTo>
                    <a:pt x="111528" y="29049"/>
                  </a:lnTo>
                  <a:lnTo>
                    <a:pt x="112019" y="28839"/>
                  </a:lnTo>
                  <a:lnTo>
                    <a:pt x="112277" y="28488"/>
                  </a:lnTo>
                  <a:lnTo>
                    <a:pt x="117738" y="21276"/>
                  </a:lnTo>
                  <a:lnTo>
                    <a:pt x="117738" y="21276"/>
                  </a:lnTo>
                  <a:lnTo>
                    <a:pt x="155902" y="3328"/>
                  </a:lnTo>
                  <a:lnTo>
                    <a:pt x="155902" y="3328"/>
                  </a:lnTo>
                  <a:lnTo>
                    <a:pt x="177438" y="60073"/>
                  </a:lnTo>
                  <a:lnTo>
                    <a:pt x="168210" y="70253"/>
                  </a:lnTo>
                  <a:lnTo>
                    <a:pt x="168105" y="70370"/>
                  </a:lnTo>
                  <a:lnTo>
                    <a:pt x="168116" y="70499"/>
                  </a:lnTo>
                  <a:lnTo>
                    <a:pt x="173615" y="95113"/>
                  </a:lnTo>
                  <a:lnTo>
                    <a:pt x="169133" y="70552"/>
                  </a:lnTo>
                  <a:lnTo>
                    <a:pt x="178692" y="60449"/>
                  </a:lnTo>
                  <a:lnTo>
                    <a:pt x="178868" y="60262"/>
                  </a:lnTo>
                  <a:lnTo>
                    <a:pt x="178786" y="60028"/>
                  </a:lnTo>
                  <a:lnTo>
                    <a:pt x="158137" y="1369"/>
                  </a:lnTo>
                  <a:lnTo>
                    <a:pt x="157658"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9" name="Google Shape;4079;p19"/>
            <p:cNvSpPr/>
            <p:nvPr/>
          </p:nvSpPr>
          <p:spPr>
            <a:xfrm>
              <a:off x="4725575" y="2649975"/>
              <a:ext cx="1433175" cy="2154100"/>
            </a:xfrm>
            <a:custGeom>
              <a:avLst/>
              <a:gdLst/>
              <a:ahLst/>
              <a:cxnLst/>
              <a:rect l="l" t="t" r="r" b="b"/>
              <a:pathLst>
                <a:path w="57327" h="86164" extrusionOk="0">
                  <a:moveTo>
                    <a:pt x="57326" y="1"/>
                  </a:moveTo>
                  <a:lnTo>
                    <a:pt x="28874" y="38514"/>
                  </a:lnTo>
                  <a:lnTo>
                    <a:pt x="28711" y="38736"/>
                  </a:lnTo>
                  <a:lnTo>
                    <a:pt x="28711" y="39028"/>
                  </a:lnTo>
                  <a:lnTo>
                    <a:pt x="28553" y="48282"/>
                  </a:lnTo>
                  <a:lnTo>
                    <a:pt x="1" y="83847"/>
                  </a:lnTo>
                  <a:lnTo>
                    <a:pt x="3019" y="86164"/>
                  </a:lnTo>
                  <a:lnTo>
                    <a:pt x="30442" y="49300"/>
                  </a:lnTo>
                  <a:lnTo>
                    <a:pt x="30664" y="48996"/>
                  </a:lnTo>
                  <a:lnTo>
                    <a:pt x="30664" y="48657"/>
                  </a:lnTo>
                  <a:lnTo>
                    <a:pt x="30471" y="39301"/>
                  </a:lnTo>
                  <a:lnTo>
                    <a:pt x="30471" y="39301"/>
                  </a:lnTo>
                  <a:lnTo>
                    <a:pt x="57326"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0" name="Google Shape;4080;p19"/>
            <p:cNvSpPr/>
            <p:nvPr/>
          </p:nvSpPr>
          <p:spPr>
            <a:xfrm>
              <a:off x="5269600" y="2975275"/>
              <a:ext cx="38550" cy="28625"/>
            </a:xfrm>
            <a:custGeom>
              <a:avLst/>
              <a:gdLst/>
              <a:ahLst/>
              <a:cxnLst/>
              <a:rect l="l" t="t" r="r" b="b"/>
              <a:pathLst>
                <a:path w="1542" h="1145" extrusionOk="0">
                  <a:moveTo>
                    <a:pt x="773" y="1"/>
                  </a:moveTo>
                  <a:cubicBezTo>
                    <a:pt x="630" y="1"/>
                    <a:pt x="489" y="53"/>
                    <a:pt x="375" y="162"/>
                  </a:cubicBezTo>
                  <a:cubicBezTo>
                    <a:pt x="0" y="513"/>
                    <a:pt x="246" y="1133"/>
                    <a:pt x="761" y="1144"/>
                  </a:cubicBezTo>
                  <a:cubicBezTo>
                    <a:pt x="766" y="1144"/>
                    <a:pt x="770" y="1145"/>
                    <a:pt x="775" y="1145"/>
                  </a:cubicBezTo>
                  <a:cubicBezTo>
                    <a:pt x="1281" y="1145"/>
                    <a:pt x="1541" y="544"/>
                    <a:pt x="1194" y="173"/>
                  </a:cubicBezTo>
                  <a:cubicBezTo>
                    <a:pt x="1073" y="59"/>
                    <a:pt x="923" y="1"/>
                    <a:pt x="7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1" name="Google Shape;4081;p19"/>
            <p:cNvSpPr/>
            <p:nvPr/>
          </p:nvSpPr>
          <p:spPr>
            <a:xfrm>
              <a:off x="5328100" y="2976200"/>
              <a:ext cx="30350" cy="28875"/>
            </a:xfrm>
            <a:custGeom>
              <a:avLst/>
              <a:gdLst/>
              <a:ahLst/>
              <a:cxnLst/>
              <a:rect l="l" t="t" r="r" b="b"/>
              <a:pathLst>
                <a:path w="1214" h="1155" extrusionOk="0">
                  <a:moveTo>
                    <a:pt x="628" y="1"/>
                  </a:moveTo>
                  <a:cubicBezTo>
                    <a:pt x="491" y="1"/>
                    <a:pt x="351" y="50"/>
                    <a:pt x="234" y="160"/>
                  </a:cubicBezTo>
                  <a:cubicBezTo>
                    <a:pt x="12" y="382"/>
                    <a:pt x="0" y="745"/>
                    <a:pt x="222" y="979"/>
                  </a:cubicBezTo>
                  <a:cubicBezTo>
                    <a:pt x="339" y="1100"/>
                    <a:pt x="486" y="1154"/>
                    <a:pt x="631" y="1154"/>
                  </a:cubicBezTo>
                  <a:cubicBezTo>
                    <a:pt x="919" y="1154"/>
                    <a:pt x="1197" y="936"/>
                    <a:pt x="1205" y="593"/>
                  </a:cubicBezTo>
                  <a:cubicBezTo>
                    <a:pt x="1213" y="239"/>
                    <a:pt x="928" y="1"/>
                    <a:pt x="6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2" name="Google Shape;4082;p19"/>
            <p:cNvSpPr/>
            <p:nvPr/>
          </p:nvSpPr>
          <p:spPr>
            <a:xfrm>
              <a:off x="5330525" y="2921400"/>
              <a:ext cx="30350" cy="28850"/>
            </a:xfrm>
            <a:custGeom>
              <a:avLst/>
              <a:gdLst/>
              <a:ahLst/>
              <a:cxnLst/>
              <a:rect l="l" t="t" r="r" b="b"/>
              <a:pathLst>
                <a:path w="1214" h="1154" extrusionOk="0">
                  <a:moveTo>
                    <a:pt x="586" y="0"/>
                  </a:moveTo>
                  <a:cubicBezTo>
                    <a:pt x="294" y="0"/>
                    <a:pt x="16" y="219"/>
                    <a:pt x="8" y="562"/>
                  </a:cubicBezTo>
                  <a:cubicBezTo>
                    <a:pt x="0" y="916"/>
                    <a:pt x="291" y="1153"/>
                    <a:pt x="591" y="1153"/>
                  </a:cubicBezTo>
                  <a:cubicBezTo>
                    <a:pt x="728" y="1153"/>
                    <a:pt x="866" y="1104"/>
                    <a:pt x="979" y="995"/>
                  </a:cubicBezTo>
                  <a:cubicBezTo>
                    <a:pt x="1213" y="772"/>
                    <a:pt x="1213" y="410"/>
                    <a:pt x="1003" y="176"/>
                  </a:cubicBezTo>
                  <a:cubicBezTo>
                    <a:pt x="882" y="55"/>
                    <a:pt x="732" y="0"/>
                    <a:pt x="58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3" name="Google Shape;4083;p19"/>
            <p:cNvSpPr/>
            <p:nvPr/>
          </p:nvSpPr>
          <p:spPr>
            <a:xfrm>
              <a:off x="5270775" y="2920475"/>
              <a:ext cx="38525" cy="28725"/>
            </a:xfrm>
            <a:custGeom>
              <a:avLst/>
              <a:gdLst/>
              <a:ahLst/>
              <a:cxnLst/>
              <a:rect l="l" t="t" r="r" b="b"/>
              <a:pathLst>
                <a:path w="1541" h="1149" extrusionOk="0">
                  <a:moveTo>
                    <a:pt x="777" y="1"/>
                  </a:moveTo>
                  <a:cubicBezTo>
                    <a:pt x="631" y="1"/>
                    <a:pt x="484" y="56"/>
                    <a:pt x="374" y="166"/>
                  </a:cubicBezTo>
                  <a:cubicBezTo>
                    <a:pt x="0" y="517"/>
                    <a:pt x="246" y="1137"/>
                    <a:pt x="760" y="1149"/>
                  </a:cubicBezTo>
                  <a:cubicBezTo>
                    <a:pt x="765" y="1149"/>
                    <a:pt x="770" y="1149"/>
                    <a:pt x="775" y="1149"/>
                  </a:cubicBezTo>
                  <a:cubicBezTo>
                    <a:pt x="1280" y="1149"/>
                    <a:pt x="1541" y="548"/>
                    <a:pt x="1182" y="178"/>
                  </a:cubicBezTo>
                  <a:cubicBezTo>
                    <a:pt x="1075" y="59"/>
                    <a:pt x="926" y="1"/>
                    <a:pt x="7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4" name="Google Shape;4084;p19"/>
            <p:cNvSpPr/>
            <p:nvPr/>
          </p:nvSpPr>
          <p:spPr>
            <a:xfrm>
              <a:off x="5267850" y="3017800"/>
              <a:ext cx="36925" cy="31600"/>
            </a:xfrm>
            <a:custGeom>
              <a:avLst/>
              <a:gdLst/>
              <a:ahLst/>
              <a:cxnLst/>
              <a:rect l="l" t="t" r="r" b="b"/>
              <a:pathLst>
                <a:path w="1477" h="1264" extrusionOk="0">
                  <a:moveTo>
                    <a:pt x="718" y="0"/>
                  </a:moveTo>
                  <a:cubicBezTo>
                    <a:pt x="483" y="0"/>
                    <a:pt x="250" y="126"/>
                    <a:pt x="140" y="379"/>
                  </a:cubicBezTo>
                  <a:cubicBezTo>
                    <a:pt x="0" y="695"/>
                    <a:pt x="140" y="1070"/>
                    <a:pt x="456" y="1210"/>
                  </a:cubicBezTo>
                  <a:cubicBezTo>
                    <a:pt x="544" y="1247"/>
                    <a:pt x="632" y="1264"/>
                    <a:pt x="716" y="1264"/>
                  </a:cubicBezTo>
                  <a:cubicBezTo>
                    <a:pt x="1138" y="1264"/>
                    <a:pt x="1476" y="841"/>
                    <a:pt x="1310" y="403"/>
                  </a:cubicBezTo>
                  <a:cubicBezTo>
                    <a:pt x="1203" y="135"/>
                    <a:pt x="960"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5" name="Google Shape;4085;p19"/>
            <p:cNvSpPr/>
            <p:nvPr/>
          </p:nvSpPr>
          <p:spPr>
            <a:xfrm>
              <a:off x="5326325" y="3018925"/>
              <a:ext cx="38350" cy="31725"/>
            </a:xfrm>
            <a:custGeom>
              <a:avLst/>
              <a:gdLst/>
              <a:ahLst/>
              <a:cxnLst/>
              <a:rect l="l" t="t" r="r" b="b"/>
              <a:pathLst>
                <a:path w="1534" h="1269" extrusionOk="0">
                  <a:moveTo>
                    <a:pt x="756" y="0"/>
                  </a:moveTo>
                  <a:cubicBezTo>
                    <a:pt x="339" y="0"/>
                    <a:pt x="0" y="432"/>
                    <a:pt x="176" y="872"/>
                  </a:cubicBezTo>
                  <a:cubicBezTo>
                    <a:pt x="265" y="1121"/>
                    <a:pt x="503" y="1269"/>
                    <a:pt x="756" y="1269"/>
                  </a:cubicBezTo>
                  <a:cubicBezTo>
                    <a:pt x="835" y="1269"/>
                    <a:pt x="917" y="1254"/>
                    <a:pt x="995" y="1223"/>
                  </a:cubicBezTo>
                  <a:cubicBezTo>
                    <a:pt x="1510" y="1025"/>
                    <a:pt x="1533" y="276"/>
                    <a:pt x="1007" y="54"/>
                  </a:cubicBezTo>
                  <a:cubicBezTo>
                    <a:pt x="923" y="17"/>
                    <a:pt x="838" y="0"/>
                    <a:pt x="75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6" name="Google Shape;4086;p19"/>
            <p:cNvSpPr/>
            <p:nvPr/>
          </p:nvSpPr>
          <p:spPr>
            <a:xfrm>
              <a:off x="5369325" y="2977925"/>
              <a:ext cx="38400" cy="31725"/>
            </a:xfrm>
            <a:custGeom>
              <a:avLst/>
              <a:gdLst/>
              <a:ahLst/>
              <a:cxnLst/>
              <a:rect l="l" t="t" r="r" b="b"/>
              <a:pathLst>
                <a:path w="1536" h="1269" extrusionOk="0">
                  <a:moveTo>
                    <a:pt x="765" y="1"/>
                  </a:moveTo>
                  <a:cubicBezTo>
                    <a:pt x="691" y="1"/>
                    <a:pt x="615" y="14"/>
                    <a:pt x="539" y="44"/>
                  </a:cubicBezTo>
                  <a:cubicBezTo>
                    <a:pt x="12" y="255"/>
                    <a:pt x="1" y="992"/>
                    <a:pt x="515" y="1214"/>
                  </a:cubicBezTo>
                  <a:cubicBezTo>
                    <a:pt x="598" y="1251"/>
                    <a:pt x="685" y="1268"/>
                    <a:pt x="770" y="1268"/>
                  </a:cubicBezTo>
                  <a:cubicBezTo>
                    <a:pt x="1011" y="1268"/>
                    <a:pt x="1242" y="1128"/>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7" name="Google Shape;4087;p19"/>
            <p:cNvSpPr/>
            <p:nvPr/>
          </p:nvSpPr>
          <p:spPr>
            <a:xfrm>
              <a:off x="5370450" y="2918650"/>
              <a:ext cx="36925" cy="31625"/>
            </a:xfrm>
            <a:custGeom>
              <a:avLst/>
              <a:gdLst/>
              <a:ahLst/>
              <a:cxnLst/>
              <a:rect l="l" t="t" r="r" b="b"/>
              <a:pathLst>
                <a:path w="1477" h="1265" extrusionOk="0">
                  <a:moveTo>
                    <a:pt x="767" y="0"/>
                  </a:moveTo>
                  <a:cubicBezTo>
                    <a:pt x="533" y="0"/>
                    <a:pt x="299" y="126"/>
                    <a:pt x="190" y="379"/>
                  </a:cubicBezTo>
                  <a:cubicBezTo>
                    <a:pt x="0" y="818"/>
                    <a:pt x="337" y="1265"/>
                    <a:pt x="767" y="1265"/>
                  </a:cubicBezTo>
                  <a:cubicBezTo>
                    <a:pt x="841" y="1265"/>
                    <a:pt x="919" y="1251"/>
                    <a:pt x="997" y="1222"/>
                  </a:cubicBezTo>
                  <a:cubicBezTo>
                    <a:pt x="1313" y="1093"/>
                    <a:pt x="1477" y="730"/>
                    <a:pt x="1360" y="403"/>
                  </a:cubicBezTo>
                  <a:cubicBezTo>
                    <a:pt x="1252" y="135"/>
                    <a:pt x="1009" y="0"/>
                    <a:pt x="76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8" name="Google Shape;4088;p19"/>
            <p:cNvSpPr/>
            <p:nvPr/>
          </p:nvSpPr>
          <p:spPr>
            <a:xfrm>
              <a:off x="5329225" y="2875775"/>
              <a:ext cx="36900" cy="31725"/>
            </a:xfrm>
            <a:custGeom>
              <a:avLst/>
              <a:gdLst/>
              <a:ahLst/>
              <a:cxnLst/>
              <a:rect l="l" t="t" r="r" b="b"/>
              <a:pathLst>
                <a:path w="1476" h="1269" extrusionOk="0">
                  <a:moveTo>
                    <a:pt x="754" y="1"/>
                  </a:moveTo>
                  <a:cubicBezTo>
                    <a:pt x="335" y="1"/>
                    <a:pt x="1" y="429"/>
                    <a:pt x="166" y="866"/>
                  </a:cubicBezTo>
                  <a:cubicBezTo>
                    <a:pt x="273" y="1134"/>
                    <a:pt x="516" y="1268"/>
                    <a:pt x="760" y="1268"/>
                  </a:cubicBezTo>
                  <a:cubicBezTo>
                    <a:pt x="996" y="1268"/>
                    <a:pt x="1232" y="1142"/>
                    <a:pt x="1347" y="889"/>
                  </a:cubicBezTo>
                  <a:cubicBezTo>
                    <a:pt x="1476" y="573"/>
                    <a:pt x="1336" y="199"/>
                    <a:pt x="1020" y="59"/>
                  </a:cubicBezTo>
                  <a:cubicBezTo>
                    <a:pt x="930" y="19"/>
                    <a:pt x="840" y="1"/>
                    <a:pt x="7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9" name="Google Shape;4089;p19"/>
            <p:cNvSpPr/>
            <p:nvPr/>
          </p:nvSpPr>
          <p:spPr>
            <a:xfrm>
              <a:off x="5269300" y="2874675"/>
              <a:ext cx="38400" cy="31700"/>
            </a:xfrm>
            <a:custGeom>
              <a:avLst/>
              <a:gdLst/>
              <a:ahLst/>
              <a:cxnLst/>
              <a:rect l="l" t="t" r="r" b="b"/>
              <a:pathLst>
                <a:path w="1536" h="1268" extrusionOk="0">
                  <a:moveTo>
                    <a:pt x="776" y="0"/>
                  </a:moveTo>
                  <a:cubicBezTo>
                    <a:pt x="700" y="0"/>
                    <a:pt x="624" y="14"/>
                    <a:pt x="550" y="44"/>
                  </a:cubicBezTo>
                  <a:cubicBezTo>
                    <a:pt x="24" y="255"/>
                    <a:pt x="1" y="992"/>
                    <a:pt x="527" y="1214"/>
                  </a:cubicBezTo>
                  <a:cubicBezTo>
                    <a:pt x="612" y="1251"/>
                    <a:pt x="696" y="1267"/>
                    <a:pt x="778" y="1267"/>
                  </a:cubicBezTo>
                  <a:cubicBezTo>
                    <a:pt x="1195" y="1267"/>
                    <a:pt x="1536" y="837"/>
                    <a:pt x="1369" y="407"/>
                  </a:cubicBezTo>
                  <a:cubicBezTo>
                    <a:pt x="1270" y="155"/>
                    <a:pt x="1027" y="0"/>
                    <a:pt x="7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0" name="Google Shape;4090;p19"/>
            <p:cNvSpPr/>
            <p:nvPr/>
          </p:nvSpPr>
          <p:spPr>
            <a:xfrm>
              <a:off x="5226300" y="2915700"/>
              <a:ext cx="38650" cy="31650"/>
            </a:xfrm>
            <a:custGeom>
              <a:avLst/>
              <a:gdLst/>
              <a:ahLst/>
              <a:cxnLst/>
              <a:rect l="l" t="t" r="r" b="b"/>
              <a:pathLst>
                <a:path w="1546" h="1266" extrusionOk="0">
                  <a:moveTo>
                    <a:pt x="778" y="0"/>
                  </a:moveTo>
                  <a:cubicBezTo>
                    <a:pt x="533" y="0"/>
                    <a:pt x="304" y="145"/>
                    <a:pt x="200" y="380"/>
                  </a:cubicBezTo>
                  <a:cubicBezTo>
                    <a:pt x="0" y="819"/>
                    <a:pt x="344" y="1266"/>
                    <a:pt x="776" y="1266"/>
                  </a:cubicBezTo>
                  <a:cubicBezTo>
                    <a:pt x="851" y="1266"/>
                    <a:pt x="929" y="1252"/>
                    <a:pt x="1007" y="1223"/>
                  </a:cubicBezTo>
                  <a:cubicBezTo>
                    <a:pt x="1522" y="1012"/>
                    <a:pt x="1545" y="287"/>
                    <a:pt x="1030" y="53"/>
                  </a:cubicBezTo>
                  <a:cubicBezTo>
                    <a:pt x="947" y="17"/>
                    <a:pt x="861" y="0"/>
                    <a:pt x="7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1" name="Google Shape;4091;p19"/>
            <p:cNvSpPr/>
            <p:nvPr/>
          </p:nvSpPr>
          <p:spPr>
            <a:xfrm>
              <a:off x="5226600" y="2975000"/>
              <a:ext cx="36925" cy="31525"/>
            </a:xfrm>
            <a:custGeom>
              <a:avLst/>
              <a:gdLst/>
              <a:ahLst/>
              <a:cxnLst/>
              <a:rect l="l" t="t" r="r" b="b"/>
              <a:pathLst>
                <a:path w="1477" h="1261" extrusionOk="0">
                  <a:moveTo>
                    <a:pt x="710" y="1"/>
                  </a:moveTo>
                  <a:cubicBezTo>
                    <a:pt x="636" y="1"/>
                    <a:pt x="558" y="14"/>
                    <a:pt x="480" y="44"/>
                  </a:cubicBezTo>
                  <a:cubicBezTo>
                    <a:pt x="164" y="173"/>
                    <a:pt x="0" y="535"/>
                    <a:pt x="129" y="863"/>
                  </a:cubicBezTo>
                  <a:cubicBezTo>
                    <a:pt x="231" y="1126"/>
                    <a:pt x="473" y="1261"/>
                    <a:pt x="716" y="1261"/>
                  </a:cubicBezTo>
                  <a:cubicBezTo>
                    <a:pt x="947" y="1261"/>
                    <a:pt x="1179" y="1138"/>
                    <a:pt x="1287" y="886"/>
                  </a:cubicBezTo>
                  <a:cubicBezTo>
                    <a:pt x="1477" y="448"/>
                    <a:pt x="1140" y="1"/>
                    <a:pt x="7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2" name="Google Shape;4092;p19"/>
            <p:cNvSpPr/>
            <p:nvPr/>
          </p:nvSpPr>
          <p:spPr>
            <a:xfrm>
              <a:off x="5223975" y="3035250"/>
              <a:ext cx="16700" cy="15925"/>
            </a:xfrm>
            <a:custGeom>
              <a:avLst/>
              <a:gdLst/>
              <a:ahLst/>
              <a:cxnLst/>
              <a:rect l="l" t="t" r="r" b="b"/>
              <a:pathLst>
                <a:path w="668" h="637" extrusionOk="0">
                  <a:moveTo>
                    <a:pt x="349" y="0"/>
                  </a:moveTo>
                  <a:cubicBezTo>
                    <a:pt x="273" y="0"/>
                    <a:pt x="195" y="28"/>
                    <a:pt x="129" y="91"/>
                  </a:cubicBezTo>
                  <a:cubicBezTo>
                    <a:pt x="0" y="208"/>
                    <a:pt x="0" y="407"/>
                    <a:pt x="117" y="535"/>
                  </a:cubicBezTo>
                  <a:cubicBezTo>
                    <a:pt x="183" y="606"/>
                    <a:pt x="265" y="637"/>
                    <a:pt x="346" y="637"/>
                  </a:cubicBezTo>
                  <a:cubicBezTo>
                    <a:pt x="506" y="637"/>
                    <a:pt x="659" y="512"/>
                    <a:pt x="667" y="325"/>
                  </a:cubicBezTo>
                  <a:cubicBezTo>
                    <a:pt x="667" y="132"/>
                    <a:pt x="513" y="0"/>
                    <a:pt x="3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3" name="Google Shape;4093;p19"/>
            <p:cNvSpPr/>
            <p:nvPr/>
          </p:nvSpPr>
          <p:spPr>
            <a:xfrm>
              <a:off x="5306750" y="3070950"/>
              <a:ext cx="18450" cy="16000"/>
            </a:xfrm>
            <a:custGeom>
              <a:avLst/>
              <a:gdLst/>
              <a:ahLst/>
              <a:cxnLst/>
              <a:rect l="l" t="t" r="r" b="b"/>
              <a:pathLst>
                <a:path w="738" h="640" extrusionOk="0">
                  <a:moveTo>
                    <a:pt x="315" y="0"/>
                  </a:moveTo>
                  <a:cubicBezTo>
                    <a:pt x="156" y="0"/>
                    <a:pt x="0" y="125"/>
                    <a:pt x="0" y="312"/>
                  </a:cubicBezTo>
                  <a:cubicBezTo>
                    <a:pt x="0" y="488"/>
                    <a:pt x="129" y="628"/>
                    <a:pt x="304" y="640"/>
                  </a:cubicBezTo>
                  <a:cubicBezTo>
                    <a:pt x="585" y="640"/>
                    <a:pt x="737" y="301"/>
                    <a:pt x="538" y="102"/>
                  </a:cubicBezTo>
                  <a:cubicBezTo>
                    <a:pt x="476" y="32"/>
                    <a:pt x="395" y="0"/>
                    <a:pt x="31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4" name="Google Shape;4094;p19"/>
            <p:cNvSpPr/>
            <p:nvPr/>
          </p:nvSpPr>
          <p:spPr>
            <a:xfrm>
              <a:off x="5389225" y="3038750"/>
              <a:ext cx="16900" cy="15950"/>
            </a:xfrm>
            <a:custGeom>
              <a:avLst/>
              <a:gdLst/>
              <a:ahLst/>
              <a:cxnLst/>
              <a:rect l="l" t="t" r="r" b="b"/>
              <a:pathLst>
                <a:path w="676" h="638" extrusionOk="0">
                  <a:moveTo>
                    <a:pt x="346" y="1"/>
                  </a:moveTo>
                  <a:cubicBezTo>
                    <a:pt x="269" y="1"/>
                    <a:pt x="191" y="29"/>
                    <a:pt x="129" y="91"/>
                  </a:cubicBezTo>
                  <a:cubicBezTo>
                    <a:pt x="12" y="208"/>
                    <a:pt x="0" y="407"/>
                    <a:pt x="117" y="536"/>
                  </a:cubicBezTo>
                  <a:cubicBezTo>
                    <a:pt x="183" y="606"/>
                    <a:pt x="265" y="637"/>
                    <a:pt x="346" y="637"/>
                  </a:cubicBezTo>
                  <a:cubicBezTo>
                    <a:pt x="506" y="637"/>
                    <a:pt x="659" y="512"/>
                    <a:pt x="667" y="325"/>
                  </a:cubicBezTo>
                  <a:cubicBezTo>
                    <a:pt x="675" y="133"/>
                    <a:pt x="513" y="1"/>
                    <a:pt x="34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5" name="Google Shape;4095;p19"/>
            <p:cNvSpPr/>
            <p:nvPr/>
          </p:nvSpPr>
          <p:spPr>
            <a:xfrm>
              <a:off x="5425775" y="2957650"/>
              <a:ext cx="16125" cy="15250"/>
            </a:xfrm>
            <a:custGeom>
              <a:avLst/>
              <a:gdLst/>
              <a:ahLst/>
              <a:cxnLst/>
              <a:rect l="l" t="t" r="r" b="b"/>
              <a:pathLst>
                <a:path w="645" h="610" extrusionOk="0">
                  <a:moveTo>
                    <a:pt x="320" y="1"/>
                  </a:moveTo>
                  <a:cubicBezTo>
                    <a:pt x="169" y="1"/>
                    <a:pt x="18" y="97"/>
                    <a:pt x="1" y="293"/>
                  </a:cubicBezTo>
                  <a:cubicBezTo>
                    <a:pt x="1" y="469"/>
                    <a:pt x="141" y="609"/>
                    <a:pt x="316" y="609"/>
                  </a:cubicBezTo>
                  <a:cubicBezTo>
                    <a:pt x="323" y="610"/>
                    <a:pt x="330" y="610"/>
                    <a:pt x="337" y="610"/>
                  </a:cubicBezTo>
                  <a:cubicBezTo>
                    <a:pt x="503" y="610"/>
                    <a:pt x="633" y="474"/>
                    <a:pt x="644" y="305"/>
                  </a:cubicBezTo>
                  <a:cubicBezTo>
                    <a:pt x="632" y="103"/>
                    <a:pt x="476" y="1"/>
                    <a:pt x="32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6" name="Google Shape;4096;p19"/>
            <p:cNvSpPr/>
            <p:nvPr/>
          </p:nvSpPr>
          <p:spPr>
            <a:xfrm>
              <a:off x="5393300" y="2874250"/>
              <a:ext cx="16700" cy="15800"/>
            </a:xfrm>
            <a:custGeom>
              <a:avLst/>
              <a:gdLst/>
              <a:ahLst/>
              <a:cxnLst/>
              <a:rect l="l" t="t" r="r" b="b"/>
              <a:pathLst>
                <a:path w="668" h="632" extrusionOk="0">
                  <a:moveTo>
                    <a:pt x="322" y="0"/>
                  </a:moveTo>
                  <a:cubicBezTo>
                    <a:pt x="162" y="0"/>
                    <a:pt x="9" y="120"/>
                    <a:pt x="1" y="307"/>
                  </a:cubicBezTo>
                  <a:cubicBezTo>
                    <a:pt x="1" y="499"/>
                    <a:pt x="160" y="631"/>
                    <a:pt x="325" y="631"/>
                  </a:cubicBezTo>
                  <a:cubicBezTo>
                    <a:pt x="400" y="631"/>
                    <a:pt x="477" y="603"/>
                    <a:pt x="539" y="541"/>
                  </a:cubicBezTo>
                  <a:cubicBezTo>
                    <a:pt x="668" y="424"/>
                    <a:pt x="668" y="225"/>
                    <a:pt x="551" y="96"/>
                  </a:cubicBezTo>
                  <a:cubicBezTo>
                    <a:pt x="485" y="30"/>
                    <a:pt x="403" y="0"/>
                    <a:pt x="3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7" name="Google Shape;4097;p19"/>
            <p:cNvSpPr/>
            <p:nvPr/>
          </p:nvSpPr>
          <p:spPr>
            <a:xfrm>
              <a:off x="5308775" y="2838325"/>
              <a:ext cx="18450" cy="16025"/>
            </a:xfrm>
            <a:custGeom>
              <a:avLst/>
              <a:gdLst/>
              <a:ahLst/>
              <a:cxnLst/>
              <a:rect l="l" t="t" r="r" b="b"/>
              <a:pathLst>
                <a:path w="738" h="641" extrusionOk="0">
                  <a:moveTo>
                    <a:pt x="434" y="1"/>
                  </a:moveTo>
                  <a:cubicBezTo>
                    <a:pt x="141" y="1"/>
                    <a:pt x="1" y="340"/>
                    <a:pt x="188" y="539"/>
                  </a:cubicBezTo>
                  <a:cubicBezTo>
                    <a:pt x="254" y="609"/>
                    <a:pt x="338" y="640"/>
                    <a:pt x="419" y="640"/>
                  </a:cubicBezTo>
                  <a:cubicBezTo>
                    <a:pt x="582" y="640"/>
                    <a:pt x="738" y="515"/>
                    <a:pt x="738" y="328"/>
                  </a:cubicBezTo>
                  <a:cubicBezTo>
                    <a:pt x="738" y="153"/>
                    <a:pt x="598" y="12"/>
                    <a:pt x="43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8" name="Google Shape;4098;p19"/>
            <p:cNvSpPr/>
            <p:nvPr/>
          </p:nvSpPr>
          <p:spPr>
            <a:xfrm>
              <a:off x="5228050" y="2870825"/>
              <a:ext cx="16700" cy="15775"/>
            </a:xfrm>
            <a:custGeom>
              <a:avLst/>
              <a:gdLst/>
              <a:ahLst/>
              <a:cxnLst/>
              <a:rect l="l" t="t" r="r" b="b"/>
              <a:pathLst>
                <a:path w="668" h="631" extrusionOk="0">
                  <a:moveTo>
                    <a:pt x="316" y="0"/>
                  </a:moveTo>
                  <a:cubicBezTo>
                    <a:pt x="158" y="0"/>
                    <a:pt x="9" y="119"/>
                    <a:pt x="1" y="303"/>
                  </a:cubicBezTo>
                  <a:cubicBezTo>
                    <a:pt x="1" y="502"/>
                    <a:pt x="157" y="630"/>
                    <a:pt x="320" y="630"/>
                  </a:cubicBezTo>
                  <a:cubicBezTo>
                    <a:pt x="397" y="630"/>
                    <a:pt x="475" y="601"/>
                    <a:pt x="539" y="537"/>
                  </a:cubicBezTo>
                  <a:cubicBezTo>
                    <a:pt x="668" y="420"/>
                    <a:pt x="668" y="222"/>
                    <a:pt x="551" y="105"/>
                  </a:cubicBezTo>
                  <a:cubicBezTo>
                    <a:pt x="483" y="32"/>
                    <a:pt x="398" y="0"/>
                    <a:pt x="3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9" name="Google Shape;4099;p19"/>
            <p:cNvSpPr/>
            <p:nvPr/>
          </p:nvSpPr>
          <p:spPr>
            <a:xfrm>
              <a:off x="5192175" y="2952400"/>
              <a:ext cx="18650" cy="15825"/>
            </a:xfrm>
            <a:custGeom>
              <a:avLst/>
              <a:gdLst/>
              <a:ahLst/>
              <a:cxnLst/>
              <a:rect l="l" t="t" r="r" b="b"/>
              <a:pathLst>
                <a:path w="746" h="633" extrusionOk="0">
                  <a:moveTo>
                    <a:pt x="325" y="0"/>
                  </a:moveTo>
                  <a:cubicBezTo>
                    <a:pt x="149" y="0"/>
                    <a:pt x="9" y="129"/>
                    <a:pt x="9" y="305"/>
                  </a:cubicBezTo>
                  <a:cubicBezTo>
                    <a:pt x="1" y="500"/>
                    <a:pt x="162" y="633"/>
                    <a:pt x="328" y="633"/>
                  </a:cubicBezTo>
                  <a:cubicBezTo>
                    <a:pt x="401" y="633"/>
                    <a:pt x="475" y="607"/>
                    <a:pt x="535" y="550"/>
                  </a:cubicBezTo>
                  <a:cubicBezTo>
                    <a:pt x="746" y="351"/>
                    <a:pt x="605" y="12"/>
                    <a:pt x="32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0" name="Google Shape;4100;p19"/>
            <p:cNvSpPr/>
            <p:nvPr/>
          </p:nvSpPr>
          <p:spPr>
            <a:xfrm>
              <a:off x="5240925" y="3092775"/>
              <a:ext cx="27750" cy="23925"/>
            </a:xfrm>
            <a:custGeom>
              <a:avLst/>
              <a:gdLst/>
              <a:ahLst/>
              <a:cxnLst/>
              <a:rect l="l" t="t" r="r" b="b"/>
              <a:pathLst>
                <a:path w="1110" h="957" extrusionOk="0">
                  <a:moveTo>
                    <a:pt x="541" y="1"/>
                  </a:moveTo>
                  <a:cubicBezTo>
                    <a:pt x="364" y="1"/>
                    <a:pt x="187" y="97"/>
                    <a:pt x="106" y="293"/>
                  </a:cubicBezTo>
                  <a:cubicBezTo>
                    <a:pt x="1" y="527"/>
                    <a:pt x="118" y="808"/>
                    <a:pt x="352" y="913"/>
                  </a:cubicBezTo>
                  <a:cubicBezTo>
                    <a:pt x="418" y="943"/>
                    <a:pt x="484" y="957"/>
                    <a:pt x="547" y="957"/>
                  </a:cubicBezTo>
                  <a:cubicBezTo>
                    <a:pt x="857" y="957"/>
                    <a:pt x="1110" y="635"/>
                    <a:pt x="983" y="305"/>
                  </a:cubicBezTo>
                  <a:cubicBezTo>
                    <a:pt x="906" y="103"/>
                    <a:pt x="724"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1" name="Google Shape;4101;p19"/>
            <p:cNvSpPr/>
            <p:nvPr/>
          </p:nvSpPr>
          <p:spPr>
            <a:xfrm>
              <a:off x="5359425" y="3095025"/>
              <a:ext cx="28650" cy="23875"/>
            </a:xfrm>
            <a:custGeom>
              <a:avLst/>
              <a:gdLst/>
              <a:ahLst/>
              <a:cxnLst/>
              <a:rect l="l" t="t" r="r" b="b"/>
              <a:pathLst>
                <a:path w="1146" h="955" extrusionOk="0">
                  <a:moveTo>
                    <a:pt x="573" y="1"/>
                  </a:moveTo>
                  <a:cubicBezTo>
                    <a:pt x="259" y="1"/>
                    <a:pt x="0" y="326"/>
                    <a:pt x="128" y="660"/>
                  </a:cubicBezTo>
                  <a:cubicBezTo>
                    <a:pt x="199" y="837"/>
                    <a:pt x="377" y="954"/>
                    <a:pt x="567" y="954"/>
                  </a:cubicBezTo>
                  <a:cubicBezTo>
                    <a:pt x="627" y="954"/>
                    <a:pt x="688" y="942"/>
                    <a:pt x="748" y="917"/>
                  </a:cubicBezTo>
                  <a:cubicBezTo>
                    <a:pt x="1134" y="765"/>
                    <a:pt x="1145" y="215"/>
                    <a:pt x="759" y="40"/>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2" name="Google Shape;4102;p19"/>
            <p:cNvSpPr/>
            <p:nvPr/>
          </p:nvSpPr>
          <p:spPr>
            <a:xfrm>
              <a:off x="5445375" y="3012975"/>
              <a:ext cx="28650" cy="23825"/>
            </a:xfrm>
            <a:custGeom>
              <a:avLst/>
              <a:gdLst/>
              <a:ahLst/>
              <a:cxnLst/>
              <a:rect l="l" t="t" r="r" b="b"/>
              <a:pathLst>
                <a:path w="1146" h="953" extrusionOk="0">
                  <a:moveTo>
                    <a:pt x="574" y="1"/>
                  </a:moveTo>
                  <a:cubicBezTo>
                    <a:pt x="517" y="1"/>
                    <a:pt x="458" y="11"/>
                    <a:pt x="398" y="34"/>
                  </a:cubicBezTo>
                  <a:cubicBezTo>
                    <a:pt x="12" y="186"/>
                    <a:pt x="0" y="748"/>
                    <a:pt x="386" y="912"/>
                  </a:cubicBezTo>
                  <a:cubicBezTo>
                    <a:pt x="448" y="939"/>
                    <a:pt x="512" y="952"/>
                    <a:pt x="576" y="952"/>
                  </a:cubicBezTo>
                  <a:cubicBezTo>
                    <a:pt x="755" y="952"/>
                    <a:pt x="929" y="847"/>
                    <a:pt x="1007" y="666"/>
                  </a:cubicBezTo>
                  <a:cubicBezTo>
                    <a:pt x="1146" y="338"/>
                    <a:pt x="896" y="1"/>
                    <a:pt x="57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3" name="Google Shape;4103;p19"/>
            <p:cNvSpPr/>
            <p:nvPr/>
          </p:nvSpPr>
          <p:spPr>
            <a:xfrm>
              <a:off x="5447750" y="2894400"/>
              <a:ext cx="27775" cy="23750"/>
            </a:xfrm>
            <a:custGeom>
              <a:avLst/>
              <a:gdLst/>
              <a:ahLst/>
              <a:cxnLst/>
              <a:rect l="l" t="t" r="r" b="b"/>
              <a:pathLst>
                <a:path w="1111" h="950" extrusionOk="0">
                  <a:moveTo>
                    <a:pt x="579" y="1"/>
                  </a:moveTo>
                  <a:cubicBezTo>
                    <a:pt x="403" y="1"/>
                    <a:pt x="226" y="95"/>
                    <a:pt x="139" y="285"/>
                  </a:cubicBezTo>
                  <a:cubicBezTo>
                    <a:pt x="0" y="613"/>
                    <a:pt x="250" y="950"/>
                    <a:pt x="572" y="950"/>
                  </a:cubicBezTo>
                  <a:cubicBezTo>
                    <a:pt x="629" y="950"/>
                    <a:pt x="688" y="939"/>
                    <a:pt x="748" y="916"/>
                  </a:cubicBezTo>
                  <a:cubicBezTo>
                    <a:pt x="993" y="823"/>
                    <a:pt x="1110" y="542"/>
                    <a:pt x="1017" y="296"/>
                  </a:cubicBezTo>
                  <a:cubicBezTo>
                    <a:pt x="940" y="100"/>
                    <a:pt x="760" y="1"/>
                    <a:pt x="5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4" name="Google Shape;4104;p19"/>
            <p:cNvSpPr/>
            <p:nvPr/>
          </p:nvSpPr>
          <p:spPr>
            <a:xfrm>
              <a:off x="5365275" y="2808700"/>
              <a:ext cx="27775" cy="23850"/>
            </a:xfrm>
            <a:custGeom>
              <a:avLst/>
              <a:gdLst/>
              <a:ahLst/>
              <a:cxnLst/>
              <a:rect l="l" t="t" r="r" b="b"/>
              <a:pathLst>
                <a:path w="1111" h="954" extrusionOk="0">
                  <a:moveTo>
                    <a:pt x="573" y="1"/>
                  </a:moveTo>
                  <a:cubicBezTo>
                    <a:pt x="259" y="1"/>
                    <a:pt x="0" y="324"/>
                    <a:pt x="128" y="648"/>
                  </a:cubicBezTo>
                  <a:cubicBezTo>
                    <a:pt x="205" y="851"/>
                    <a:pt x="390" y="953"/>
                    <a:pt x="574" y="953"/>
                  </a:cubicBezTo>
                  <a:cubicBezTo>
                    <a:pt x="750" y="953"/>
                    <a:pt x="925" y="860"/>
                    <a:pt x="1005" y="671"/>
                  </a:cubicBezTo>
                  <a:cubicBezTo>
                    <a:pt x="1110" y="425"/>
                    <a:pt x="1005" y="145"/>
                    <a:pt x="759" y="39"/>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5" name="Google Shape;4105;p19"/>
            <p:cNvSpPr/>
            <p:nvPr/>
          </p:nvSpPr>
          <p:spPr>
            <a:xfrm>
              <a:off x="5245900" y="2806225"/>
              <a:ext cx="28625" cy="23850"/>
            </a:xfrm>
            <a:custGeom>
              <a:avLst/>
              <a:gdLst/>
              <a:ahLst/>
              <a:cxnLst/>
              <a:rect l="l" t="t" r="r" b="b"/>
              <a:pathLst>
                <a:path w="1145" h="954" extrusionOk="0">
                  <a:moveTo>
                    <a:pt x="578" y="1"/>
                  </a:moveTo>
                  <a:cubicBezTo>
                    <a:pt x="522" y="1"/>
                    <a:pt x="465" y="11"/>
                    <a:pt x="410" y="33"/>
                  </a:cubicBezTo>
                  <a:cubicBezTo>
                    <a:pt x="12" y="197"/>
                    <a:pt x="1" y="747"/>
                    <a:pt x="387" y="910"/>
                  </a:cubicBezTo>
                  <a:cubicBezTo>
                    <a:pt x="453" y="940"/>
                    <a:pt x="519" y="954"/>
                    <a:pt x="582" y="954"/>
                  </a:cubicBezTo>
                  <a:cubicBezTo>
                    <a:pt x="892" y="954"/>
                    <a:pt x="1145" y="632"/>
                    <a:pt x="1018" y="302"/>
                  </a:cubicBezTo>
                  <a:cubicBezTo>
                    <a:pt x="947" y="114"/>
                    <a:pt x="765" y="1"/>
                    <a:pt x="5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6" name="Google Shape;4106;p19"/>
            <p:cNvSpPr/>
            <p:nvPr/>
          </p:nvSpPr>
          <p:spPr>
            <a:xfrm>
              <a:off x="5159950" y="2888500"/>
              <a:ext cx="28650" cy="23800"/>
            </a:xfrm>
            <a:custGeom>
              <a:avLst/>
              <a:gdLst/>
              <a:ahLst/>
              <a:cxnLst/>
              <a:rect l="l" t="t" r="r" b="b"/>
              <a:pathLst>
                <a:path w="1146" h="952" extrusionOk="0">
                  <a:moveTo>
                    <a:pt x="575" y="0"/>
                  </a:moveTo>
                  <a:cubicBezTo>
                    <a:pt x="391" y="0"/>
                    <a:pt x="217" y="105"/>
                    <a:pt x="139" y="287"/>
                  </a:cubicBezTo>
                  <a:cubicBezTo>
                    <a:pt x="0" y="615"/>
                    <a:pt x="250" y="952"/>
                    <a:pt x="572" y="952"/>
                  </a:cubicBezTo>
                  <a:cubicBezTo>
                    <a:pt x="629" y="952"/>
                    <a:pt x="688" y="941"/>
                    <a:pt x="748" y="918"/>
                  </a:cubicBezTo>
                  <a:cubicBezTo>
                    <a:pt x="1134" y="766"/>
                    <a:pt x="1146" y="217"/>
                    <a:pt x="771" y="41"/>
                  </a:cubicBezTo>
                  <a:cubicBezTo>
                    <a:pt x="707" y="14"/>
                    <a:pt x="640"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7" name="Google Shape;4107;p19"/>
            <p:cNvSpPr/>
            <p:nvPr/>
          </p:nvSpPr>
          <p:spPr>
            <a:xfrm>
              <a:off x="5158450" y="3007125"/>
              <a:ext cx="27775" cy="23750"/>
            </a:xfrm>
            <a:custGeom>
              <a:avLst/>
              <a:gdLst/>
              <a:ahLst/>
              <a:cxnLst/>
              <a:rect l="l" t="t" r="r" b="b"/>
              <a:pathLst>
                <a:path w="1111" h="950" extrusionOk="0">
                  <a:moveTo>
                    <a:pt x="539" y="1"/>
                  </a:moveTo>
                  <a:cubicBezTo>
                    <a:pt x="482" y="1"/>
                    <a:pt x="423" y="11"/>
                    <a:pt x="363" y="34"/>
                  </a:cubicBezTo>
                  <a:cubicBezTo>
                    <a:pt x="118" y="128"/>
                    <a:pt x="1" y="409"/>
                    <a:pt x="94" y="654"/>
                  </a:cubicBezTo>
                  <a:cubicBezTo>
                    <a:pt x="171" y="850"/>
                    <a:pt x="351" y="950"/>
                    <a:pt x="532" y="950"/>
                  </a:cubicBezTo>
                  <a:cubicBezTo>
                    <a:pt x="708" y="950"/>
                    <a:pt x="885" y="856"/>
                    <a:pt x="972" y="666"/>
                  </a:cubicBezTo>
                  <a:cubicBezTo>
                    <a:pt x="1111" y="338"/>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8" name="Google Shape;4108;p19"/>
            <p:cNvSpPr/>
            <p:nvPr/>
          </p:nvSpPr>
          <p:spPr>
            <a:xfrm>
              <a:off x="5171325" y="3092925"/>
              <a:ext cx="10550" cy="8075"/>
            </a:xfrm>
            <a:custGeom>
              <a:avLst/>
              <a:gdLst/>
              <a:ahLst/>
              <a:cxnLst/>
              <a:rect l="l" t="t" r="r" b="b"/>
              <a:pathLst>
                <a:path w="422" h="323" extrusionOk="0">
                  <a:moveTo>
                    <a:pt x="205" y="1"/>
                  </a:moveTo>
                  <a:cubicBezTo>
                    <a:pt x="164" y="1"/>
                    <a:pt x="123" y="18"/>
                    <a:pt x="94" y="53"/>
                  </a:cubicBezTo>
                  <a:cubicBezTo>
                    <a:pt x="0" y="147"/>
                    <a:pt x="71" y="322"/>
                    <a:pt x="211" y="322"/>
                  </a:cubicBezTo>
                  <a:cubicBezTo>
                    <a:pt x="351" y="322"/>
                    <a:pt x="422" y="147"/>
                    <a:pt x="316" y="53"/>
                  </a:cubicBezTo>
                  <a:cubicBezTo>
                    <a:pt x="287" y="18"/>
                    <a:pt x="246" y="1"/>
                    <a:pt x="2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9" name="Google Shape;4109;p19"/>
            <p:cNvSpPr/>
            <p:nvPr/>
          </p:nvSpPr>
          <p:spPr>
            <a:xfrm>
              <a:off x="5308875" y="3152700"/>
              <a:ext cx="9300" cy="7850"/>
            </a:xfrm>
            <a:custGeom>
              <a:avLst/>
              <a:gdLst/>
              <a:ahLst/>
              <a:cxnLst/>
              <a:rect l="l" t="t" r="r" b="b"/>
              <a:pathLst>
                <a:path w="372" h="314" extrusionOk="0">
                  <a:moveTo>
                    <a:pt x="143" y="1"/>
                  </a:moveTo>
                  <a:cubicBezTo>
                    <a:pt x="69" y="1"/>
                    <a:pt x="9" y="68"/>
                    <a:pt x="9" y="154"/>
                  </a:cubicBezTo>
                  <a:cubicBezTo>
                    <a:pt x="1" y="251"/>
                    <a:pt x="81" y="314"/>
                    <a:pt x="162" y="314"/>
                  </a:cubicBezTo>
                  <a:cubicBezTo>
                    <a:pt x="199" y="314"/>
                    <a:pt x="237" y="301"/>
                    <a:pt x="266" y="271"/>
                  </a:cubicBezTo>
                  <a:cubicBezTo>
                    <a:pt x="371" y="166"/>
                    <a:pt x="301" y="2"/>
                    <a:pt x="161" y="2"/>
                  </a:cubicBezTo>
                  <a:cubicBezTo>
                    <a:pt x="155" y="1"/>
                    <a:pt x="149" y="1"/>
                    <a:pt x="14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0" name="Google Shape;4110;p19"/>
            <p:cNvSpPr/>
            <p:nvPr/>
          </p:nvSpPr>
          <p:spPr>
            <a:xfrm>
              <a:off x="5447425" y="3098525"/>
              <a:ext cx="8200" cy="7925"/>
            </a:xfrm>
            <a:custGeom>
              <a:avLst/>
              <a:gdLst/>
              <a:ahLst/>
              <a:cxnLst/>
              <a:rect l="l" t="t" r="r" b="b"/>
              <a:pathLst>
                <a:path w="328" h="317" extrusionOk="0">
                  <a:moveTo>
                    <a:pt x="175" y="1"/>
                  </a:moveTo>
                  <a:cubicBezTo>
                    <a:pt x="135" y="1"/>
                    <a:pt x="94" y="17"/>
                    <a:pt x="59" y="52"/>
                  </a:cubicBezTo>
                  <a:cubicBezTo>
                    <a:pt x="0" y="110"/>
                    <a:pt x="0" y="204"/>
                    <a:pt x="59" y="274"/>
                  </a:cubicBezTo>
                  <a:cubicBezTo>
                    <a:pt x="92" y="303"/>
                    <a:pt x="131" y="317"/>
                    <a:pt x="168" y="317"/>
                  </a:cubicBezTo>
                  <a:cubicBezTo>
                    <a:pt x="251" y="317"/>
                    <a:pt x="328" y="253"/>
                    <a:pt x="328" y="157"/>
                  </a:cubicBezTo>
                  <a:cubicBezTo>
                    <a:pt x="328" y="63"/>
                    <a:pt x="255"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1" name="Google Shape;4111;p19"/>
            <p:cNvSpPr/>
            <p:nvPr/>
          </p:nvSpPr>
          <p:spPr>
            <a:xfrm>
              <a:off x="5506500" y="2962625"/>
              <a:ext cx="9300" cy="7925"/>
            </a:xfrm>
            <a:custGeom>
              <a:avLst/>
              <a:gdLst/>
              <a:ahLst/>
              <a:cxnLst/>
              <a:rect l="l" t="t" r="r" b="b"/>
              <a:pathLst>
                <a:path w="372" h="317" extrusionOk="0">
                  <a:moveTo>
                    <a:pt x="214" y="0"/>
                  </a:moveTo>
                  <a:cubicBezTo>
                    <a:pt x="177" y="0"/>
                    <a:pt x="139" y="15"/>
                    <a:pt x="106" y="48"/>
                  </a:cubicBezTo>
                  <a:cubicBezTo>
                    <a:pt x="1" y="141"/>
                    <a:pt x="59" y="317"/>
                    <a:pt x="199" y="317"/>
                  </a:cubicBezTo>
                  <a:cubicBezTo>
                    <a:pt x="293" y="317"/>
                    <a:pt x="363" y="258"/>
                    <a:pt x="363" y="176"/>
                  </a:cubicBezTo>
                  <a:cubicBezTo>
                    <a:pt x="371" y="72"/>
                    <a:pt x="296"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2" name="Google Shape;4112;p19"/>
            <p:cNvSpPr/>
            <p:nvPr/>
          </p:nvSpPr>
          <p:spPr>
            <a:xfrm>
              <a:off x="5453550" y="2824475"/>
              <a:ext cx="8225" cy="7925"/>
            </a:xfrm>
            <a:custGeom>
              <a:avLst/>
              <a:gdLst/>
              <a:ahLst/>
              <a:cxnLst/>
              <a:rect l="l" t="t" r="r" b="b"/>
              <a:pathLst>
                <a:path w="329" h="317" extrusionOk="0">
                  <a:moveTo>
                    <a:pt x="154" y="1"/>
                  </a:moveTo>
                  <a:cubicBezTo>
                    <a:pt x="74" y="1"/>
                    <a:pt x="1" y="63"/>
                    <a:pt x="1" y="157"/>
                  </a:cubicBezTo>
                  <a:cubicBezTo>
                    <a:pt x="1" y="253"/>
                    <a:pt x="78" y="317"/>
                    <a:pt x="161" y="317"/>
                  </a:cubicBezTo>
                  <a:cubicBezTo>
                    <a:pt x="198" y="317"/>
                    <a:pt x="237" y="303"/>
                    <a:pt x="270" y="274"/>
                  </a:cubicBezTo>
                  <a:cubicBezTo>
                    <a:pt x="329" y="204"/>
                    <a:pt x="329" y="110"/>
                    <a:pt x="270" y="52"/>
                  </a:cubicBezTo>
                  <a:cubicBezTo>
                    <a:pt x="235" y="17"/>
                    <a:pt x="193" y="1"/>
                    <a:pt x="1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3" name="Google Shape;4113;p19"/>
            <p:cNvSpPr/>
            <p:nvPr/>
          </p:nvSpPr>
          <p:spPr>
            <a:xfrm>
              <a:off x="5315600" y="2764900"/>
              <a:ext cx="9300" cy="8050"/>
            </a:xfrm>
            <a:custGeom>
              <a:avLst/>
              <a:gdLst/>
              <a:ahLst/>
              <a:cxnLst/>
              <a:rect l="l" t="t" r="r" b="b"/>
              <a:pathLst>
                <a:path w="372" h="322" extrusionOk="0">
                  <a:moveTo>
                    <a:pt x="206" y="1"/>
                  </a:moveTo>
                  <a:cubicBezTo>
                    <a:pt x="74" y="1"/>
                    <a:pt x="0" y="168"/>
                    <a:pt x="102" y="270"/>
                  </a:cubicBezTo>
                  <a:cubicBezTo>
                    <a:pt x="134" y="305"/>
                    <a:pt x="174" y="321"/>
                    <a:pt x="214" y="321"/>
                  </a:cubicBezTo>
                  <a:cubicBezTo>
                    <a:pt x="293" y="321"/>
                    <a:pt x="371" y="259"/>
                    <a:pt x="371" y="165"/>
                  </a:cubicBezTo>
                  <a:cubicBezTo>
                    <a:pt x="371" y="71"/>
                    <a:pt x="301" y="1"/>
                    <a:pt x="219" y="1"/>
                  </a:cubicBezTo>
                  <a:cubicBezTo>
                    <a:pt x="215" y="1"/>
                    <a:pt x="210" y="1"/>
                    <a:pt x="20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4" name="Google Shape;4114;p19"/>
            <p:cNvSpPr/>
            <p:nvPr/>
          </p:nvSpPr>
          <p:spPr>
            <a:xfrm>
              <a:off x="5177750" y="2818875"/>
              <a:ext cx="8800" cy="8000"/>
            </a:xfrm>
            <a:custGeom>
              <a:avLst/>
              <a:gdLst/>
              <a:ahLst/>
              <a:cxnLst/>
              <a:rect l="l" t="t" r="r" b="b"/>
              <a:pathLst>
                <a:path w="352" h="320" extrusionOk="0">
                  <a:moveTo>
                    <a:pt x="178" y="1"/>
                  </a:moveTo>
                  <a:cubicBezTo>
                    <a:pt x="138" y="1"/>
                    <a:pt x="100" y="18"/>
                    <a:pt x="71" y="53"/>
                  </a:cubicBezTo>
                  <a:cubicBezTo>
                    <a:pt x="1" y="112"/>
                    <a:pt x="1" y="205"/>
                    <a:pt x="71" y="276"/>
                  </a:cubicBezTo>
                  <a:cubicBezTo>
                    <a:pt x="100" y="305"/>
                    <a:pt x="138" y="320"/>
                    <a:pt x="178" y="320"/>
                  </a:cubicBezTo>
                  <a:cubicBezTo>
                    <a:pt x="217" y="320"/>
                    <a:pt x="258" y="305"/>
                    <a:pt x="293" y="276"/>
                  </a:cubicBezTo>
                  <a:cubicBezTo>
                    <a:pt x="352" y="205"/>
                    <a:pt x="352" y="112"/>
                    <a:pt x="293" y="53"/>
                  </a:cubicBezTo>
                  <a:cubicBezTo>
                    <a:pt x="258" y="18"/>
                    <a:pt x="217" y="1"/>
                    <a:pt x="1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5" name="Google Shape;4115;p19"/>
            <p:cNvSpPr/>
            <p:nvPr/>
          </p:nvSpPr>
          <p:spPr>
            <a:xfrm>
              <a:off x="5118675" y="2954725"/>
              <a:ext cx="9100" cy="7925"/>
            </a:xfrm>
            <a:custGeom>
              <a:avLst/>
              <a:gdLst/>
              <a:ahLst/>
              <a:cxnLst/>
              <a:rect l="l" t="t" r="r" b="b"/>
              <a:pathLst>
                <a:path w="364" h="317" extrusionOk="0">
                  <a:moveTo>
                    <a:pt x="153" y="1"/>
                  </a:moveTo>
                  <a:cubicBezTo>
                    <a:pt x="71" y="1"/>
                    <a:pt x="1" y="71"/>
                    <a:pt x="1" y="153"/>
                  </a:cubicBezTo>
                  <a:cubicBezTo>
                    <a:pt x="1" y="247"/>
                    <a:pt x="71" y="317"/>
                    <a:pt x="153" y="317"/>
                  </a:cubicBezTo>
                  <a:cubicBezTo>
                    <a:pt x="363" y="317"/>
                    <a:pt x="363" y="1"/>
                    <a:pt x="15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6" name="Google Shape;4116;p19"/>
            <p:cNvSpPr/>
            <p:nvPr/>
          </p:nvSpPr>
          <p:spPr>
            <a:xfrm>
              <a:off x="5214325" y="3167850"/>
              <a:ext cx="18275" cy="15775"/>
            </a:xfrm>
            <a:custGeom>
              <a:avLst/>
              <a:gdLst/>
              <a:ahLst/>
              <a:cxnLst/>
              <a:rect l="l" t="t" r="r" b="b"/>
              <a:pathLst>
                <a:path w="731" h="631" extrusionOk="0">
                  <a:moveTo>
                    <a:pt x="357" y="0"/>
                  </a:moveTo>
                  <a:cubicBezTo>
                    <a:pt x="240" y="0"/>
                    <a:pt x="122" y="64"/>
                    <a:pt x="70" y="192"/>
                  </a:cubicBezTo>
                  <a:cubicBezTo>
                    <a:pt x="0" y="355"/>
                    <a:pt x="70" y="531"/>
                    <a:pt x="222" y="601"/>
                  </a:cubicBezTo>
                  <a:cubicBezTo>
                    <a:pt x="266" y="621"/>
                    <a:pt x="311" y="630"/>
                    <a:pt x="353" y="630"/>
                  </a:cubicBezTo>
                  <a:cubicBezTo>
                    <a:pt x="561" y="630"/>
                    <a:pt x="731" y="417"/>
                    <a:pt x="644" y="203"/>
                  </a:cubicBezTo>
                  <a:cubicBezTo>
                    <a:pt x="596" y="67"/>
                    <a:pt x="477" y="0"/>
                    <a:pt x="35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7" name="Google Shape;4117;p19"/>
            <p:cNvSpPr/>
            <p:nvPr/>
          </p:nvSpPr>
          <p:spPr>
            <a:xfrm>
              <a:off x="5392500" y="3171450"/>
              <a:ext cx="18975" cy="15875"/>
            </a:xfrm>
            <a:custGeom>
              <a:avLst/>
              <a:gdLst/>
              <a:ahLst/>
              <a:cxnLst/>
              <a:rect l="l" t="t" r="r" b="b"/>
              <a:pathLst>
                <a:path w="759" h="635" extrusionOk="0">
                  <a:moveTo>
                    <a:pt x="381" y="0"/>
                  </a:moveTo>
                  <a:cubicBezTo>
                    <a:pt x="171" y="0"/>
                    <a:pt x="1" y="217"/>
                    <a:pt x="80" y="434"/>
                  </a:cubicBezTo>
                  <a:cubicBezTo>
                    <a:pt x="133" y="557"/>
                    <a:pt x="246" y="634"/>
                    <a:pt x="369" y="634"/>
                  </a:cubicBezTo>
                  <a:cubicBezTo>
                    <a:pt x="408" y="634"/>
                    <a:pt x="449" y="626"/>
                    <a:pt x="489" y="609"/>
                  </a:cubicBezTo>
                  <a:cubicBezTo>
                    <a:pt x="758" y="504"/>
                    <a:pt x="758" y="141"/>
                    <a:pt x="501" y="24"/>
                  </a:cubicBezTo>
                  <a:cubicBezTo>
                    <a:pt x="460" y="8"/>
                    <a:pt x="420"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8" name="Google Shape;4118;p19"/>
            <p:cNvSpPr/>
            <p:nvPr/>
          </p:nvSpPr>
          <p:spPr>
            <a:xfrm>
              <a:off x="5521425" y="3048125"/>
              <a:ext cx="19200" cy="15825"/>
            </a:xfrm>
            <a:custGeom>
              <a:avLst/>
              <a:gdLst/>
              <a:ahLst/>
              <a:cxnLst/>
              <a:rect l="l" t="t" r="r" b="b"/>
              <a:pathLst>
                <a:path w="768" h="633" extrusionOk="0">
                  <a:moveTo>
                    <a:pt x="379" y="1"/>
                  </a:moveTo>
                  <a:cubicBezTo>
                    <a:pt x="343" y="1"/>
                    <a:pt x="306" y="7"/>
                    <a:pt x="269" y="20"/>
                  </a:cubicBezTo>
                  <a:cubicBezTo>
                    <a:pt x="12" y="126"/>
                    <a:pt x="0" y="500"/>
                    <a:pt x="258" y="605"/>
                  </a:cubicBezTo>
                  <a:cubicBezTo>
                    <a:pt x="300" y="624"/>
                    <a:pt x="345" y="632"/>
                    <a:pt x="388" y="632"/>
                  </a:cubicBezTo>
                  <a:cubicBezTo>
                    <a:pt x="510" y="632"/>
                    <a:pt x="624" y="562"/>
                    <a:pt x="667" y="441"/>
                  </a:cubicBezTo>
                  <a:cubicBezTo>
                    <a:pt x="767" y="221"/>
                    <a:pt x="593" y="1"/>
                    <a:pt x="3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9" name="Google Shape;4119;p19"/>
            <p:cNvSpPr/>
            <p:nvPr/>
          </p:nvSpPr>
          <p:spPr>
            <a:xfrm>
              <a:off x="5525075" y="2870200"/>
              <a:ext cx="18600" cy="15825"/>
            </a:xfrm>
            <a:custGeom>
              <a:avLst/>
              <a:gdLst/>
              <a:ahLst/>
              <a:cxnLst/>
              <a:rect l="l" t="t" r="r" b="b"/>
              <a:pathLst>
                <a:path w="744" h="633" extrusionOk="0">
                  <a:moveTo>
                    <a:pt x="384" y="1"/>
                  </a:moveTo>
                  <a:cubicBezTo>
                    <a:pt x="267" y="1"/>
                    <a:pt x="151" y="62"/>
                    <a:pt x="100" y="188"/>
                  </a:cubicBezTo>
                  <a:cubicBezTo>
                    <a:pt x="1" y="406"/>
                    <a:pt x="170" y="633"/>
                    <a:pt x="381" y="633"/>
                  </a:cubicBezTo>
                  <a:cubicBezTo>
                    <a:pt x="419" y="633"/>
                    <a:pt x="458" y="625"/>
                    <a:pt x="498" y="609"/>
                  </a:cubicBezTo>
                  <a:cubicBezTo>
                    <a:pt x="661" y="551"/>
                    <a:pt x="743" y="364"/>
                    <a:pt x="685" y="200"/>
                  </a:cubicBezTo>
                  <a:cubicBezTo>
                    <a:pt x="631" y="68"/>
                    <a:pt x="507"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0" name="Google Shape;4120;p19"/>
            <p:cNvSpPr/>
            <p:nvPr/>
          </p:nvSpPr>
          <p:spPr>
            <a:xfrm>
              <a:off x="5401375" y="2741675"/>
              <a:ext cx="18575" cy="15775"/>
            </a:xfrm>
            <a:custGeom>
              <a:avLst/>
              <a:gdLst/>
              <a:ahLst/>
              <a:cxnLst/>
              <a:rect l="l" t="t" r="r" b="b"/>
              <a:pathLst>
                <a:path w="743" h="631" extrusionOk="0">
                  <a:moveTo>
                    <a:pt x="378" y="0"/>
                  </a:moveTo>
                  <a:cubicBezTo>
                    <a:pt x="170" y="0"/>
                    <a:pt x="0" y="214"/>
                    <a:pt x="87" y="427"/>
                  </a:cubicBezTo>
                  <a:cubicBezTo>
                    <a:pt x="135" y="563"/>
                    <a:pt x="254" y="631"/>
                    <a:pt x="375" y="631"/>
                  </a:cubicBezTo>
                  <a:cubicBezTo>
                    <a:pt x="494" y="631"/>
                    <a:pt x="615" y="566"/>
                    <a:pt x="672" y="439"/>
                  </a:cubicBezTo>
                  <a:cubicBezTo>
                    <a:pt x="743" y="287"/>
                    <a:pt x="661" y="100"/>
                    <a:pt x="509" y="29"/>
                  </a:cubicBezTo>
                  <a:cubicBezTo>
                    <a:pt x="465" y="9"/>
                    <a:pt x="420"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1" name="Google Shape;4121;p19"/>
            <p:cNvSpPr/>
            <p:nvPr/>
          </p:nvSpPr>
          <p:spPr>
            <a:xfrm>
              <a:off x="5222500" y="2737975"/>
              <a:ext cx="19175" cy="16000"/>
            </a:xfrm>
            <a:custGeom>
              <a:avLst/>
              <a:gdLst/>
              <a:ahLst/>
              <a:cxnLst/>
              <a:rect l="l" t="t" r="r" b="b"/>
              <a:pathLst>
                <a:path w="767" h="640" extrusionOk="0">
                  <a:moveTo>
                    <a:pt x="392" y="0"/>
                  </a:moveTo>
                  <a:cubicBezTo>
                    <a:pt x="351" y="0"/>
                    <a:pt x="310" y="8"/>
                    <a:pt x="270" y="25"/>
                  </a:cubicBezTo>
                  <a:cubicBezTo>
                    <a:pt x="1" y="131"/>
                    <a:pt x="1" y="493"/>
                    <a:pt x="258" y="610"/>
                  </a:cubicBezTo>
                  <a:cubicBezTo>
                    <a:pt x="302" y="630"/>
                    <a:pt x="346" y="639"/>
                    <a:pt x="389" y="639"/>
                  </a:cubicBezTo>
                  <a:cubicBezTo>
                    <a:pt x="596" y="639"/>
                    <a:pt x="767" y="424"/>
                    <a:pt x="679" y="201"/>
                  </a:cubicBezTo>
                  <a:cubicBezTo>
                    <a:pt x="635" y="77"/>
                    <a:pt x="517" y="0"/>
                    <a:pt x="39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2" name="Google Shape;4122;p19"/>
            <p:cNvSpPr/>
            <p:nvPr/>
          </p:nvSpPr>
          <p:spPr>
            <a:xfrm>
              <a:off x="5091225" y="2861000"/>
              <a:ext cx="20750" cy="16050"/>
            </a:xfrm>
            <a:custGeom>
              <a:avLst/>
              <a:gdLst/>
              <a:ahLst/>
              <a:cxnLst/>
              <a:rect l="l" t="t" r="r" b="b"/>
              <a:pathLst>
                <a:path w="830" h="642" extrusionOk="0">
                  <a:moveTo>
                    <a:pt x="462" y="1"/>
                  </a:moveTo>
                  <a:cubicBezTo>
                    <a:pt x="157" y="1"/>
                    <a:pt x="0" y="471"/>
                    <a:pt x="350" y="615"/>
                  </a:cubicBezTo>
                  <a:cubicBezTo>
                    <a:pt x="390" y="633"/>
                    <a:pt x="433" y="642"/>
                    <a:pt x="475" y="642"/>
                  </a:cubicBezTo>
                  <a:cubicBezTo>
                    <a:pt x="593" y="642"/>
                    <a:pt x="708" y="574"/>
                    <a:pt x="759" y="463"/>
                  </a:cubicBezTo>
                  <a:cubicBezTo>
                    <a:pt x="829" y="299"/>
                    <a:pt x="759" y="112"/>
                    <a:pt x="595" y="41"/>
                  </a:cubicBezTo>
                  <a:lnTo>
                    <a:pt x="595" y="30"/>
                  </a:lnTo>
                  <a:cubicBezTo>
                    <a:pt x="549" y="10"/>
                    <a:pt x="504" y="1"/>
                    <a:pt x="46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3" name="Google Shape;4123;p19"/>
            <p:cNvSpPr/>
            <p:nvPr/>
          </p:nvSpPr>
          <p:spPr>
            <a:xfrm>
              <a:off x="5090300" y="3039350"/>
              <a:ext cx="18625" cy="15850"/>
            </a:xfrm>
            <a:custGeom>
              <a:avLst/>
              <a:gdLst/>
              <a:ahLst/>
              <a:cxnLst/>
              <a:rect l="l" t="t" r="r" b="b"/>
              <a:pathLst>
                <a:path w="745" h="634" extrusionOk="0">
                  <a:moveTo>
                    <a:pt x="356" y="1"/>
                  </a:moveTo>
                  <a:cubicBezTo>
                    <a:pt x="320" y="1"/>
                    <a:pt x="283" y="7"/>
                    <a:pt x="246" y="20"/>
                  </a:cubicBezTo>
                  <a:cubicBezTo>
                    <a:pt x="83" y="91"/>
                    <a:pt x="1" y="266"/>
                    <a:pt x="71" y="430"/>
                  </a:cubicBezTo>
                  <a:cubicBezTo>
                    <a:pt x="118" y="566"/>
                    <a:pt x="237" y="633"/>
                    <a:pt x="357" y="633"/>
                  </a:cubicBezTo>
                  <a:cubicBezTo>
                    <a:pt x="474" y="633"/>
                    <a:pt x="592" y="569"/>
                    <a:pt x="644" y="442"/>
                  </a:cubicBezTo>
                  <a:cubicBezTo>
                    <a:pt x="744" y="221"/>
                    <a:pt x="570" y="1"/>
                    <a:pt x="35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4" name="Google Shape;4124;p19"/>
            <p:cNvSpPr/>
            <p:nvPr/>
          </p:nvSpPr>
          <p:spPr>
            <a:xfrm>
              <a:off x="5116050" y="3146750"/>
              <a:ext cx="8800" cy="8000"/>
            </a:xfrm>
            <a:custGeom>
              <a:avLst/>
              <a:gdLst/>
              <a:ahLst/>
              <a:cxnLst/>
              <a:rect l="l" t="t" r="r" b="b"/>
              <a:pathLst>
                <a:path w="352" h="320" extrusionOk="0">
                  <a:moveTo>
                    <a:pt x="174" y="0"/>
                  </a:moveTo>
                  <a:cubicBezTo>
                    <a:pt x="135" y="0"/>
                    <a:pt x="94" y="18"/>
                    <a:pt x="59" y="53"/>
                  </a:cubicBezTo>
                  <a:cubicBezTo>
                    <a:pt x="0" y="111"/>
                    <a:pt x="0" y="205"/>
                    <a:pt x="59" y="275"/>
                  </a:cubicBezTo>
                  <a:cubicBezTo>
                    <a:pt x="88" y="305"/>
                    <a:pt x="129" y="319"/>
                    <a:pt x="170" y="319"/>
                  </a:cubicBezTo>
                  <a:cubicBezTo>
                    <a:pt x="211" y="319"/>
                    <a:pt x="252" y="305"/>
                    <a:pt x="281" y="275"/>
                  </a:cubicBezTo>
                  <a:cubicBezTo>
                    <a:pt x="351" y="205"/>
                    <a:pt x="351" y="111"/>
                    <a:pt x="281" y="53"/>
                  </a:cubicBezTo>
                  <a:cubicBezTo>
                    <a:pt x="252" y="18"/>
                    <a:pt x="214"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5" name="Google Shape;4125;p19"/>
            <p:cNvSpPr/>
            <p:nvPr/>
          </p:nvSpPr>
          <p:spPr>
            <a:xfrm>
              <a:off x="5307325" y="3230050"/>
              <a:ext cx="9375" cy="8125"/>
            </a:xfrm>
            <a:custGeom>
              <a:avLst/>
              <a:gdLst/>
              <a:ahLst/>
              <a:cxnLst/>
              <a:rect l="l" t="t" r="r" b="b"/>
              <a:pathLst>
                <a:path w="375" h="325" extrusionOk="0">
                  <a:moveTo>
                    <a:pt x="169" y="1"/>
                  </a:moveTo>
                  <a:cubicBezTo>
                    <a:pt x="83" y="1"/>
                    <a:pt x="0" y="64"/>
                    <a:pt x="0" y="160"/>
                  </a:cubicBezTo>
                  <a:cubicBezTo>
                    <a:pt x="0" y="242"/>
                    <a:pt x="71" y="313"/>
                    <a:pt x="164" y="324"/>
                  </a:cubicBezTo>
                  <a:cubicBezTo>
                    <a:pt x="305" y="324"/>
                    <a:pt x="375" y="149"/>
                    <a:pt x="281" y="44"/>
                  </a:cubicBezTo>
                  <a:cubicBezTo>
                    <a:pt x="248" y="14"/>
                    <a:pt x="208" y="1"/>
                    <a:pt x="16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6" name="Google Shape;4126;p19"/>
            <p:cNvSpPr/>
            <p:nvPr/>
          </p:nvSpPr>
          <p:spPr>
            <a:xfrm>
              <a:off x="5501225" y="3154575"/>
              <a:ext cx="9850" cy="7700"/>
            </a:xfrm>
            <a:custGeom>
              <a:avLst/>
              <a:gdLst/>
              <a:ahLst/>
              <a:cxnLst/>
              <a:rect l="l" t="t" r="r" b="b"/>
              <a:pathLst>
                <a:path w="394" h="308" extrusionOk="0">
                  <a:moveTo>
                    <a:pt x="182" y="0"/>
                  </a:moveTo>
                  <a:cubicBezTo>
                    <a:pt x="141" y="0"/>
                    <a:pt x="100" y="15"/>
                    <a:pt x="71" y="44"/>
                  </a:cubicBezTo>
                  <a:cubicBezTo>
                    <a:pt x="1" y="103"/>
                    <a:pt x="1" y="208"/>
                    <a:pt x="71" y="266"/>
                  </a:cubicBezTo>
                  <a:lnTo>
                    <a:pt x="59" y="266"/>
                  </a:lnTo>
                  <a:cubicBezTo>
                    <a:pt x="94" y="295"/>
                    <a:pt x="131" y="308"/>
                    <a:pt x="167" y="308"/>
                  </a:cubicBezTo>
                  <a:cubicBezTo>
                    <a:pt x="289" y="308"/>
                    <a:pt x="393" y="162"/>
                    <a:pt x="293" y="44"/>
                  </a:cubicBezTo>
                  <a:cubicBezTo>
                    <a:pt x="264" y="15"/>
                    <a:pt x="223" y="0"/>
                    <a:pt x="1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7" name="Google Shape;4127;p19"/>
            <p:cNvSpPr/>
            <p:nvPr/>
          </p:nvSpPr>
          <p:spPr>
            <a:xfrm>
              <a:off x="5584300" y="2964200"/>
              <a:ext cx="9375" cy="8100"/>
            </a:xfrm>
            <a:custGeom>
              <a:avLst/>
              <a:gdLst/>
              <a:ahLst/>
              <a:cxnLst/>
              <a:rect l="l" t="t" r="r" b="b"/>
              <a:pathLst>
                <a:path w="375" h="324" extrusionOk="0">
                  <a:moveTo>
                    <a:pt x="210" y="0"/>
                  </a:moveTo>
                  <a:cubicBezTo>
                    <a:pt x="173" y="0"/>
                    <a:pt x="135" y="14"/>
                    <a:pt x="106" y="43"/>
                  </a:cubicBezTo>
                  <a:cubicBezTo>
                    <a:pt x="0" y="148"/>
                    <a:pt x="71" y="312"/>
                    <a:pt x="211" y="324"/>
                  </a:cubicBezTo>
                  <a:cubicBezTo>
                    <a:pt x="293" y="324"/>
                    <a:pt x="363" y="254"/>
                    <a:pt x="375" y="160"/>
                  </a:cubicBezTo>
                  <a:cubicBezTo>
                    <a:pt x="375" y="64"/>
                    <a:pt x="292" y="0"/>
                    <a:pt x="21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8" name="Google Shape;4128;p19"/>
            <p:cNvSpPr/>
            <p:nvPr/>
          </p:nvSpPr>
          <p:spPr>
            <a:xfrm>
              <a:off x="5509725" y="2770875"/>
              <a:ext cx="8200" cy="7925"/>
            </a:xfrm>
            <a:custGeom>
              <a:avLst/>
              <a:gdLst/>
              <a:ahLst/>
              <a:cxnLst/>
              <a:rect l="l" t="t" r="r" b="b"/>
              <a:pathLst>
                <a:path w="328" h="317" extrusionOk="0">
                  <a:moveTo>
                    <a:pt x="160" y="0"/>
                  </a:moveTo>
                  <a:cubicBezTo>
                    <a:pt x="77" y="0"/>
                    <a:pt x="0" y="64"/>
                    <a:pt x="0" y="160"/>
                  </a:cubicBezTo>
                  <a:cubicBezTo>
                    <a:pt x="0" y="254"/>
                    <a:pt x="73" y="316"/>
                    <a:pt x="153" y="316"/>
                  </a:cubicBezTo>
                  <a:cubicBezTo>
                    <a:pt x="193" y="316"/>
                    <a:pt x="234" y="300"/>
                    <a:pt x="269" y="265"/>
                  </a:cubicBezTo>
                  <a:cubicBezTo>
                    <a:pt x="328" y="207"/>
                    <a:pt x="328" y="102"/>
                    <a:pt x="269" y="43"/>
                  </a:cubicBezTo>
                  <a:cubicBezTo>
                    <a:pt x="236" y="14"/>
                    <a:pt x="197"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9" name="Google Shape;4129;p19"/>
            <p:cNvSpPr/>
            <p:nvPr/>
          </p:nvSpPr>
          <p:spPr>
            <a:xfrm>
              <a:off x="5317350" y="2687400"/>
              <a:ext cx="9300" cy="7750"/>
            </a:xfrm>
            <a:custGeom>
              <a:avLst/>
              <a:gdLst/>
              <a:ahLst/>
              <a:cxnLst/>
              <a:rect l="l" t="t" r="r" b="b"/>
              <a:pathLst>
                <a:path w="372" h="310" extrusionOk="0">
                  <a:moveTo>
                    <a:pt x="195" y="0"/>
                  </a:moveTo>
                  <a:cubicBezTo>
                    <a:pt x="63" y="0"/>
                    <a:pt x="0" y="168"/>
                    <a:pt x="91" y="258"/>
                  </a:cubicBezTo>
                  <a:cubicBezTo>
                    <a:pt x="126" y="294"/>
                    <a:pt x="167" y="309"/>
                    <a:pt x="208" y="309"/>
                  </a:cubicBezTo>
                  <a:cubicBezTo>
                    <a:pt x="288" y="309"/>
                    <a:pt x="364" y="247"/>
                    <a:pt x="372" y="153"/>
                  </a:cubicBezTo>
                  <a:cubicBezTo>
                    <a:pt x="372" y="71"/>
                    <a:pt x="301" y="1"/>
                    <a:pt x="208" y="1"/>
                  </a:cubicBezTo>
                  <a:cubicBezTo>
                    <a:pt x="203" y="1"/>
                    <a:pt x="199" y="0"/>
                    <a:pt x="1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0" name="Google Shape;4130;p19"/>
            <p:cNvSpPr/>
            <p:nvPr/>
          </p:nvSpPr>
          <p:spPr>
            <a:xfrm>
              <a:off x="5123950" y="2762725"/>
              <a:ext cx="9950" cy="8175"/>
            </a:xfrm>
            <a:custGeom>
              <a:avLst/>
              <a:gdLst/>
              <a:ahLst/>
              <a:cxnLst/>
              <a:rect l="l" t="t" r="r" b="b"/>
              <a:pathLst>
                <a:path w="398" h="327" extrusionOk="0">
                  <a:moveTo>
                    <a:pt x="170" y="1"/>
                  </a:moveTo>
                  <a:cubicBezTo>
                    <a:pt x="129" y="1"/>
                    <a:pt x="88" y="18"/>
                    <a:pt x="59" y="53"/>
                  </a:cubicBezTo>
                  <a:cubicBezTo>
                    <a:pt x="0" y="112"/>
                    <a:pt x="0" y="217"/>
                    <a:pt x="59" y="275"/>
                  </a:cubicBezTo>
                  <a:cubicBezTo>
                    <a:pt x="92" y="311"/>
                    <a:pt x="130" y="326"/>
                    <a:pt x="167" y="326"/>
                  </a:cubicBezTo>
                  <a:cubicBezTo>
                    <a:pt x="288" y="326"/>
                    <a:pt x="397" y="169"/>
                    <a:pt x="281" y="53"/>
                  </a:cubicBezTo>
                  <a:cubicBezTo>
                    <a:pt x="252" y="18"/>
                    <a:pt x="211" y="1"/>
                    <a:pt x="17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1" name="Google Shape;4131;p19"/>
            <p:cNvSpPr/>
            <p:nvPr/>
          </p:nvSpPr>
          <p:spPr>
            <a:xfrm>
              <a:off x="5040375" y="2953275"/>
              <a:ext cx="9300" cy="7825"/>
            </a:xfrm>
            <a:custGeom>
              <a:avLst/>
              <a:gdLst/>
              <a:ahLst/>
              <a:cxnLst/>
              <a:rect l="l" t="t" r="r" b="b"/>
              <a:pathLst>
                <a:path w="372" h="313" extrusionOk="0">
                  <a:moveTo>
                    <a:pt x="161" y="0"/>
                  </a:moveTo>
                  <a:cubicBezTo>
                    <a:pt x="79" y="0"/>
                    <a:pt x="9" y="59"/>
                    <a:pt x="9" y="153"/>
                  </a:cubicBezTo>
                  <a:cubicBezTo>
                    <a:pt x="1" y="249"/>
                    <a:pt x="81" y="312"/>
                    <a:pt x="162" y="312"/>
                  </a:cubicBezTo>
                  <a:cubicBezTo>
                    <a:pt x="199" y="312"/>
                    <a:pt x="237" y="299"/>
                    <a:pt x="266" y="270"/>
                  </a:cubicBezTo>
                  <a:cubicBezTo>
                    <a:pt x="372" y="164"/>
                    <a:pt x="301" y="0"/>
                    <a:pt x="16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2" name="Google Shape;4132;p19"/>
            <p:cNvSpPr/>
            <p:nvPr/>
          </p:nvSpPr>
          <p:spPr>
            <a:xfrm>
              <a:off x="6010450" y="1743275"/>
              <a:ext cx="31600" cy="28650"/>
            </a:xfrm>
            <a:custGeom>
              <a:avLst/>
              <a:gdLst/>
              <a:ahLst/>
              <a:cxnLst/>
              <a:rect l="l" t="t" r="r" b="b"/>
              <a:pathLst>
                <a:path w="1264" h="1146" extrusionOk="0">
                  <a:moveTo>
                    <a:pt x="642" y="0"/>
                  </a:moveTo>
                  <a:cubicBezTo>
                    <a:pt x="496" y="0"/>
                    <a:pt x="349" y="56"/>
                    <a:pt x="234" y="165"/>
                  </a:cubicBezTo>
                  <a:cubicBezTo>
                    <a:pt x="12" y="376"/>
                    <a:pt x="0" y="739"/>
                    <a:pt x="222" y="973"/>
                  </a:cubicBezTo>
                  <a:cubicBezTo>
                    <a:pt x="336" y="1087"/>
                    <a:pt x="484" y="1145"/>
                    <a:pt x="633" y="1145"/>
                  </a:cubicBezTo>
                  <a:cubicBezTo>
                    <a:pt x="774" y="1145"/>
                    <a:pt x="916" y="1093"/>
                    <a:pt x="1030" y="984"/>
                  </a:cubicBezTo>
                  <a:cubicBezTo>
                    <a:pt x="1264" y="774"/>
                    <a:pt x="1264" y="399"/>
                    <a:pt x="1053" y="177"/>
                  </a:cubicBezTo>
                  <a:cubicBezTo>
                    <a:pt x="940" y="59"/>
                    <a:pt x="792" y="0"/>
                    <a:pt x="64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3" name="Google Shape;4133;p19"/>
            <p:cNvSpPr/>
            <p:nvPr/>
          </p:nvSpPr>
          <p:spPr>
            <a:xfrm>
              <a:off x="6065425" y="1744500"/>
              <a:ext cx="31900" cy="28600"/>
            </a:xfrm>
            <a:custGeom>
              <a:avLst/>
              <a:gdLst/>
              <a:ahLst/>
              <a:cxnLst/>
              <a:rect l="l" t="t" r="r" b="b"/>
              <a:pathLst>
                <a:path w="1276" h="1144" extrusionOk="0">
                  <a:moveTo>
                    <a:pt x="630" y="1"/>
                  </a:moveTo>
                  <a:cubicBezTo>
                    <a:pt x="489" y="1"/>
                    <a:pt x="347" y="50"/>
                    <a:pt x="234" y="151"/>
                  </a:cubicBezTo>
                  <a:cubicBezTo>
                    <a:pt x="12" y="374"/>
                    <a:pt x="0" y="736"/>
                    <a:pt x="223" y="970"/>
                  </a:cubicBezTo>
                  <a:cubicBezTo>
                    <a:pt x="337" y="1084"/>
                    <a:pt x="488" y="1143"/>
                    <a:pt x="639" y="1143"/>
                  </a:cubicBezTo>
                  <a:cubicBezTo>
                    <a:pt x="783" y="1143"/>
                    <a:pt x="928" y="1090"/>
                    <a:pt x="1042" y="982"/>
                  </a:cubicBezTo>
                  <a:cubicBezTo>
                    <a:pt x="1264" y="760"/>
                    <a:pt x="1276" y="397"/>
                    <a:pt x="1053" y="175"/>
                  </a:cubicBezTo>
                  <a:cubicBezTo>
                    <a:pt x="938" y="59"/>
                    <a:pt x="784" y="1"/>
                    <a:pt x="63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4" name="Google Shape;4134;p19"/>
            <p:cNvSpPr/>
            <p:nvPr/>
          </p:nvSpPr>
          <p:spPr>
            <a:xfrm>
              <a:off x="6066600" y="1689550"/>
              <a:ext cx="31900" cy="28600"/>
            </a:xfrm>
            <a:custGeom>
              <a:avLst/>
              <a:gdLst/>
              <a:ahLst/>
              <a:cxnLst/>
              <a:rect l="l" t="t" r="r" b="b"/>
              <a:pathLst>
                <a:path w="1276" h="1144" extrusionOk="0">
                  <a:moveTo>
                    <a:pt x="636" y="1"/>
                  </a:moveTo>
                  <a:cubicBezTo>
                    <a:pt x="493" y="1"/>
                    <a:pt x="348" y="54"/>
                    <a:pt x="234" y="162"/>
                  </a:cubicBezTo>
                  <a:cubicBezTo>
                    <a:pt x="12" y="384"/>
                    <a:pt x="0" y="747"/>
                    <a:pt x="223" y="969"/>
                  </a:cubicBezTo>
                  <a:cubicBezTo>
                    <a:pt x="338" y="1085"/>
                    <a:pt x="492" y="1143"/>
                    <a:pt x="644" y="1143"/>
                  </a:cubicBezTo>
                  <a:cubicBezTo>
                    <a:pt x="784" y="1143"/>
                    <a:pt x="923" y="1093"/>
                    <a:pt x="1030" y="992"/>
                  </a:cubicBezTo>
                  <a:cubicBezTo>
                    <a:pt x="1264" y="770"/>
                    <a:pt x="1275" y="407"/>
                    <a:pt x="1053" y="173"/>
                  </a:cubicBezTo>
                  <a:cubicBezTo>
                    <a:pt x="939" y="59"/>
                    <a:pt x="788" y="1"/>
                    <a:pt x="63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5" name="Google Shape;4135;p19"/>
            <p:cNvSpPr/>
            <p:nvPr/>
          </p:nvSpPr>
          <p:spPr>
            <a:xfrm>
              <a:off x="6011600" y="1688425"/>
              <a:ext cx="31625" cy="28550"/>
            </a:xfrm>
            <a:custGeom>
              <a:avLst/>
              <a:gdLst/>
              <a:ahLst/>
              <a:cxnLst/>
              <a:rect l="l" t="t" r="r" b="b"/>
              <a:pathLst>
                <a:path w="1265" h="1142" extrusionOk="0">
                  <a:moveTo>
                    <a:pt x="632" y="0"/>
                  </a:moveTo>
                  <a:cubicBezTo>
                    <a:pt x="490" y="0"/>
                    <a:pt x="347" y="53"/>
                    <a:pt x="235" y="160"/>
                  </a:cubicBezTo>
                  <a:cubicBezTo>
                    <a:pt x="1" y="382"/>
                    <a:pt x="1" y="745"/>
                    <a:pt x="223" y="967"/>
                  </a:cubicBezTo>
                  <a:cubicBezTo>
                    <a:pt x="333" y="1083"/>
                    <a:pt x="483" y="1141"/>
                    <a:pt x="636" y="1141"/>
                  </a:cubicBezTo>
                  <a:cubicBezTo>
                    <a:pt x="776" y="1141"/>
                    <a:pt x="918" y="1092"/>
                    <a:pt x="1030" y="991"/>
                  </a:cubicBezTo>
                  <a:cubicBezTo>
                    <a:pt x="1264" y="768"/>
                    <a:pt x="1264" y="406"/>
                    <a:pt x="1054" y="183"/>
                  </a:cubicBezTo>
                  <a:cubicBezTo>
                    <a:pt x="938" y="62"/>
                    <a:pt x="785" y="0"/>
                    <a:pt x="63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6" name="Google Shape;4136;p19"/>
            <p:cNvSpPr/>
            <p:nvPr/>
          </p:nvSpPr>
          <p:spPr>
            <a:xfrm>
              <a:off x="6005175" y="1785900"/>
              <a:ext cx="37150" cy="31700"/>
            </a:xfrm>
            <a:custGeom>
              <a:avLst/>
              <a:gdLst/>
              <a:ahLst/>
              <a:cxnLst/>
              <a:rect l="l" t="t" r="r" b="b"/>
              <a:pathLst>
                <a:path w="1486" h="1268" extrusionOk="0">
                  <a:moveTo>
                    <a:pt x="718" y="0"/>
                  </a:moveTo>
                  <a:cubicBezTo>
                    <a:pt x="484" y="0"/>
                    <a:pt x="250" y="126"/>
                    <a:pt x="141" y="379"/>
                  </a:cubicBezTo>
                  <a:cubicBezTo>
                    <a:pt x="0" y="707"/>
                    <a:pt x="141" y="1069"/>
                    <a:pt x="468" y="1210"/>
                  </a:cubicBezTo>
                  <a:cubicBezTo>
                    <a:pt x="556" y="1250"/>
                    <a:pt x="645" y="1268"/>
                    <a:pt x="730" y="1268"/>
                  </a:cubicBezTo>
                  <a:cubicBezTo>
                    <a:pt x="1145" y="1268"/>
                    <a:pt x="1485" y="839"/>
                    <a:pt x="1311" y="402"/>
                  </a:cubicBezTo>
                  <a:cubicBezTo>
                    <a:pt x="1204" y="135"/>
                    <a:pt x="961"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7" name="Google Shape;4137;p19"/>
            <p:cNvSpPr/>
            <p:nvPr/>
          </p:nvSpPr>
          <p:spPr>
            <a:xfrm>
              <a:off x="6063650" y="1787025"/>
              <a:ext cx="38350" cy="31725"/>
            </a:xfrm>
            <a:custGeom>
              <a:avLst/>
              <a:gdLst/>
              <a:ahLst/>
              <a:cxnLst/>
              <a:rect l="l" t="t" r="r" b="b"/>
              <a:pathLst>
                <a:path w="1534" h="1269" extrusionOk="0">
                  <a:moveTo>
                    <a:pt x="763" y="0"/>
                  </a:moveTo>
                  <a:cubicBezTo>
                    <a:pt x="340" y="0"/>
                    <a:pt x="1" y="432"/>
                    <a:pt x="177" y="872"/>
                  </a:cubicBezTo>
                  <a:cubicBezTo>
                    <a:pt x="266" y="1121"/>
                    <a:pt x="503" y="1269"/>
                    <a:pt x="756" y="1269"/>
                  </a:cubicBezTo>
                  <a:cubicBezTo>
                    <a:pt x="836" y="1269"/>
                    <a:pt x="917" y="1254"/>
                    <a:pt x="996" y="1223"/>
                  </a:cubicBezTo>
                  <a:cubicBezTo>
                    <a:pt x="1522" y="1024"/>
                    <a:pt x="1534" y="276"/>
                    <a:pt x="1019" y="53"/>
                  </a:cubicBezTo>
                  <a:cubicBezTo>
                    <a:pt x="933" y="17"/>
                    <a:pt x="846" y="0"/>
                    <a:pt x="7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8" name="Google Shape;4138;p19"/>
            <p:cNvSpPr/>
            <p:nvPr/>
          </p:nvSpPr>
          <p:spPr>
            <a:xfrm>
              <a:off x="6107825" y="1746075"/>
              <a:ext cx="41200" cy="31850"/>
            </a:xfrm>
            <a:custGeom>
              <a:avLst/>
              <a:gdLst/>
              <a:ahLst/>
              <a:cxnLst/>
              <a:rect l="l" t="t" r="r" b="b"/>
              <a:pathLst>
                <a:path w="1648" h="1274" extrusionOk="0">
                  <a:moveTo>
                    <a:pt x="719" y="1"/>
                  </a:moveTo>
                  <a:cubicBezTo>
                    <a:pt x="474" y="1"/>
                    <a:pt x="246" y="145"/>
                    <a:pt x="141" y="381"/>
                  </a:cubicBezTo>
                  <a:cubicBezTo>
                    <a:pt x="1" y="697"/>
                    <a:pt x="141" y="1071"/>
                    <a:pt x="469" y="1212"/>
                  </a:cubicBezTo>
                  <a:cubicBezTo>
                    <a:pt x="564" y="1254"/>
                    <a:pt x="656" y="1273"/>
                    <a:pt x="741" y="1273"/>
                  </a:cubicBezTo>
                  <a:cubicBezTo>
                    <a:pt x="1338" y="1273"/>
                    <a:pt x="1647" y="350"/>
                    <a:pt x="972" y="53"/>
                  </a:cubicBezTo>
                  <a:cubicBezTo>
                    <a:pt x="889" y="18"/>
                    <a:pt x="803" y="1"/>
                    <a:pt x="71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9" name="Google Shape;4139;p19"/>
            <p:cNvSpPr/>
            <p:nvPr/>
          </p:nvSpPr>
          <p:spPr>
            <a:xfrm>
              <a:off x="6107775" y="1686750"/>
              <a:ext cx="36925" cy="31625"/>
            </a:xfrm>
            <a:custGeom>
              <a:avLst/>
              <a:gdLst/>
              <a:ahLst/>
              <a:cxnLst/>
              <a:rect l="l" t="t" r="r" b="b"/>
              <a:pathLst>
                <a:path w="1477" h="1265" extrusionOk="0">
                  <a:moveTo>
                    <a:pt x="772" y="0"/>
                  </a:moveTo>
                  <a:cubicBezTo>
                    <a:pt x="539" y="0"/>
                    <a:pt x="305" y="126"/>
                    <a:pt x="190" y="379"/>
                  </a:cubicBezTo>
                  <a:cubicBezTo>
                    <a:pt x="1" y="817"/>
                    <a:pt x="338" y="1264"/>
                    <a:pt x="767" y="1264"/>
                  </a:cubicBezTo>
                  <a:cubicBezTo>
                    <a:pt x="842" y="1264"/>
                    <a:pt x="919" y="1251"/>
                    <a:pt x="997" y="1221"/>
                  </a:cubicBezTo>
                  <a:cubicBezTo>
                    <a:pt x="1325" y="1093"/>
                    <a:pt x="1477" y="730"/>
                    <a:pt x="1360" y="402"/>
                  </a:cubicBezTo>
                  <a:cubicBezTo>
                    <a:pt x="1253" y="135"/>
                    <a:pt x="1013" y="0"/>
                    <a:pt x="7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0" name="Google Shape;4140;p19"/>
            <p:cNvSpPr/>
            <p:nvPr/>
          </p:nvSpPr>
          <p:spPr>
            <a:xfrm>
              <a:off x="6066600" y="1643950"/>
              <a:ext cx="38375" cy="31675"/>
            </a:xfrm>
            <a:custGeom>
              <a:avLst/>
              <a:gdLst/>
              <a:ahLst/>
              <a:cxnLst/>
              <a:rect l="l" t="t" r="r" b="b"/>
              <a:pathLst>
                <a:path w="1535" h="1267" extrusionOk="0">
                  <a:moveTo>
                    <a:pt x="765" y="1"/>
                  </a:moveTo>
                  <a:cubicBezTo>
                    <a:pt x="691" y="1"/>
                    <a:pt x="615" y="14"/>
                    <a:pt x="538" y="44"/>
                  </a:cubicBezTo>
                  <a:cubicBezTo>
                    <a:pt x="12" y="243"/>
                    <a:pt x="0" y="980"/>
                    <a:pt x="503" y="1214"/>
                  </a:cubicBezTo>
                  <a:cubicBezTo>
                    <a:pt x="587" y="1249"/>
                    <a:pt x="673" y="1266"/>
                    <a:pt x="758" y="1266"/>
                  </a:cubicBezTo>
                  <a:cubicBezTo>
                    <a:pt x="1006" y="1266"/>
                    <a:pt x="1241" y="1122"/>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1" name="Google Shape;4141;p19"/>
            <p:cNvSpPr/>
            <p:nvPr/>
          </p:nvSpPr>
          <p:spPr>
            <a:xfrm>
              <a:off x="6006925" y="1642725"/>
              <a:ext cx="38350" cy="31725"/>
            </a:xfrm>
            <a:custGeom>
              <a:avLst/>
              <a:gdLst/>
              <a:ahLst/>
              <a:cxnLst/>
              <a:rect l="l" t="t" r="r" b="b"/>
              <a:pathLst>
                <a:path w="1534" h="1269" extrusionOk="0">
                  <a:moveTo>
                    <a:pt x="777" y="0"/>
                  </a:moveTo>
                  <a:cubicBezTo>
                    <a:pt x="698" y="0"/>
                    <a:pt x="617" y="15"/>
                    <a:pt x="539" y="46"/>
                  </a:cubicBezTo>
                  <a:cubicBezTo>
                    <a:pt x="12" y="245"/>
                    <a:pt x="1" y="982"/>
                    <a:pt x="515" y="1216"/>
                  </a:cubicBezTo>
                  <a:cubicBezTo>
                    <a:pt x="600" y="1252"/>
                    <a:pt x="685" y="1269"/>
                    <a:pt x="767" y="1269"/>
                  </a:cubicBezTo>
                  <a:cubicBezTo>
                    <a:pt x="1187" y="1269"/>
                    <a:pt x="1534" y="837"/>
                    <a:pt x="1358" y="397"/>
                  </a:cubicBezTo>
                  <a:cubicBezTo>
                    <a:pt x="1260" y="148"/>
                    <a:pt x="1027" y="0"/>
                    <a:pt x="7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2" name="Google Shape;4142;p19"/>
            <p:cNvSpPr/>
            <p:nvPr/>
          </p:nvSpPr>
          <p:spPr>
            <a:xfrm>
              <a:off x="5963875" y="1683800"/>
              <a:ext cx="38400" cy="31650"/>
            </a:xfrm>
            <a:custGeom>
              <a:avLst/>
              <a:gdLst/>
              <a:ahLst/>
              <a:cxnLst/>
              <a:rect l="l" t="t" r="r" b="b"/>
              <a:pathLst>
                <a:path w="1536" h="1266" extrusionOk="0">
                  <a:moveTo>
                    <a:pt x="773" y="0"/>
                  </a:moveTo>
                  <a:cubicBezTo>
                    <a:pt x="530" y="0"/>
                    <a:pt x="295" y="144"/>
                    <a:pt x="190" y="380"/>
                  </a:cubicBezTo>
                  <a:cubicBezTo>
                    <a:pt x="1" y="818"/>
                    <a:pt x="338" y="1265"/>
                    <a:pt x="767" y="1265"/>
                  </a:cubicBezTo>
                  <a:cubicBezTo>
                    <a:pt x="842" y="1265"/>
                    <a:pt x="919" y="1252"/>
                    <a:pt x="997" y="1222"/>
                  </a:cubicBezTo>
                  <a:cubicBezTo>
                    <a:pt x="1512" y="1012"/>
                    <a:pt x="1535" y="286"/>
                    <a:pt x="1021" y="52"/>
                  </a:cubicBezTo>
                  <a:cubicBezTo>
                    <a:pt x="940" y="17"/>
                    <a:pt x="856" y="0"/>
                    <a:pt x="77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3" name="Google Shape;4143;p19"/>
            <p:cNvSpPr/>
            <p:nvPr/>
          </p:nvSpPr>
          <p:spPr>
            <a:xfrm>
              <a:off x="5963925" y="1743100"/>
              <a:ext cx="37200" cy="31625"/>
            </a:xfrm>
            <a:custGeom>
              <a:avLst/>
              <a:gdLst/>
              <a:ahLst/>
              <a:cxnLst/>
              <a:rect l="l" t="t" r="r" b="b"/>
              <a:pathLst>
                <a:path w="1488" h="1265" extrusionOk="0">
                  <a:moveTo>
                    <a:pt x="712" y="1"/>
                  </a:moveTo>
                  <a:cubicBezTo>
                    <a:pt x="636" y="1"/>
                    <a:pt x="559" y="14"/>
                    <a:pt x="481" y="44"/>
                  </a:cubicBezTo>
                  <a:cubicBezTo>
                    <a:pt x="165" y="172"/>
                    <a:pt x="1" y="535"/>
                    <a:pt x="130" y="863"/>
                  </a:cubicBezTo>
                  <a:cubicBezTo>
                    <a:pt x="231" y="1130"/>
                    <a:pt x="471" y="1265"/>
                    <a:pt x="712" y="1265"/>
                  </a:cubicBezTo>
                  <a:cubicBezTo>
                    <a:pt x="945" y="1265"/>
                    <a:pt x="1179" y="1139"/>
                    <a:pt x="1288" y="886"/>
                  </a:cubicBezTo>
                  <a:cubicBezTo>
                    <a:pt x="1487" y="448"/>
                    <a:pt x="1143" y="1"/>
                    <a:pt x="7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4" name="Google Shape;4144;p19"/>
            <p:cNvSpPr/>
            <p:nvPr/>
          </p:nvSpPr>
          <p:spPr>
            <a:xfrm>
              <a:off x="5961300" y="1803350"/>
              <a:ext cx="16900" cy="15800"/>
            </a:xfrm>
            <a:custGeom>
              <a:avLst/>
              <a:gdLst/>
              <a:ahLst/>
              <a:cxnLst/>
              <a:rect l="l" t="t" r="r" b="b"/>
              <a:pathLst>
                <a:path w="676" h="632" extrusionOk="0">
                  <a:moveTo>
                    <a:pt x="346" y="0"/>
                  </a:moveTo>
                  <a:cubicBezTo>
                    <a:pt x="270" y="0"/>
                    <a:pt x="192" y="28"/>
                    <a:pt x="129" y="90"/>
                  </a:cubicBezTo>
                  <a:cubicBezTo>
                    <a:pt x="12" y="207"/>
                    <a:pt x="1" y="406"/>
                    <a:pt x="129" y="535"/>
                  </a:cubicBezTo>
                  <a:cubicBezTo>
                    <a:pt x="192" y="601"/>
                    <a:pt x="272" y="631"/>
                    <a:pt x="352" y="631"/>
                  </a:cubicBezTo>
                  <a:cubicBezTo>
                    <a:pt x="511" y="631"/>
                    <a:pt x="667" y="512"/>
                    <a:pt x="667" y="324"/>
                  </a:cubicBezTo>
                  <a:cubicBezTo>
                    <a:pt x="675" y="132"/>
                    <a:pt x="513" y="0"/>
                    <a:pt x="34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5" name="Google Shape;4145;p19"/>
            <p:cNvSpPr/>
            <p:nvPr/>
          </p:nvSpPr>
          <p:spPr>
            <a:xfrm>
              <a:off x="6044075" y="1839050"/>
              <a:ext cx="18450" cy="16000"/>
            </a:xfrm>
            <a:custGeom>
              <a:avLst/>
              <a:gdLst/>
              <a:ahLst/>
              <a:cxnLst/>
              <a:rect l="l" t="t" r="r" b="b"/>
              <a:pathLst>
                <a:path w="738" h="640" extrusionOk="0">
                  <a:moveTo>
                    <a:pt x="319" y="0"/>
                  </a:moveTo>
                  <a:cubicBezTo>
                    <a:pt x="156" y="0"/>
                    <a:pt x="0" y="125"/>
                    <a:pt x="0" y="312"/>
                  </a:cubicBezTo>
                  <a:cubicBezTo>
                    <a:pt x="0" y="488"/>
                    <a:pt x="141" y="640"/>
                    <a:pt x="305" y="640"/>
                  </a:cubicBezTo>
                  <a:cubicBezTo>
                    <a:pt x="597" y="640"/>
                    <a:pt x="737" y="300"/>
                    <a:pt x="550" y="101"/>
                  </a:cubicBezTo>
                  <a:cubicBezTo>
                    <a:pt x="484" y="31"/>
                    <a:pt x="401" y="0"/>
                    <a:pt x="3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6" name="Google Shape;4146;p19"/>
            <p:cNvSpPr/>
            <p:nvPr/>
          </p:nvSpPr>
          <p:spPr>
            <a:xfrm>
              <a:off x="6124800" y="1806775"/>
              <a:ext cx="21075" cy="15925"/>
            </a:xfrm>
            <a:custGeom>
              <a:avLst/>
              <a:gdLst/>
              <a:ahLst/>
              <a:cxnLst/>
              <a:rect l="l" t="t" r="r" b="b"/>
              <a:pathLst>
                <a:path w="843" h="637" extrusionOk="0">
                  <a:moveTo>
                    <a:pt x="422" y="0"/>
                  </a:moveTo>
                  <a:cubicBezTo>
                    <a:pt x="141" y="0"/>
                    <a:pt x="0" y="328"/>
                    <a:pt x="188" y="538"/>
                  </a:cubicBezTo>
                  <a:cubicBezTo>
                    <a:pt x="253" y="604"/>
                    <a:pt x="338" y="636"/>
                    <a:pt x="422" y="636"/>
                  </a:cubicBezTo>
                  <a:cubicBezTo>
                    <a:pt x="501" y="636"/>
                    <a:pt x="581" y="607"/>
                    <a:pt x="644" y="550"/>
                  </a:cubicBezTo>
                  <a:cubicBezTo>
                    <a:pt x="843" y="351"/>
                    <a:pt x="702" y="12"/>
                    <a:pt x="4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7" name="Google Shape;4147;p19"/>
            <p:cNvSpPr/>
            <p:nvPr/>
          </p:nvSpPr>
          <p:spPr>
            <a:xfrm>
              <a:off x="6160775" y="1725250"/>
              <a:ext cx="18450" cy="15750"/>
            </a:xfrm>
            <a:custGeom>
              <a:avLst/>
              <a:gdLst/>
              <a:ahLst/>
              <a:cxnLst/>
              <a:rect l="l" t="t" r="r" b="b"/>
              <a:pathLst>
                <a:path w="738" h="630" extrusionOk="0">
                  <a:moveTo>
                    <a:pt x="419" y="0"/>
                  </a:moveTo>
                  <a:cubicBezTo>
                    <a:pt x="343" y="0"/>
                    <a:pt x="266" y="28"/>
                    <a:pt x="199" y="91"/>
                  </a:cubicBezTo>
                  <a:cubicBezTo>
                    <a:pt x="0" y="278"/>
                    <a:pt x="129" y="629"/>
                    <a:pt x="410" y="629"/>
                  </a:cubicBezTo>
                  <a:cubicBezTo>
                    <a:pt x="417" y="629"/>
                    <a:pt x="423" y="630"/>
                    <a:pt x="430" y="630"/>
                  </a:cubicBezTo>
                  <a:cubicBezTo>
                    <a:pt x="596" y="630"/>
                    <a:pt x="726" y="493"/>
                    <a:pt x="737" y="325"/>
                  </a:cubicBezTo>
                  <a:cubicBezTo>
                    <a:pt x="737" y="132"/>
                    <a:pt x="584" y="0"/>
                    <a:pt x="4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8" name="Google Shape;4148;p19"/>
            <p:cNvSpPr/>
            <p:nvPr/>
          </p:nvSpPr>
          <p:spPr>
            <a:xfrm>
              <a:off x="6130650" y="1642200"/>
              <a:ext cx="16700" cy="15925"/>
            </a:xfrm>
            <a:custGeom>
              <a:avLst/>
              <a:gdLst/>
              <a:ahLst/>
              <a:cxnLst/>
              <a:rect l="l" t="t" r="r" b="b"/>
              <a:pathLst>
                <a:path w="668" h="637" extrusionOk="0">
                  <a:moveTo>
                    <a:pt x="322" y="1"/>
                  </a:moveTo>
                  <a:cubicBezTo>
                    <a:pt x="162" y="1"/>
                    <a:pt x="8" y="125"/>
                    <a:pt x="0" y="313"/>
                  </a:cubicBezTo>
                  <a:cubicBezTo>
                    <a:pt x="0" y="505"/>
                    <a:pt x="160" y="637"/>
                    <a:pt x="324" y="637"/>
                  </a:cubicBezTo>
                  <a:cubicBezTo>
                    <a:pt x="399" y="637"/>
                    <a:pt x="476" y="609"/>
                    <a:pt x="539" y="547"/>
                  </a:cubicBezTo>
                  <a:cubicBezTo>
                    <a:pt x="667" y="430"/>
                    <a:pt x="667" y="231"/>
                    <a:pt x="550" y="102"/>
                  </a:cubicBezTo>
                  <a:cubicBezTo>
                    <a:pt x="484" y="32"/>
                    <a:pt x="402" y="1"/>
                    <a:pt x="32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9" name="Google Shape;4149;p19"/>
            <p:cNvSpPr/>
            <p:nvPr/>
          </p:nvSpPr>
          <p:spPr>
            <a:xfrm>
              <a:off x="6046125" y="1606425"/>
              <a:ext cx="18750" cy="16000"/>
            </a:xfrm>
            <a:custGeom>
              <a:avLst/>
              <a:gdLst/>
              <a:ahLst/>
              <a:cxnLst/>
              <a:rect l="l" t="t" r="r" b="b"/>
              <a:pathLst>
                <a:path w="750" h="640" extrusionOk="0">
                  <a:moveTo>
                    <a:pt x="433" y="0"/>
                  </a:moveTo>
                  <a:cubicBezTo>
                    <a:pt x="152" y="0"/>
                    <a:pt x="0" y="340"/>
                    <a:pt x="199" y="539"/>
                  </a:cubicBezTo>
                  <a:cubicBezTo>
                    <a:pt x="265" y="609"/>
                    <a:pt x="347" y="640"/>
                    <a:pt x="428" y="640"/>
                  </a:cubicBezTo>
                  <a:cubicBezTo>
                    <a:pt x="588" y="640"/>
                    <a:pt x="741" y="515"/>
                    <a:pt x="749" y="328"/>
                  </a:cubicBezTo>
                  <a:cubicBezTo>
                    <a:pt x="749" y="153"/>
                    <a:pt x="609" y="12"/>
                    <a:pt x="43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0" name="Google Shape;4150;p19"/>
            <p:cNvSpPr/>
            <p:nvPr/>
          </p:nvSpPr>
          <p:spPr>
            <a:xfrm>
              <a:off x="5963050" y="1638925"/>
              <a:ext cx="21000" cy="15800"/>
            </a:xfrm>
            <a:custGeom>
              <a:avLst/>
              <a:gdLst/>
              <a:ahLst/>
              <a:cxnLst/>
              <a:rect l="l" t="t" r="r" b="b"/>
              <a:pathLst>
                <a:path w="840" h="632" extrusionOk="0">
                  <a:moveTo>
                    <a:pt x="421" y="0"/>
                  </a:moveTo>
                  <a:cubicBezTo>
                    <a:pt x="342" y="0"/>
                    <a:pt x="262" y="30"/>
                    <a:pt x="200" y="93"/>
                  </a:cubicBezTo>
                  <a:cubicBezTo>
                    <a:pt x="1" y="280"/>
                    <a:pt x="129" y="631"/>
                    <a:pt x="410" y="631"/>
                  </a:cubicBezTo>
                  <a:cubicBezTo>
                    <a:pt x="415" y="631"/>
                    <a:pt x="420" y="631"/>
                    <a:pt x="424" y="631"/>
                  </a:cubicBezTo>
                  <a:cubicBezTo>
                    <a:pt x="696" y="631"/>
                    <a:pt x="840" y="300"/>
                    <a:pt x="644" y="93"/>
                  </a:cubicBezTo>
                  <a:cubicBezTo>
                    <a:pt x="584" y="33"/>
                    <a:pt x="503" y="0"/>
                    <a:pt x="42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1" name="Google Shape;4151;p19"/>
            <p:cNvSpPr/>
            <p:nvPr/>
          </p:nvSpPr>
          <p:spPr>
            <a:xfrm>
              <a:off x="5929500" y="1720500"/>
              <a:ext cx="18675" cy="15825"/>
            </a:xfrm>
            <a:custGeom>
              <a:avLst/>
              <a:gdLst/>
              <a:ahLst/>
              <a:cxnLst/>
              <a:rect l="l" t="t" r="r" b="b"/>
              <a:pathLst>
                <a:path w="747" h="633" extrusionOk="0">
                  <a:moveTo>
                    <a:pt x="337" y="0"/>
                  </a:moveTo>
                  <a:cubicBezTo>
                    <a:pt x="161" y="0"/>
                    <a:pt x="9" y="129"/>
                    <a:pt x="9" y="304"/>
                  </a:cubicBezTo>
                  <a:cubicBezTo>
                    <a:pt x="1" y="499"/>
                    <a:pt x="163" y="632"/>
                    <a:pt x="332" y="632"/>
                  </a:cubicBezTo>
                  <a:cubicBezTo>
                    <a:pt x="407" y="632"/>
                    <a:pt x="483" y="607"/>
                    <a:pt x="547" y="550"/>
                  </a:cubicBezTo>
                  <a:cubicBezTo>
                    <a:pt x="746" y="351"/>
                    <a:pt x="617" y="12"/>
                    <a:pt x="3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2" name="Google Shape;4152;p19"/>
            <p:cNvSpPr/>
            <p:nvPr/>
          </p:nvSpPr>
          <p:spPr>
            <a:xfrm>
              <a:off x="5978275" y="1860875"/>
              <a:ext cx="27750" cy="23825"/>
            </a:xfrm>
            <a:custGeom>
              <a:avLst/>
              <a:gdLst/>
              <a:ahLst/>
              <a:cxnLst/>
              <a:rect l="l" t="t" r="r" b="b"/>
              <a:pathLst>
                <a:path w="1110" h="953" extrusionOk="0">
                  <a:moveTo>
                    <a:pt x="541" y="1"/>
                  </a:moveTo>
                  <a:cubicBezTo>
                    <a:pt x="363" y="1"/>
                    <a:pt x="186" y="97"/>
                    <a:pt x="105" y="293"/>
                  </a:cubicBezTo>
                  <a:cubicBezTo>
                    <a:pt x="0" y="527"/>
                    <a:pt x="117" y="808"/>
                    <a:pt x="351" y="913"/>
                  </a:cubicBezTo>
                  <a:cubicBezTo>
                    <a:pt x="415" y="940"/>
                    <a:pt x="479" y="953"/>
                    <a:pt x="541" y="953"/>
                  </a:cubicBezTo>
                  <a:cubicBezTo>
                    <a:pt x="854" y="953"/>
                    <a:pt x="1110" y="637"/>
                    <a:pt x="983" y="305"/>
                  </a:cubicBezTo>
                  <a:cubicBezTo>
                    <a:pt x="906" y="103"/>
                    <a:pt x="723"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3" name="Google Shape;4153;p19"/>
            <p:cNvSpPr/>
            <p:nvPr/>
          </p:nvSpPr>
          <p:spPr>
            <a:xfrm>
              <a:off x="6096775" y="1863300"/>
              <a:ext cx="28625" cy="23850"/>
            </a:xfrm>
            <a:custGeom>
              <a:avLst/>
              <a:gdLst/>
              <a:ahLst/>
              <a:cxnLst/>
              <a:rect l="l" t="t" r="r" b="b"/>
              <a:pathLst>
                <a:path w="1145" h="954" extrusionOk="0">
                  <a:moveTo>
                    <a:pt x="563" y="0"/>
                  </a:moveTo>
                  <a:cubicBezTo>
                    <a:pt x="253" y="0"/>
                    <a:pt x="1" y="322"/>
                    <a:pt x="127" y="652"/>
                  </a:cubicBezTo>
                  <a:cubicBezTo>
                    <a:pt x="199" y="841"/>
                    <a:pt x="381" y="954"/>
                    <a:pt x="573" y="954"/>
                  </a:cubicBezTo>
                  <a:cubicBezTo>
                    <a:pt x="631" y="954"/>
                    <a:pt x="690" y="943"/>
                    <a:pt x="747" y="921"/>
                  </a:cubicBezTo>
                  <a:cubicBezTo>
                    <a:pt x="1133" y="769"/>
                    <a:pt x="1145" y="208"/>
                    <a:pt x="759" y="44"/>
                  </a:cubicBezTo>
                  <a:cubicBezTo>
                    <a:pt x="693" y="14"/>
                    <a:pt x="627" y="0"/>
                    <a:pt x="5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4" name="Google Shape;4154;p19"/>
            <p:cNvSpPr/>
            <p:nvPr/>
          </p:nvSpPr>
          <p:spPr>
            <a:xfrm>
              <a:off x="6182700" y="1781175"/>
              <a:ext cx="28950" cy="23700"/>
            </a:xfrm>
            <a:custGeom>
              <a:avLst/>
              <a:gdLst/>
              <a:ahLst/>
              <a:cxnLst/>
              <a:rect l="l" t="t" r="r" b="b"/>
              <a:pathLst>
                <a:path w="1158" h="948" extrusionOk="0">
                  <a:moveTo>
                    <a:pt x="575" y="0"/>
                  </a:moveTo>
                  <a:cubicBezTo>
                    <a:pt x="521" y="0"/>
                    <a:pt x="466" y="10"/>
                    <a:pt x="410" y="30"/>
                  </a:cubicBezTo>
                  <a:cubicBezTo>
                    <a:pt x="12" y="182"/>
                    <a:pt x="1" y="732"/>
                    <a:pt x="387" y="907"/>
                  </a:cubicBezTo>
                  <a:cubicBezTo>
                    <a:pt x="448" y="935"/>
                    <a:pt x="512" y="948"/>
                    <a:pt x="576" y="948"/>
                  </a:cubicBezTo>
                  <a:cubicBezTo>
                    <a:pt x="756" y="948"/>
                    <a:pt x="929" y="843"/>
                    <a:pt x="1007" y="662"/>
                  </a:cubicBezTo>
                  <a:cubicBezTo>
                    <a:pt x="1157" y="331"/>
                    <a:pt x="89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5" name="Google Shape;4155;p19"/>
            <p:cNvSpPr/>
            <p:nvPr/>
          </p:nvSpPr>
          <p:spPr>
            <a:xfrm>
              <a:off x="6185125" y="1662550"/>
              <a:ext cx="27725" cy="23700"/>
            </a:xfrm>
            <a:custGeom>
              <a:avLst/>
              <a:gdLst/>
              <a:ahLst/>
              <a:cxnLst/>
              <a:rect l="l" t="t" r="r" b="b"/>
              <a:pathLst>
                <a:path w="1109" h="948" extrusionOk="0">
                  <a:moveTo>
                    <a:pt x="575" y="0"/>
                  </a:moveTo>
                  <a:cubicBezTo>
                    <a:pt x="402" y="0"/>
                    <a:pt x="230" y="94"/>
                    <a:pt x="149" y="282"/>
                  </a:cubicBezTo>
                  <a:cubicBezTo>
                    <a:pt x="0" y="611"/>
                    <a:pt x="257" y="947"/>
                    <a:pt x="575" y="947"/>
                  </a:cubicBezTo>
                  <a:cubicBezTo>
                    <a:pt x="630" y="947"/>
                    <a:pt x="688" y="937"/>
                    <a:pt x="746" y="914"/>
                  </a:cubicBezTo>
                  <a:cubicBezTo>
                    <a:pt x="992" y="821"/>
                    <a:pt x="1109" y="540"/>
                    <a:pt x="1015" y="306"/>
                  </a:cubicBezTo>
                  <a:cubicBezTo>
                    <a:pt x="937" y="103"/>
                    <a:pt x="75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6" name="Google Shape;4156;p19"/>
            <p:cNvSpPr/>
            <p:nvPr/>
          </p:nvSpPr>
          <p:spPr>
            <a:xfrm>
              <a:off x="6102650" y="1576800"/>
              <a:ext cx="27725" cy="23850"/>
            </a:xfrm>
            <a:custGeom>
              <a:avLst/>
              <a:gdLst/>
              <a:ahLst/>
              <a:cxnLst/>
              <a:rect l="l" t="t" r="r" b="b"/>
              <a:pathLst>
                <a:path w="1109" h="954" extrusionOk="0">
                  <a:moveTo>
                    <a:pt x="582" y="0"/>
                  </a:moveTo>
                  <a:cubicBezTo>
                    <a:pt x="266" y="0"/>
                    <a:pt x="0" y="324"/>
                    <a:pt x="138" y="647"/>
                  </a:cubicBezTo>
                  <a:cubicBezTo>
                    <a:pt x="215" y="851"/>
                    <a:pt x="397" y="953"/>
                    <a:pt x="580" y="953"/>
                  </a:cubicBezTo>
                  <a:cubicBezTo>
                    <a:pt x="754" y="953"/>
                    <a:pt x="929" y="859"/>
                    <a:pt x="1015" y="671"/>
                  </a:cubicBezTo>
                  <a:cubicBezTo>
                    <a:pt x="1109" y="425"/>
                    <a:pt x="1003" y="144"/>
                    <a:pt x="769" y="39"/>
                  </a:cubicBezTo>
                  <a:cubicBezTo>
                    <a:pt x="707" y="12"/>
                    <a:pt x="644"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7" name="Google Shape;4157;p19"/>
            <p:cNvSpPr/>
            <p:nvPr/>
          </p:nvSpPr>
          <p:spPr>
            <a:xfrm>
              <a:off x="5983250" y="1574325"/>
              <a:ext cx="28600" cy="23850"/>
            </a:xfrm>
            <a:custGeom>
              <a:avLst/>
              <a:gdLst/>
              <a:ahLst/>
              <a:cxnLst/>
              <a:rect l="l" t="t" r="r" b="b"/>
              <a:pathLst>
                <a:path w="1144" h="954" extrusionOk="0">
                  <a:moveTo>
                    <a:pt x="582" y="0"/>
                  </a:moveTo>
                  <a:cubicBezTo>
                    <a:pt x="525" y="0"/>
                    <a:pt x="467" y="11"/>
                    <a:pt x="409" y="33"/>
                  </a:cubicBezTo>
                  <a:cubicBezTo>
                    <a:pt x="12" y="196"/>
                    <a:pt x="0" y="746"/>
                    <a:pt x="386" y="910"/>
                  </a:cubicBezTo>
                  <a:cubicBezTo>
                    <a:pt x="452" y="940"/>
                    <a:pt x="518" y="954"/>
                    <a:pt x="582" y="954"/>
                  </a:cubicBezTo>
                  <a:cubicBezTo>
                    <a:pt x="892" y="954"/>
                    <a:pt x="1144" y="632"/>
                    <a:pt x="1018" y="302"/>
                  </a:cubicBezTo>
                  <a:cubicBezTo>
                    <a:pt x="946" y="113"/>
                    <a:pt x="771"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8" name="Google Shape;4158;p19"/>
            <p:cNvSpPr/>
            <p:nvPr/>
          </p:nvSpPr>
          <p:spPr>
            <a:xfrm>
              <a:off x="5897325" y="1656650"/>
              <a:ext cx="28025" cy="23675"/>
            </a:xfrm>
            <a:custGeom>
              <a:avLst/>
              <a:gdLst/>
              <a:ahLst/>
              <a:cxnLst/>
              <a:rect l="l" t="t" r="r" b="b"/>
              <a:pathLst>
                <a:path w="1121" h="947" extrusionOk="0">
                  <a:moveTo>
                    <a:pt x="583" y="0"/>
                  </a:moveTo>
                  <a:cubicBezTo>
                    <a:pt x="266" y="0"/>
                    <a:pt x="1" y="324"/>
                    <a:pt x="138" y="647"/>
                  </a:cubicBezTo>
                  <a:cubicBezTo>
                    <a:pt x="214" y="847"/>
                    <a:pt x="392" y="947"/>
                    <a:pt x="572" y="947"/>
                  </a:cubicBezTo>
                  <a:cubicBezTo>
                    <a:pt x="749" y="947"/>
                    <a:pt x="928" y="850"/>
                    <a:pt x="1015" y="659"/>
                  </a:cubicBezTo>
                  <a:cubicBezTo>
                    <a:pt x="1121" y="425"/>
                    <a:pt x="1004" y="144"/>
                    <a:pt x="770" y="39"/>
                  </a:cubicBezTo>
                  <a:cubicBezTo>
                    <a:pt x="707" y="12"/>
                    <a:pt x="644" y="0"/>
                    <a:pt x="58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9" name="Google Shape;4159;p19"/>
            <p:cNvSpPr/>
            <p:nvPr/>
          </p:nvSpPr>
          <p:spPr>
            <a:xfrm>
              <a:off x="5895775" y="1775225"/>
              <a:ext cx="27800" cy="23750"/>
            </a:xfrm>
            <a:custGeom>
              <a:avLst/>
              <a:gdLst/>
              <a:ahLst/>
              <a:cxnLst/>
              <a:rect l="l" t="t" r="r" b="b"/>
              <a:pathLst>
                <a:path w="1112" h="950" extrusionOk="0">
                  <a:moveTo>
                    <a:pt x="539" y="1"/>
                  </a:moveTo>
                  <a:cubicBezTo>
                    <a:pt x="482" y="1"/>
                    <a:pt x="423" y="11"/>
                    <a:pt x="364" y="34"/>
                  </a:cubicBezTo>
                  <a:cubicBezTo>
                    <a:pt x="118" y="139"/>
                    <a:pt x="1" y="408"/>
                    <a:pt x="95" y="654"/>
                  </a:cubicBezTo>
                  <a:cubicBezTo>
                    <a:pt x="172" y="850"/>
                    <a:pt x="351" y="949"/>
                    <a:pt x="533" y="949"/>
                  </a:cubicBezTo>
                  <a:cubicBezTo>
                    <a:pt x="708" y="949"/>
                    <a:pt x="886" y="856"/>
                    <a:pt x="972" y="666"/>
                  </a:cubicBezTo>
                  <a:cubicBezTo>
                    <a:pt x="1111" y="337"/>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0" name="Google Shape;4160;p19"/>
            <p:cNvSpPr/>
            <p:nvPr/>
          </p:nvSpPr>
          <p:spPr>
            <a:xfrm>
              <a:off x="5909525" y="1861025"/>
              <a:ext cx="8800" cy="8000"/>
            </a:xfrm>
            <a:custGeom>
              <a:avLst/>
              <a:gdLst/>
              <a:ahLst/>
              <a:cxnLst/>
              <a:rect l="l" t="t" r="r" b="b"/>
              <a:pathLst>
                <a:path w="352" h="320" extrusionOk="0">
                  <a:moveTo>
                    <a:pt x="178" y="0"/>
                  </a:moveTo>
                  <a:cubicBezTo>
                    <a:pt x="138" y="0"/>
                    <a:pt x="100" y="18"/>
                    <a:pt x="71" y="53"/>
                  </a:cubicBezTo>
                  <a:cubicBezTo>
                    <a:pt x="1" y="112"/>
                    <a:pt x="1" y="205"/>
                    <a:pt x="71" y="275"/>
                  </a:cubicBezTo>
                  <a:cubicBezTo>
                    <a:pt x="100" y="305"/>
                    <a:pt x="138" y="319"/>
                    <a:pt x="178" y="319"/>
                  </a:cubicBezTo>
                  <a:cubicBezTo>
                    <a:pt x="217" y="319"/>
                    <a:pt x="258" y="305"/>
                    <a:pt x="293" y="275"/>
                  </a:cubicBezTo>
                  <a:cubicBezTo>
                    <a:pt x="352" y="205"/>
                    <a:pt x="352" y="112"/>
                    <a:pt x="293" y="53"/>
                  </a:cubicBezTo>
                  <a:cubicBezTo>
                    <a:pt x="258" y="18"/>
                    <a:pt x="217" y="0"/>
                    <a:pt x="1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1" name="Google Shape;4161;p19"/>
            <p:cNvSpPr/>
            <p:nvPr/>
          </p:nvSpPr>
          <p:spPr>
            <a:xfrm>
              <a:off x="6046425" y="1920575"/>
              <a:ext cx="9300" cy="7900"/>
            </a:xfrm>
            <a:custGeom>
              <a:avLst/>
              <a:gdLst/>
              <a:ahLst/>
              <a:cxnLst/>
              <a:rect l="l" t="t" r="r" b="b"/>
              <a:pathLst>
                <a:path w="372" h="316" extrusionOk="0">
                  <a:moveTo>
                    <a:pt x="159" y="1"/>
                  </a:moveTo>
                  <a:cubicBezTo>
                    <a:pt x="79" y="1"/>
                    <a:pt x="0" y="61"/>
                    <a:pt x="0" y="163"/>
                  </a:cubicBezTo>
                  <a:cubicBezTo>
                    <a:pt x="0" y="245"/>
                    <a:pt x="70" y="315"/>
                    <a:pt x="152" y="315"/>
                  </a:cubicBezTo>
                  <a:cubicBezTo>
                    <a:pt x="157" y="315"/>
                    <a:pt x="161" y="316"/>
                    <a:pt x="165" y="316"/>
                  </a:cubicBezTo>
                  <a:cubicBezTo>
                    <a:pt x="298" y="316"/>
                    <a:pt x="371" y="148"/>
                    <a:pt x="269" y="46"/>
                  </a:cubicBezTo>
                  <a:cubicBezTo>
                    <a:pt x="238" y="15"/>
                    <a:pt x="199"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2" name="Google Shape;4162;p19"/>
            <p:cNvSpPr/>
            <p:nvPr/>
          </p:nvSpPr>
          <p:spPr>
            <a:xfrm>
              <a:off x="6183875" y="1866725"/>
              <a:ext cx="10550" cy="7850"/>
            </a:xfrm>
            <a:custGeom>
              <a:avLst/>
              <a:gdLst/>
              <a:ahLst/>
              <a:cxnLst/>
              <a:rect l="l" t="t" r="r" b="b"/>
              <a:pathLst>
                <a:path w="422" h="314" extrusionOk="0">
                  <a:moveTo>
                    <a:pt x="211" y="1"/>
                  </a:moveTo>
                  <a:cubicBezTo>
                    <a:pt x="71" y="1"/>
                    <a:pt x="1" y="164"/>
                    <a:pt x="106" y="270"/>
                  </a:cubicBezTo>
                  <a:cubicBezTo>
                    <a:pt x="135" y="299"/>
                    <a:pt x="173" y="314"/>
                    <a:pt x="213" y="314"/>
                  </a:cubicBezTo>
                  <a:cubicBezTo>
                    <a:pt x="252" y="314"/>
                    <a:pt x="293" y="299"/>
                    <a:pt x="328" y="270"/>
                  </a:cubicBezTo>
                  <a:cubicBezTo>
                    <a:pt x="422" y="164"/>
                    <a:pt x="352" y="1"/>
                    <a:pt x="2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3" name="Google Shape;4163;p19"/>
            <p:cNvSpPr/>
            <p:nvPr/>
          </p:nvSpPr>
          <p:spPr>
            <a:xfrm>
              <a:off x="6243825" y="1730825"/>
              <a:ext cx="9300" cy="7825"/>
            </a:xfrm>
            <a:custGeom>
              <a:avLst/>
              <a:gdLst/>
              <a:ahLst/>
              <a:cxnLst/>
              <a:rect l="l" t="t" r="r" b="b"/>
              <a:pathLst>
                <a:path w="372" h="313" extrusionOk="0">
                  <a:moveTo>
                    <a:pt x="210" y="1"/>
                  </a:moveTo>
                  <a:cubicBezTo>
                    <a:pt x="173" y="1"/>
                    <a:pt x="136" y="14"/>
                    <a:pt x="106" y="43"/>
                  </a:cubicBezTo>
                  <a:cubicBezTo>
                    <a:pt x="1" y="137"/>
                    <a:pt x="71" y="312"/>
                    <a:pt x="211" y="312"/>
                  </a:cubicBezTo>
                  <a:cubicBezTo>
                    <a:pt x="293" y="312"/>
                    <a:pt x="364" y="242"/>
                    <a:pt x="364" y="160"/>
                  </a:cubicBezTo>
                  <a:cubicBezTo>
                    <a:pt x="372" y="64"/>
                    <a:pt x="291" y="1"/>
                    <a:pt x="2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4" name="Google Shape;4164;p19"/>
            <p:cNvSpPr/>
            <p:nvPr/>
          </p:nvSpPr>
          <p:spPr>
            <a:xfrm>
              <a:off x="6189600" y="1592700"/>
              <a:ext cx="9500" cy="7825"/>
            </a:xfrm>
            <a:custGeom>
              <a:avLst/>
              <a:gdLst/>
              <a:ahLst/>
              <a:cxnLst/>
              <a:rect l="l" t="t" r="r" b="b"/>
              <a:pathLst>
                <a:path w="380" h="313" extrusionOk="0">
                  <a:moveTo>
                    <a:pt x="218" y="0"/>
                  </a:moveTo>
                  <a:cubicBezTo>
                    <a:pt x="102" y="0"/>
                    <a:pt x="0" y="152"/>
                    <a:pt x="99" y="269"/>
                  </a:cubicBezTo>
                  <a:cubicBezTo>
                    <a:pt x="128" y="298"/>
                    <a:pt x="169" y="313"/>
                    <a:pt x="210" y="313"/>
                  </a:cubicBezTo>
                  <a:cubicBezTo>
                    <a:pt x="251" y="313"/>
                    <a:pt x="292" y="298"/>
                    <a:pt x="321" y="269"/>
                  </a:cubicBezTo>
                  <a:cubicBezTo>
                    <a:pt x="380" y="210"/>
                    <a:pt x="380" y="105"/>
                    <a:pt x="321" y="46"/>
                  </a:cubicBezTo>
                  <a:cubicBezTo>
                    <a:pt x="289" y="14"/>
                    <a:pt x="253" y="0"/>
                    <a:pt x="2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5" name="Google Shape;4165;p19"/>
            <p:cNvSpPr/>
            <p:nvPr/>
          </p:nvSpPr>
          <p:spPr>
            <a:xfrm>
              <a:off x="6054300" y="1533150"/>
              <a:ext cx="7925" cy="7700"/>
            </a:xfrm>
            <a:custGeom>
              <a:avLst/>
              <a:gdLst/>
              <a:ahLst/>
              <a:cxnLst/>
              <a:rect l="l" t="t" r="r" b="b"/>
              <a:pathLst>
                <a:path w="317" h="308" extrusionOk="0">
                  <a:moveTo>
                    <a:pt x="159" y="1"/>
                  </a:moveTo>
                  <a:cubicBezTo>
                    <a:pt x="80" y="1"/>
                    <a:pt x="1" y="53"/>
                    <a:pt x="1" y="159"/>
                  </a:cubicBezTo>
                  <a:cubicBezTo>
                    <a:pt x="1" y="258"/>
                    <a:pt x="80" y="308"/>
                    <a:pt x="159" y="308"/>
                  </a:cubicBezTo>
                  <a:cubicBezTo>
                    <a:pt x="238" y="308"/>
                    <a:pt x="317" y="258"/>
                    <a:pt x="317" y="159"/>
                  </a:cubicBezTo>
                  <a:cubicBezTo>
                    <a:pt x="317" y="53"/>
                    <a:pt x="238"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6" name="Google Shape;4166;p19"/>
            <p:cNvSpPr/>
            <p:nvPr/>
          </p:nvSpPr>
          <p:spPr>
            <a:xfrm>
              <a:off x="5915100" y="1586900"/>
              <a:ext cx="9600" cy="7725"/>
            </a:xfrm>
            <a:custGeom>
              <a:avLst/>
              <a:gdLst/>
              <a:ahLst/>
              <a:cxnLst/>
              <a:rect l="l" t="t" r="r" b="b"/>
              <a:pathLst>
                <a:path w="384" h="309" extrusionOk="0">
                  <a:moveTo>
                    <a:pt x="180" y="1"/>
                  </a:moveTo>
                  <a:cubicBezTo>
                    <a:pt x="138" y="1"/>
                    <a:pt x="94" y="15"/>
                    <a:pt x="59" y="44"/>
                  </a:cubicBezTo>
                  <a:cubicBezTo>
                    <a:pt x="0" y="103"/>
                    <a:pt x="0" y="208"/>
                    <a:pt x="59" y="267"/>
                  </a:cubicBezTo>
                  <a:cubicBezTo>
                    <a:pt x="93" y="296"/>
                    <a:pt x="130" y="308"/>
                    <a:pt x="164" y="308"/>
                  </a:cubicBezTo>
                  <a:cubicBezTo>
                    <a:pt x="284" y="308"/>
                    <a:pt x="383" y="162"/>
                    <a:pt x="293" y="44"/>
                  </a:cubicBezTo>
                  <a:cubicBezTo>
                    <a:pt x="263" y="15"/>
                    <a:pt x="222" y="1"/>
                    <a:pt x="18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7" name="Google Shape;4167;p19"/>
            <p:cNvSpPr/>
            <p:nvPr/>
          </p:nvSpPr>
          <p:spPr>
            <a:xfrm>
              <a:off x="5855725" y="1722825"/>
              <a:ext cx="9075" cy="7950"/>
            </a:xfrm>
            <a:custGeom>
              <a:avLst/>
              <a:gdLst/>
              <a:ahLst/>
              <a:cxnLst/>
              <a:rect l="l" t="t" r="r" b="b"/>
              <a:pathLst>
                <a:path w="363" h="318" extrusionOk="0">
                  <a:moveTo>
                    <a:pt x="164" y="1"/>
                  </a:moveTo>
                  <a:cubicBezTo>
                    <a:pt x="70" y="1"/>
                    <a:pt x="0" y="71"/>
                    <a:pt x="0" y="153"/>
                  </a:cubicBezTo>
                  <a:cubicBezTo>
                    <a:pt x="0" y="249"/>
                    <a:pt x="77" y="318"/>
                    <a:pt x="159" y="318"/>
                  </a:cubicBezTo>
                  <a:cubicBezTo>
                    <a:pt x="197" y="318"/>
                    <a:pt x="236" y="303"/>
                    <a:pt x="269" y="270"/>
                  </a:cubicBezTo>
                  <a:cubicBezTo>
                    <a:pt x="363" y="176"/>
                    <a:pt x="304"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8" name="Google Shape;4168;p19"/>
            <p:cNvSpPr/>
            <p:nvPr/>
          </p:nvSpPr>
          <p:spPr>
            <a:xfrm>
              <a:off x="5951650" y="1935925"/>
              <a:ext cx="18575" cy="15775"/>
            </a:xfrm>
            <a:custGeom>
              <a:avLst/>
              <a:gdLst/>
              <a:ahLst/>
              <a:cxnLst/>
              <a:rect l="l" t="t" r="r" b="b"/>
              <a:pathLst>
                <a:path w="743" h="631" extrusionOk="0">
                  <a:moveTo>
                    <a:pt x="359" y="1"/>
                  </a:moveTo>
                  <a:cubicBezTo>
                    <a:pt x="241" y="1"/>
                    <a:pt x="123" y="65"/>
                    <a:pt x="71" y="192"/>
                  </a:cubicBezTo>
                  <a:cubicBezTo>
                    <a:pt x="1" y="356"/>
                    <a:pt x="71" y="532"/>
                    <a:pt x="234" y="602"/>
                  </a:cubicBezTo>
                  <a:cubicBezTo>
                    <a:pt x="278" y="622"/>
                    <a:pt x="323" y="631"/>
                    <a:pt x="366" y="631"/>
                  </a:cubicBezTo>
                  <a:cubicBezTo>
                    <a:pt x="573" y="631"/>
                    <a:pt x="743" y="418"/>
                    <a:pt x="656" y="204"/>
                  </a:cubicBezTo>
                  <a:cubicBezTo>
                    <a:pt x="602" y="68"/>
                    <a:pt x="480" y="1"/>
                    <a:pt x="3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9" name="Google Shape;4169;p19"/>
            <p:cNvSpPr/>
            <p:nvPr/>
          </p:nvSpPr>
          <p:spPr>
            <a:xfrm>
              <a:off x="6129925" y="1939425"/>
              <a:ext cx="19175" cy="16000"/>
            </a:xfrm>
            <a:custGeom>
              <a:avLst/>
              <a:gdLst/>
              <a:ahLst/>
              <a:cxnLst/>
              <a:rect l="l" t="t" r="r" b="b"/>
              <a:pathLst>
                <a:path w="767" h="640" extrusionOk="0">
                  <a:moveTo>
                    <a:pt x="374" y="0"/>
                  </a:moveTo>
                  <a:cubicBezTo>
                    <a:pt x="163" y="0"/>
                    <a:pt x="0" y="215"/>
                    <a:pt x="88" y="438"/>
                  </a:cubicBezTo>
                  <a:cubicBezTo>
                    <a:pt x="132" y="562"/>
                    <a:pt x="250" y="639"/>
                    <a:pt x="375" y="639"/>
                  </a:cubicBezTo>
                  <a:cubicBezTo>
                    <a:pt x="416" y="639"/>
                    <a:pt x="457" y="631"/>
                    <a:pt x="497" y="614"/>
                  </a:cubicBezTo>
                  <a:cubicBezTo>
                    <a:pt x="755" y="509"/>
                    <a:pt x="766" y="146"/>
                    <a:pt x="509" y="29"/>
                  </a:cubicBezTo>
                  <a:cubicBezTo>
                    <a:pt x="463" y="9"/>
                    <a:pt x="418"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0" name="Google Shape;4170;p19"/>
            <p:cNvSpPr/>
            <p:nvPr/>
          </p:nvSpPr>
          <p:spPr>
            <a:xfrm>
              <a:off x="6258750" y="1816400"/>
              <a:ext cx="19200" cy="15650"/>
            </a:xfrm>
            <a:custGeom>
              <a:avLst/>
              <a:gdLst/>
              <a:ahLst/>
              <a:cxnLst/>
              <a:rect l="l" t="t" r="r" b="b"/>
              <a:pathLst>
                <a:path w="768" h="626" extrusionOk="0">
                  <a:moveTo>
                    <a:pt x="394" y="1"/>
                  </a:moveTo>
                  <a:cubicBezTo>
                    <a:pt x="354" y="1"/>
                    <a:pt x="312" y="8"/>
                    <a:pt x="270" y="25"/>
                  </a:cubicBezTo>
                  <a:cubicBezTo>
                    <a:pt x="12" y="118"/>
                    <a:pt x="1" y="481"/>
                    <a:pt x="258" y="598"/>
                  </a:cubicBezTo>
                  <a:cubicBezTo>
                    <a:pt x="301" y="616"/>
                    <a:pt x="345" y="625"/>
                    <a:pt x="389" y="625"/>
                  </a:cubicBezTo>
                  <a:cubicBezTo>
                    <a:pt x="512" y="625"/>
                    <a:pt x="627" y="555"/>
                    <a:pt x="679" y="434"/>
                  </a:cubicBezTo>
                  <a:cubicBezTo>
                    <a:pt x="768" y="217"/>
                    <a:pt x="607" y="1"/>
                    <a:pt x="39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1" name="Google Shape;4171;p19"/>
            <p:cNvSpPr/>
            <p:nvPr/>
          </p:nvSpPr>
          <p:spPr>
            <a:xfrm>
              <a:off x="6262425" y="1638300"/>
              <a:ext cx="18575" cy="15825"/>
            </a:xfrm>
            <a:custGeom>
              <a:avLst/>
              <a:gdLst/>
              <a:ahLst/>
              <a:cxnLst/>
              <a:rect l="l" t="t" r="r" b="b"/>
              <a:pathLst>
                <a:path w="743" h="633" extrusionOk="0">
                  <a:moveTo>
                    <a:pt x="384" y="1"/>
                  </a:moveTo>
                  <a:cubicBezTo>
                    <a:pt x="266" y="1"/>
                    <a:pt x="151" y="62"/>
                    <a:pt x="99" y="188"/>
                  </a:cubicBezTo>
                  <a:cubicBezTo>
                    <a:pt x="0" y="406"/>
                    <a:pt x="170" y="632"/>
                    <a:pt x="380" y="632"/>
                  </a:cubicBezTo>
                  <a:cubicBezTo>
                    <a:pt x="418" y="632"/>
                    <a:pt x="458" y="625"/>
                    <a:pt x="497" y="609"/>
                  </a:cubicBezTo>
                  <a:cubicBezTo>
                    <a:pt x="661" y="550"/>
                    <a:pt x="743" y="363"/>
                    <a:pt x="684" y="200"/>
                  </a:cubicBezTo>
                  <a:cubicBezTo>
                    <a:pt x="630" y="68"/>
                    <a:pt x="506"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2" name="Google Shape;4172;p19"/>
            <p:cNvSpPr/>
            <p:nvPr/>
          </p:nvSpPr>
          <p:spPr>
            <a:xfrm>
              <a:off x="6138700" y="1509775"/>
              <a:ext cx="18575" cy="15775"/>
            </a:xfrm>
            <a:custGeom>
              <a:avLst/>
              <a:gdLst/>
              <a:ahLst/>
              <a:cxnLst/>
              <a:rect l="l" t="t" r="r" b="b"/>
              <a:pathLst>
                <a:path w="743" h="631" extrusionOk="0">
                  <a:moveTo>
                    <a:pt x="378" y="0"/>
                  </a:moveTo>
                  <a:cubicBezTo>
                    <a:pt x="171" y="0"/>
                    <a:pt x="1" y="214"/>
                    <a:pt x="88" y="427"/>
                  </a:cubicBezTo>
                  <a:cubicBezTo>
                    <a:pt x="141" y="563"/>
                    <a:pt x="260" y="630"/>
                    <a:pt x="380" y="630"/>
                  </a:cubicBezTo>
                  <a:cubicBezTo>
                    <a:pt x="497" y="630"/>
                    <a:pt x="615" y="566"/>
                    <a:pt x="673" y="439"/>
                  </a:cubicBezTo>
                  <a:cubicBezTo>
                    <a:pt x="743" y="287"/>
                    <a:pt x="661" y="99"/>
                    <a:pt x="509" y="29"/>
                  </a:cubicBezTo>
                  <a:cubicBezTo>
                    <a:pt x="465" y="9"/>
                    <a:pt x="421"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3" name="Google Shape;4173;p19"/>
            <p:cNvSpPr/>
            <p:nvPr/>
          </p:nvSpPr>
          <p:spPr>
            <a:xfrm>
              <a:off x="5959850" y="1506050"/>
              <a:ext cx="19175" cy="15900"/>
            </a:xfrm>
            <a:custGeom>
              <a:avLst/>
              <a:gdLst/>
              <a:ahLst/>
              <a:cxnLst/>
              <a:rect l="l" t="t" r="r" b="b"/>
              <a:pathLst>
                <a:path w="767" h="636" extrusionOk="0">
                  <a:moveTo>
                    <a:pt x="390" y="1"/>
                  </a:moveTo>
                  <a:cubicBezTo>
                    <a:pt x="350" y="1"/>
                    <a:pt x="309" y="9"/>
                    <a:pt x="269" y="26"/>
                  </a:cubicBezTo>
                  <a:cubicBezTo>
                    <a:pt x="0" y="131"/>
                    <a:pt x="0" y="494"/>
                    <a:pt x="257" y="611"/>
                  </a:cubicBezTo>
                  <a:cubicBezTo>
                    <a:pt x="299" y="628"/>
                    <a:pt x="341" y="636"/>
                    <a:pt x="382" y="636"/>
                  </a:cubicBezTo>
                  <a:cubicBezTo>
                    <a:pt x="592" y="636"/>
                    <a:pt x="767" y="427"/>
                    <a:pt x="679" y="202"/>
                  </a:cubicBezTo>
                  <a:cubicBezTo>
                    <a:pt x="626" y="78"/>
                    <a:pt x="512" y="1"/>
                    <a:pt x="39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4" name="Google Shape;4174;p19"/>
            <p:cNvSpPr/>
            <p:nvPr/>
          </p:nvSpPr>
          <p:spPr>
            <a:xfrm>
              <a:off x="5830700" y="1629425"/>
              <a:ext cx="19200" cy="15825"/>
            </a:xfrm>
            <a:custGeom>
              <a:avLst/>
              <a:gdLst/>
              <a:ahLst/>
              <a:cxnLst/>
              <a:rect l="l" t="t" r="r" b="b"/>
              <a:pathLst>
                <a:path w="768" h="633" extrusionOk="0">
                  <a:moveTo>
                    <a:pt x="386" y="1"/>
                  </a:moveTo>
                  <a:cubicBezTo>
                    <a:pt x="268" y="1"/>
                    <a:pt x="152" y="71"/>
                    <a:pt x="100" y="192"/>
                  </a:cubicBezTo>
                  <a:cubicBezTo>
                    <a:pt x="0" y="412"/>
                    <a:pt x="175" y="633"/>
                    <a:pt x="388" y="633"/>
                  </a:cubicBezTo>
                  <a:cubicBezTo>
                    <a:pt x="424" y="633"/>
                    <a:pt x="461" y="626"/>
                    <a:pt x="498" y="613"/>
                  </a:cubicBezTo>
                  <a:cubicBezTo>
                    <a:pt x="756" y="508"/>
                    <a:pt x="767" y="145"/>
                    <a:pt x="510" y="28"/>
                  </a:cubicBezTo>
                  <a:cubicBezTo>
                    <a:pt x="470" y="10"/>
                    <a:pt x="428" y="1"/>
                    <a:pt x="38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5" name="Google Shape;4175;p19"/>
            <p:cNvSpPr/>
            <p:nvPr/>
          </p:nvSpPr>
          <p:spPr>
            <a:xfrm>
              <a:off x="5824150" y="1807475"/>
              <a:ext cx="21650" cy="16400"/>
            </a:xfrm>
            <a:custGeom>
              <a:avLst/>
              <a:gdLst/>
              <a:ahLst/>
              <a:cxnLst/>
              <a:rect l="l" t="t" r="r" b="b"/>
              <a:pathLst>
                <a:path w="866" h="656" extrusionOk="0">
                  <a:moveTo>
                    <a:pt x="495" y="0"/>
                  </a:moveTo>
                  <a:cubicBezTo>
                    <a:pt x="458" y="0"/>
                    <a:pt x="422" y="6"/>
                    <a:pt x="386" y="19"/>
                  </a:cubicBezTo>
                  <a:lnTo>
                    <a:pt x="386" y="31"/>
                  </a:lnTo>
                  <a:cubicBezTo>
                    <a:pt x="0" y="132"/>
                    <a:pt x="143" y="656"/>
                    <a:pt x="462" y="656"/>
                  </a:cubicBezTo>
                  <a:cubicBezTo>
                    <a:pt x="511" y="656"/>
                    <a:pt x="564" y="644"/>
                    <a:pt x="620" y="616"/>
                  </a:cubicBezTo>
                  <a:cubicBezTo>
                    <a:pt x="784" y="546"/>
                    <a:pt x="865" y="370"/>
                    <a:pt x="795" y="206"/>
                  </a:cubicBezTo>
                  <a:cubicBezTo>
                    <a:pt x="750" y="78"/>
                    <a:pt x="625" y="0"/>
                    <a:pt x="4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6" name="Google Shape;4176;p19"/>
            <p:cNvSpPr/>
            <p:nvPr/>
          </p:nvSpPr>
          <p:spPr>
            <a:xfrm>
              <a:off x="5853375" y="1914775"/>
              <a:ext cx="8800" cy="7775"/>
            </a:xfrm>
            <a:custGeom>
              <a:avLst/>
              <a:gdLst/>
              <a:ahLst/>
              <a:cxnLst/>
              <a:rect l="l" t="t" r="r" b="b"/>
              <a:pathLst>
                <a:path w="352" h="311" extrusionOk="0">
                  <a:moveTo>
                    <a:pt x="176" y="0"/>
                  </a:moveTo>
                  <a:cubicBezTo>
                    <a:pt x="135" y="0"/>
                    <a:pt x="94" y="15"/>
                    <a:pt x="59" y="44"/>
                  </a:cubicBezTo>
                  <a:cubicBezTo>
                    <a:pt x="1" y="103"/>
                    <a:pt x="1" y="208"/>
                    <a:pt x="59" y="266"/>
                  </a:cubicBezTo>
                  <a:cubicBezTo>
                    <a:pt x="94" y="296"/>
                    <a:pt x="135" y="310"/>
                    <a:pt x="176" y="310"/>
                  </a:cubicBezTo>
                  <a:cubicBezTo>
                    <a:pt x="217" y="310"/>
                    <a:pt x="258" y="296"/>
                    <a:pt x="293" y="266"/>
                  </a:cubicBezTo>
                  <a:cubicBezTo>
                    <a:pt x="352" y="208"/>
                    <a:pt x="352" y="103"/>
                    <a:pt x="293" y="44"/>
                  </a:cubicBezTo>
                  <a:cubicBezTo>
                    <a:pt x="258" y="15"/>
                    <a:pt x="217" y="0"/>
                    <a:pt x="1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7" name="Google Shape;4177;p19"/>
            <p:cNvSpPr/>
            <p:nvPr/>
          </p:nvSpPr>
          <p:spPr>
            <a:xfrm>
              <a:off x="6044650" y="1998250"/>
              <a:ext cx="9400" cy="8025"/>
            </a:xfrm>
            <a:custGeom>
              <a:avLst/>
              <a:gdLst/>
              <a:ahLst/>
              <a:cxnLst/>
              <a:rect l="l" t="t" r="r" b="b"/>
              <a:pathLst>
                <a:path w="376" h="321" extrusionOk="0">
                  <a:moveTo>
                    <a:pt x="165" y="0"/>
                  </a:moveTo>
                  <a:cubicBezTo>
                    <a:pt x="85" y="0"/>
                    <a:pt x="13" y="63"/>
                    <a:pt x="13" y="156"/>
                  </a:cubicBezTo>
                  <a:cubicBezTo>
                    <a:pt x="1" y="238"/>
                    <a:pt x="71" y="308"/>
                    <a:pt x="165" y="320"/>
                  </a:cubicBezTo>
                  <a:cubicBezTo>
                    <a:pt x="305" y="320"/>
                    <a:pt x="375" y="145"/>
                    <a:pt x="282" y="51"/>
                  </a:cubicBezTo>
                  <a:cubicBezTo>
                    <a:pt x="247" y="16"/>
                    <a:pt x="205" y="0"/>
                    <a:pt x="16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8" name="Google Shape;4178;p19"/>
            <p:cNvSpPr/>
            <p:nvPr/>
          </p:nvSpPr>
          <p:spPr>
            <a:xfrm>
              <a:off x="6238875" y="1922675"/>
              <a:ext cx="8500" cy="7775"/>
            </a:xfrm>
            <a:custGeom>
              <a:avLst/>
              <a:gdLst/>
              <a:ahLst/>
              <a:cxnLst/>
              <a:rect l="l" t="t" r="r" b="b"/>
              <a:pathLst>
                <a:path w="340" h="311" extrusionOk="0">
                  <a:moveTo>
                    <a:pt x="170" y="0"/>
                  </a:moveTo>
                  <a:cubicBezTo>
                    <a:pt x="129" y="0"/>
                    <a:pt x="88" y="15"/>
                    <a:pt x="59" y="44"/>
                  </a:cubicBezTo>
                  <a:cubicBezTo>
                    <a:pt x="0" y="102"/>
                    <a:pt x="0" y="208"/>
                    <a:pt x="59" y="266"/>
                  </a:cubicBezTo>
                  <a:cubicBezTo>
                    <a:pt x="88" y="295"/>
                    <a:pt x="129" y="310"/>
                    <a:pt x="170" y="310"/>
                  </a:cubicBezTo>
                  <a:cubicBezTo>
                    <a:pt x="211" y="310"/>
                    <a:pt x="252" y="295"/>
                    <a:pt x="281" y="266"/>
                  </a:cubicBezTo>
                  <a:cubicBezTo>
                    <a:pt x="339" y="208"/>
                    <a:pt x="339" y="102"/>
                    <a:pt x="281" y="44"/>
                  </a:cubicBezTo>
                  <a:cubicBezTo>
                    <a:pt x="252" y="15"/>
                    <a:pt x="211" y="0"/>
                    <a:pt x="17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9" name="Google Shape;4179;p19"/>
            <p:cNvSpPr/>
            <p:nvPr/>
          </p:nvSpPr>
          <p:spPr>
            <a:xfrm>
              <a:off x="6321625" y="1732475"/>
              <a:ext cx="9600" cy="7925"/>
            </a:xfrm>
            <a:custGeom>
              <a:avLst/>
              <a:gdLst/>
              <a:ahLst/>
              <a:cxnLst/>
              <a:rect l="l" t="t" r="r" b="b"/>
              <a:pathLst>
                <a:path w="384" h="317" extrusionOk="0">
                  <a:moveTo>
                    <a:pt x="217" y="0"/>
                  </a:moveTo>
                  <a:cubicBezTo>
                    <a:pt x="179" y="0"/>
                    <a:pt x="139" y="15"/>
                    <a:pt x="106" y="48"/>
                  </a:cubicBezTo>
                  <a:cubicBezTo>
                    <a:pt x="1" y="141"/>
                    <a:pt x="71" y="317"/>
                    <a:pt x="211" y="317"/>
                  </a:cubicBezTo>
                  <a:cubicBezTo>
                    <a:pt x="293" y="317"/>
                    <a:pt x="364" y="258"/>
                    <a:pt x="375" y="176"/>
                  </a:cubicBezTo>
                  <a:cubicBezTo>
                    <a:pt x="383" y="72"/>
                    <a:pt x="303" y="0"/>
                    <a:pt x="21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0" name="Google Shape;4180;p19"/>
            <p:cNvSpPr/>
            <p:nvPr/>
          </p:nvSpPr>
          <p:spPr>
            <a:xfrm>
              <a:off x="6246750" y="1538675"/>
              <a:ext cx="10200" cy="8025"/>
            </a:xfrm>
            <a:custGeom>
              <a:avLst/>
              <a:gdLst/>
              <a:ahLst/>
              <a:cxnLst/>
              <a:rect l="l" t="t" r="r" b="b"/>
              <a:pathLst>
                <a:path w="408" h="321" extrusionOk="0">
                  <a:moveTo>
                    <a:pt x="174" y="0"/>
                  </a:moveTo>
                  <a:cubicBezTo>
                    <a:pt x="135" y="0"/>
                    <a:pt x="95" y="16"/>
                    <a:pt x="59" y="55"/>
                  </a:cubicBezTo>
                  <a:cubicBezTo>
                    <a:pt x="1" y="113"/>
                    <a:pt x="1" y="219"/>
                    <a:pt x="59" y="277"/>
                  </a:cubicBezTo>
                  <a:cubicBezTo>
                    <a:pt x="89" y="306"/>
                    <a:pt x="130" y="321"/>
                    <a:pt x="171" y="321"/>
                  </a:cubicBezTo>
                  <a:cubicBezTo>
                    <a:pt x="211" y="321"/>
                    <a:pt x="252" y="306"/>
                    <a:pt x="282" y="277"/>
                  </a:cubicBezTo>
                  <a:cubicBezTo>
                    <a:pt x="407" y="170"/>
                    <a:pt x="299"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1" name="Google Shape;4181;p19"/>
            <p:cNvSpPr/>
            <p:nvPr/>
          </p:nvSpPr>
          <p:spPr>
            <a:xfrm>
              <a:off x="6054675" y="1455500"/>
              <a:ext cx="9300" cy="7875"/>
            </a:xfrm>
            <a:custGeom>
              <a:avLst/>
              <a:gdLst/>
              <a:ahLst/>
              <a:cxnLst/>
              <a:rect l="l" t="t" r="r" b="b"/>
              <a:pathLst>
                <a:path w="372" h="315" extrusionOk="0">
                  <a:moveTo>
                    <a:pt x="206" y="0"/>
                  </a:moveTo>
                  <a:cubicBezTo>
                    <a:pt x="63" y="0"/>
                    <a:pt x="1" y="168"/>
                    <a:pt x="91" y="270"/>
                  </a:cubicBezTo>
                  <a:cubicBezTo>
                    <a:pt x="126" y="301"/>
                    <a:pt x="168" y="315"/>
                    <a:pt x="209" y="315"/>
                  </a:cubicBezTo>
                  <a:cubicBezTo>
                    <a:pt x="293" y="315"/>
                    <a:pt x="372" y="255"/>
                    <a:pt x="372" y="153"/>
                  </a:cubicBezTo>
                  <a:cubicBezTo>
                    <a:pt x="372" y="71"/>
                    <a:pt x="302" y="1"/>
                    <a:pt x="220" y="1"/>
                  </a:cubicBezTo>
                  <a:cubicBezTo>
                    <a:pt x="215" y="0"/>
                    <a:pt x="210"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2" name="Google Shape;4182;p19"/>
            <p:cNvSpPr/>
            <p:nvPr/>
          </p:nvSpPr>
          <p:spPr>
            <a:xfrm>
              <a:off x="5860975" y="1530925"/>
              <a:ext cx="10450" cy="8200"/>
            </a:xfrm>
            <a:custGeom>
              <a:avLst/>
              <a:gdLst/>
              <a:ahLst/>
              <a:cxnLst/>
              <a:rect l="l" t="t" r="r" b="b"/>
              <a:pathLst>
                <a:path w="418" h="328" extrusionOk="0">
                  <a:moveTo>
                    <a:pt x="177" y="1"/>
                  </a:moveTo>
                  <a:cubicBezTo>
                    <a:pt x="138" y="1"/>
                    <a:pt x="99" y="15"/>
                    <a:pt x="71" y="49"/>
                  </a:cubicBezTo>
                  <a:cubicBezTo>
                    <a:pt x="1" y="107"/>
                    <a:pt x="1" y="213"/>
                    <a:pt x="71" y="271"/>
                  </a:cubicBezTo>
                  <a:cubicBezTo>
                    <a:pt x="105" y="311"/>
                    <a:pt x="145" y="327"/>
                    <a:pt x="184" y="327"/>
                  </a:cubicBezTo>
                  <a:cubicBezTo>
                    <a:pt x="306" y="327"/>
                    <a:pt x="418" y="164"/>
                    <a:pt x="293" y="49"/>
                  </a:cubicBezTo>
                  <a:cubicBezTo>
                    <a:pt x="263" y="18"/>
                    <a:pt x="219" y="1"/>
                    <a:pt x="1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3" name="Google Shape;4183;p19"/>
            <p:cNvSpPr/>
            <p:nvPr/>
          </p:nvSpPr>
          <p:spPr>
            <a:xfrm>
              <a:off x="5777725" y="1721325"/>
              <a:ext cx="9275" cy="7850"/>
            </a:xfrm>
            <a:custGeom>
              <a:avLst/>
              <a:gdLst/>
              <a:ahLst/>
              <a:cxnLst/>
              <a:rect l="l" t="t" r="r" b="b"/>
              <a:pathLst>
                <a:path w="371" h="314" extrusionOk="0">
                  <a:moveTo>
                    <a:pt x="152" y="1"/>
                  </a:moveTo>
                  <a:cubicBezTo>
                    <a:pt x="69" y="1"/>
                    <a:pt x="8" y="68"/>
                    <a:pt x="8" y="154"/>
                  </a:cubicBezTo>
                  <a:cubicBezTo>
                    <a:pt x="0" y="251"/>
                    <a:pt x="80" y="314"/>
                    <a:pt x="165" y="314"/>
                  </a:cubicBezTo>
                  <a:cubicBezTo>
                    <a:pt x="204" y="314"/>
                    <a:pt x="244" y="301"/>
                    <a:pt x="277" y="271"/>
                  </a:cubicBezTo>
                  <a:cubicBezTo>
                    <a:pt x="371" y="178"/>
                    <a:pt x="312" y="2"/>
                    <a:pt x="172" y="2"/>
                  </a:cubicBezTo>
                  <a:cubicBezTo>
                    <a:pt x="165" y="1"/>
                    <a:pt x="158"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4" name="Google Shape;4184;p19"/>
            <p:cNvSpPr/>
            <p:nvPr/>
          </p:nvSpPr>
          <p:spPr>
            <a:xfrm>
              <a:off x="3704300" y="1710800"/>
              <a:ext cx="37425" cy="29475"/>
            </a:xfrm>
            <a:custGeom>
              <a:avLst/>
              <a:gdLst/>
              <a:ahLst/>
              <a:cxnLst/>
              <a:rect l="l" t="t" r="r" b="b"/>
              <a:pathLst>
                <a:path w="1497" h="1179" extrusionOk="0">
                  <a:moveTo>
                    <a:pt x="865" y="1"/>
                  </a:moveTo>
                  <a:cubicBezTo>
                    <a:pt x="720" y="1"/>
                    <a:pt x="576" y="56"/>
                    <a:pt x="467" y="166"/>
                  </a:cubicBezTo>
                  <a:cubicBezTo>
                    <a:pt x="1" y="569"/>
                    <a:pt x="393" y="1178"/>
                    <a:pt x="849" y="1178"/>
                  </a:cubicBezTo>
                  <a:cubicBezTo>
                    <a:pt x="988" y="1178"/>
                    <a:pt x="1134" y="1122"/>
                    <a:pt x="1262" y="985"/>
                  </a:cubicBezTo>
                  <a:cubicBezTo>
                    <a:pt x="1485" y="762"/>
                    <a:pt x="1496" y="400"/>
                    <a:pt x="1274" y="177"/>
                  </a:cubicBezTo>
                  <a:cubicBezTo>
                    <a:pt x="1161" y="59"/>
                    <a:pt x="1013" y="1"/>
                    <a:pt x="86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5" name="Google Shape;4185;p19"/>
            <p:cNvSpPr/>
            <p:nvPr/>
          </p:nvSpPr>
          <p:spPr>
            <a:xfrm>
              <a:off x="3761675" y="1711700"/>
              <a:ext cx="38550" cy="28900"/>
            </a:xfrm>
            <a:custGeom>
              <a:avLst/>
              <a:gdLst/>
              <a:ahLst/>
              <a:cxnLst/>
              <a:rect l="l" t="t" r="r" b="b"/>
              <a:pathLst>
                <a:path w="1542" h="1156" extrusionOk="0">
                  <a:moveTo>
                    <a:pt x="766" y="1"/>
                  </a:moveTo>
                  <a:cubicBezTo>
                    <a:pt x="261" y="1"/>
                    <a:pt x="0" y="613"/>
                    <a:pt x="359" y="972"/>
                  </a:cubicBezTo>
                  <a:cubicBezTo>
                    <a:pt x="469" y="1094"/>
                    <a:pt x="619" y="1155"/>
                    <a:pt x="771" y="1155"/>
                  </a:cubicBezTo>
                  <a:cubicBezTo>
                    <a:pt x="912" y="1155"/>
                    <a:pt x="1054" y="1102"/>
                    <a:pt x="1167" y="996"/>
                  </a:cubicBezTo>
                  <a:cubicBezTo>
                    <a:pt x="1541" y="633"/>
                    <a:pt x="1295" y="13"/>
                    <a:pt x="781" y="1"/>
                  </a:cubicBezTo>
                  <a:cubicBezTo>
                    <a:pt x="776" y="1"/>
                    <a:pt x="771" y="1"/>
                    <a:pt x="76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6" name="Google Shape;4186;p19"/>
            <p:cNvSpPr/>
            <p:nvPr/>
          </p:nvSpPr>
          <p:spPr>
            <a:xfrm>
              <a:off x="3767525" y="1656900"/>
              <a:ext cx="30350" cy="28875"/>
            </a:xfrm>
            <a:custGeom>
              <a:avLst/>
              <a:gdLst/>
              <a:ahLst/>
              <a:cxnLst/>
              <a:rect l="l" t="t" r="r" b="b"/>
              <a:pathLst>
                <a:path w="1214" h="1155" extrusionOk="0">
                  <a:moveTo>
                    <a:pt x="583" y="0"/>
                  </a:moveTo>
                  <a:cubicBezTo>
                    <a:pt x="294" y="0"/>
                    <a:pt x="16" y="224"/>
                    <a:pt x="8" y="567"/>
                  </a:cubicBezTo>
                  <a:cubicBezTo>
                    <a:pt x="1" y="918"/>
                    <a:pt x="281" y="1155"/>
                    <a:pt x="579" y="1155"/>
                  </a:cubicBezTo>
                  <a:cubicBezTo>
                    <a:pt x="718" y="1155"/>
                    <a:pt x="860" y="1103"/>
                    <a:pt x="980" y="988"/>
                  </a:cubicBezTo>
                  <a:cubicBezTo>
                    <a:pt x="1202" y="778"/>
                    <a:pt x="1213" y="415"/>
                    <a:pt x="991" y="181"/>
                  </a:cubicBezTo>
                  <a:cubicBezTo>
                    <a:pt x="874" y="56"/>
                    <a:pt x="727"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7" name="Google Shape;4187;p19"/>
            <p:cNvSpPr/>
            <p:nvPr/>
          </p:nvSpPr>
          <p:spPr>
            <a:xfrm>
              <a:off x="3710975" y="1655925"/>
              <a:ext cx="31925" cy="28650"/>
            </a:xfrm>
            <a:custGeom>
              <a:avLst/>
              <a:gdLst/>
              <a:ahLst/>
              <a:cxnLst/>
              <a:rect l="l" t="t" r="r" b="b"/>
              <a:pathLst>
                <a:path w="1277" h="1146" extrusionOk="0">
                  <a:moveTo>
                    <a:pt x="639" y="0"/>
                  </a:moveTo>
                  <a:cubicBezTo>
                    <a:pt x="496" y="0"/>
                    <a:pt x="355" y="53"/>
                    <a:pt x="247" y="161"/>
                  </a:cubicBezTo>
                  <a:cubicBezTo>
                    <a:pt x="13" y="372"/>
                    <a:pt x="1" y="746"/>
                    <a:pt x="223" y="969"/>
                  </a:cubicBezTo>
                  <a:cubicBezTo>
                    <a:pt x="336" y="1087"/>
                    <a:pt x="484" y="1146"/>
                    <a:pt x="634" y="1146"/>
                  </a:cubicBezTo>
                  <a:cubicBezTo>
                    <a:pt x="780" y="1146"/>
                    <a:pt x="927" y="1090"/>
                    <a:pt x="1042" y="980"/>
                  </a:cubicBezTo>
                  <a:cubicBezTo>
                    <a:pt x="1264" y="770"/>
                    <a:pt x="1276" y="407"/>
                    <a:pt x="1054" y="173"/>
                  </a:cubicBezTo>
                  <a:cubicBezTo>
                    <a:pt x="940" y="59"/>
                    <a:pt x="789" y="0"/>
                    <a:pt x="63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8" name="Google Shape;4188;p19"/>
            <p:cNvSpPr/>
            <p:nvPr/>
          </p:nvSpPr>
          <p:spPr>
            <a:xfrm>
              <a:off x="3703325" y="1753400"/>
              <a:ext cx="38675" cy="31650"/>
            </a:xfrm>
            <a:custGeom>
              <a:avLst/>
              <a:gdLst/>
              <a:ahLst/>
              <a:cxnLst/>
              <a:rect l="l" t="t" r="r" b="b"/>
              <a:pathLst>
                <a:path w="1547" h="1266" extrusionOk="0">
                  <a:moveTo>
                    <a:pt x="778" y="0"/>
                  </a:moveTo>
                  <a:cubicBezTo>
                    <a:pt x="529" y="0"/>
                    <a:pt x="295" y="145"/>
                    <a:pt x="190" y="380"/>
                  </a:cubicBezTo>
                  <a:cubicBezTo>
                    <a:pt x="1" y="819"/>
                    <a:pt x="346" y="1266"/>
                    <a:pt x="771" y="1266"/>
                  </a:cubicBezTo>
                  <a:cubicBezTo>
                    <a:pt x="844" y="1266"/>
                    <a:pt x="921" y="1252"/>
                    <a:pt x="997" y="1223"/>
                  </a:cubicBezTo>
                  <a:cubicBezTo>
                    <a:pt x="1524" y="1024"/>
                    <a:pt x="1547" y="287"/>
                    <a:pt x="1032" y="53"/>
                  </a:cubicBezTo>
                  <a:cubicBezTo>
                    <a:pt x="949" y="17"/>
                    <a:pt x="863" y="0"/>
                    <a:pt x="7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9" name="Google Shape;4189;p19"/>
            <p:cNvSpPr/>
            <p:nvPr/>
          </p:nvSpPr>
          <p:spPr>
            <a:xfrm>
              <a:off x="3763275" y="1754550"/>
              <a:ext cx="38100" cy="31700"/>
            </a:xfrm>
            <a:custGeom>
              <a:avLst/>
              <a:gdLst/>
              <a:ahLst/>
              <a:cxnLst/>
              <a:rect l="l" t="t" r="r" b="b"/>
              <a:pathLst>
                <a:path w="1524" h="1268" extrusionOk="0">
                  <a:moveTo>
                    <a:pt x="758" y="1"/>
                  </a:moveTo>
                  <a:cubicBezTo>
                    <a:pt x="341" y="1"/>
                    <a:pt x="1" y="431"/>
                    <a:pt x="167" y="861"/>
                  </a:cubicBezTo>
                  <a:cubicBezTo>
                    <a:pt x="266" y="1113"/>
                    <a:pt x="503" y="1268"/>
                    <a:pt x="756" y="1268"/>
                  </a:cubicBezTo>
                  <a:cubicBezTo>
                    <a:pt x="832" y="1268"/>
                    <a:pt x="910" y="1253"/>
                    <a:pt x="986" y="1224"/>
                  </a:cubicBezTo>
                  <a:cubicBezTo>
                    <a:pt x="1512" y="1013"/>
                    <a:pt x="1524" y="288"/>
                    <a:pt x="1009" y="54"/>
                  </a:cubicBezTo>
                  <a:cubicBezTo>
                    <a:pt x="925" y="17"/>
                    <a:pt x="840" y="1"/>
                    <a:pt x="75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0" name="Google Shape;4190;p19"/>
            <p:cNvSpPr/>
            <p:nvPr/>
          </p:nvSpPr>
          <p:spPr>
            <a:xfrm>
              <a:off x="3806050" y="1713575"/>
              <a:ext cx="38375" cy="31650"/>
            </a:xfrm>
            <a:custGeom>
              <a:avLst/>
              <a:gdLst/>
              <a:ahLst/>
              <a:cxnLst/>
              <a:rect l="l" t="t" r="r" b="b"/>
              <a:pathLst>
                <a:path w="1535" h="1266" extrusionOk="0">
                  <a:moveTo>
                    <a:pt x="769" y="0"/>
                  </a:moveTo>
                  <a:cubicBezTo>
                    <a:pt x="694" y="0"/>
                    <a:pt x="616" y="14"/>
                    <a:pt x="538" y="43"/>
                  </a:cubicBezTo>
                  <a:cubicBezTo>
                    <a:pt x="23" y="254"/>
                    <a:pt x="0" y="979"/>
                    <a:pt x="515" y="1213"/>
                  </a:cubicBezTo>
                  <a:cubicBezTo>
                    <a:pt x="595" y="1249"/>
                    <a:pt x="679" y="1265"/>
                    <a:pt x="762" y="1265"/>
                  </a:cubicBezTo>
                  <a:cubicBezTo>
                    <a:pt x="1006" y="1265"/>
                    <a:pt x="1241" y="1121"/>
                    <a:pt x="1345" y="885"/>
                  </a:cubicBezTo>
                  <a:cubicBezTo>
                    <a:pt x="1535" y="447"/>
                    <a:pt x="1198" y="0"/>
                    <a:pt x="76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1" name="Google Shape;4191;p19"/>
            <p:cNvSpPr/>
            <p:nvPr/>
          </p:nvSpPr>
          <p:spPr>
            <a:xfrm>
              <a:off x="3807200" y="1654275"/>
              <a:ext cx="37175" cy="31625"/>
            </a:xfrm>
            <a:custGeom>
              <a:avLst/>
              <a:gdLst/>
              <a:ahLst/>
              <a:cxnLst/>
              <a:rect l="l" t="t" r="r" b="b"/>
              <a:pathLst>
                <a:path w="1487" h="1265" extrusionOk="0">
                  <a:moveTo>
                    <a:pt x="776" y="1"/>
                  </a:moveTo>
                  <a:cubicBezTo>
                    <a:pt x="543" y="1"/>
                    <a:pt x="309" y="126"/>
                    <a:pt x="200" y="379"/>
                  </a:cubicBezTo>
                  <a:cubicBezTo>
                    <a:pt x="0" y="818"/>
                    <a:pt x="344" y="1265"/>
                    <a:pt x="776" y="1265"/>
                  </a:cubicBezTo>
                  <a:cubicBezTo>
                    <a:pt x="851" y="1265"/>
                    <a:pt x="929" y="1251"/>
                    <a:pt x="1007" y="1222"/>
                  </a:cubicBezTo>
                  <a:cubicBezTo>
                    <a:pt x="1323" y="1093"/>
                    <a:pt x="1487" y="719"/>
                    <a:pt x="1358" y="403"/>
                  </a:cubicBezTo>
                  <a:cubicBezTo>
                    <a:pt x="1257" y="135"/>
                    <a:pt x="1017" y="1"/>
                    <a:pt x="77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2" name="Google Shape;4192;p19"/>
            <p:cNvSpPr/>
            <p:nvPr/>
          </p:nvSpPr>
          <p:spPr>
            <a:xfrm>
              <a:off x="3766225" y="1611400"/>
              <a:ext cx="36925" cy="31725"/>
            </a:xfrm>
            <a:custGeom>
              <a:avLst/>
              <a:gdLst/>
              <a:ahLst/>
              <a:cxnLst/>
              <a:rect l="l" t="t" r="r" b="b"/>
              <a:pathLst>
                <a:path w="1477" h="1269" extrusionOk="0">
                  <a:moveTo>
                    <a:pt x="747" y="1"/>
                  </a:moveTo>
                  <a:cubicBezTo>
                    <a:pt x="335" y="1"/>
                    <a:pt x="1" y="429"/>
                    <a:pt x="166" y="866"/>
                  </a:cubicBezTo>
                  <a:cubicBezTo>
                    <a:pt x="273" y="1134"/>
                    <a:pt x="516" y="1268"/>
                    <a:pt x="758" y="1268"/>
                  </a:cubicBezTo>
                  <a:cubicBezTo>
                    <a:pt x="993" y="1268"/>
                    <a:pt x="1226" y="1143"/>
                    <a:pt x="1336" y="889"/>
                  </a:cubicBezTo>
                  <a:cubicBezTo>
                    <a:pt x="1476" y="562"/>
                    <a:pt x="1336" y="199"/>
                    <a:pt x="1008" y="59"/>
                  </a:cubicBezTo>
                  <a:cubicBezTo>
                    <a:pt x="920" y="19"/>
                    <a:pt x="832" y="1"/>
                    <a:pt x="7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3" name="Google Shape;4193;p19"/>
            <p:cNvSpPr/>
            <p:nvPr/>
          </p:nvSpPr>
          <p:spPr>
            <a:xfrm>
              <a:off x="3706275" y="1610125"/>
              <a:ext cx="37200" cy="31725"/>
            </a:xfrm>
            <a:custGeom>
              <a:avLst/>
              <a:gdLst/>
              <a:ahLst/>
              <a:cxnLst/>
              <a:rect l="l" t="t" r="r" b="b"/>
              <a:pathLst>
                <a:path w="1488" h="1269" extrusionOk="0">
                  <a:moveTo>
                    <a:pt x="775" y="0"/>
                  </a:moveTo>
                  <a:cubicBezTo>
                    <a:pt x="540" y="0"/>
                    <a:pt x="304" y="126"/>
                    <a:pt x="189" y="379"/>
                  </a:cubicBezTo>
                  <a:cubicBezTo>
                    <a:pt x="1" y="815"/>
                    <a:pt x="341" y="1268"/>
                    <a:pt x="770" y="1268"/>
                  </a:cubicBezTo>
                  <a:cubicBezTo>
                    <a:pt x="847" y="1268"/>
                    <a:pt x="927" y="1253"/>
                    <a:pt x="1008" y="1221"/>
                  </a:cubicBezTo>
                  <a:cubicBezTo>
                    <a:pt x="1324" y="1093"/>
                    <a:pt x="1487" y="730"/>
                    <a:pt x="1359" y="402"/>
                  </a:cubicBezTo>
                  <a:cubicBezTo>
                    <a:pt x="1258" y="135"/>
                    <a:pt x="1017" y="0"/>
                    <a:pt x="7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4" name="Google Shape;4194;p19"/>
            <p:cNvSpPr/>
            <p:nvPr/>
          </p:nvSpPr>
          <p:spPr>
            <a:xfrm>
              <a:off x="3663300" y="1651275"/>
              <a:ext cx="38350" cy="31525"/>
            </a:xfrm>
            <a:custGeom>
              <a:avLst/>
              <a:gdLst/>
              <a:ahLst/>
              <a:cxnLst/>
              <a:rect l="l" t="t" r="r" b="b"/>
              <a:pathLst>
                <a:path w="1534" h="1261" extrusionOk="0">
                  <a:moveTo>
                    <a:pt x="769" y="1"/>
                  </a:moveTo>
                  <a:cubicBezTo>
                    <a:pt x="523" y="1"/>
                    <a:pt x="292" y="141"/>
                    <a:pt x="188" y="382"/>
                  </a:cubicBezTo>
                  <a:cubicBezTo>
                    <a:pt x="0" y="817"/>
                    <a:pt x="339" y="1261"/>
                    <a:pt x="759" y="1261"/>
                  </a:cubicBezTo>
                  <a:cubicBezTo>
                    <a:pt x="836" y="1261"/>
                    <a:pt x="916" y="1246"/>
                    <a:pt x="995" y="1213"/>
                  </a:cubicBezTo>
                  <a:cubicBezTo>
                    <a:pt x="1522" y="1014"/>
                    <a:pt x="1533" y="277"/>
                    <a:pt x="1030" y="55"/>
                  </a:cubicBezTo>
                  <a:cubicBezTo>
                    <a:pt x="945" y="18"/>
                    <a:pt x="856" y="1"/>
                    <a:pt x="76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5" name="Google Shape;4195;p19"/>
            <p:cNvSpPr/>
            <p:nvPr/>
          </p:nvSpPr>
          <p:spPr>
            <a:xfrm>
              <a:off x="3663600" y="1710650"/>
              <a:ext cx="36925" cy="31500"/>
            </a:xfrm>
            <a:custGeom>
              <a:avLst/>
              <a:gdLst/>
              <a:ahLst/>
              <a:cxnLst/>
              <a:rect l="l" t="t" r="r" b="b"/>
              <a:pathLst>
                <a:path w="1477" h="1260" extrusionOk="0">
                  <a:moveTo>
                    <a:pt x="711" y="0"/>
                  </a:moveTo>
                  <a:cubicBezTo>
                    <a:pt x="636" y="0"/>
                    <a:pt x="558" y="14"/>
                    <a:pt x="480" y="43"/>
                  </a:cubicBezTo>
                  <a:cubicBezTo>
                    <a:pt x="153" y="172"/>
                    <a:pt x="1" y="534"/>
                    <a:pt x="118" y="862"/>
                  </a:cubicBezTo>
                  <a:cubicBezTo>
                    <a:pt x="225" y="1125"/>
                    <a:pt x="468" y="1260"/>
                    <a:pt x="710" y="1260"/>
                  </a:cubicBezTo>
                  <a:cubicBezTo>
                    <a:pt x="942" y="1260"/>
                    <a:pt x="1173" y="1137"/>
                    <a:pt x="1288" y="885"/>
                  </a:cubicBezTo>
                  <a:cubicBezTo>
                    <a:pt x="1477" y="447"/>
                    <a:pt x="1140" y="0"/>
                    <a:pt x="7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6" name="Google Shape;4196;p19"/>
            <p:cNvSpPr/>
            <p:nvPr/>
          </p:nvSpPr>
          <p:spPr>
            <a:xfrm>
              <a:off x="3658300" y="1770875"/>
              <a:ext cx="19950" cy="15750"/>
            </a:xfrm>
            <a:custGeom>
              <a:avLst/>
              <a:gdLst/>
              <a:ahLst/>
              <a:cxnLst/>
              <a:rect l="l" t="t" r="r" b="b"/>
              <a:pathLst>
                <a:path w="798" h="630" extrusionOk="0">
                  <a:moveTo>
                    <a:pt x="452" y="0"/>
                  </a:moveTo>
                  <a:cubicBezTo>
                    <a:pt x="375" y="0"/>
                    <a:pt x="297" y="29"/>
                    <a:pt x="236" y="91"/>
                  </a:cubicBezTo>
                  <a:lnTo>
                    <a:pt x="236" y="79"/>
                  </a:lnTo>
                  <a:lnTo>
                    <a:pt x="236" y="79"/>
                  </a:lnTo>
                  <a:cubicBezTo>
                    <a:pt x="1" y="305"/>
                    <a:pt x="206" y="630"/>
                    <a:pt x="452" y="630"/>
                  </a:cubicBezTo>
                  <a:cubicBezTo>
                    <a:pt x="524" y="630"/>
                    <a:pt x="600" y="602"/>
                    <a:pt x="669" y="535"/>
                  </a:cubicBezTo>
                  <a:cubicBezTo>
                    <a:pt x="798" y="418"/>
                    <a:pt x="798" y="220"/>
                    <a:pt x="681" y="103"/>
                  </a:cubicBezTo>
                  <a:cubicBezTo>
                    <a:pt x="619" y="35"/>
                    <a:pt x="536" y="0"/>
                    <a:pt x="452"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7" name="Google Shape;4197;p19"/>
            <p:cNvSpPr/>
            <p:nvPr/>
          </p:nvSpPr>
          <p:spPr>
            <a:xfrm>
              <a:off x="3743450" y="1806475"/>
              <a:ext cx="18650" cy="15825"/>
            </a:xfrm>
            <a:custGeom>
              <a:avLst/>
              <a:gdLst/>
              <a:ahLst/>
              <a:cxnLst/>
              <a:rect l="l" t="t" r="r" b="b"/>
              <a:pathLst>
                <a:path w="746" h="633" extrusionOk="0">
                  <a:moveTo>
                    <a:pt x="329" y="1"/>
                  </a:moveTo>
                  <a:cubicBezTo>
                    <a:pt x="167" y="1"/>
                    <a:pt x="12" y="127"/>
                    <a:pt x="12" y="316"/>
                  </a:cubicBezTo>
                  <a:cubicBezTo>
                    <a:pt x="0" y="492"/>
                    <a:pt x="141" y="632"/>
                    <a:pt x="316" y="632"/>
                  </a:cubicBezTo>
                  <a:cubicBezTo>
                    <a:pt x="321" y="633"/>
                    <a:pt x="326" y="633"/>
                    <a:pt x="330" y="633"/>
                  </a:cubicBezTo>
                  <a:cubicBezTo>
                    <a:pt x="602" y="633"/>
                    <a:pt x="746" y="301"/>
                    <a:pt x="550" y="94"/>
                  </a:cubicBezTo>
                  <a:cubicBezTo>
                    <a:pt x="486" y="30"/>
                    <a:pt x="407" y="1"/>
                    <a:pt x="32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8" name="Google Shape;4198;p19"/>
            <p:cNvSpPr/>
            <p:nvPr/>
          </p:nvSpPr>
          <p:spPr>
            <a:xfrm>
              <a:off x="3826225" y="1774375"/>
              <a:ext cx="17275" cy="15675"/>
            </a:xfrm>
            <a:custGeom>
              <a:avLst/>
              <a:gdLst/>
              <a:ahLst/>
              <a:cxnLst/>
              <a:rect l="l" t="t" r="r" b="b"/>
              <a:pathLst>
                <a:path w="691" h="627" extrusionOk="0">
                  <a:moveTo>
                    <a:pt x="340" y="0"/>
                  </a:moveTo>
                  <a:cubicBezTo>
                    <a:pt x="262" y="0"/>
                    <a:pt x="185" y="30"/>
                    <a:pt x="129" y="91"/>
                  </a:cubicBezTo>
                  <a:cubicBezTo>
                    <a:pt x="0" y="208"/>
                    <a:pt x="0" y="407"/>
                    <a:pt x="117" y="524"/>
                  </a:cubicBezTo>
                  <a:cubicBezTo>
                    <a:pt x="178" y="591"/>
                    <a:pt x="262" y="627"/>
                    <a:pt x="346" y="627"/>
                  </a:cubicBezTo>
                  <a:cubicBezTo>
                    <a:pt x="423" y="627"/>
                    <a:pt x="500" y="597"/>
                    <a:pt x="562" y="536"/>
                  </a:cubicBezTo>
                  <a:cubicBezTo>
                    <a:pt x="691" y="419"/>
                    <a:pt x="691" y="220"/>
                    <a:pt x="574" y="103"/>
                  </a:cubicBezTo>
                  <a:cubicBezTo>
                    <a:pt x="512" y="36"/>
                    <a:pt x="426" y="0"/>
                    <a:pt x="34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9" name="Google Shape;4199;p19"/>
            <p:cNvSpPr/>
            <p:nvPr/>
          </p:nvSpPr>
          <p:spPr>
            <a:xfrm>
              <a:off x="3860150" y="1692625"/>
              <a:ext cx="18650" cy="15900"/>
            </a:xfrm>
            <a:custGeom>
              <a:avLst/>
              <a:gdLst/>
              <a:ahLst/>
              <a:cxnLst/>
              <a:rect l="l" t="t" r="r" b="b"/>
              <a:pathLst>
                <a:path w="746" h="636" extrusionOk="0">
                  <a:moveTo>
                    <a:pt x="425" y="0"/>
                  </a:moveTo>
                  <a:cubicBezTo>
                    <a:pt x="350" y="0"/>
                    <a:pt x="273" y="27"/>
                    <a:pt x="211" y="86"/>
                  </a:cubicBezTo>
                  <a:cubicBezTo>
                    <a:pt x="0" y="284"/>
                    <a:pt x="141" y="624"/>
                    <a:pt x="422" y="635"/>
                  </a:cubicBezTo>
                  <a:cubicBezTo>
                    <a:pt x="597" y="635"/>
                    <a:pt x="737" y="495"/>
                    <a:pt x="737" y="320"/>
                  </a:cubicBezTo>
                  <a:cubicBezTo>
                    <a:pt x="745" y="127"/>
                    <a:pt x="588" y="0"/>
                    <a:pt x="4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0" name="Google Shape;4200;p19"/>
            <p:cNvSpPr/>
            <p:nvPr/>
          </p:nvSpPr>
          <p:spPr>
            <a:xfrm>
              <a:off x="3830325" y="1609750"/>
              <a:ext cx="16675" cy="15925"/>
            </a:xfrm>
            <a:custGeom>
              <a:avLst/>
              <a:gdLst/>
              <a:ahLst/>
              <a:cxnLst/>
              <a:rect l="l" t="t" r="r" b="b"/>
              <a:pathLst>
                <a:path w="667" h="637" extrusionOk="0">
                  <a:moveTo>
                    <a:pt x="319" y="0"/>
                  </a:moveTo>
                  <a:cubicBezTo>
                    <a:pt x="156" y="0"/>
                    <a:pt x="0" y="125"/>
                    <a:pt x="0" y="312"/>
                  </a:cubicBezTo>
                  <a:cubicBezTo>
                    <a:pt x="0" y="504"/>
                    <a:pt x="154" y="636"/>
                    <a:pt x="319" y="636"/>
                  </a:cubicBezTo>
                  <a:cubicBezTo>
                    <a:pt x="394" y="636"/>
                    <a:pt x="472" y="609"/>
                    <a:pt x="538" y="546"/>
                  </a:cubicBezTo>
                  <a:cubicBezTo>
                    <a:pt x="655" y="429"/>
                    <a:pt x="667" y="230"/>
                    <a:pt x="550" y="101"/>
                  </a:cubicBezTo>
                  <a:cubicBezTo>
                    <a:pt x="484" y="31"/>
                    <a:pt x="40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1" name="Google Shape;4201;p19"/>
            <p:cNvSpPr/>
            <p:nvPr/>
          </p:nvSpPr>
          <p:spPr>
            <a:xfrm>
              <a:off x="3745800" y="1573950"/>
              <a:ext cx="18450" cy="16025"/>
            </a:xfrm>
            <a:custGeom>
              <a:avLst/>
              <a:gdLst/>
              <a:ahLst/>
              <a:cxnLst/>
              <a:rect l="l" t="t" r="r" b="b"/>
              <a:pathLst>
                <a:path w="738" h="641" extrusionOk="0">
                  <a:moveTo>
                    <a:pt x="433" y="1"/>
                  </a:moveTo>
                  <a:cubicBezTo>
                    <a:pt x="140" y="1"/>
                    <a:pt x="0" y="340"/>
                    <a:pt x="187" y="539"/>
                  </a:cubicBezTo>
                  <a:cubicBezTo>
                    <a:pt x="254" y="609"/>
                    <a:pt x="337" y="640"/>
                    <a:pt x="418" y="640"/>
                  </a:cubicBezTo>
                  <a:cubicBezTo>
                    <a:pt x="581" y="640"/>
                    <a:pt x="737" y="516"/>
                    <a:pt x="737" y="328"/>
                  </a:cubicBezTo>
                  <a:cubicBezTo>
                    <a:pt x="737" y="153"/>
                    <a:pt x="597" y="1"/>
                    <a:pt x="43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2" name="Google Shape;4202;p19"/>
            <p:cNvSpPr/>
            <p:nvPr/>
          </p:nvSpPr>
          <p:spPr>
            <a:xfrm>
              <a:off x="3662425" y="1606350"/>
              <a:ext cx="21100" cy="15900"/>
            </a:xfrm>
            <a:custGeom>
              <a:avLst/>
              <a:gdLst/>
              <a:ahLst/>
              <a:cxnLst/>
              <a:rect l="l" t="t" r="r" b="b"/>
              <a:pathLst>
                <a:path w="844" h="636" extrusionOk="0">
                  <a:moveTo>
                    <a:pt x="428" y="1"/>
                  </a:moveTo>
                  <a:cubicBezTo>
                    <a:pt x="346" y="1"/>
                    <a:pt x="264" y="33"/>
                    <a:pt x="200" y="97"/>
                  </a:cubicBezTo>
                  <a:cubicBezTo>
                    <a:pt x="1" y="296"/>
                    <a:pt x="141" y="635"/>
                    <a:pt x="422" y="635"/>
                  </a:cubicBezTo>
                  <a:cubicBezTo>
                    <a:pt x="703" y="635"/>
                    <a:pt x="843" y="296"/>
                    <a:pt x="656" y="97"/>
                  </a:cubicBezTo>
                  <a:cubicBezTo>
                    <a:pt x="592" y="33"/>
                    <a:pt x="510" y="1"/>
                    <a:pt x="42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3" name="Google Shape;4203;p19"/>
            <p:cNvSpPr/>
            <p:nvPr/>
          </p:nvSpPr>
          <p:spPr>
            <a:xfrm>
              <a:off x="3625950" y="1687975"/>
              <a:ext cx="22200" cy="15900"/>
            </a:xfrm>
            <a:custGeom>
              <a:avLst/>
              <a:gdLst/>
              <a:ahLst/>
              <a:cxnLst/>
              <a:rect l="l" t="t" r="r" b="b"/>
              <a:pathLst>
                <a:path w="888" h="636" extrusionOk="0">
                  <a:moveTo>
                    <a:pt x="411" y="0"/>
                  </a:moveTo>
                  <a:cubicBezTo>
                    <a:pt x="12" y="0"/>
                    <a:pt x="1" y="634"/>
                    <a:pt x="431" y="634"/>
                  </a:cubicBezTo>
                  <a:cubicBezTo>
                    <a:pt x="434" y="634"/>
                    <a:pt x="438" y="634"/>
                    <a:pt x="442" y="634"/>
                  </a:cubicBezTo>
                  <a:cubicBezTo>
                    <a:pt x="453" y="635"/>
                    <a:pt x="464" y="636"/>
                    <a:pt x="474" y="636"/>
                  </a:cubicBezTo>
                  <a:cubicBezTo>
                    <a:pt x="880" y="636"/>
                    <a:pt x="887" y="2"/>
                    <a:pt x="476" y="2"/>
                  </a:cubicBezTo>
                  <a:cubicBezTo>
                    <a:pt x="468" y="2"/>
                    <a:pt x="461" y="2"/>
                    <a:pt x="454" y="2"/>
                  </a:cubicBezTo>
                  <a:cubicBezTo>
                    <a:pt x="439" y="1"/>
                    <a:pt x="425" y="0"/>
                    <a:pt x="4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4" name="Google Shape;4204;p19"/>
            <p:cNvSpPr/>
            <p:nvPr/>
          </p:nvSpPr>
          <p:spPr>
            <a:xfrm>
              <a:off x="3676825" y="1828325"/>
              <a:ext cx="28925" cy="23750"/>
            </a:xfrm>
            <a:custGeom>
              <a:avLst/>
              <a:gdLst/>
              <a:ahLst/>
              <a:cxnLst/>
              <a:rect l="l" t="t" r="r" b="b"/>
              <a:pathLst>
                <a:path w="1157" h="950" extrusionOk="0">
                  <a:moveTo>
                    <a:pt x="588" y="0"/>
                  </a:moveTo>
                  <a:cubicBezTo>
                    <a:pt x="406" y="0"/>
                    <a:pt x="229" y="110"/>
                    <a:pt x="150" y="285"/>
                  </a:cubicBezTo>
                  <a:cubicBezTo>
                    <a:pt x="1" y="613"/>
                    <a:pt x="258" y="950"/>
                    <a:pt x="575" y="950"/>
                  </a:cubicBezTo>
                  <a:cubicBezTo>
                    <a:pt x="631" y="950"/>
                    <a:pt x="689" y="939"/>
                    <a:pt x="747" y="917"/>
                  </a:cubicBezTo>
                  <a:cubicBezTo>
                    <a:pt x="1145" y="764"/>
                    <a:pt x="1156" y="215"/>
                    <a:pt x="770" y="39"/>
                  </a:cubicBezTo>
                  <a:cubicBezTo>
                    <a:pt x="711" y="13"/>
                    <a:pt x="649" y="0"/>
                    <a:pt x="58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5" name="Google Shape;4205;p19"/>
            <p:cNvSpPr/>
            <p:nvPr/>
          </p:nvSpPr>
          <p:spPr>
            <a:xfrm>
              <a:off x="3796175" y="1830675"/>
              <a:ext cx="28900" cy="23975"/>
            </a:xfrm>
            <a:custGeom>
              <a:avLst/>
              <a:gdLst/>
              <a:ahLst/>
              <a:cxnLst/>
              <a:rect l="l" t="t" r="r" b="b"/>
              <a:pathLst>
                <a:path w="1156" h="959" extrusionOk="0">
                  <a:moveTo>
                    <a:pt x="583" y="0"/>
                  </a:moveTo>
                  <a:cubicBezTo>
                    <a:pt x="266" y="0"/>
                    <a:pt x="0" y="325"/>
                    <a:pt x="138" y="659"/>
                  </a:cubicBezTo>
                  <a:cubicBezTo>
                    <a:pt x="210" y="840"/>
                    <a:pt x="389" y="959"/>
                    <a:pt x="580" y="959"/>
                  </a:cubicBezTo>
                  <a:cubicBezTo>
                    <a:pt x="635" y="959"/>
                    <a:pt x="691" y="949"/>
                    <a:pt x="746" y="928"/>
                  </a:cubicBezTo>
                  <a:cubicBezTo>
                    <a:pt x="1144" y="764"/>
                    <a:pt x="1156" y="214"/>
                    <a:pt x="769" y="39"/>
                  </a:cubicBezTo>
                  <a:cubicBezTo>
                    <a:pt x="707" y="12"/>
                    <a:pt x="644"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6" name="Google Shape;4206;p19"/>
            <p:cNvSpPr/>
            <p:nvPr/>
          </p:nvSpPr>
          <p:spPr>
            <a:xfrm>
              <a:off x="3882375" y="1748625"/>
              <a:ext cx="28650" cy="23800"/>
            </a:xfrm>
            <a:custGeom>
              <a:avLst/>
              <a:gdLst/>
              <a:ahLst/>
              <a:cxnLst/>
              <a:rect l="l" t="t" r="r" b="b"/>
              <a:pathLst>
                <a:path w="1146" h="952" extrusionOk="0">
                  <a:moveTo>
                    <a:pt x="574" y="0"/>
                  </a:moveTo>
                  <a:cubicBezTo>
                    <a:pt x="517" y="0"/>
                    <a:pt x="458" y="10"/>
                    <a:pt x="398" y="33"/>
                  </a:cubicBezTo>
                  <a:cubicBezTo>
                    <a:pt x="12" y="185"/>
                    <a:pt x="1" y="735"/>
                    <a:pt x="375" y="911"/>
                  </a:cubicBezTo>
                  <a:cubicBezTo>
                    <a:pt x="439" y="938"/>
                    <a:pt x="506" y="951"/>
                    <a:pt x="571" y="951"/>
                  </a:cubicBezTo>
                  <a:cubicBezTo>
                    <a:pt x="755" y="951"/>
                    <a:pt x="929" y="846"/>
                    <a:pt x="1007" y="665"/>
                  </a:cubicBezTo>
                  <a:cubicBezTo>
                    <a:pt x="1146" y="337"/>
                    <a:pt x="896" y="0"/>
                    <a:pt x="5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7" name="Google Shape;4207;p19"/>
            <p:cNvSpPr/>
            <p:nvPr/>
          </p:nvSpPr>
          <p:spPr>
            <a:xfrm>
              <a:off x="3884750" y="1629775"/>
              <a:ext cx="27775" cy="23725"/>
            </a:xfrm>
            <a:custGeom>
              <a:avLst/>
              <a:gdLst/>
              <a:ahLst/>
              <a:cxnLst/>
              <a:rect l="l" t="t" r="r" b="b"/>
              <a:pathLst>
                <a:path w="1111" h="949" extrusionOk="0">
                  <a:moveTo>
                    <a:pt x="575" y="1"/>
                  </a:moveTo>
                  <a:cubicBezTo>
                    <a:pt x="401" y="1"/>
                    <a:pt x="225" y="94"/>
                    <a:pt x="140" y="283"/>
                  </a:cubicBezTo>
                  <a:cubicBezTo>
                    <a:pt x="0" y="611"/>
                    <a:pt x="250" y="948"/>
                    <a:pt x="572" y="948"/>
                  </a:cubicBezTo>
                  <a:cubicBezTo>
                    <a:pt x="629" y="948"/>
                    <a:pt x="688" y="938"/>
                    <a:pt x="748" y="915"/>
                  </a:cubicBezTo>
                  <a:cubicBezTo>
                    <a:pt x="982" y="821"/>
                    <a:pt x="1111" y="541"/>
                    <a:pt x="1017" y="307"/>
                  </a:cubicBezTo>
                  <a:cubicBezTo>
                    <a:pt x="939" y="103"/>
                    <a:pt x="758" y="1"/>
                    <a:pt x="57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8" name="Google Shape;4208;p19"/>
            <p:cNvSpPr/>
            <p:nvPr/>
          </p:nvSpPr>
          <p:spPr>
            <a:xfrm>
              <a:off x="3802300" y="1544200"/>
              <a:ext cx="27750" cy="23925"/>
            </a:xfrm>
            <a:custGeom>
              <a:avLst/>
              <a:gdLst/>
              <a:ahLst/>
              <a:cxnLst/>
              <a:rect l="l" t="t" r="r" b="b"/>
              <a:pathLst>
                <a:path w="1110" h="957" extrusionOk="0">
                  <a:moveTo>
                    <a:pt x="563" y="1"/>
                  </a:moveTo>
                  <a:cubicBezTo>
                    <a:pt x="253" y="1"/>
                    <a:pt x="1" y="323"/>
                    <a:pt x="127" y="653"/>
                  </a:cubicBezTo>
                  <a:cubicBezTo>
                    <a:pt x="204" y="855"/>
                    <a:pt x="386" y="957"/>
                    <a:pt x="569" y="957"/>
                  </a:cubicBezTo>
                  <a:cubicBezTo>
                    <a:pt x="746" y="957"/>
                    <a:pt x="923" y="860"/>
                    <a:pt x="1004" y="664"/>
                  </a:cubicBezTo>
                  <a:cubicBezTo>
                    <a:pt x="1109" y="430"/>
                    <a:pt x="992" y="150"/>
                    <a:pt x="758" y="44"/>
                  </a:cubicBezTo>
                  <a:cubicBezTo>
                    <a:pt x="693" y="14"/>
                    <a:pt x="626" y="1"/>
                    <a:pt x="56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9" name="Google Shape;4209;p19"/>
            <p:cNvSpPr/>
            <p:nvPr/>
          </p:nvSpPr>
          <p:spPr>
            <a:xfrm>
              <a:off x="3682900" y="1541850"/>
              <a:ext cx="28625" cy="23850"/>
            </a:xfrm>
            <a:custGeom>
              <a:avLst/>
              <a:gdLst/>
              <a:ahLst/>
              <a:cxnLst/>
              <a:rect l="l" t="t" r="r" b="b"/>
              <a:pathLst>
                <a:path w="1145" h="954" extrusionOk="0">
                  <a:moveTo>
                    <a:pt x="573" y="1"/>
                  </a:moveTo>
                  <a:cubicBezTo>
                    <a:pt x="515" y="1"/>
                    <a:pt x="456" y="11"/>
                    <a:pt x="399" y="33"/>
                  </a:cubicBezTo>
                  <a:cubicBezTo>
                    <a:pt x="12" y="185"/>
                    <a:pt x="1" y="747"/>
                    <a:pt x="387" y="910"/>
                  </a:cubicBezTo>
                  <a:cubicBezTo>
                    <a:pt x="453" y="940"/>
                    <a:pt x="519" y="954"/>
                    <a:pt x="583" y="954"/>
                  </a:cubicBezTo>
                  <a:cubicBezTo>
                    <a:pt x="893" y="954"/>
                    <a:pt x="1145" y="632"/>
                    <a:pt x="1019" y="302"/>
                  </a:cubicBezTo>
                  <a:cubicBezTo>
                    <a:pt x="947" y="114"/>
                    <a:pt x="765" y="1"/>
                    <a:pt x="57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0" name="Google Shape;4210;p19"/>
            <p:cNvSpPr/>
            <p:nvPr/>
          </p:nvSpPr>
          <p:spPr>
            <a:xfrm>
              <a:off x="3596700" y="1624125"/>
              <a:ext cx="28900" cy="23800"/>
            </a:xfrm>
            <a:custGeom>
              <a:avLst/>
              <a:gdLst/>
              <a:ahLst/>
              <a:cxnLst/>
              <a:rect l="l" t="t" r="r" b="b"/>
              <a:pathLst>
                <a:path w="1156" h="952" extrusionOk="0">
                  <a:moveTo>
                    <a:pt x="581" y="1"/>
                  </a:moveTo>
                  <a:cubicBezTo>
                    <a:pt x="401" y="1"/>
                    <a:pt x="227" y="105"/>
                    <a:pt x="150" y="287"/>
                  </a:cubicBezTo>
                  <a:cubicBezTo>
                    <a:pt x="0" y="615"/>
                    <a:pt x="257" y="952"/>
                    <a:pt x="582" y="952"/>
                  </a:cubicBezTo>
                  <a:cubicBezTo>
                    <a:pt x="639" y="952"/>
                    <a:pt x="698" y="941"/>
                    <a:pt x="758" y="919"/>
                  </a:cubicBezTo>
                  <a:cubicBezTo>
                    <a:pt x="1144" y="755"/>
                    <a:pt x="1156" y="205"/>
                    <a:pt x="770" y="41"/>
                  </a:cubicBezTo>
                  <a:cubicBezTo>
                    <a:pt x="709" y="14"/>
                    <a:pt x="644" y="1"/>
                    <a:pt x="58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1" name="Google Shape;4211;p19"/>
            <p:cNvSpPr/>
            <p:nvPr/>
          </p:nvSpPr>
          <p:spPr>
            <a:xfrm>
              <a:off x="3590525" y="1742800"/>
              <a:ext cx="31875" cy="24125"/>
            </a:xfrm>
            <a:custGeom>
              <a:avLst/>
              <a:gdLst/>
              <a:ahLst/>
              <a:cxnLst/>
              <a:rect l="l" t="t" r="r" b="b"/>
              <a:pathLst>
                <a:path w="1275" h="965" extrusionOk="0">
                  <a:moveTo>
                    <a:pt x="733" y="0"/>
                  </a:moveTo>
                  <a:cubicBezTo>
                    <a:pt x="676" y="0"/>
                    <a:pt x="618" y="11"/>
                    <a:pt x="560" y="32"/>
                  </a:cubicBezTo>
                  <a:cubicBezTo>
                    <a:pt x="1" y="215"/>
                    <a:pt x="211" y="965"/>
                    <a:pt x="675" y="965"/>
                  </a:cubicBezTo>
                  <a:cubicBezTo>
                    <a:pt x="745" y="965"/>
                    <a:pt x="820" y="948"/>
                    <a:pt x="900" y="910"/>
                  </a:cubicBezTo>
                  <a:cubicBezTo>
                    <a:pt x="1145" y="816"/>
                    <a:pt x="1274" y="547"/>
                    <a:pt x="1169" y="301"/>
                  </a:cubicBezTo>
                  <a:cubicBezTo>
                    <a:pt x="1097" y="113"/>
                    <a:pt x="922" y="0"/>
                    <a:pt x="73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2" name="Google Shape;4212;p19"/>
            <p:cNvSpPr/>
            <p:nvPr/>
          </p:nvSpPr>
          <p:spPr>
            <a:xfrm>
              <a:off x="3608900" y="1828475"/>
              <a:ext cx="10300" cy="8075"/>
            </a:xfrm>
            <a:custGeom>
              <a:avLst/>
              <a:gdLst/>
              <a:ahLst/>
              <a:cxnLst/>
              <a:rect l="l" t="t" r="r" b="b"/>
              <a:pathLst>
                <a:path w="412" h="323" extrusionOk="0">
                  <a:moveTo>
                    <a:pt x="179" y="0"/>
                  </a:moveTo>
                  <a:cubicBezTo>
                    <a:pt x="143" y="0"/>
                    <a:pt x="105" y="13"/>
                    <a:pt x="71" y="45"/>
                  </a:cubicBezTo>
                  <a:cubicBezTo>
                    <a:pt x="1" y="103"/>
                    <a:pt x="1" y="220"/>
                    <a:pt x="71" y="279"/>
                  </a:cubicBezTo>
                  <a:cubicBezTo>
                    <a:pt x="100" y="308"/>
                    <a:pt x="141" y="323"/>
                    <a:pt x="182" y="323"/>
                  </a:cubicBezTo>
                  <a:cubicBezTo>
                    <a:pt x="223" y="323"/>
                    <a:pt x="264" y="308"/>
                    <a:pt x="293" y="279"/>
                  </a:cubicBezTo>
                  <a:cubicBezTo>
                    <a:pt x="411" y="161"/>
                    <a:pt x="304" y="0"/>
                    <a:pt x="17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3" name="Google Shape;4213;p19"/>
            <p:cNvSpPr/>
            <p:nvPr/>
          </p:nvSpPr>
          <p:spPr>
            <a:xfrm>
              <a:off x="3745800" y="1888100"/>
              <a:ext cx="9375" cy="7900"/>
            </a:xfrm>
            <a:custGeom>
              <a:avLst/>
              <a:gdLst/>
              <a:ahLst/>
              <a:cxnLst/>
              <a:rect l="l" t="t" r="r" b="b"/>
              <a:pathLst>
                <a:path w="375" h="316" extrusionOk="0">
                  <a:moveTo>
                    <a:pt x="164" y="1"/>
                  </a:moveTo>
                  <a:cubicBezTo>
                    <a:pt x="85" y="1"/>
                    <a:pt x="12" y="58"/>
                    <a:pt x="12" y="152"/>
                  </a:cubicBezTo>
                  <a:cubicBezTo>
                    <a:pt x="0" y="245"/>
                    <a:pt x="70" y="315"/>
                    <a:pt x="164" y="315"/>
                  </a:cubicBezTo>
                  <a:cubicBezTo>
                    <a:pt x="304" y="315"/>
                    <a:pt x="374" y="152"/>
                    <a:pt x="281" y="46"/>
                  </a:cubicBezTo>
                  <a:cubicBezTo>
                    <a:pt x="246" y="15"/>
                    <a:pt x="204" y="1"/>
                    <a:pt x="16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4" name="Google Shape;4214;p19"/>
            <p:cNvSpPr/>
            <p:nvPr/>
          </p:nvSpPr>
          <p:spPr>
            <a:xfrm>
              <a:off x="3884425" y="1834050"/>
              <a:ext cx="8500" cy="8000"/>
            </a:xfrm>
            <a:custGeom>
              <a:avLst/>
              <a:gdLst/>
              <a:ahLst/>
              <a:cxnLst/>
              <a:rect l="l" t="t" r="r" b="b"/>
              <a:pathLst>
                <a:path w="340" h="320" extrusionOk="0">
                  <a:moveTo>
                    <a:pt x="170" y="0"/>
                  </a:moveTo>
                  <a:cubicBezTo>
                    <a:pt x="129" y="0"/>
                    <a:pt x="88" y="15"/>
                    <a:pt x="59" y="44"/>
                  </a:cubicBezTo>
                  <a:cubicBezTo>
                    <a:pt x="0" y="114"/>
                    <a:pt x="0" y="208"/>
                    <a:pt x="59" y="266"/>
                  </a:cubicBezTo>
                  <a:cubicBezTo>
                    <a:pt x="88" y="301"/>
                    <a:pt x="129" y="319"/>
                    <a:pt x="170" y="319"/>
                  </a:cubicBezTo>
                  <a:cubicBezTo>
                    <a:pt x="211" y="319"/>
                    <a:pt x="252" y="301"/>
                    <a:pt x="281" y="266"/>
                  </a:cubicBezTo>
                  <a:cubicBezTo>
                    <a:pt x="340" y="208"/>
                    <a:pt x="340" y="114"/>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5" name="Google Shape;4215;p19"/>
            <p:cNvSpPr/>
            <p:nvPr/>
          </p:nvSpPr>
          <p:spPr>
            <a:xfrm>
              <a:off x="3943300" y="1698250"/>
              <a:ext cx="9300" cy="7925"/>
            </a:xfrm>
            <a:custGeom>
              <a:avLst/>
              <a:gdLst/>
              <a:ahLst/>
              <a:cxnLst/>
              <a:rect l="l" t="t" r="r" b="b"/>
              <a:pathLst>
                <a:path w="372" h="317" extrusionOk="0">
                  <a:moveTo>
                    <a:pt x="208" y="1"/>
                  </a:moveTo>
                  <a:cubicBezTo>
                    <a:pt x="8" y="1"/>
                    <a:pt x="1" y="305"/>
                    <a:pt x="208" y="317"/>
                  </a:cubicBezTo>
                  <a:cubicBezTo>
                    <a:pt x="301" y="317"/>
                    <a:pt x="371" y="247"/>
                    <a:pt x="371" y="165"/>
                  </a:cubicBezTo>
                  <a:cubicBezTo>
                    <a:pt x="371" y="71"/>
                    <a:pt x="301" y="1"/>
                    <a:pt x="219" y="1"/>
                  </a:cubicBezTo>
                  <a:cubicBezTo>
                    <a:pt x="215" y="1"/>
                    <a:pt x="212" y="1"/>
                    <a:pt x="20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6" name="Google Shape;4216;p19"/>
            <p:cNvSpPr/>
            <p:nvPr/>
          </p:nvSpPr>
          <p:spPr>
            <a:xfrm>
              <a:off x="3889975" y="1560000"/>
              <a:ext cx="8800" cy="8000"/>
            </a:xfrm>
            <a:custGeom>
              <a:avLst/>
              <a:gdLst/>
              <a:ahLst/>
              <a:cxnLst/>
              <a:rect l="l" t="t" r="r" b="b"/>
              <a:pathLst>
                <a:path w="352" h="320" extrusionOk="0">
                  <a:moveTo>
                    <a:pt x="176" y="0"/>
                  </a:moveTo>
                  <a:cubicBezTo>
                    <a:pt x="135" y="0"/>
                    <a:pt x="94" y="15"/>
                    <a:pt x="59" y="44"/>
                  </a:cubicBezTo>
                  <a:cubicBezTo>
                    <a:pt x="1" y="114"/>
                    <a:pt x="1" y="208"/>
                    <a:pt x="59" y="266"/>
                  </a:cubicBezTo>
                  <a:cubicBezTo>
                    <a:pt x="94" y="301"/>
                    <a:pt x="135" y="319"/>
                    <a:pt x="176" y="319"/>
                  </a:cubicBezTo>
                  <a:cubicBezTo>
                    <a:pt x="217" y="319"/>
                    <a:pt x="258" y="301"/>
                    <a:pt x="293" y="266"/>
                  </a:cubicBezTo>
                  <a:cubicBezTo>
                    <a:pt x="352" y="208"/>
                    <a:pt x="352" y="114"/>
                    <a:pt x="293" y="44"/>
                  </a:cubicBezTo>
                  <a:cubicBezTo>
                    <a:pt x="258" y="15"/>
                    <a:pt x="217" y="0"/>
                    <a:pt x="1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7" name="Google Shape;4217;p19"/>
            <p:cNvSpPr/>
            <p:nvPr/>
          </p:nvSpPr>
          <p:spPr>
            <a:xfrm>
              <a:off x="3752600" y="1500525"/>
              <a:ext cx="9300" cy="7750"/>
            </a:xfrm>
            <a:custGeom>
              <a:avLst/>
              <a:gdLst/>
              <a:ahLst/>
              <a:cxnLst/>
              <a:rect l="l" t="t" r="r" b="b"/>
              <a:pathLst>
                <a:path w="372" h="310" extrusionOk="0">
                  <a:moveTo>
                    <a:pt x="206" y="1"/>
                  </a:moveTo>
                  <a:cubicBezTo>
                    <a:pt x="74" y="1"/>
                    <a:pt x="1" y="168"/>
                    <a:pt x="102" y="259"/>
                  </a:cubicBezTo>
                  <a:cubicBezTo>
                    <a:pt x="134" y="294"/>
                    <a:pt x="174" y="309"/>
                    <a:pt x="214" y="309"/>
                  </a:cubicBezTo>
                  <a:cubicBezTo>
                    <a:pt x="294" y="309"/>
                    <a:pt x="372" y="247"/>
                    <a:pt x="372" y="153"/>
                  </a:cubicBezTo>
                  <a:cubicBezTo>
                    <a:pt x="372" y="72"/>
                    <a:pt x="301" y="1"/>
                    <a:pt x="219" y="1"/>
                  </a:cubicBezTo>
                  <a:cubicBezTo>
                    <a:pt x="215" y="1"/>
                    <a:pt x="211" y="1"/>
                    <a:pt x="2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8" name="Google Shape;4218;p19"/>
            <p:cNvSpPr/>
            <p:nvPr/>
          </p:nvSpPr>
          <p:spPr>
            <a:xfrm>
              <a:off x="3614750" y="1554325"/>
              <a:ext cx="10225" cy="8175"/>
            </a:xfrm>
            <a:custGeom>
              <a:avLst/>
              <a:gdLst/>
              <a:ahLst/>
              <a:cxnLst/>
              <a:rect l="l" t="t" r="r" b="b"/>
              <a:pathLst>
                <a:path w="409" h="327" extrusionOk="0">
                  <a:moveTo>
                    <a:pt x="166" y="0"/>
                  </a:moveTo>
                  <a:cubicBezTo>
                    <a:pt x="126" y="0"/>
                    <a:pt x="87" y="15"/>
                    <a:pt x="59" y="49"/>
                  </a:cubicBezTo>
                  <a:cubicBezTo>
                    <a:pt x="1" y="107"/>
                    <a:pt x="1" y="213"/>
                    <a:pt x="59" y="271"/>
                  </a:cubicBezTo>
                  <a:cubicBezTo>
                    <a:pt x="93" y="311"/>
                    <a:pt x="133" y="327"/>
                    <a:pt x="172" y="327"/>
                  </a:cubicBezTo>
                  <a:cubicBezTo>
                    <a:pt x="295" y="327"/>
                    <a:pt x="409" y="164"/>
                    <a:pt x="293" y="49"/>
                  </a:cubicBezTo>
                  <a:cubicBezTo>
                    <a:pt x="257" y="18"/>
                    <a:pt x="210" y="0"/>
                    <a:pt x="16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9" name="Google Shape;4219;p19"/>
            <p:cNvSpPr/>
            <p:nvPr/>
          </p:nvSpPr>
          <p:spPr>
            <a:xfrm>
              <a:off x="3555175" y="1690375"/>
              <a:ext cx="9300" cy="7800"/>
            </a:xfrm>
            <a:custGeom>
              <a:avLst/>
              <a:gdLst/>
              <a:ahLst/>
              <a:cxnLst/>
              <a:rect l="l" t="t" r="r" b="b"/>
              <a:pathLst>
                <a:path w="372" h="312" extrusionOk="0">
                  <a:moveTo>
                    <a:pt x="161" y="0"/>
                  </a:moveTo>
                  <a:cubicBezTo>
                    <a:pt x="79" y="0"/>
                    <a:pt x="9" y="59"/>
                    <a:pt x="9" y="152"/>
                  </a:cubicBezTo>
                  <a:cubicBezTo>
                    <a:pt x="1" y="248"/>
                    <a:pt x="81" y="312"/>
                    <a:pt x="162" y="312"/>
                  </a:cubicBezTo>
                  <a:cubicBezTo>
                    <a:pt x="200" y="312"/>
                    <a:pt x="237" y="299"/>
                    <a:pt x="266" y="269"/>
                  </a:cubicBezTo>
                  <a:cubicBezTo>
                    <a:pt x="372" y="176"/>
                    <a:pt x="301" y="0"/>
                    <a:pt x="1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0" name="Google Shape;4220;p19"/>
            <p:cNvSpPr/>
            <p:nvPr/>
          </p:nvSpPr>
          <p:spPr>
            <a:xfrm>
              <a:off x="3650575" y="1903475"/>
              <a:ext cx="18900" cy="15650"/>
            </a:xfrm>
            <a:custGeom>
              <a:avLst/>
              <a:gdLst/>
              <a:ahLst/>
              <a:cxnLst/>
              <a:rect l="l" t="t" r="r" b="b"/>
              <a:pathLst>
                <a:path w="756" h="626" extrusionOk="0">
                  <a:moveTo>
                    <a:pt x="379" y="1"/>
                  </a:moveTo>
                  <a:cubicBezTo>
                    <a:pt x="256" y="1"/>
                    <a:pt x="141" y="71"/>
                    <a:pt x="89" y="192"/>
                  </a:cubicBezTo>
                  <a:cubicBezTo>
                    <a:pt x="0" y="409"/>
                    <a:pt x="160" y="625"/>
                    <a:pt x="367" y="625"/>
                  </a:cubicBezTo>
                  <a:cubicBezTo>
                    <a:pt x="406" y="625"/>
                    <a:pt x="446" y="618"/>
                    <a:pt x="487" y="601"/>
                  </a:cubicBezTo>
                  <a:cubicBezTo>
                    <a:pt x="756" y="508"/>
                    <a:pt x="756" y="145"/>
                    <a:pt x="510" y="28"/>
                  </a:cubicBezTo>
                  <a:cubicBezTo>
                    <a:pt x="467" y="10"/>
                    <a:pt x="423" y="1"/>
                    <a:pt x="37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1" name="Google Shape;4221;p19"/>
            <p:cNvSpPr/>
            <p:nvPr/>
          </p:nvSpPr>
          <p:spPr>
            <a:xfrm>
              <a:off x="3829300" y="1906950"/>
              <a:ext cx="19175" cy="15875"/>
            </a:xfrm>
            <a:custGeom>
              <a:avLst/>
              <a:gdLst/>
              <a:ahLst/>
              <a:cxnLst/>
              <a:rect l="l" t="t" r="r" b="b"/>
              <a:pathLst>
                <a:path w="767" h="635" extrusionOk="0">
                  <a:moveTo>
                    <a:pt x="378" y="0"/>
                  </a:moveTo>
                  <a:cubicBezTo>
                    <a:pt x="171" y="0"/>
                    <a:pt x="1" y="216"/>
                    <a:pt x="88" y="439"/>
                  </a:cubicBezTo>
                  <a:cubicBezTo>
                    <a:pt x="142" y="564"/>
                    <a:pt x="257" y="635"/>
                    <a:pt x="382" y="635"/>
                  </a:cubicBezTo>
                  <a:cubicBezTo>
                    <a:pt x="420" y="635"/>
                    <a:pt x="459" y="628"/>
                    <a:pt x="497" y="614"/>
                  </a:cubicBezTo>
                  <a:cubicBezTo>
                    <a:pt x="766" y="509"/>
                    <a:pt x="766" y="146"/>
                    <a:pt x="509" y="29"/>
                  </a:cubicBezTo>
                  <a:cubicBezTo>
                    <a:pt x="465" y="10"/>
                    <a:pt x="421" y="0"/>
                    <a:pt x="3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2" name="Google Shape;4222;p19"/>
            <p:cNvSpPr/>
            <p:nvPr/>
          </p:nvSpPr>
          <p:spPr>
            <a:xfrm>
              <a:off x="3958425" y="1783675"/>
              <a:ext cx="19175" cy="15900"/>
            </a:xfrm>
            <a:custGeom>
              <a:avLst/>
              <a:gdLst/>
              <a:ahLst/>
              <a:cxnLst/>
              <a:rect l="l" t="t" r="r" b="b"/>
              <a:pathLst>
                <a:path w="767" h="636" extrusionOk="0">
                  <a:moveTo>
                    <a:pt x="386" y="0"/>
                  </a:moveTo>
                  <a:cubicBezTo>
                    <a:pt x="348" y="0"/>
                    <a:pt x="309" y="7"/>
                    <a:pt x="269" y="23"/>
                  </a:cubicBezTo>
                  <a:cubicBezTo>
                    <a:pt x="0" y="129"/>
                    <a:pt x="0" y="491"/>
                    <a:pt x="258" y="608"/>
                  </a:cubicBezTo>
                  <a:cubicBezTo>
                    <a:pt x="297" y="627"/>
                    <a:pt x="340" y="636"/>
                    <a:pt x="381" y="636"/>
                  </a:cubicBezTo>
                  <a:cubicBezTo>
                    <a:pt x="500" y="636"/>
                    <a:pt x="615" y="566"/>
                    <a:pt x="667" y="445"/>
                  </a:cubicBezTo>
                  <a:cubicBezTo>
                    <a:pt x="766" y="227"/>
                    <a:pt x="597" y="0"/>
                    <a:pt x="38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3" name="Google Shape;4223;p19"/>
            <p:cNvSpPr/>
            <p:nvPr/>
          </p:nvSpPr>
          <p:spPr>
            <a:xfrm>
              <a:off x="3962050" y="1605725"/>
              <a:ext cx="18625" cy="15825"/>
            </a:xfrm>
            <a:custGeom>
              <a:avLst/>
              <a:gdLst/>
              <a:ahLst/>
              <a:cxnLst/>
              <a:rect l="l" t="t" r="r" b="b"/>
              <a:pathLst>
                <a:path w="745" h="633" extrusionOk="0">
                  <a:moveTo>
                    <a:pt x="388" y="1"/>
                  </a:moveTo>
                  <a:cubicBezTo>
                    <a:pt x="271" y="1"/>
                    <a:pt x="153" y="65"/>
                    <a:pt x="101" y="192"/>
                  </a:cubicBezTo>
                  <a:cubicBezTo>
                    <a:pt x="0" y="404"/>
                    <a:pt x="177" y="632"/>
                    <a:pt x="392" y="632"/>
                  </a:cubicBezTo>
                  <a:cubicBezTo>
                    <a:pt x="427" y="632"/>
                    <a:pt x="463" y="626"/>
                    <a:pt x="499" y="613"/>
                  </a:cubicBezTo>
                  <a:cubicBezTo>
                    <a:pt x="663" y="543"/>
                    <a:pt x="744" y="368"/>
                    <a:pt x="674" y="204"/>
                  </a:cubicBezTo>
                  <a:cubicBezTo>
                    <a:pt x="627" y="68"/>
                    <a:pt x="508" y="1"/>
                    <a:pt x="3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4" name="Google Shape;4224;p19"/>
            <p:cNvSpPr/>
            <p:nvPr/>
          </p:nvSpPr>
          <p:spPr>
            <a:xfrm>
              <a:off x="3838800" y="1477050"/>
              <a:ext cx="17850" cy="15725"/>
            </a:xfrm>
            <a:custGeom>
              <a:avLst/>
              <a:gdLst/>
              <a:ahLst/>
              <a:cxnLst/>
              <a:rect l="l" t="t" r="r" b="b"/>
              <a:pathLst>
                <a:path w="714" h="629" extrusionOk="0">
                  <a:moveTo>
                    <a:pt x="361" y="1"/>
                  </a:moveTo>
                  <a:cubicBezTo>
                    <a:pt x="238" y="1"/>
                    <a:pt x="122" y="71"/>
                    <a:pt x="71" y="192"/>
                  </a:cubicBezTo>
                  <a:cubicBezTo>
                    <a:pt x="0" y="355"/>
                    <a:pt x="71" y="531"/>
                    <a:pt x="234" y="601"/>
                  </a:cubicBezTo>
                  <a:cubicBezTo>
                    <a:pt x="275" y="620"/>
                    <a:pt x="317" y="628"/>
                    <a:pt x="360" y="628"/>
                  </a:cubicBezTo>
                  <a:cubicBezTo>
                    <a:pt x="477" y="628"/>
                    <a:pt x="592" y="561"/>
                    <a:pt x="644" y="449"/>
                  </a:cubicBezTo>
                  <a:cubicBezTo>
                    <a:pt x="714" y="285"/>
                    <a:pt x="644" y="98"/>
                    <a:pt x="492" y="28"/>
                  </a:cubicBezTo>
                  <a:cubicBezTo>
                    <a:pt x="449" y="10"/>
                    <a:pt x="405" y="1"/>
                    <a:pt x="36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5" name="Google Shape;4225;p19"/>
            <p:cNvSpPr/>
            <p:nvPr/>
          </p:nvSpPr>
          <p:spPr>
            <a:xfrm>
              <a:off x="3659350" y="1473625"/>
              <a:ext cx="18600" cy="15750"/>
            </a:xfrm>
            <a:custGeom>
              <a:avLst/>
              <a:gdLst/>
              <a:ahLst/>
              <a:cxnLst/>
              <a:rect l="l" t="t" r="r" b="b"/>
              <a:pathLst>
                <a:path w="744" h="630" extrusionOk="0">
                  <a:moveTo>
                    <a:pt x="383" y="1"/>
                  </a:moveTo>
                  <a:cubicBezTo>
                    <a:pt x="268" y="1"/>
                    <a:pt x="152" y="63"/>
                    <a:pt x="100" y="188"/>
                  </a:cubicBezTo>
                  <a:cubicBezTo>
                    <a:pt x="0" y="409"/>
                    <a:pt x="175" y="629"/>
                    <a:pt x="388" y="629"/>
                  </a:cubicBezTo>
                  <a:cubicBezTo>
                    <a:pt x="424" y="629"/>
                    <a:pt x="461" y="623"/>
                    <a:pt x="498" y="609"/>
                  </a:cubicBezTo>
                  <a:cubicBezTo>
                    <a:pt x="662" y="539"/>
                    <a:pt x="744" y="364"/>
                    <a:pt x="674" y="200"/>
                  </a:cubicBezTo>
                  <a:cubicBezTo>
                    <a:pt x="626" y="68"/>
                    <a:pt x="505" y="1"/>
                    <a:pt x="3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6" name="Google Shape;4226;p19"/>
            <p:cNvSpPr/>
            <p:nvPr/>
          </p:nvSpPr>
          <p:spPr>
            <a:xfrm>
              <a:off x="3530350" y="1596975"/>
              <a:ext cx="19200" cy="15625"/>
            </a:xfrm>
            <a:custGeom>
              <a:avLst/>
              <a:gdLst/>
              <a:ahLst/>
              <a:cxnLst/>
              <a:rect l="l" t="t" r="r" b="b"/>
              <a:pathLst>
                <a:path w="768" h="625" extrusionOk="0">
                  <a:moveTo>
                    <a:pt x="380" y="0"/>
                  </a:moveTo>
                  <a:cubicBezTo>
                    <a:pt x="257" y="0"/>
                    <a:pt x="141" y="70"/>
                    <a:pt x="89" y="191"/>
                  </a:cubicBezTo>
                  <a:cubicBezTo>
                    <a:pt x="1" y="408"/>
                    <a:pt x="169" y="625"/>
                    <a:pt x="379" y="625"/>
                  </a:cubicBezTo>
                  <a:cubicBezTo>
                    <a:pt x="418" y="625"/>
                    <a:pt x="458" y="617"/>
                    <a:pt x="499" y="601"/>
                  </a:cubicBezTo>
                  <a:cubicBezTo>
                    <a:pt x="756" y="507"/>
                    <a:pt x="768" y="133"/>
                    <a:pt x="511" y="27"/>
                  </a:cubicBezTo>
                  <a:cubicBezTo>
                    <a:pt x="468" y="9"/>
                    <a:pt x="423" y="0"/>
                    <a:pt x="38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7" name="Google Shape;4227;p19"/>
            <p:cNvSpPr/>
            <p:nvPr/>
          </p:nvSpPr>
          <p:spPr>
            <a:xfrm>
              <a:off x="3527300" y="1774900"/>
              <a:ext cx="18600" cy="15800"/>
            </a:xfrm>
            <a:custGeom>
              <a:avLst/>
              <a:gdLst/>
              <a:ahLst/>
              <a:cxnLst/>
              <a:rect l="l" t="t" r="r" b="b"/>
              <a:pathLst>
                <a:path w="744" h="632" extrusionOk="0">
                  <a:moveTo>
                    <a:pt x="363" y="0"/>
                  </a:moveTo>
                  <a:cubicBezTo>
                    <a:pt x="325" y="0"/>
                    <a:pt x="286" y="7"/>
                    <a:pt x="247" y="23"/>
                  </a:cubicBezTo>
                  <a:cubicBezTo>
                    <a:pt x="83" y="82"/>
                    <a:pt x="1" y="269"/>
                    <a:pt x="59" y="433"/>
                  </a:cubicBezTo>
                  <a:cubicBezTo>
                    <a:pt x="113" y="565"/>
                    <a:pt x="237" y="632"/>
                    <a:pt x="360" y="632"/>
                  </a:cubicBezTo>
                  <a:cubicBezTo>
                    <a:pt x="477" y="632"/>
                    <a:pt x="593" y="570"/>
                    <a:pt x="644" y="445"/>
                  </a:cubicBezTo>
                  <a:cubicBezTo>
                    <a:pt x="743" y="227"/>
                    <a:pt x="574" y="0"/>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8" name="Google Shape;4228;p19"/>
            <p:cNvSpPr/>
            <p:nvPr/>
          </p:nvSpPr>
          <p:spPr>
            <a:xfrm>
              <a:off x="3551875" y="1882300"/>
              <a:ext cx="10850" cy="7850"/>
            </a:xfrm>
            <a:custGeom>
              <a:avLst/>
              <a:gdLst/>
              <a:ahLst/>
              <a:cxnLst/>
              <a:rect l="l" t="t" r="r" b="b"/>
              <a:pathLst>
                <a:path w="434" h="314" extrusionOk="0">
                  <a:moveTo>
                    <a:pt x="217" y="1"/>
                  </a:moveTo>
                  <a:cubicBezTo>
                    <a:pt x="176" y="1"/>
                    <a:pt x="135" y="15"/>
                    <a:pt x="106" y="44"/>
                  </a:cubicBezTo>
                  <a:cubicBezTo>
                    <a:pt x="1" y="138"/>
                    <a:pt x="71" y="314"/>
                    <a:pt x="223" y="314"/>
                  </a:cubicBezTo>
                  <a:cubicBezTo>
                    <a:pt x="363" y="314"/>
                    <a:pt x="433" y="138"/>
                    <a:pt x="328" y="44"/>
                  </a:cubicBezTo>
                  <a:cubicBezTo>
                    <a:pt x="299" y="15"/>
                    <a:pt x="258" y="1"/>
                    <a:pt x="21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9" name="Google Shape;4229;p19"/>
            <p:cNvSpPr/>
            <p:nvPr/>
          </p:nvSpPr>
          <p:spPr>
            <a:xfrm>
              <a:off x="3744325" y="1965950"/>
              <a:ext cx="7925" cy="7275"/>
            </a:xfrm>
            <a:custGeom>
              <a:avLst/>
              <a:gdLst/>
              <a:ahLst/>
              <a:cxnLst/>
              <a:rect l="l" t="t" r="r" b="b"/>
              <a:pathLst>
                <a:path w="317" h="291" extrusionOk="0">
                  <a:moveTo>
                    <a:pt x="163" y="0"/>
                  </a:moveTo>
                  <a:cubicBezTo>
                    <a:pt x="88" y="0"/>
                    <a:pt x="12" y="50"/>
                    <a:pt x="1" y="150"/>
                  </a:cubicBezTo>
                  <a:cubicBezTo>
                    <a:pt x="12" y="243"/>
                    <a:pt x="88" y="290"/>
                    <a:pt x="163" y="290"/>
                  </a:cubicBezTo>
                  <a:cubicBezTo>
                    <a:pt x="237" y="290"/>
                    <a:pt x="311" y="243"/>
                    <a:pt x="316" y="150"/>
                  </a:cubicBezTo>
                  <a:cubicBezTo>
                    <a:pt x="311" y="50"/>
                    <a:pt x="237" y="0"/>
                    <a:pt x="1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0" name="Google Shape;4230;p19"/>
            <p:cNvSpPr/>
            <p:nvPr/>
          </p:nvSpPr>
          <p:spPr>
            <a:xfrm>
              <a:off x="3937350" y="1890125"/>
              <a:ext cx="10575" cy="7850"/>
            </a:xfrm>
            <a:custGeom>
              <a:avLst/>
              <a:gdLst/>
              <a:ahLst/>
              <a:cxnLst/>
              <a:rect l="l" t="t" r="r" b="b"/>
              <a:pathLst>
                <a:path w="423" h="314" extrusionOk="0">
                  <a:moveTo>
                    <a:pt x="212" y="1"/>
                  </a:moveTo>
                  <a:cubicBezTo>
                    <a:pt x="71" y="1"/>
                    <a:pt x="1" y="164"/>
                    <a:pt x="106" y="270"/>
                  </a:cubicBezTo>
                  <a:cubicBezTo>
                    <a:pt x="135" y="299"/>
                    <a:pt x="174" y="313"/>
                    <a:pt x="213" y="313"/>
                  </a:cubicBezTo>
                  <a:cubicBezTo>
                    <a:pt x="252" y="313"/>
                    <a:pt x="293" y="299"/>
                    <a:pt x="329" y="270"/>
                  </a:cubicBezTo>
                  <a:cubicBezTo>
                    <a:pt x="422" y="164"/>
                    <a:pt x="352" y="1"/>
                    <a:pt x="21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1" name="Google Shape;4231;p19"/>
            <p:cNvSpPr/>
            <p:nvPr/>
          </p:nvSpPr>
          <p:spPr>
            <a:xfrm>
              <a:off x="4022475" y="1699625"/>
              <a:ext cx="9375" cy="8025"/>
            </a:xfrm>
            <a:custGeom>
              <a:avLst/>
              <a:gdLst/>
              <a:ahLst/>
              <a:cxnLst/>
              <a:rect l="l" t="t" r="r" b="b"/>
              <a:pathLst>
                <a:path w="375" h="321" extrusionOk="0">
                  <a:moveTo>
                    <a:pt x="162" y="1"/>
                  </a:moveTo>
                  <a:cubicBezTo>
                    <a:pt x="78" y="1"/>
                    <a:pt x="0" y="63"/>
                    <a:pt x="0" y="157"/>
                  </a:cubicBezTo>
                  <a:cubicBezTo>
                    <a:pt x="0" y="250"/>
                    <a:pt x="71" y="320"/>
                    <a:pt x="164" y="320"/>
                  </a:cubicBezTo>
                  <a:cubicBezTo>
                    <a:pt x="305" y="320"/>
                    <a:pt x="375" y="157"/>
                    <a:pt x="281" y="51"/>
                  </a:cubicBezTo>
                  <a:cubicBezTo>
                    <a:pt x="246" y="16"/>
                    <a:pt x="203" y="1"/>
                    <a:pt x="16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2" name="Google Shape;4232;p19"/>
            <p:cNvSpPr/>
            <p:nvPr/>
          </p:nvSpPr>
          <p:spPr>
            <a:xfrm>
              <a:off x="3946725" y="1506300"/>
              <a:ext cx="8200" cy="7925"/>
            </a:xfrm>
            <a:custGeom>
              <a:avLst/>
              <a:gdLst/>
              <a:ahLst/>
              <a:cxnLst/>
              <a:rect l="l" t="t" r="r" b="b"/>
              <a:pathLst>
                <a:path w="328" h="317" extrusionOk="0">
                  <a:moveTo>
                    <a:pt x="153" y="0"/>
                  </a:moveTo>
                  <a:cubicBezTo>
                    <a:pt x="73" y="0"/>
                    <a:pt x="0" y="63"/>
                    <a:pt x="0" y="156"/>
                  </a:cubicBezTo>
                  <a:cubicBezTo>
                    <a:pt x="0" y="253"/>
                    <a:pt x="77" y="316"/>
                    <a:pt x="160" y="316"/>
                  </a:cubicBezTo>
                  <a:cubicBezTo>
                    <a:pt x="198" y="316"/>
                    <a:pt x="236" y="303"/>
                    <a:pt x="269" y="273"/>
                  </a:cubicBezTo>
                  <a:cubicBezTo>
                    <a:pt x="328" y="215"/>
                    <a:pt x="328" y="110"/>
                    <a:pt x="269" y="51"/>
                  </a:cubicBezTo>
                  <a:cubicBezTo>
                    <a:pt x="234" y="16"/>
                    <a:pt x="193" y="0"/>
                    <a:pt x="15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3" name="Google Shape;4233;p19"/>
            <p:cNvSpPr/>
            <p:nvPr/>
          </p:nvSpPr>
          <p:spPr>
            <a:xfrm>
              <a:off x="3755450" y="1423050"/>
              <a:ext cx="7900" cy="7650"/>
            </a:xfrm>
            <a:custGeom>
              <a:avLst/>
              <a:gdLst/>
              <a:ahLst/>
              <a:cxnLst/>
              <a:rect l="l" t="t" r="r" b="b"/>
              <a:pathLst>
                <a:path w="316" h="306" extrusionOk="0">
                  <a:moveTo>
                    <a:pt x="164" y="0"/>
                  </a:moveTo>
                  <a:cubicBezTo>
                    <a:pt x="82" y="0"/>
                    <a:pt x="12" y="59"/>
                    <a:pt x="0" y="152"/>
                  </a:cubicBezTo>
                  <a:cubicBezTo>
                    <a:pt x="0" y="253"/>
                    <a:pt x="81" y="306"/>
                    <a:pt x="161" y="306"/>
                  </a:cubicBezTo>
                  <a:cubicBezTo>
                    <a:pt x="239" y="306"/>
                    <a:pt x="316" y="256"/>
                    <a:pt x="316" y="152"/>
                  </a:cubicBezTo>
                  <a:cubicBezTo>
                    <a:pt x="316" y="70"/>
                    <a:pt x="246" y="0"/>
                    <a:pt x="16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4" name="Google Shape;4234;p19"/>
            <p:cNvSpPr/>
            <p:nvPr/>
          </p:nvSpPr>
          <p:spPr>
            <a:xfrm>
              <a:off x="3560950" y="1498575"/>
              <a:ext cx="8500" cy="7775"/>
            </a:xfrm>
            <a:custGeom>
              <a:avLst/>
              <a:gdLst/>
              <a:ahLst/>
              <a:cxnLst/>
              <a:rect l="l" t="t" r="r" b="b"/>
              <a:pathLst>
                <a:path w="340" h="311" extrusionOk="0">
                  <a:moveTo>
                    <a:pt x="170" y="0"/>
                  </a:moveTo>
                  <a:cubicBezTo>
                    <a:pt x="129" y="0"/>
                    <a:pt x="88" y="15"/>
                    <a:pt x="59" y="44"/>
                  </a:cubicBezTo>
                  <a:cubicBezTo>
                    <a:pt x="0" y="103"/>
                    <a:pt x="0" y="208"/>
                    <a:pt x="59" y="267"/>
                  </a:cubicBezTo>
                  <a:cubicBezTo>
                    <a:pt x="88" y="296"/>
                    <a:pt x="129" y="310"/>
                    <a:pt x="170" y="310"/>
                  </a:cubicBezTo>
                  <a:cubicBezTo>
                    <a:pt x="211" y="310"/>
                    <a:pt x="252" y="296"/>
                    <a:pt x="281" y="267"/>
                  </a:cubicBezTo>
                  <a:cubicBezTo>
                    <a:pt x="340" y="208"/>
                    <a:pt x="340" y="103"/>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5" name="Google Shape;4235;p19"/>
            <p:cNvSpPr/>
            <p:nvPr/>
          </p:nvSpPr>
          <p:spPr>
            <a:xfrm>
              <a:off x="3477600" y="1688600"/>
              <a:ext cx="9075" cy="7925"/>
            </a:xfrm>
            <a:custGeom>
              <a:avLst/>
              <a:gdLst/>
              <a:ahLst/>
              <a:cxnLst/>
              <a:rect l="l" t="t" r="r" b="b"/>
              <a:pathLst>
                <a:path w="363" h="317" extrusionOk="0">
                  <a:moveTo>
                    <a:pt x="152" y="1"/>
                  </a:moveTo>
                  <a:cubicBezTo>
                    <a:pt x="70" y="13"/>
                    <a:pt x="0" y="71"/>
                    <a:pt x="0" y="165"/>
                  </a:cubicBezTo>
                  <a:cubicBezTo>
                    <a:pt x="0" y="247"/>
                    <a:pt x="70" y="317"/>
                    <a:pt x="152" y="317"/>
                  </a:cubicBezTo>
                  <a:cubicBezTo>
                    <a:pt x="363" y="317"/>
                    <a:pt x="363" y="1"/>
                    <a:pt x="15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6" name="Google Shape;4236;p19"/>
            <p:cNvSpPr/>
            <p:nvPr/>
          </p:nvSpPr>
          <p:spPr>
            <a:xfrm>
              <a:off x="4618550" y="4000600"/>
              <a:ext cx="26625" cy="23900"/>
            </a:xfrm>
            <a:custGeom>
              <a:avLst/>
              <a:gdLst/>
              <a:ahLst/>
              <a:cxnLst/>
              <a:rect l="l" t="t" r="r" b="b"/>
              <a:pathLst>
                <a:path w="1065" h="956" extrusionOk="0">
                  <a:moveTo>
                    <a:pt x="537" y="0"/>
                  </a:moveTo>
                  <a:cubicBezTo>
                    <a:pt x="417" y="0"/>
                    <a:pt x="297" y="44"/>
                    <a:pt x="199" y="130"/>
                  </a:cubicBezTo>
                  <a:cubicBezTo>
                    <a:pt x="12" y="317"/>
                    <a:pt x="0" y="622"/>
                    <a:pt x="187" y="809"/>
                  </a:cubicBezTo>
                  <a:cubicBezTo>
                    <a:pt x="284" y="905"/>
                    <a:pt x="411" y="955"/>
                    <a:pt x="538" y="955"/>
                  </a:cubicBezTo>
                  <a:cubicBezTo>
                    <a:pt x="657" y="955"/>
                    <a:pt x="775" y="911"/>
                    <a:pt x="866" y="821"/>
                  </a:cubicBezTo>
                  <a:cubicBezTo>
                    <a:pt x="1065" y="645"/>
                    <a:pt x="1065" y="341"/>
                    <a:pt x="878" y="142"/>
                  </a:cubicBezTo>
                  <a:cubicBezTo>
                    <a:pt x="782" y="47"/>
                    <a:pt x="660" y="0"/>
                    <a:pt x="53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7" name="Google Shape;4237;p19"/>
            <p:cNvSpPr/>
            <p:nvPr/>
          </p:nvSpPr>
          <p:spPr>
            <a:xfrm>
              <a:off x="4664450" y="4001400"/>
              <a:ext cx="25475" cy="23975"/>
            </a:xfrm>
            <a:custGeom>
              <a:avLst/>
              <a:gdLst/>
              <a:ahLst/>
              <a:cxnLst/>
              <a:rect l="l" t="t" r="r" b="b"/>
              <a:pathLst>
                <a:path w="1019" h="959" extrusionOk="0">
                  <a:moveTo>
                    <a:pt x="530" y="1"/>
                  </a:moveTo>
                  <a:cubicBezTo>
                    <a:pt x="416" y="1"/>
                    <a:pt x="299" y="42"/>
                    <a:pt x="200" y="133"/>
                  </a:cubicBezTo>
                  <a:cubicBezTo>
                    <a:pt x="13" y="321"/>
                    <a:pt x="1" y="625"/>
                    <a:pt x="188" y="812"/>
                  </a:cubicBezTo>
                  <a:cubicBezTo>
                    <a:pt x="286" y="913"/>
                    <a:pt x="409" y="959"/>
                    <a:pt x="531" y="959"/>
                  </a:cubicBezTo>
                  <a:cubicBezTo>
                    <a:pt x="774" y="959"/>
                    <a:pt x="1011" y="777"/>
                    <a:pt x="1019" y="496"/>
                  </a:cubicBezTo>
                  <a:cubicBezTo>
                    <a:pt x="1019" y="199"/>
                    <a:pt x="781" y="1"/>
                    <a:pt x="53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8" name="Google Shape;4238;p19"/>
            <p:cNvSpPr/>
            <p:nvPr/>
          </p:nvSpPr>
          <p:spPr>
            <a:xfrm>
              <a:off x="4665625" y="3954900"/>
              <a:ext cx="31500" cy="24725"/>
            </a:xfrm>
            <a:custGeom>
              <a:avLst/>
              <a:gdLst/>
              <a:ahLst/>
              <a:cxnLst/>
              <a:rect l="l" t="t" r="r" b="b"/>
              <a:pathLst>
                <a:path w="1260" h="989" extrusionOk="0">
                  <a:moveTo>
                    <a:pt x="547" y="1"/>
                  </a:moveTo>
                  <a:cubicBezTo>
                    <a:pt x="429" y="1"/>
                    <a:pt x="307" y="50"/>
                    <a:pt x="200" y="168"/>
                  </a:cubicBezTo>
                  <a:cubicBezTo>
                    <a:pt x="1" y="344"/>
                    <a:pt x="1" y="648"/>
                    <a:pt x="188" y="847"/>
                  </a:cubicBezTo>
                  <a:cubicBezTo>
                    <a:pt x="277" y="942"/>
                    <a:pt x="399" y="989"/>
                    <a:pt x="524" y="989"/>
                  </a:cubicBezTo>
                  <a:cubicBezTo>
                    <a:pt x="645" y="989"/>
                    <a:pt x="769" y="945"/>
                    <a:pt x="866" y="859"/>
                  </a:cubicBezTo>
                  <a:cubicBezTo>
                    <a:pt x="1260" y="519"/>
                    <a:pt x="929" y="1"/>
                    <a:pt x="5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9" name="Google Shape;4239;p19"/>
            <p:cNvSpPr/>
            <p:nvPr/>
          </p:nvSpPr>
          <p:spPr>
            <a:xfrm>
              <a:off x="4619425" y="3954750"/>
              <a:ext cx="26625" cy="23975"/>
            </a:xfrm>
            <a:custGeom>
              <a:avLst/>
              <a:gdLst/>
              <a:ahLst/>
              <a:cxnLst/>
              <a:rect l="l" t="t" r="r" b="b"/>
              <a:pathLst>
                <a:path w="1065" h="959" extrusionOk="0">
                  <a:moveTo>
                    <a:pt x="543" y="0"/>
                  </a:moveTo>
                  <a:cubicBezTo>
                    <a:pt x="420" y="0"/>
                    <a:pt x="297" y="47"/>
                    <a:pt x="199" y="139"/>
                  </a:cubicBezTo>
                  <a:cubicBezTo>
                    <a:pt x="12" y="315"/>
                    <a:pt x="0" y="619"/>
                    <a:pt x="187" y="806"/>
                  </a:cubicBezTo>
                  <a:cubicBezTo>
                    <a:pt x="284" y="909"/>
                    <a:pt x="412" y="958"/>
                    <a:pt x="538" y="958"/>
                  </a:cubicBezTo>
                  <a:cubicBezTo>
                    <a:pt x="657" y="958"/>
                    <a:pt x="775" y="915"/>
                    <a:pt x="866" y="830"/>
                  </a:cubicBezTo>
                  <a:cubicBezTo>
                    <a:pt x="1065" y="642"/>
                    <a:pt x="1065" y="338"/>
                    <a:pt x="889" y="151"/>
                  </a:cubicBezTo>
                  <a:cubicBezTo>
                    <a:pt x="794" y="50"/>
                    <a:pt x="669" y="0"/>
                    <a:pt x="54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0" name="Google Shape;4240;p19"/>
            <p:cNvSpPr/>
            <p:nvPr/>
          </p:nvSpPr>
          <p:spPr>
            <a:xfrm>
              <a:off x="4614150" y="4036225"/>
              <a:ext cx="31150" cy="26500"/>
            </a:xfrm>
            <a:custGeom>
              <a:avLst/>
              <a:gdLst/>
              <a:ahLst/>
              <a:cxnLst/>
              <a:rect l="l" t="t" r="r" b="b"/>
              <a:pathLst>
                <a:path w="1246" h="1060" extrusionOk="0">
                  <a:moveTo>
                    <a:pt x="605" y="1"/>
                  </a:moveTo>
                  <a:cubicBezTo>
                    <a:pt x="408" y="1"/>
                    <a:pt x="210" y="106"/>
                    <a:pt x="118" y="320"/>
                  </a:cubicBezTo>
                  <a:cubicBezTo>
                    <a:pt x="1" y="589"/>
                    <a:pt x="129" y="893"/>
                    <a:pt x="387" y="1010"/>
                  </a:cubicBezTo>
                  <a:cubicBezTo>
                    <a:pt x="461" y="1044"/>
                    <a:pt x="536" y="1060"/>
                    <a:pt x="609" y="1060"/>
                  </a:cubicBezTo>
                  <a:cubicBezTo>
                    <a:pt x="958" y="1060"/>
                    <a:pt x="1246" y="700"/>
                    <a:pt x="1100" y="331"/>
                  </a:cubicBezTo>
                  <a:cubicBezTo>
                    <a:pt x="1011" y="112"/>
                    <a:pt x="808" y="1"/>
                    <a:pt x="60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1" name="Google Shape;4241;p19"/>
            <p:cNvSpPr/>
            <p:nvPr/>
          </p:nvSpPr>
          <p:spPr>
            <a:xfrm>
              <a:off x="4663125" y="4036950"/>
              <a:ext cx="32075" cy="26625"/>
            </a:xfrm>
            <a:custGeom>
              <a:avLst/>
              <a:gdLst/>
              <a:ahLst/>
              <a:cxnLst/>
              <a:rect l="l" t="t" r="r" b="b"/>
              <a:pathLst>
                <a:path w="1283" h="1065" extrusionOk="0">
                  <a:moveTo>
                    <a:pt x="627" y="0"/>
                  </a:moveTo>
                  <a:cubicBezTo>
                    <a:pt x="279" y="0"/>
                    <a:pt x="1" y="364"/>
                    <a:pt x="147" y="735"/>
                  </a:cubicBezTo>
                  <a:cubicBezTo>
                    <a:pt x="228" y="941"/>
                    <a:pt x="424" y="1064"/>
                    <a:pt x="633" y="1064"/>
                  </a:cubicBezTo>
                  <a:cubicBezTo>
                    <a:pt x="697" y="1064"/>
                    <a:pt x="762" y="1053"/>
                    <a:pt x="826" y="1028"/>
                  </a:cubicBezTo>
                  <a:cubicBezTo>
                    <a:pt x="1271" y="852"/>
                    <a:pt x="1282" y="232"/>
                    <a:pt x="838" y="45"/>
                  </a:cubicBezTo>
                  <a:cubicBezTo>
                    <a:pt x="767" y="14"/>
                    <a:pt x="696" y="0"/>
                    <a:pt x="6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2" name="Google Shape;4242;p19"/>
            <p:cNvSpPr/>
            <p:nvPr/>
          </p:nvSpPr>
          <p:spPr>
            <a:xfrm>
              <a:off x="4699850" y="4003000"/>
              <a:ext cx="35000" cy="26575"/>
            </a:xfrm>
            <a:custGeom>
              <a:avLst/>
              <a:gdLst/>
              <a:ahLst/>
              <a:cxnLst/>
              <a:rect l="l" t="t" r="r" b="b"/>
              <a:pathLst>
                <a:path w="1400" h="1063" extrusionOk="0">
                  <a:moveTo>
                    <a:pt x="604" y="1"/>
                  </a:moveTo>
                  <a:cubicBezTo>
                    <a:pt x="403" y="1"/>
                    <a:pt x="212" y="117"/>
                    <a:pt x="117" y="315"/>
                  </a:cubicBezTo>
                  <a:cubicBezTo>
                    <a:pt x="0" y="584"/>
                    <a:pt x="129" y="888"/>
                    <a:pt x="398" y="1005"/>
                  </a:cubicBezTo>
                  <a:cubicBezTo>
                    <a:pt x="484" y="1045"/>
                    <a:pt x="565" y="1063"/>
                    <a:pt x="641" y="1063"/>
                  </a:cubicBezTo>
                  <a:cubicBezTo>
                    <a:pt x="1148" y="1063"/>
                    <a:pt x="1399" y="280"/>
                    <a:pt x="819" y="46"/>
                  </a:cubicBezTo>
                  <a:cubicBezTo>
                    <a:pt x="749" y="15"/>
                    <a:pt x="676" y="1"/>
                    <a:pt x="60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3" name="Google Shape;4243;p19"/>
            <p:cNvSpPr/>
            <p:nvPr/>
          </p:nvSpPr>
          <p:spPr>
            <a:xfrm>
              <a:off x="4699700" y="3953350"/>
              <a:ext cx="31175" cy="26375"/>
            </a:xfrm>
            <a:custGeom>
              <a:avLst/>
              <a:gdLst/>
              <a:ahLst/>
              <a:cxnLst/>
              <a:rect l="l" t="t" r="r" b="b"/>
              <a:pathLst>
                <a:path w="1247" h="1055" extrusionOk="0">
                  <a:moveTo>
                    <a:pt x="650" y="1"/>
                  </a:moveTo>
                  <a:cubicBezTo>
                    <a:pt x="451" y="1"/>
                    <a:pt x="252" y="109"/>
                    <a:pt x="159" y="324"/>
                  </a:cubicBezTo>
                  <a:cubicBezTo>
                    <a:pt x="1" y="689"/>
                    <a:pt x="292" y="1054"/>
                    <a:pt x="647" y="1054"/>
                  </a:cubicBezTo>
                  <a:cubicBezTo>
                    <a:pt x="713" y="1054"/>
                    <a:pt x="781" y="1042"/>
                    <a:pt x="849" y="1014"/>
                  </a:cubicBezTo>
                  <a:cubicBezTo>
                    <a:pt x="1118" y="909"/>
                    <a:pt x="1247" y="605"/>
                    <a:pt x="1141" y="336"/>
                  </a:cubicBezTo>
                  <a:cubicBezTo>
                    <a:pt x="1053" y="112"/>
                    <a:pt x="852" y="1"/>
                    <a:pt x="65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4" name="Google Shape;4244;p19"/>
            <p:cNvSpPr/>
            <p:nvPr/>
          </p:nvSpPr>
          <p:spPr>
            <a:xfrm>
              <a:off x="4665500" y="3917500"/>
              <a:ext cx="31150" cy="26475"/>
            </a:xfrm>
            <a:custGeom>
              <a:avLst/>
              <a:gdLst/>
              <a:ahLst/>
              <a:cxnLst/>
              <a:rect l="l" t="t" r="r" b="b"/>
              <a:pathLst>
                <a:path w="1246" h="1059" extrusionOk="0">
                  <a:moveTo>
                    <a:pt x="638" y="0"/>
                  </a:moveTo>
                  <a:cubicBezTo>
                    <a:pt x="289" y="0"/>
                    <a:pt x="1" y="360"/>
                    <a:pt x="146" y="728"/>
                  </a:cubicBezTo>
                  <a:cubicBezTo>
                    <a:pt x="235" y="948"/>
                    <a:pt x="438" y="1059"/>
                    <a:pt x="641" y="1059"/>
                  </a:cubicBezTo>
                  <a:cubicBezTo>
                    <a:pt x="839" y="1059"/>
                    <a:pt x="1036" y="954"/>
                    <a:pt x="1129" y="740"/>
                  </a:cubicBezTo>
                  <a:cubicBezTo>
                    <a:pt x="1246" y="471"/>
                    <a:pt x="1117" y="167"/>
                    <a:pt x="860" y="50"/>
                  </a:cubicBezTo>
                  <a:cubicBezTo>
                    <a:pt x="785" y="16"/>
                    <a:pt x="710" y="0"/>
                    <a:pt x="63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5" name="Google Shape;4245;p19"/>
            <p:cNvSpPr/>
            <p:nvPr/>
          </p:nvSpPr>
          <p:spPr>
            <a:xfrm>
              <a:off x="4615625" y="3916650"/>
              <a:ext cx="32075" cy="26600"/>
            </a:xfrm>
            <a:custGeom>
              <a:avLst/>
              <a:gdLst/>
              <a:ahLst/>
              <a:cxnLst/>
              <a:rect l="l" t="t" r="r" b="b"/>
              <a:pathLst>
                <a:path w="1283" h="1064" extrusionOk="0">
                  <a:moveTo>
                    <a:pt x="650" y="0"/>
                  </a:moveTo>
                  <a:cubicBezTo>
                    <a:pt x="585" y="0"/>
                    <a:pt x="520" y="12"/>
                    <a:pt x="456" y="37"/>
                  </a:cubicBezTo>
                  <a:cubicBezTo>
                    <a:pt x="12" y="213"/>
                    <a:pt x="0" y="833"/>
                    <a:pt x="433" y="1020"/>
                  </a:cubicBezTo>
                  <a:cubicBezTo>
                    <a:pt x="505" y="1050"/>
                    <a:pt x="576" y="1064"/>
                    <a:pt x="645" y="1064"/>
                  </a:cubicBezTo>
                  <a:cubicBezTo>
                    <a:pt x="1001" y="1064"/>
                    <a:pt x="1282" y="693"/>
                    <a:pt x="1135" y="330"/>
                  </a:cubicBezTo>
                  <a:cubicBezTo>
                    <a:pt x="1055" y="124"/>
                    <a:pt x="858" y="0"/>
                    <a:pt x="65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6" name="Google Shape;4246;p19"/>
            <p:cNvSpPr/>
            <p:nvPr/>
          </p:nvSpPr>
          <p:spPr>
            <a:xfrm>
              <a:off x="4579775" y="3950950"/>
              <a:ext cx="32075" cy="26400"/>
            </a:xfrm>
            <a:custGeom>
              <a:avLst/>
              <a:gdLst/>
              <a:ahLst/>
              <a:cxnLst/>
              <a:rect l="l" t="t" r="r" b="b"/>
              <a:pathLst>
                <a:path w="1283" h="1056" extrusionOk="0">
                  <a:moveTo>
                    <a:pt x="634" y="0"/>
                  </a:moveTo>
                  <a:cubicBezTo>
                    <a:pt x="434" y="0"/>
                    <a:pt x="245" y="116"/>
                    <a:pt x="159" y="315"/>
                  </a:cubicBezTo>
                  <a:cubicBezTo>
                    <a:pt x="0" y="681"/>
                    <a:pt x="278" y="1056"/>
                    <a:pt x="629" y="1056"/>
                  </a:cubicBezTo>
                  <a:cubicBezTo>
                    <a:pt x="693" y="1056"/>
                    <a:pt x="759" y="1044"/>
                    <a:pt x="826" y="1017"/>
                  </a:cubicBezTo>
                  <a:cubicBezTo>
                    <a:pt x="1270" y="841"/>
                    <a:pt x="1282" y="233"/>
                    <a:pt x="849" y="46"/>
                  </a:cubicBezTo>
                  <a:cubicBezTo>
                    <a:pt x="779" y="15"/>
                    <a:pt x="706" y="0"/>
                    <a:pt x="63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7" name="Google Shape;4247;p19"/>
            <p:cNvSpPr/>
            <p:nvPr/>
          </p:nvSpPr>
          <p:spPr>
            <a:xfrm>
              <a:off x="4579925" y="4000400"/>
              <a:ext cx="30875" cy="26350"/>
            </a:xfrm>
            <a:custGeom>
              <a:avLst/>
              <a:gdLst/>
              <a:ahLst/>
              <a:cxnLst/>
              <a:rect l="l" t="t" r="r" b="b"/>
              <a:pathLst>
                <a:path w="1235" h="1054" extrusionOk="0">
                  <a:moveTo>
                    <a:pt x="606" y="1"/>
                  </a:moveTo>
                  <a:cubicBezTo>
                    <a:pt x="538" y="1"/>
                    <a:pt x="468" y="15"/>
                    <a:pt x="399" y="45"/>
                  </a:cubicBezTo>
                  <a:cubicBezTo>
                    <a:pt x="130" y="150"/>
                    <a:pt x="1" y="454"/>
                    <a:pt x="106" y="723"/>
                  </a:cubicBezTo>
                  <a:cubicBezTo>
                    <a:pt x="195" y="943"/>
                    <a:pt x="398" y="1054"/>
                    <a:pt x="600" y="1054"/>
                  </a:cubicBezTo>
                  <a:cubicBezTo>
                    <a:pt x="796" y="1054"/>
                    <a:pt x="991" y="948"/>
                    <a:pt x="1077" y="735"/>
                  </a:cubicBezTo>
                  <a:cubicBezTo>
                    <a:pt x="1234" y="372"/>
                    <a:pt x="955" y="1"/>
                    <a:pt x="6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8" name="Google Shape;4248;p19"/>
            <p:cNvSpPr/>
            <p:nvPr/>
          </p:nvSpPr>
          <p:spPr>
            <a:xfrm>
              <a:off x="4576125" y="4050725"/>
              <a:ext cx="17875" cy="13400"/>
            </a:xfrm>
            <a:custGeom>
              <a:avLst/>
              <a:gdLst/>
              <a:ahLst/>
              <a:cxnLst/>
              <a:rect l="l" t="t" r="r" b="b"/>
              <a:pathLst>
                <a:path w="715" h="536" extrusionOk="0">
                  <a:moveTo>
                    <a:pt x="356" y="0"/>
                  </a:moveTo>
                  <a:cubicBezTo>
                    <a:pt x="287" y="0"/>
                    <a:pt x="217" y="26"/>
                    <a:pt x="165" y="79"/>
                  </a:cubicBezTo>
                  <a:cubicBezTo>
                    <a:pt x="1" y="243"/>
                    <a:pt x="118" y="535"/>
                    <a:pt x="352" y="535"/>
                  </a:cubicBezTo>
                  <a:cubicBezTo>
                    <a:pt x="597" y="535"/>
                    <a:pt x="714" y="243"/>
                    <a:pt x="539" y="79"/>
                  </a:cubicBezTo>
                  <a:cubicBezTo>
                    <a:pt x="492" y="26"/>
                    <a:pt x="425" y="0"/>
                    <a:pt x="35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9" name="Google Shape;4249;p19"/>
            <p:cNvSpPr/>
            <p:nvPr/>
          </p:nvSpPr>
          <p:spPr>
            <a:xfrm>
              <a:off x="4646625" y="4080700"/>
              <a:ext cx="15525" cy="13250"/>
            </a:xfrm>
            <a:custGeom>
              <a:avLst/>
              <a:gdLst/>
              <a:ahLst/>
              <a:cxnLst/>
              <a:rect l="l" t="t" r="r" b="b"/>
              <a:pathLst>
                <a:path w="621" h="530" extrusionOk="0">
                  <a:moveTo>
                    <a:pt x="268" y="1"/>
                  </a:moveTo>
                  <a:cubicBezTo>
                    <a:pt x="137" y="1"/>
                    <a:pt x="12" y="105"/>
                    <a:pt x="12" y="261"/>
                  </a:cubicBezTo>
                  <a:cubicBezTo>
                    <a:pt x="0" y="401"/>
                    <a:pt x="117" y="530"/>
                    <a:pt x="269" y="530"/>
                  </a:cubicBezTo>
                  <a:cubicBezTo>
                    <a:pt x="503" y="530"/>
                    <a:pt x="620" y="249"/>
                    <a:pt x="456" y="85"/>
                  </a:cubicBezTo>
                  <a:cubicBezTo>
                    <a:pt x="402" y="27"/>
                    <a:pt x="334" y="1"/>
                    <a:pt x="26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0" name="Google Shape;4250;p19"/>
            <p:cNvSpPr/>
            <p:nvPr/>
          </p:nvSpPr>
          <p:spPr>
            <a:xfrm>
              <a:off x="4714175" y="4053575"/>
              <a:ext cx="17575" cy="13400"/>
            </a:xfrm>
            <a:custGeom>
              <a:avLst/>
              <a:gdLst/>
              <a:ahLst/>
              <a:cxnLst/>
              <a:rect l="l" t="t" r="r" b="b"/>
              <a:pathLst>
                <a:path w="703" h="536" extrusionOk="0">
                  <a:moveTo>
                    <a:pt x="363" y="0"/>
                  </a:moveTo>
                  <a:cubicBezTo>
                    <a:pt x="118" y="0"/>
                    <a:pt x="1" y="281"/>
                    <a:pt x="164" y="456"/>
                  </a:cubicBezTo>
                  <a:cubicBezTo>
                    <a:pt x="217" y="509"/>
                    <a:pt x="284" y="535"/>
                    <a:pt x="352" y="535"/>
                  </a:cubicBezTo>
                  <a:cubicBezTo>
                    <a:pt x="419" y="535"/>
                    <a:pt x="486" y="509"/>
                    <a:pt x="539" y="456"/>
                  </a:cubicBezTo>
                  <a:cubicBezTo>
                    <a:pt x="703" y="293"/>
                    <a:pt x="597" y="12"/>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1" name="Google Shape;4251;p19"/>
            <p:cNvSpPr/>
            <p:nvPr/>
          </p:nvSpPr>
          <p:spPr>
            <a:xfrm>
              <a:off x="4744300" y="3985475"/>
              <a:ext cx="15525" cy="13150"/>
            </a:xfrm>
            <a:custGeom>
              <a:avLst/>
              <a:gdLst/>
              <a:ahLst/>
              <a:cxnLst/>
              <a:rect l="l" t="t" r="r" b="b"/>
              <a:pathLst>
                <a:path w="621" h="526" extrusionOk="0">
                  <a:moveTo>
                    <a:pt x="346" y="0"/>
                  </a:moveTo>
                  <a:cubicBezTo>
                    <a:pt x="283" y="0"/>
                    <a:pt x="219" y="21"/>
                    <a:pt x="165" y="68"/>
                  </a:cubicBezTo>
                  <a:cubicBezTo>
                    <a:pt x="1" y="232"/>
                    <a:pt x="106" y="525"/>
                    <a:pt x="340" y="525"/>
                  </a:cubicBezTo>
                  <a:cubicBezTo>
                    <a:pt x="347" y="525"/>
                    <a:pt x="354" y="526"/>
                    <a:pt x="361" y="526"/>
                  </a:cubicBezTo>
                  <a:cubicBezTo>
                    <a:pt x="503" y="526"/>
                    <a:pt x="610" y="412"/>
                    <a:pt x="621" y="267"/>
                  </a:cubicBezTo>
                  <a:cubicBezTo>
                    <a:pt x="621" y="106"/>
                    <a:pt x="487" y="0"/>
                    <a:pt x="3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2" name="Google Shape;4252;p19"/>
            <p:cNvSpPr/>
            <p:nvPr/>
          </p:nvSpPr>
          <p:spPr>
            <a:xfrm>
              <a:off x="4718575" y="3916100"/>
              <a:ext cx="14650" cy="13275"/>
            </a:xfrm>
            <a:custGeom>
              <a:avLst/>
              <a:gdLst/>
              <a:ahLst/>
              <a:cxnLst/>
              <a:rect l="l" t="t" r="r" b="b"/>
              <a:pathLst>
                <a:path w="586" h="531" extrusionOk="0">
                  <a:moveTo>
                    <a:pt x="288" y="1"/>
                  </a:moveTo>
                  <a:cubicBezTo>
                    <a:pt x="220" y="1"/>
                    <a:pt x="152" y="24"/>
                    <a:pt x="105" y="71"/>
                  </a:cubicBezTo>
                  <a:cubicBezTo>
                    <a:pt x="0" y="176"/>
                    <a:pt x="0" y="340"/>
                    <a:pt x="105" y="445"/>
                  </a:cubicBezTo>
                  <a:cubicBezTo>
                    <a:pt x="155" y="501"/>
                    <a:pt x="227" y="530"/>
                    <a:pt x="300" y="530"/>
                  </a:cubicBezTo>
                  <a:cubicBezTo>
                    <a:pt x="365" y="530"/>
                    <a:pt x="430" y="507"/>
                    <a:pt x="480" y="457"/>
                  </a:cubicBezTo>
                  <a:cubicBezTo>
                    <a:pt x="585" y="352"/>
                    <a:pt x="585" y="176"/>
                    <a:pt x="480" y="71"/>
                  </a:cubicBezTo>
                  <a:cubicBezTo>
                    <a:pt x="427" y="24"/>
                    <a:pt x="357" y="1"/>
                    <a:pt x="2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3" name="Google Shape;4253;p19"/>
            <p:cNvSpPr/>
            <p:nvPr/>
          </p:nvSpPr>
          <p:spPr>
            <a:xfrm>
              <a:off x="4650725" y="3886275"/>
              <a:ext cx="13325" cy="13175"/>
            </a:xfrm>
            <a:custGeom>
              <a:avLst/>
              <a:gdLst/>
              <a:ahLst/>
              <a:cxnLst/>
              <a:rect l="l" t="t" r="r" b="b"/>
              <a:pathLst>
                <a:path w="533" h="527" extrusionOk="0">
                  <a:moveTo>
                    <a:pt x="265" y="0"/>
                  </a:moveTo>
                  <a:cubicBezTo>
                    <a:pt x="136" y="0"/>
                    <a:pt x="6" y="85"/>
                    <a:pt x="0" y="258"/>
                  </a:cubicBezTo>
                  <a:cubicBezTo>
                    <a:pt x="0" y="436"/>
                    <a:pt x="136" y="527"/>
                    <a:pt x="270" y="527"/>
                  </a:cubicBezTo>
                  <a:cubicBezTo>
                    <a:pt x="399" y="527"/>
                    <a:pt x="526" y="442"/>
                    <a:pt x="526" y="269"/>
                  </a:cubicBezTo>
                  <a:cubicBezTo>
                    <a:pt x="532" y="91"/>
                    <a:pt x="399" y="0"/>
                    <a:pt x="26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4" name="Google Shape;4254;p19"/>
            <p:cNvSpPr/>
            <p:nvPr/>
          </p:nvSpPr>
          <p:spPr>
            <a:xfrm>
              <a:off x="4578775" y="3913475"/>
              <a:ext cx="17850" cy="13175"/>
            </a:xfrm>
            <a:custGeom>
              <a:avLst/>
              <a:gdLst/>
              <a:ahLst/>
              <a:cxnLst/>
              <a:rect l="l" t="t" r="r" b="b"/>
              <a:pathLst>
                <a:path w="714" h="527" extrusionOk="0">
                  <a:moveTo>
                    <a:pt x="358" y="0"/>
                  </a:moveTo>
                  <a:cubicBezTo>
                    <a:pt x="290" y="0"/>
                    <a:pt x="222" y="24"/>
                    <a:pt x="176" y="71"/>
                  </a:cubicBezTo>
                  <a:cubicBezTo>
                    <a:pt x="0" y="246"/>
                    <a:pt x="117" y="527"/>
                    <a:pt x="351" y="527"/>
                  </a:cubicBezTo>
                  <a:cubicBezTo>
                    <a:pt x="597" y="527"/>
                    <a:pt x="714" y="246"/>
                    <a:pt x="550" y="71"/>
                  </a:cubicBezTo>
                  <a:cubicBezTo>
                    <a:pt x="497" y="24"/>
                    <a:pt x="427" y="0"/>
                    <a:pt x="35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5" name="Google Shape;4255;p19"/>
            <p:cNvSpPr/>
            <p:nvPr/>
          </p:nvSpPr>
          <p:spPr>
            <a:xfrm>
              <a:off x="4550975" y="3981600"/>
              <a:ext cx="15525" cy="13075"/>
            </a:xfrm>
            <a:custGeom>
              <a:avLst/>
              <a:gdLst/>
              <a:ahLst/>
              <a:cxnLst/>
              <a:rect l="l" t="t" r="r" b="b"/>
              <a:pathLst>
                <a:path w="621" h="523" extrusionOk="0">
                  <a:moveTo>
                    <a:pt x="261" y="0"/>
                  </a:moveTo>
                  <a:cubicBezTo>
                    <a:pt x="119" y="0"/>
                    <a:pt x="12" y="114"/>
                    <a:pt x="1" y="259"/>
                  </a:cubicBezTo>
                  <a:cubicBezTo>
                    <a:pt x="1" y="417"/>
                    <a:pt x="130" y="522"/>
                    <a:pt x="264" y="522"/>
                  </a:cubicBezTo>
                  <a:cubicBezTo>
                    <a:pt x="328" y="522"/>
                    <a:pt x="392" y="498"/>
                    <a:pt x="445" y="446"/>
                  </a:cubicBezTo>
                  <a:cubicBezTo>
                    <a:pt x="621" y="282"/>
                    <a:pt x="504" y="1"/>
                    <a:pt x="281" y="1"/>
                  </a:cubicBezTo>
                  <a:cubicBezTo>
                    <a:pt x="274" y="1"/>
                    <a:pt x="267" y="0"/>
                    <a:pt x="2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6" name="Google Shape;4256;p19"/>
            <p:cNvSpPr/>
            <p:nvPr/>
          </p:nvSpPr>
          <p:spPr>
            <a:xfrm>
              <a:off x="4591925" y="4099050"/>
              <a:ext cx="23175" cy="19750"/>
            </a:xfrm>
            <a:custGeom>
              <a:avLst/>
              <a:gdLst/>
              <a:ahLst/>
              <a:cxnLst/>
              <a:rect l="l" t="t" r="r" b="b"/>
              <a:pathLst>
                <a:path w="927" h="790" extrusionOk="0">
                  <a:moveTo>
                    <a:pt x="447" y="0"/>
                  </a:moveTo>
                  <a:cubicBezTo>
                    <a:pt x="299" y="0"/>
                    <a:pt x="151" y="79"/>
                    <a:pt x="82" y="240"/>
                  </a:cubicBezTo>
                  <a:cubicBezTo>
                    <a:pt x="0" y="439"/>
                    <a:pt x="82" y="661"/>
                    <a:pt x="293" y="755"/>
                  </a:cubicBezTo>
                  <a:cubicBezTo>
                    <a:pt x="346" y="778"/>
                    <a:pt x="399" y="789"/>
                    <a:pt x="451" y="789"/>
                  </a:cubicBezTo>
                  <a:cubicBezTo>
                    <a:pt x="709" y="789"/>
                    <a:pt x="927" y="525"/>
                    <a:pt x="819" y="252"/>
                  </a:cubicBezTo>
                  <a:cubicBezTo>
                    <a:pt x="754" y="85"/>
                    <a:pt x="601" y="0"/>
                    <a:pt x="4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7" name="Google Shape;4257;p19"/>
            <p:cNvSpPr/>
            <p:nvPr/>
          </p:nvSpPr>
          <p:spPr>
            <a:xfrm>
              <a:off x="4690725" y="4100975"/>
              <a:ext cx="24075" cy="19875"/>
            </a:xfrm>
            <a:custGeom>
              <a:avLst/>
              <a:gdLst/>
              <a:ahLst/>
              <a:cxnLst/>
              <a:rect l="l" t="t" r="r" b="b"/>
              <a:pathLst>
                <a:path w="963" h="795" extrusionOk="0">
                  <a:moveTo>
                    <a:pt x="476" y="0"/>
                  </a:moveTo>
                  <a:cubicBezTo>
                    <a:pt x="218" y="0"/>
                    <a:pt x="1" y="265"/>
                    <a:pt x="108" y="538"/>
                  </a:cubicBezTo>
                  <a:cubicBezTo>
                    <a:pt x="172" y="702"/>
                    <a:pt x="328" y="795"/>
                    <a:pt x="488" y="795"/>
                  </a:cubicBezTo>
                  <a:cubicBezTo>
                    <a:pt x="533" y="795"/>
                    <a:pt x="579" y="787"/>
                    <a:pt x="623" y="772"/>
                  </a:cubicBezTo>
                  <a:cubicBezTo>
                    <a:pt x="950" y="631"/>
                    <a:pt x="962" y="175"/>
                    <a:pt x="635" y="34"/>
                  </a:cubicBezTo>
                  <a:cubicBezTo>
                    <a:pt x="582" y="11"/>
                    <a:pt x="528"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8" name="Google Shape;4258;p19"/>
            <p:cNvSpPr/>
            <p:nvPr/>
          </p:nvSpPr>
          <p:spPr>
            <a:xfrm>
              <a:off x="4762725" y="4032100"/>
              <a:ext cx="24075" cy="20075"/>
            </a:xfrm>
            <a:custGeom>
              <a:avLst/>
              <a:gdLst/>
              <a:ahLst/>
              <a:cxnLst/>
              <a:rect l="l" t="t" r="r" b="b"/>
              <a:pathLst>
                <a:path w="963" h="803" extrusionOk="0">
                  <a:moveTo>
                    <a:pt x="477" y="1"/>
                  </a:moveTo>
                  <a:cubicBezTo>
                    <a:pt x="429" y="1"/>
                    <a:pt x="379" y="9"/>
                    <a:pt x="328" y="29"/>
                  </a:cubicBezTo>
                  <a:cubicBezTo>
                    <a:pt x="1" y="157"/>
                    <a:pt x="1" y="625"/>
                    <a:pt x="317" y="766"/>
                  </a:cubicBezTo>
                  <a:cubicBezTo>
                    <a:pt x="369" y="790"/>
                    <a:pt x="425" y="802"/>
                    <a:pt x="479" y="802"/>
                  </a:cubicBezTo>
                  <a:cubicBezTo>
                    <a:pt x="630" y="802"/>
                    <a:pt x="774" y="713"/>
                    <a:pt x="843" y="567"/>
                  </a:cubicBezTo>
                  <a:cubicBezTo>
                    <a:pt x="963" y="288"/>
                    <a:pt x="752" y="1"/>
                    <a:pt x="47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9" name="Google Shape;4259;p19"/>
            <p:cNvSpPr/>
            <p:nvPr/>
          </p:nvSpPr>
          <p:spPr>
            <a:xfrm>
              <a:off x="4764700" y="3933175"/>
              <a:ext cx="23200" cy="19825"/>
            </a:xfrm>
            <a:custGeom>
              <a:avLst/>
              <a:gdLst/>
              <a:ahLst/>
              <a:cxnLst/>
              <a:rect l="l" t="t" r="r" b="b"/>
              <a:pathLst>
                <a:path w="928" h="793" extrusionOk="0">
                  <a:moveTo>
                    <a:pt x="476" y="0"/>
                  </a:moveTo>
                  <a:cubicBezTo>
                    <a:pt x="332" y="0"/>
                    <a:pt x="189" y="76"/>
                    <a:pt x="121" y="230"/>
                  </a:cubicBezTo>
                  <a:cubicBezTo>
                    <a:pt x="0" y="511"/>
                    <a:pt x="216" y="793"/>
                    <a:pt x="487" y="793"/>
                  </a:cubicBezTo>
                  <a:cubicBezTo>
                    <a:pt x="531" y="793"/>
                    <a:pt x="577" y="785"/>
                    <a:pt x="624" y="768"/>
                  </a:cubicBezTo>
                  <a:cubicBezTo>
                    <a:pt x="823" y="686"/>
                    <a:pt x="928" y="452"/>
                    <a:pt x="846" y="254"/>
                  </a:cubicBezTo>
                  <a:cubicBezTo>
                    <a:pt x="780" y="85"/>
                    <a:pt x="627"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0" name="Google Shape;4260;p19"/>
            <p:cNvSpPr/>
            <p:nvPr/>
          </p:nvSpPr>
          <p:spPr>
            <a:xfrm>
              <a:off x="4695475" y="3861625"/>
              <a:ext cx="23400" cy="19850"/>
            </a:xfrm>
            <a:custGeom>
              <a:avLst/>
              <a:gdLst/>
              <a:ahLst/>
              <a:cxnLst/>
              <a:rect l="l" t="t" r="r" b="b"/>
              <a:pathLst>
                <a:path w="936" h="794" extrusionOk="0">
                  <a:moveTo>
                    <a:pt x="474" y="0"/>
                  </a:moveTo>
                  <a:cubicBezTo>
                    <a:pt x="213" y="0"/>
                    <a:pt x="1" y="271"/>
                    <a:pt x="117" y="542"/>
                  </a:cubicBezTo>
                  <a:cubicBezTo>
                    <a:pt x="182" y="708"/>
                    <a:pt x="336" y="793"/>
                    <a:pt x="489" y="793"/>
                  </a:cubicBezTo>
                  <a:cubicBezTo>
                    <a:pt x="637" y="793"/>
                    <a:pt x="785" y="714"/>
                    <a:pt x="854" y="553"/>
                  </a:cubicBezTo>
                  <a:cubicBezTo>
                    <a:pt x="936" y="355"/>
                    <a:pt x="842" y="121"/>
                    <a:pt x="643" y="39"/>
                  </a:cubicBezTo>
                  <a:cubicBezTo>
                    <a:pt x="587" y="12"/>
                    <a:pt x="529" y="0"/>
                    <a:pt x="4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1" name="Google Shape;4261;p19"/>
            <p:cNvSpPr/>
            <p:nvPr/>
          </p:nvSpPr>
          <p:spPr>
            <a:xfrm>
              <a:off x="4596025" y="3859500"/>
              <a:ext cx="24050" cy="19750"/>
            </a:xfrm>
            <a:custGeom>
              <a:avLst/>
              <a:gdLst/>
              <a:ahLst/>
              <a:cxnLst/>
              <a:rect l="l" t="t" r="r" b="b"/>
              <a:pathLst>
                <a:path w="962" h="790" extrusionOk="0">
                  <a:moveTo>
                    <a:pt x="488" y="1"/>
                  </a:moveTo>
                  <a:cubicBezTo>
                    <a:pt x="438" y="1"/>
                    <a:pt x="388" y="10"/>
                    <a:pt x="340" y="30"/>
                  </a:cubicBezTo>
                  <a:cubicBezTo>
                    <a:pt x="0" y="159"/>
                    <a:pt x="0" y="615"/>
                    <a:pt x="316" y="755"/>
                  </a:cubicBezTo>
                  <a:cubicBezTo>
                    <a:pt x="371" y="779"/>
                    <a:pt x="426" y="790"/>
                    <a:pt x="480" y="790"/>
                  </a:cubicBezTo>
                  <a:cubicBezTo>
                    <a:pt x="744" y="790"/>
                    <a:pt x="961" y="525"/>
                    <a:pt x="854" y="252"/>
                  </a:cubicBezTo>
                  <a:cubicBezTo>
                    <a:pt x="792" y="93"/>
                    <a:pt x="643" y="1"/>
                    <a:pt x="4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2" name="Google Shape;4262;p19"/>
            <p:cNvSpPr/>
            <p:nvPr/>
          </p:nvSpPr>
          <p:spPr>
            <a:xfrm>
              <a:off x="4524025" y="3928050"/>
              <a:ext cx="24050" cy="19800"/>
            </a:xfrm>
            <a:custGeom>
              <a:avLst/>
              <a:gdLst/>
              <a:ahLst/>
              <a:cxnLst/>
              <a:rect l="l" t="t" r="r" b="b"/>
              <a:pathLst>
                <a:path w="962" h="792" extrusionOk="0">
                  <a:moveTo>
                    <a:pt x="483" y="1"/>
                  </a:moveTo>
                  <a:cubicBezTo>
                    <a:pt x="333" y="1"/>
                    <a:pt x="188" y="90"/>
                    <a:pt x="119" y="236"/>
                  </a:cubicBezTo>
                  <a:cubicBezTo>
                    <a:pt x="0" y="514"/>
                    <a:pt x="209" y="791"/>
                    <a:pt x="475" y="791"/>
                  </a:cubicBezTo>
                  <a:cubicBezTo>
                    <a:pt x="523" y="791"/>
                    <a:pt x="572" y="782"/>
                    <a:pt x="622" y="763"/>
                  </a:cubicBezTo>
                  <a:cubicBezTo>
                    <a:pt x="950" y="634"/>
                    <a:pt x="962" y="178"/>
                    <a:pt x="646" y="37"/>
                  </a:cubicBezTo>
                  <a:cubicBezTo>
                    <a:pt x="593" y="13"/>
                    <a:pt x="538" y="1"/>
                    <a:pt x="4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3" name="Google Shape;4263;p19"/>
            <p:cNvSpPr/>
            <p:nvPr/>
          </p:nvSpPr>
          <p:spPr>
            <a:xfrm>
              <a:off x="4518550" y="4027375"/>
              <a:ext cx="26900" cy="20350"/>
            </a:xfrm>
            <a:custGeom>
              <a:avLst/>
              <a:gdLst/>
              <a:ahLst/>
              <a:cxnLst/>
              <a:rect l="l" t="t" r="r" b="b"/>
              <a:pathLst>
                <a:path w="1076" h="814" extrusionOk="0">
                  <a:moveTo>
                    <a:pt x="627" y="1"/>
                  </a:moveTo>
                  <a:cubicBezTo>
                    <a:pt x="577" y="1"/>
                    <a:pt x="527" y="10"/>
                    <a:pt x="479" y="30"/>
                  </a:cubicBezTo>
                  <a:cubicBezTo>
                    <a:pt x="0" y="183"/>
                    <a:pt x="186" y="814"/>
                    <a:pt x="581" y="814"/>
                  </a:cubicBezTo>
                  <a:cubicBezTo>
                    <a:pt x="640" y="814"/>
                    <a:pt x="704" y="799"/>
                    <a:pt x="771" y="767"/>
                  </a:cubicBezTo>
                  <a:cubicBezTo>
                    <a:pt x="970" y="685"/>
                    <a:pt x="1075" y="451"/>
                    <a:pt x="993" y="253"/>
                  </a:cubicBezTo>
                  <a:cubicBezTo>
                    <a:pt x="931" y="93"/>
                    <a:pt x="782" y="1"/>
                    <a:pt x="6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4" name="Google Shape;4264;p19"/>
            <p:cNvSpPr/>
            <p:nvPr/>
          </p:nvSpPr>
          <p:spPr>
            <a:xfrm>
              <a:off x="4534300" y="4098975"/>
              <a:ext cx="7350" cy="6675"/>
            </a:xfrm>
            <a:custGeom>
              <a:avLst/>
              <a:gdLst/>
              <a:ahLst/>
              <a:cxnLst/>
              <a:rect l="l" t="t" r="r" b="b"/>
              <a:pathLst>
                <a:path w="294" h="267" extrusionOk="0">
                  <a:moveTo>
                    <a:pt x="148" y="0"/>
                  </a:moveTo>
                  <a:cubicBezTo>
                    <a:pt x="115" y="0"/>
                    <a:pt x="83" y="15"/>
                    <a:pt x="59" y="44"/>
                  </a:cubicBezTo>
                  <a:cubicBezTo>
                    <a:pt x="1" y="91"/>
                    <a:pt x="1" y="173"/>
                    <a:pt x="59" y="231"/>
                  </a:cubicBezTo>
                  <a:cubicBezTo>
                    <a:pt x="83" y="255"/>
                    <a:pt x="115" y="267"/>
                    <a:pt x="148" y="267"/>
                  </a:cubicBezTo>
                  <a:cubicBezTo>
                    <a:pt x="182" y="267"/>
                    <a:pt x="217" y="255"/>
                    <a:pt x="246" y="231"/>
                  </a:cubicBezTo>
                  <a:cubicBezTo>
                    <a:pt x="293" y="173"/>
                    <a:pt x="293" y="91"/>
                    <a:pt x="246" y="44"/>
                  </a:cubicBezTo>
                  <a:cubicBezTo>
                    <a:pt x="217" y="15"/>
                    <a:pt x="182" y="0"/>
                    <a:pt x="14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5" name="Google Shape;4265;p19"/>
            <p:cNvSpPr/>
            <p:nvPr/>
          </p:nvSpPr>
          <p:spPr>
            <a:xfrm>
              <a:off x="4648675" y="4148825"/>
              <a:ext cx="7825" cy="6575"/>
            </a:xfrm>
            <a:custGeom>
              <a:avLst/>
              <a:gdLst/>
              <a:ahLst/>
              <a:cxnLst/>
              <a:rect l="l" t="t" r="r" b="b"/>
              <a:pathLst>
                <a:path w="313" h="263" extrusionOk="0">
                  <a:moveTo>
                    <a:pt x="141" y="1"/>
                  </a:moveTo>
                  <a:cubicBezTo>
                    <a:pt x="70" y="1"/>
                    <a:pt x="0" y="53"/>
                    <a:pt x="0" y="133"/>
                  </a:cubicBezTo>
                  <a:cubicBezTo>
                    <a:pt x="0" y="203"/>
                    <a:pt x="59" y="261"/>
                    <a:pt x="129" y="261"/>
                  </a:cubicBezTo>
                  <a:cubicBezTo>
                    <a:pt x="134" y="262"/>
                    <a:pt x="138" y="262"/>
                    <a:pt x="143" y="262"/>
                  </a:cubicBezTo>
                  <a:cubicBezTo>
                    <a:pt x="262" y="262"/>
                    <a:pt x="313" y="118"/>
                    <a:pt x="234" y="39"/>
                  </a:cubicBezTo>
                  <a:cubicBezTo>
                    <a:pt x="208" y="13"/>
                    <a:pt x="174"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6" name="Google Shape;4266;p19"/>
            <p:cNvSpPr/>
            <p:nvPr/>
          </p:nvSpPr>
          <p:spPr>
            <a:xfrm>
              <a:off x="4764475" y="4103875"/>
              <a:ext cx="7925" cy="6425"/>
            </a:xfrm>
            <a:custGeom>
              <a:avLst/>
              <a:gdLst/>
              <a:ahLst/>
              <a:cxnLst/>
              <a:rect l="l" t="t" r="r" b="b"/>
              <a:pathLst>
                <a:path w="317" h="257" extrusionOk="0">
                  <a:moveTo>
                    <a:pt x="146" y="0"/>
                  </a:moveTo>
                  <a:cubicBezTo>
                    <a:pt x="112" y="0"/>
                    <a:pt x="77" y="12"/>
                    <a:pt x="48" y="35"/>
                  </a:cubicBezTo>
                  <a:cubicBezTo>
                    <a:pt x="1" y="82"/>
                    <a:pt x="1" y="176"/>
                    <a:pt x="48" y="223"/>
                  </a:cubicBezTo>
                  <a:cubicBezTo>
                    <a:pt x="74" y="246"/>
                    <a:pt x="103" y="256"/>
                    <a:pt x="131" y="256"/>
                  </a:cubicBezTo>
                  <a:cubicBezTo>
                    <a:pt x="229" y="256"/>
                    <a:pt x="317" y="135"/>
                    <a:pt x="235" y="35"/>
                  </a:cubicBezTo>
                  <a:cubicBezTo>
                    <a:pt x="212" y="12"/>
                    <a:pt x="179" y="0"/>
                    <a:pt x="1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7" name="Google Shape;4267;p19"/>
            <p:cNvSpPr/>
            <p:nvPr/>
          </p:nvSpPr>
          <p:spPr>
            <a:xfrm>
              <a:off x="4813125" y="3990075"/>
              <a:ext cx="9000" cy="6775"/>
            </a:xfrm>
            <a:custGeom>
              <a:avLst/>
              <a:gdLst/>
              <a:ahLst/>
              <a:cxnLst/>
              <a:rect l="l" t="t" r="r" b="b"/>
              <a:pathLst>
                <a:path w="360" h="271" extrusionOk="0">
                  <a:moveTo>
                    <a:pt x="175" y="0"/>
                  </a:moveTo>
                  <a:cubicBezTo>
                    <a:pt x="1" y="0"/>
                    <a:pt x="4" y="271"/>
                    <a:pt x="185" y="271"/>
                  </a:cubicBezTo>
                  <a:cubicBezTo>
                    <a:pt x="188" y="271"/>
                    <a:pt x="192" y="271"/>
                    <a:pt x="196" y="271"/>
                  </a:cubicBezTo>
                  <a:cubicBezTo>
                    <a:pt x="360" y="247"/>
                    <a:pt x="360" y="13"/>
                    <a:pt x="196" y="1"/>
                  </a:cubicBezTo>
                  <a:cubicBezTo>
                    <a:pt x="189" y="1"/>
                    <a:pt x="181" y="0"/>
                    <a:pt x="1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8" name="Google Shape;4268;p19"/>
            <p:cNvSpPr/>
            <p:nvPr/>
          </p:nvSpPr>
          <p:spPr>
            <a:xfrm>
              <a:off x="4768150" y="3874575"/>
              <a:ext cx="8350" cy="6625"/>
            </a:xfrm>
            <a:custGeom>
              <a:avLst/>
              <a:gdLst/>
              <a:ahLst/>
              <a:cxnLst/>
              <a:rect l="l" t="t" r="r" b="b"/>
              <a:pathLst>
                <a:path w="334" h="265" extrusionOk="0">
                  <a:moveTo>
                    <a:pt x="189" y="0"/>
                  </a:moveTo>
                  <a:cubicBezTo>
                    <a:pt x="155" y="0"/>
                    <a:pt x="123" y="12"/>
                    <a:pt x="100" y="35"/>
                  </a:cubicBezTo>
                  <a:cubicBezTo>
                    <a:pt x="0" y="126"/>
                    <a:pt x="89" y="264"/>
                    <a:pt x="194" y="264"/>
                  </a:cubicBezTo>
                  <a:cubicBezTo>
                    <a:pt x="225" y="264"/>
                    <a:pt x="257" y="252"/>
                    <a:pt x="287" y="223"/>
                  </a:cubicBezTo>
                  <a:cubicBezTo>
                    <a:pt x="334" y="176"/>
                    <a:pt x="334" y="82"/>
                    <a:pt x="287" y="35"/>
                  </a:cubicBezTo>
                  <a:cubicBezTo>
                    <a:pt x="258" y="12"/>
                    <a:pt x="222" y="0"/>
                    <a:pt x="18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9" name="Google Shape;4269;p19"/>
            <p:cNvSpPr/>
            <p:nvPr/>
          </p:nvSpPr>
          <p:spPr>
            <a:xfrm>
              <a:off x="4654225" y="3824550"/>
              <a:ext cx="7925" cy="6750"/>
            </a:xfrm>
            <a:custGeom>
              <a:avLst/>
              <a:gdLst/>
              <a:ahLst/>
              <a:cxnLst/>
              <a:rect l="l" t="t" r="r" b="b"/>
              <a:pathLst>
                <a:path w="317" h="270" extrusionOk="0">
                  <a:moveTo>
                    <a:pt x="188" y="1"/>
                  </a:moveTo>
                  <a:cubicBezTo>
                    <a:pt x="59" y="1"/>
                    <a:pt x="0" y="141"/>
                    <a:pt x="82" y="223"/>
                  </a:cubicBezTo>
                  <a:cubicBezTo>
                    <a:pt x="110" y="255"/>
                    <a:pt x="147" y="269"/>
                    <a:pt x="183" y="269"/>
                  </a:cubicBezTo>
                  <a:cubicBezTo>
                    <a:pt x="251" y="269"/>
                    <a:pt x="316" y="218"/>
                    <a:pt x="316" y="141"/>
                  </a:cubicBezTo>
                  <a:cubicBezTo>
                    <a:pt x="316" y="59"/>
                    <a:pt x="258" y="1"/>
                    <a:pt x="1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0" name="Google Shape;4270;p19"/>
            <p:cNvSpPr/>
            <p:nvPr/>
          </p:nvSpPr>
          <p:spPr>
            <a:xfrm>
              <a:off x="4538975" y="3869900"/>
              <a:ext cx="8000" cy="6425"/>
            </a:xfrm>
            <a:custGeom>
              <a:avLst/>
              <a:gdLst/>
              <a:ahLst/>
              <a:cxnLst/>
              <a:rect l="l" t="t" r="r" b="b"/>
              <a:pathLst>
                <a:path w="320" h="257" extrusionOk="0">
                  <a:moveTo>
                    <a:pt x="147" y="0"/>
                  </a:moveTo>
                  <a:cubicBezTo>
                    <a:pt x="112" y="0"/>
                    <a:pt x="77" y="12"/>
                    <a:pt x="48" y="35"/>
                  </a:cubicBezTo>
                  <a:cubicBezTo>
                    <a:pt x="1" y="82"/>
                    <a:pt x="1" y="176"/>
                    <a:pt x="48" y="222"/>
                  </a:cubicBezTo>
                  <a:cubicBezTo>
                    <a:pt x="77" y="246"/>
                    <a:pt x="107" y="256"/>
                    <a:pt x="136" y="256"/>
                  </a:cubicBezTo>
                  <a:cubicBezTo>
                    <a:pt x="237" y="256"/>
                    <a:pt x="319" y="135"/>
                    <a:pt x="247" y="35"/>
                  </a:cubicBezTo>
                  <a:cubicBezTo>
                    <a:pt x="217" y="12"/>
                    <a:pt x="182" y="0"/>
                    <a:pt x="1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1" name="Google Shape;4271;p19"/>
            <p:cNvSpPr/>
            <p:nvPr/>
          </p:nvSpPr>
          <p:spPr>
            <a:xfrm>
              <a:off x="4489275" y="3983375"/>
              <a:ext cx="7625" cy="6750"/>
            </a:xfrm>
            <a:custGeom>
              <a:avLst/>
              <a:gdLst/>
              <a:ahLst/>
              <a:cxnLst/>
              <a:rect l="l" t="t" r="r" b="b"/>
              <a:pathLst>
                <a:path w="305" h="270" extrusionOk="0">
                  <a:moveTo>
                    <a:pt x="141" y="0"/>
                  </a:moveTo>
                  <a:cubicBezTo>
                    <a:pt x="59" y="0"/>
                    <a:pt x="0" y="59"/>
                    <a:pt x="0" y="129"/>
                  </a:cubicBezTo>
                  <a:cubicBezTo>
                    <a:pt x="0" y="211"/>
                    <a:pt x="69" y="270"/>
                    <a:pt x="138" y="270"/>
                  </a:cubicBezTo>
                  <a:cubicBezTo>
                    <a:pt x="168" y="270"/>
                    <a:pt x="198" y="259"/>
                    <a:pt x="222" y="234"/>
                  </a:cubicBezTo>
                  <a:cubicBezTo>
                    <a:pt x="304" y="152"/>
                    <a:pt x="257" y="12"/>
                    <a:pt x="14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2" name="Google Shape;4272;p19"/>
            <p:cNvSpPr/>
            <p:nvPr/>
          </p:nvSpPr>
          <p:spPr>
            <a:xfrm>
              <a:off x="4568875" y="4161675"/>
              <a:ext cx="16050" cy="13150"/>
            </a:xfrm>
            <a:custGeom>
              <a:avLst/>
              <a:gdLst/>
              <a:ahLst/>
              <a:cxnLst/>
              <a:rect l="l" t="t" r="r" b="b"/>
              <a:pathLst>
                <a:path w="642" h="526" extrusionOk="0">
                  <a:moveTo>
                    <a:pt x="316" y="0"/>
                  </a:moveTo>
                  <a:cubicBezTo>
                    <a:pt x="215" y="0"/>
                    <a:pt x="123" y="63"/>
                    <a:pt x="80" y="157"/>
                  </a:cubicBezTo>
                  <a:cubicBezTo>
                    <a:pt x="0" y="337"/>
                    <a:pt x="142" y="525"/>
                    <a:pt x="324" y="525"/>
                  </a:cubicBezTo>
                  <a:cubicBezTo>
                    <a:pt x="355" y="525"/>
                    <a:pt x="387" y="520"/>
                    <a:pt x="419" y="508"/>
                  </a:cubicBezTo>
                  <a:cubicBezTo>
                    <a:pt x="630" y="426"/>
                    <a:pt x="642" y="122"/>
                    <a:pt x="431" y="28"/>
                  </a:cubicBezTo>
                  <a:cubicBezTo>
                    <a:pt x="393" y="9"/>
                    <a:pt x="354" y="0"/>
                    <a:pt x="31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3" name="Google Shape;4273;p19"/>
            <p:cNvSpPr/>
            <p:nvPr/>
          </p:nvSpPr>
          <p:spPr>
            <a:xfrm>
              <a:off x="4717900" y="4164275"/>
              <a:ext cx="16200" cy="13700"/>
            </a:xfrm>
            <a:custGeom>
              <a:avLst/>
              <a:gdLst/>
              <a:ahLst/>
              <a:cxnLst/>
              <a:rect l="l" t="t" r="r" b="b"/>
              <a:pathLst>
                <a:path w="648" h="548" extrusionOk="0">
                  <a:moveTo>
                    <a:pt x="351" y="1"/>
                  </a:moveTo>
                  <a:cubicBezTo>
                    <a:pt x="179" y="1"/>
                    <a:pt x="1" y="164"/>
                    <a:pt x="97" y="380"/>
                  </a:cubicBezTo>
                  <a:cubicBezTo>
                    <a:pt x="144" y="482"/>
                    <a:pt x="248" y="547"/>
                    <a:pt x="359" y="547"/>
                  </a:cubicBezTo>
                  <a:cubicBezTo>
                    <a:pt x="389" y="547"/>
                    <a:pt x="419" y="542"/>
                    <a:pt x="448" y="533"/>
                  </a:cubicBezTo>
                  <a:cubicBezTo>
                    <a:pt x="577" y="474"/>
                    <a:pt x="647" y="322"/>
                    <a:pt x="589" y="182"/>
                  </a:cubicBezTo>
                  <a:cubicBezTo>
                    <a:pt x="546" y="54"/>
                    <a:pt x="450" y="1"/>
                    <a:pt x="35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4" name="Google Shape;4274;p19"/>
            <p:cNvSpPr/>
            <p:nvPr/>
          </p:nvSpPr>
          <p:spPr>
            <a:xfrm>
              <a:off x="4826200" y="4061625"/>
              <a:ext cx="16050" cy="13250"/>
            </a:xfrm>
            <a:custGeom>
              <a:avLst/>
              <a:gdLst/>
              <a:ahLst/>
              <a:cxnLst/>
              <a:rect l="l" t="t" r="r" b="b"/>
              <a:pathLst>
                <a:path w="642" h="530" extrusionOk="0">
                  <a:moveTo>
                    <a:pt x="325" y="0"/>
                  </a:moveTo>
                  <a:cubicBezTo>
                    <a:pt x="296" y="0"/>
                    <a:pt x="265" y="5"/>
                    <a:pt x="234" y="17"/>
                  </a:cubicBezTo>
                  <a:cubicBezTo>
                    <a:pt x="12" y="99"/>
                    <a:pt x="0" y="415"/>
                    <a:pt x="223" y="509"/>
                  </a:cubicBezTo>
                  <a:cubicBezTo>
                    <a:pt x="254" y="523"/>
                    <a:pt x="287" y="530"/>
                    <a:pt x="319" y="530"/>
                  </a:cubicBezTo>
                  <a:cubicBezTo>
                    <a:pt x="420" y="530"/>
                    <a:pt x="518" y="466"/>
                    <a:pt x="562" y="368"/>
                  </a:cubicBezTo>
                  <a:cubicBezTo>
                    <a:pt x="642" y="188"/>
                    <a:pt x="500" y="0"/>
                    <a:pt x="3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5" name="Google Shape;4275;p19"/>
            <p:cNvSpPr/>
            <p:nvPr/>
          </p:nvSpPr>
          <p:spPr>
            <a:xfrm>
              <a:off x="4829200" y="3912775"/>
              <a:ext cx="15450" cy="13250"/>
            </a:xfrm>
            <a:custGeom>
              <a:avLst/>
              <a:gdLst/>
              <a:ahLst/>
              <a:cxnLst/>
              <a:rect l="l" t="t" r="r" b="b"/>
              <a:pathLst>
                <a:path w="618" h="530" extrusionOk="0">
                  <a:moveTo>
                    <a:pt x="321" y="0"/>
                  </a:moveTo>
                  <a:cubicBezTo>
                    <a:pt x="223" y="0"/>
                    <a:pt x="126" y="53"/>
                    <a:pt x="79" y="157"/>
                  </a:cubicBezTo>
                  <a:cubicBezTo>
                    <a:pt x="1" y="343"/>
                    <a:pt x="145" y="530"/>
                    <a:pt x="317" y="530"/>
                  </a:cubicBezTo>
                  <a:cubicBezTo>
                    <a:pt x="350" y="530"/>
                    <a:pt x="385" y="523"/>
                    <a:pt x="419" y="508"/>
                  </a:cubicBezTo>
                  <a:cubicBezTo>
                    <a:pt x="559" y="449"/>
                    <a:pt x="617" y="297"/>
                    <a:pt x="571" y="169"/>
                  </a:cubicBezTo>
                  <a:cubicBezTo>
                    <a:pt x="523" y="56"/>
                    <a:pt x="422" y="0"/>
                    <a:pt x="32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6" name="Google Shape;4276;p19"/>
            <p:cNvSpPr/>
            <p:nvPr/>
          </p:nvSpPr>
          <p:spPr>
            <a:xfrm>
              <a:off x="4725875" y="3805400"/>
              <a:ext cx="16075" cy="13150"/>
            </a:xfrm>
            <a:custGeom>
              <a:avLst/>
              <a:gdLst/>
              <a:ahLst/>
              <a:cxnLst/>
              <a:rect l="l" t="t" r="r" b="b"/>
              <a:pathLst>
                <a:path w="643" h="526" extrusionOk="0">
                  <a:moveTo>
                    <a:pt x="318" y="1"/>
                  </a:moveTo>
                  <a:cubicBezTo>
                    <a:pt x="287" y="1"/>
                    <a:pt x="255" y="6"/>
                    <a:pt x="223" y="18"/>
                  </a:cubicBezTo>
                  <a:cubicBezTo>
                    <a:pt x="1" y="100"/>
                    <a:pt x="1" y="404"/>
                    <a:pt x="211" y="509"/>
                  </a:cubicBezTo>
                  <a:cubicBezTo>
                    <a:pt x="244" y="520"/>
                    <a:pt x="277" y="525"/>
                    <a:pt x="309" y="525"/>
                  </a:cubicBezTo>
                  <a:cubicBezTo>
                    <a:pt x="417" y="525"/>
                    <a:pt x="517" y="468"/>
                    <a:pt x="562" y="369"/>
                  </a:cubicBezTo>
                  <a:cubicBezTo>
                    <a:pt x="642" y="189"/>
                    <a:pt x="500" y="1"/>
                    <a:pt x="31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7" name="Google Shape;4277;p19"/>
            <p:cNvSpPr/>
            <p:nvPr/>
          </p:nvSpPr>
          <p:spPr>
            <a:xfrm>
              <a:off x="4576425" y="3802400"/>
              <a:ext cx="16025" cy="13375"/>
            </a:xfrm>
            <a:custGeom>
              <a:avLst/>
              <a:gdLst/>
              <a:ahLst/>
              <a:cxnLst/>
              <a:rect l="l" t="t" r="r" b="b"/>
              <a:pathLst>
                <a:path w="641" h="535" extrusionOk="0">
                  <a:moveTo>
                    <a:pt x="319" y="0"/>
                  </a:moveTo>
                  <a:cubicBezTo>
                    <a:pt x="287" y="0"/>
                    <a:pt x="254" y="7"/>
                    <a:pt x="223" y="21"/>
                  </a:cubicBezTo>
                  <a:cubicBezTo>
                    <a:pt x="0" y="103"/>
                    <a:pt x="0" y="419"/>
                    <a:pt x="211" y="512"/>
                  </a:cubicBezTo>
                  <a:cubicBezTo>
                    <a:pt x="247" y="528"/>
                    <a:pt x="283" y="534"/>
                    <a:pt x="317" y="534"/>
                  </a:cubicBezTo>
                  <a:cubicBezTo>
                    <a:pt x="497" y="534"/>
                    <a:pt x="641" y="348"/>
                    <a:pt x="562" y="161"/>
                  </a:cubicBezTo>
                  <a:cubicBezTo>
                    <a:pt x="518" y="64"/>
                    <a:pt x="42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8" name="Google Shape;4278;p19"/>
            <p:cNvSpPr/>
            <p:nvPr/>
          </p:nvSpPr>
          <p:spPr>
            <a:xfrm>
              <a:off x="4468250" y="3905300"/>
              <a:ext cx="16075" cy="13300"/>
            </a:xfrm>
            <a:custGeom>
              <a:avLst/>
              <a:gdLst/>
              <a:ahLst/>
              <a:cxnLst/>
              <a:rect l="l" t="t" r="r" b="b"/>
              <a:pathLst>
                <a:path w="643" h="532" extrusionOk="0">
                  <a:moveTo>
                    <a:pt x="327" y="1"/>
                  </a:moveTo>
                  <a:cubicBezTo>
                    <a:pt x="225" y="1"/>
                    <a:pt x="124" y="60"/>
                    <a:pt x="81" y="164"/>
                  </a:cubicBezTo>
                  <a:cubicBezTo>
                    <a:pt x="1" y="343"/>
                    <a:pt x="143" y="532"/>
                    <a:pt x="324" y="532"/>
                  </a:cubicBezTo>
                  <a:cubicBezTo>
                    <a:pt x="355" y="532"/>
                    <a:pt x="388" y="526"/>
                    <a:pt x="420" y="514"/>
                  </a:cubicBezTo>
                  <a:cubicBezTo>
                    <a:pt x="642" y="433"/>
                    <a:pt x="642" y="117"/>
                    <a:pt x="432" y="23"/>
                  </a:cubicBezTo>
                  <a:cubicBezTo>
                    <a:pt x="398" y="8"/>
                    <a:pt x="362" y="1"/>
                    <a:pt x="3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9" name="Google Shape;4279;p19"/>
            <p:cNvSpPr/>
            <p:nvPr/>
          </p:nvSpPr>
          <p:spPr>
            <a:xfrm>
              <a:off x="4465875" y="4053875"/>
              <a:ext cx="17800" cy="13525"/>
            </a:xfrm>
            <a:custGeom>
              <a:avLst/>
              <a:gdLst/>
              <a:ahLst/>
              <a:cxnLst/>
              <a:rect l="l" t="t" r="r" b="b"/>
              <a:pathLst>
                <a:path w="712" h="541" extrusionOk="0">
                  <a:moveTo>
                    <a:pt x="341" y="1"/>
                  </a:moveTo>
                  <a:cubicBezTo>
                    <a:pt x="300" y="1"/>
                    <a:pt x="257" y="11"/>
                    <a:pt x="211" y="35"/>
                  </a:cubicBezTo>
                  <a:cubicBezTo>
                    <a:pt x="70" y="82"/>
                    <a:pt x="0" y="234"/>
                    <a:pt x="59" y="374"/>
                  </a:cubicBezTo>
                  <a:cubicBezTo>
                    <a:pt x="96" y="476"/>
                    <a:pt x="198" y="541"/>
                    <a:pt x="309" y="541"/>
                  </a:cubicBezTo>
                  <a:cubicBezTo>
                    <a:pt x="338" y="541"/>
                    <a:pt x="368" y="536"/>
                    <a:pt x="398" y="526"/>
                  </a:cubicBezTo>
                  <a:cubicBezTo>
                    <a:pt x="711" y="425"/>
                    <a:pt x="597" y="1"/>
                    <a:pt x="3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0" name="Google Shape;4280;p19"/>
            <p:cNvSpPr/>
            <p:nvPr/>
          </p:nvSpPr>
          <p:spPr>
            <a:xfrm>
              <a:off x="4486175" y="4143950"/>
              <a:ext cx="8375" cy="6500"/>
            </a:xfrm>
            <a:custGeom>
              <a:avLst/>
              <a:gdLst/>
              <a:ahLst/>
              <a:cxnLst/>
              <a:rect l="l" t="t" r="r" b="b"/>
              <a:pathLst>
                <a:path w="335" h="260" extrusionOk="0">
                  <a:moveTo>
                    <a:pt x="190" y="0"/>
                  </a:moveTo>
                  <a:cubicBezTo>
                    <a:pt x="156" y="0"/>
                    <a:pt x="124" y="12"/>
                    <a:pt x="101" y="35"/>
                  </a:cubicBezTo>
                  <a:cubicBezTo>
                    <a:pt x="1" y="126"/>
                    <a:pt x="91" y="259"/>
                    <a:pt x="197" y="259"/>
                  </a:cubicBezTo>
                  <a:cubicBezTo>
                    <a:pt x="228" y="259"/>
                    <a:pt x="259" y="248"/>
                    <a:pt x="288" y="222"/>
                  </a:cubicBezTo>
                  <a:cubicBezTo>
                    <a:pt x="335" y="176"/>
                    <a:pt x="335" y="82"/>
                    <a:pt x="288" y="35"/>
                  </a:cubicBezTo>
                  <a:cubicBezTo>
                    <a:pt x="259" y="12"/>
                    <a:pt x="224" y="0"/>
                    <a:pt x="19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1" name="Google Shape;4281;p19"/>
            <p:cNvSpPr/>
            <p:nvPr/>
          </p:nvSpPr>
          <p:spPr>
            <a:xfrm>
              <a:off x="4647500" y="4213575"/>
              <a:ext cx="7625" cy="6725"/>
            </a:xfrm>
            <a:custGeom>
              <a:avLst/>
              <a:gdLst/>
              <a:ahLst/>
              <a:cxnLst/>
              <a:rect l="l" t="t" r="r" b="b"/>
              <a:pathLst>
                <a:path w="305" h="269" extrusionOk="0">
                  <a:moveTo>
                    <a:pt x="127" y="0"/>
                  </a:moveTo>
                  <a:cubicBezTo>
                    <a:pt x="62" y="0"/>
                    <a:pt x="0" y="55"/>
                    <a:pt x="0" y="140"/>
                  </a:cubicBezTo>
                  <a:cubicBezTo>
                    <a:pt x="0" y="210"/>
                    <a:pt x="59" y="269"/>
                    <a:pt x="129" y="269"/>
                  </a:cubicBezTo>
                  <a:cubicBezTo>
                    <a:pt x="246" y="269"/>
                    <a:pt x="304" y="128"/>
                    <a:pt x="223" y="46"/>
                  </a:cubicBezTo>
                  <a:cubicBezTo>
                    <a:pt x="195" y="15"/>
                    <a:pt x="160" y="0"/>
                    <a:pt x="1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2" name="Google Shape;4282;p19"/>
            <p:cNvSpPr/>
            <p:nvPr/>
          </p:nvSpPr>
          <p:spPr>
            <a:xfrm>
              <a:off x="4809525" y="4150450"/>
              <a:ext cx="7925" cy="6350"/>
            </a:xfrm>
            <a:custGeom>
              <a:avLst/>
              <a:gdLst/>
              <a:ahLst/>
              <a:cxnLst/>
              <a:rect l="l" t="t" r="r" b="b"/>
              <a:pathLst>
                <a:path w="317" h="254" extrusionOk="0">
                  <a:moveTo>
                    <a:pt x="145" y="0"/>
                  </a:moveTo>
                  <a:cubicBezTo>
                    <a:pt x="112" y="0"/>
                    <a:pt x="77" y="15"/>
                    <a:pt x="47" y="44"/>
                  </a:cubicBezTo>
                  <a:cubicBezTo>
                    <a:pt x="1" y="91"/>
                    <a:pt x="1" y="173"/>
                    <a:pt x="47" y="231"/>
                  </a:cubicBezTo>
                  <a:lnTo>
                    <a:pt x="47" y="220"/>
                  </a:lnTo>
                  <a:cubicBezTo>
                    <a:pt x="74" y="244"/>
                    <a:pt x="103" y="254"/>
                    <a:pt x="132" y="254"/>
                  </a:cubicBezTo>
                  <a:cubicBezTo>
                    <a:pt x="229" y="254"/>
                    <a:pt x="316" y="135"/>
                    <a:pt x="235" y="44"/>
                  </a:cubicBezTo>
                  <a:cubicBezTo>
                    <a:pt x="211" y="15"/>
                    <a:pt x="179" y="0"/>
                    <a:pt x="14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3" name="Google Shape;4283;p19"/>
            <p:cNvSpPr/>
            <p:nvPr/>
          </p:nvSpPr>
          <p:spPr>
            <a:xfrm>
              <a:off x="4878850" y="3991475"/>
              <a:ext cx="7825" cy="6550"/>
            </a:xfrm>
            <a:custGeom>
              <a:avLst/>
              <a:gdLst/>
              <a:ahLst/>
              <a:cxnLst/>
              <a:rect l="l" t="t" r="r" b="b"/>
              <a:pathLst>
                <a:path w="313" h="262" extrusionOk="0">
                  <a:moveTo>
                    <a:pt x="180" y="1"/>
                  </a:moveTo>
                  <a:cubicBezTo>
                    <a:pt x="147" y="1"/>
                    <a:pt x="112" y="13"/>
                    <a:pt x="82" y="39"/>
                  </a:cubicBezTo>
                  <a:cubicBezTo>
                    <a:pt x="0" y="121"/>
                    <a:pt x="59" y="261"/>
                    <a:pt x="176" y="261"/>
                  </a:cubicBezTo>
                  <a:cubicBezTo>
                    <a:pt x="246" y="261"/>
                    <a:pt x="304" y="203"/>
                    <a:pt x="304" y="133"/>
                  </a:cubicBezTo>
                  <a:cubicBezTo>
                    <a:pt x="312" y="53"/>
                    <a:pt x="250" y="1"/>
                    <a:pt x="18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4" name="Google Shape;4284;p19"/>
            <p:cNvSpPr/>
            <p:nvPr/>
          </p:nvSpPr>
          <p:spPr>
            <a:xfrm>
              <a:off x="4816250" y="3829600"/>
              <a:ext cx="7050" cy="6675"/>
            </a:xfrm>
            <a:custGeom>
              <a:avLst/>
              <a:gdLst/>
              <a:ahLst/>
              <a:cxnLst/>
              <a:rect l="l" t="t" r="r" b="b"/>
              <a:pathLst>
                <a:path w="282" h="267" extrusionOk="0">
                  <a:moveTo>
                    <a:pt x="141" y="1"/>
                  </a:moveTo>
                  <a:cubicBezTo>
                    <a:pt x="106" y="1"/>
                    <a:pt x="71" y="15"/>
                    <a:pt x="47" y="44"/>
                  </a:cubicBezTo>
                  <a:cubicBezTo>
                    <a:pt x="1" y="91"/>
                    <a:pt x="1" y="173"/>
                    <a:pt x="47" y="232"/>
                  </a:cubicBezTo>
                  <a:cubicBezTo>
                    <a:pt x="71" y="255"/>
                    <a:pt x="106" y="267"/>
                    <a:pt x="141" y="267"/>
                  </a:cubicBezTo>
                  <a:cubicBezTo>
                    <a:pt x="176" y="267"/>
                    <a:pt x="211" y="255"/>
                    <a:pt x="235" y="232"/>
                  </a:cubicBezTo>
                  <a:cubicBezTo>
                    <a:pt x="281" y="173"/>
                    <a:pt x="281" y="91"/>
                    <a:pt x="235" y="44"/>
                  </a:cubicBezTo>
                  <a:cubicBezTo>
                    <a:pt x="211" y="15"/>
                    <a:pt x="176"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5" name="Google Shape;4285;p19"/>
            <p:cNvSpPr/>
            <p:nvPr/>
          </p:nvSpPr>
          <p:spPr>
            <a:xfrm>
              <a:off x="4656550" y="3760275"/>
              <a:ext cx="7050" cy="6625"/>
            </a:xfrm>
            <a:custGeom>
              <a:avLst/>
              <a:gdLst/>
              <a:ahLst/>
              <a:cxnLst/>
              <a:rect l="l" t="t" r="r" b="b"/>
              <a:pathLst>
                <a:path w="282" h="265" extrusionOk="0">
                  <a:moveTo>
                    <a:pt x="141" y="1"/>
                  </a:moveTo>
                  <a:cubicBezTo>
                    <a:pt x="80" y="1"/>
                    <a:pt x="19" y="39"/>
                    <a:pt x="13" y="115"/>
                  </a:cubicBezTo>
                  <a:cubicBezTo>
                    <a:pt x="1" y="214"/>
                    <a:pt x="71" y="264"/>
                    <a:pt x="141" y="264"/>
                  </a:cubicBezTo>
                  <a:cubicBezTo>
                    <a:pt x="212" y="264"/>
                    <a:pt x="282" y="214"/>
                    <a:pt x="270" y="115"/>
                  </a:cubicBezTo>
                  <a:cubicBezTo>
                    <a:pt x="264" y="39"/>
                    <a:pt x="203"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6" name="Google Shape;4286;p19"/>
            <p:cNvSpPr/>
            <p:nvPr/>
          </p:nvSpPr>
          <p:spPr>
            <a:xfrm>
              <a:off x="4494250" y="3823300"/>
              <a:ext cx="7025" cy="6625"/>
            </a:xfrm>
            <a:custGeom>
              <a:avLst/>
              <a:gdLst/>
              <a:ahLst/>
              <a:cxnLst/>
              <a:rect l="l" t="t" r="r" b="b"/>
              <a:pathLst>
                <a:path w="281" h="265" extrusionOk="0">
                  <a:moveTo>
                    <a:pt x="135" y="1"/>
                  </a:moveTo>
                  <a:cubicBezTo>
                    <a:pt x="65" y="1"/>
                    <a:pt x="0" y="53"/>
                    <a:pt x="0" y="133"/>
                  </a:cubicBezTo>
                  <a:cubicBezTo>
                    <a:pt x="0" y="212"/>
                    <a:pt x="65" y="264"/>
                    <a:pt x="135" y="264"/>
                  </a:cubicBezTo>
                  <a:cubicBezTo>
                    <a:pt x="169" y="264"/>
                    <a:pt x="204" y="253"/>
                    <a:pt x="234" y="226"/>
                  </a:cubicBezTo>
                  <a:cubicBezTo>
                    <a:pt x="281" y="168"/>
                    <a:pt x="281" y="86"/>
                    <a:pt x="234" y="39"/>
                  </a:cubicBezTo>
                  <a:cubicBezTo>
                    <a:pt x="204" y="13"/>
                    <a:pt x="169" y="1"/>
                    <a:pt x="13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7" name="Google Shape;4287;p19"/>
            <p:cNvSpPr/>
            <p:nvPr/>
          </p:nvSpPr>
          <p:spPr>
            <a:xfrm>
              <a:off x="4424050" y="3982200"/>
              <a:ext cx="6750" cy="6525"/>
            </a:xfrm>
            <a:custGeom>
              <a:avLst/>
              <a:gdLst/>
              <a:ahLst/>
              <a:cxnLst/>
              <a:rect l="l" t="t" r="r" b="b"/>
              <a:pathLst>
                <a:path w="270" h="261" extrusionOk="0">
                  <a:moveTo>
                    <a:pt x="141" y="1"/>
                  </a:moveTo>
                  <a:cubicBezTo>
                    <a:pt x="70" y="1"/>
                    <a:pt x="0" y="59"/>
                    <a:pt x="12" y="129"/>
                  </a:cubicBezTo>
                  <a:cubicBezTo>
                    <a:pt x="6" y="217"/>
                    <a:pt x="70" y="261"/>
                    <a:pt x="136" y="261"/>
                  </a:cubicBezTo>
                  <a:cubicBezTo>
                    <a:pt x="202" y="261"/>
                    <a:pt x="269" y="217"/>
                    <a:pt x="269" y="129"/>
                  </a:cubicBezTo>
                  <a:cubicBezTo>
                    <a:pt x="269" y="59"/>
                    <a:pt x="211"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8" name="Google Shape;4288;p19"/>
            <p:cNvSpPr/>
            <p:nvPr/>
          </p:nvSpPr>
          <p:spPr>
            <a:xfrm>
              <a:off x="4933475" y="1756875"/>
              <a:ext cx="26125" cy="20575"/>
            </a:xfrm>
            <a:custGeom>
              <a:avLst/>
              <a:gdLst/>
              <a:ahLst/>
              <a:cxnLst/>
              <a:rect l="l" t="t" r="r" b="b"/>
              <a:pathLst>
                <a:path w="1045" h="823" extrusionOk="0">
                  <a:moveTo>
                    <a:pt x="594" y="0"/>
                  </a:moveTo>
                  <a:cubicBezTo>
                    <a:pt x="490" y="0"/>
                    <a:pt x="388" y="38"/>
                    <a:pt x="307" y="113"/>
                  </a:cubicBezTo>
                  <a:cubicBezTo>
                    <a:pt x="0" y="402"/>
                    <a:pt x="271" y="823"/>
                    <a:pt x="594" y="823"/>
                  </a:cubicBezTo>
                  <a:cubicBezTo>
                    <a:pt x="690" y="823"/>
                    <a:pt x="790" y="786"/>
                    <a:pt x="880" y="698"/>
                  </a:cubicBezTo>
                  <a:cubicBezTo>
                    <a:pt x="1033" y="546"/>
                    <a:pt x="1044" y="288"/>
                    <a:pt x="892" y="124"/>
                  </a:cubicBezTo>
                  <a:cubicBezTo>
                    <a:pt x="809" y="41"/>
                    <a:pt x="701" y="0"/>
                    <a:pt x="59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9" name="Google Shape;4289;p19"/>
            <p:cNvSpPr/>
            <p:nvPr/>
          </p:nvSpPr>
          <p:spPr>
            <a:xfrm>
              <a:off x="4975950" y="1757625"/>
              <a:ext cx="22550" cy="20300"/>
            </a:xfrm>
            <a:custGeom>
              <a:avLst/>
              <a:gdLst/>
              <a:ahLst/>
              <a:cxnLst/>
              <a:rect l="l" t="t" r="r" b="b"/>
              <a:pathLst>
                <a:path w="902" h="812" extrusionOk="0">
                  <a:moveTo>
                    <a:pt x="447" y="1"/>
                  </a:moveTo>
                  <a:cubicBezTo>
                    <a:pt x="347" y="1"/>
                    <a:pt x="249" y="39"/>
                    <a:pt x="176" y="118"/>
                  </a:cubicBezTo>
                  <a:cubicBezTo>
                    <a:pt x="12" y="270"/>
                    <a:pt x="0" y="527"/>
                    <a:pt x="164" y="691"/>
                  </a:cubicBezTo>
                  <a:cubicBezTo>
                    <a:pt x="243" y="770"/>
                    <a:pt x="350" y="811"/>
                    <a:pt x="458" y="811"/>
                  </a:cubicBezTo>
                  <a:cubicBezTo>
                    <a:pt x="558" y="811"/>
                    <a:pt x="659" y="776"/>
                    <a:pt x="737" y="703"/>
                  </a:cubicBezTo>
                  <a:cubicBezTo>
                    <a:pt x="901" y="539"/>
                    <a:pt x="901" y="282"/>
                    <a:pt x="749" y="130"/>
                  </a:cubicBezTo>
                  <a:cubicBezTo>
                    <a:pt x="664" y="45"/>
                    <a:pt x="554" y="1"/>
                    <a:pt x="44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0" name="Google Shape;4290;p19"/>
            <p:cNvSpPr/>
            <p:nvPr/>
          </p:nvSpPr>
          <p:spPr>
            <a:xfrm>
              <a:off x="4977800" y="1718825"/>
              <a:ext cx="21575" cy="20400"/>
            </a:xfrm>
            <a:custGeom>
              <a:avLst/>
              <a:gdLst/>
              <a:ahLst/>
              <a:cxnLst/>
              <a:rect l="l" t="t" r="r" b="b"/>
              <a:pathLst>
                <a:path w="863" h="816" extrusionOk="0">
                  <a:moveTo>
                    <a:pt x="412" y="0"/>
                  </a:moveTo>
                  <a:cubicBezTo>
                    <a:pt x="205" y="0"/>
                    <a:pt x="8" y="154"/>
                    <a:pt x="8" y="395"/>
                  </a:cubicBezTo>
                  <a:cubicBezTo>
                    <a:pt x="0" y="644"/>
                    <a:pt x="202" y="815"/>
                    <a:pt x="416" y="815"/>
                  </a:cubicBezTo>
                  <a:cubicBezTo>
                    <a:pt x="514" y="815"/>
                    <a:pt x="614" y="780"/>
                    <a:pt x="699" y="699"/>
                  </a:cubicBezTo>
                  <a:cubicBezTo>
                    <a:pt x="851" y="547"/>
                    <a:pt x="862" y="289"/>
                    <a:pt x="710" y="126"/>
                  </a:cubicBezTo>
                  <a:cubicBezTo>
                    <a:pt x="624" y="39"/>
                    <a:pt x="517" y="0"/>
                    <a:pt x="4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1" name="Google Shape;4291;p19"/>
            <p:cNvSpPr/>
            <p:nvPr/>
          </p:nvSpPr>
          <p:spPr>
            <a:xfrm>
              <a:off x="4935575" y="1717975"/>
              <a:ext cx="27150" cy="20375"/>
            </a:xfrm>
            <a:custGeom>
              <a:avLst/>
              <a:gdLst/>
              <a:ahLst/>
              <a:cxnLst/>
              <a:rect l="l" t="t" r="r" b="b"/>
              <a:pathLst>
                <a:path w="1086" h="815" extrusionOk="0">
                  <a:moveTo>
                    <a:pt x="544" y="0"/>
                  </a:moveTo>
                  <a:cubicBezTo>
                    <a:pt x="442" y="0"/>
                    <a:pt x="339" y="38"/>
                    <a:pt x="258" y="113"/>
                  </a:cubicBezTo>
                  <a:cubicBezTo>
                    <a:pt x="1" y="370"/>
                    <a:pt x="176" y="803"/>
                    <a:pt x="539" y="815"/>
                  </a:cubicBezTo>
                  <a:cubicBezTo>
                    <a:pt x="544" y="815"/>
                    <a:pt x="548" y="815"/>
                    <a:pt x="553" y="815"/>
                  </a:cubicBezTo>
                  <a:cubicBezTo>
                    <a:pt x="895" y="815"/>
                    <a:pt x="1086" y="390"/>
                    <a:pt x="832" y="124"/>
                  </a:cubicBezTo>
                  <a:cubicBezTo>
                    <a:pt x="754" y="41"/>
                    <a:pt x="649" y="0"/>
                    <a:pt x="54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2" name="Google Shape;4292;p19"/>
            <p:cNvSpPr/>
            <p:nvPr/>
          </p:nvSpPr>
          <p:spPr>
            <a:xfrm>
              <a:off x="4932425" y="1787150"/>
              <a:ext cx="27175" cy="22275"/>
            </a:xfrm>
            <a:custGeom>
              <a:avLst/>
              <a:gdLst/>
              <a:ahLst/>
              <a:cxnLst/>
              <a:rect l="l" t="t" r="r" b="b"/>
              <a:pathLst>
                <a:path w="1087" h="891" extrusionOk="0">
                  <a:moveTo>
                    <a:pt x="541" y="1"/>
                  </a:moveTo>
                  <a:cubicBezTo>
                    <a:pt x="368" y="1"/>
                    <a:pt x="208" y="97"/>
                    <a:pt x="139" y="271"/>
                  </a:cubicBezTo>
                  <a:cubicBezTo>
                    <a:pt x="1" y="576"/>
                    <a:pt x="237" y="890"/>
                    <a:pt x="538" y="890"/>
                  </a:cubicBezTo>
                  <a:cubicBezTo>
                    <a:pt x="595" y="890"/>
                    <a:pt x="653" y="879"/>
                    <a:pt x="712" y="855"/>
                  </a:cubicBezTo>
                  <a:cubicBezTo>
                    <a:pt x="1075" y="715"/>
                    <a:pt x="1086" y="189"/>
                    <a:pt x="724" y="37"/>
                  </a:cubicBezTo>
                  <a:cubicBezTo>
                    <a:pt x="663" y="12"/>
                    <a:pt x="601" y="1"/>
                    <a:pt x="54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3" name="Google Shape;4293;p19"/>
            <p:cNvSpPr/>
            <p:nvPr/>
          </p:nvSpPr>
          <p:spPr>
            <a:xfrm>
              <a:off x="4975350" y="1787775"/>
              <a:ext cx="26600" cy="22050"/>
            </a:xfrm>
            <a:custGeom>
              <a:avLst/>
              <a:gdLst/>
              <a:ahLst/>
              <a:cxnLst/>
              <a:rect l="l" t="t" r="r" b="b"/>
              <a:pathLst>
                <a:path w="1064" h="882" extrusionOk="0">
                  <a:moveTo>
                    <a:pt x="526" y="1"/>
                  </a:moveTo>
                  <a:cubicBezTo>
                    <a:pt x="468" y="1"/>
                    <a:pt x="410" y="12"/>
                    <a:pt x="352" y="35"/>
                  </a:cubicBezTo>
                  <a:cubicBezTo>
                    <a:pt x="118" y="117"/>
                    <a:pt x="1" y="386"/>
                    <a:pt x="95" y="620"/>
                  </a:cubicBezTo>
                  <a:lnTo>
                    <a:pt x="106" y="608"/>
                  </a:lnTo>
                  <a:cubicBezTo>
                    <a:pt x="187" y="800"/>
                    <a:pt x="345" y="881"/>
                    <a:pt x="504" y="881"/>
                  </a:cubicBezTo>
                  <a:cubicBezTo>
                    <a:pt x="782" y="881"/>
                    <a:pt x="1064" y="631"/>
                    <a:pt x="937" y="281"/>
                  </a:cubicBezTo>
                  <a:cubicBezTo>
                    <a:pt x="866" y="104"/>
                    <a:pt x="703" y="1"/>
                    <a:pt x="52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4" name="Google Shape;4294;p19"/>
            <p:cNvSpPr/>
            <p:nvPr/>
          </p:nvSpPr>
          <p:spPr>
            <a:xfrm>
              <a:off x="5005775" y="1758775"/>
              <a:ext cx="26350" cy="22425"/>
            </a:xfrm>
            <a:custGeom>
              <a:avLst/>
              <a:gdLst/>
              <a:ahLst/>
              <a:cxnLst/>
              <a:rect l="l" t="t" r="r" b="b"/>
              <a:pathLst>
                <a:path w="1054" h="897" extrusionOk="0">
                  <a:moveTo>
                    <a:pt x="517" y="0"/>
                  </a:moveTo>
                  <a:cubicBezTo>
                    <a:pt x="349" y="0"/>
                    <a:pt x="181" y="91"/>
                    <a:pt x="106" y="271"/>
                  </a:cubicBezTo>
                  <a:cubicBezTo>
                    <a:pt x="1" y="493"/>
                    <a:pt x="106" y="762"/>
                    <a:pt x="340" y="856"/>
                  </a:cubicBezTo>
                  <a:cubicBezTo>
                    <a:pt x="401" y="883"/>
                    <a:pt x="463" y="896"/>
                    <a:pt x="523" y="896"/>
                  </a:cubicBezTo>
                  <a:cubicBezTo>
                    <a:pt x="815" y="896"/>
                    <a:pt x="1053" y="593"/>
                    <a:pt x="937" y="282"/>
                  </a:cubicBezTo>
                  <a:cubicBezTo>
                    <a:pt x="860" y="94"/>
                    <a:pt x="688" y="0"/>
                    <a:pt x="5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5" name="Google Shape;4295;p19"/>
            <p:cNvSpPr/>
            <p:nvPr/>
          </p:nvSpPr>
          <p:spPr>
            <a:xfrm>
              <a:off x="5006125" y="1716800"/>
              <a:ext cx="26300" cy="22400"/>
            </a:xfrm>
            <a:custGeom>
              <a:avLst/>
              <a:gdLst/>
              <a:ahLst/>
              <a:cxnLst/>
              <a:rect l="l" t="t" r="r" b="b"/>
              <a:pathLst>
                <a:path w="1052" h="896" extrusionOk="0">
                  <a:moveTo>
                    <a:pt x="545" y="0"/>
                  </a:moveTo>
                  <a:cubicBezTo>
                    <a:pt x="382" y="0"/>
                    <a:pt x="219" y="88"/>
                    <a:pt x="139" y="265"/>
                  </a:cubicBezTo>
                  <a:cubicBezTo>
                    <a:pt x="0" y="572"/>
                    <a:pt x="239" y="896"/>
                    <a:pt x="542" y="896"/>
                  </a:cubicBezTo>
                  <a:cubicBezTo>
                    <a:pt x="597" y="896"/>
                    <a:pt x="655" y="885"/>
                    <a:pt x="712" y="862"/>
                  </a:cubicBezTo>
                  <a:cubicBezTo>
                    <a:pt x="934" y="780"/>
                    <a:pt x="1051" y="522"/>
                    <a:pt x="958" y="288"/>
                  </a:cubicBezTo>
                  <a:cubicBezTo>
                    <a:pt x="886" y="97"/>
                    <a:pt x="716" y="0"/>
                    <a:pt x="54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6" name="Google Shape;4296;p19"/>
            <p:cNvSpPr/>
            <p:nvPr/>
          </p:nvSpPr>
          <p:spPr>
            <a:xfrm>
              <a:off x="4976825" y="1686425"/>
              <a:ext cx="26050" cy="22550"/>
            </a:xfrm>
            <a:custGeom>
              <a:avLst/>
              <a:gdLst/>
              <a:ahLst/>
              <a:cxnLst/>
              <a:rect l="l" t="t" r="r" b="b"/>
              <a:pathLst>
                <a:path w="1042" h="902" extrusionOk="0">
                  <a:moveTo>
                    <a:pt x="538" y="1"/>
                  </a:moveTo>
                  <a:cubicBezTo>
                    <a:pt x="239" y="1"/>
                    <a:pt x="1" y="303"/>
                    <a:pt x="117" y="614"/>
                  </a:cubicBezTo>
                  <a:cubicBezTo>
                    <a:pt x="195" y="804"/>
                    <a:pt x="368" y="901"/>
                    <a:pt x="541" y="901"/>
                  </a:cubicBezTo>
                  <a:cubicBezTo>
                    <a:pt x="708" y="901"/>
                    <a:pt x="873" y="810"/>
                    <a:pt x="948" y="626"/>
                  </a:cubicBezTo>
                  <a:cubicBezTo>
                    <a:pt x="1042" y="404"/>
                    <a:pt x="948" y="146"/>
                    <a:pt x="726" y="41"/>
                  </a:cubicBezTo>
                  <a:cubicBezTo>
                    <a:pt x="662" y="13"/>
                    <a:pt x="599" y="1"/>
                    <a:pt x="538"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7" name="Google Shape;4297;p19"/>
            <p:cNvSpPr/>
            <p:nvPr/>
          </p:nvSpPr>
          <p:spPr>
            <a:xfrm>
              <a:off x="4934700" y="1685750"/>
              <a:ext cx="26925" cy="22325"/>
            </a:xfrm>
            <a:custGeom>
              <a:avLst/>
              <a:gdLst/>
              <a:ahLst/>
              <a:cxnLst/>
              <a:rect l="l" t="t" r="r" b="b"/>
              <a:pathLst>
                <a:path w="1077" h="893" extrusionOk="0">
                  <a:moveTo>
                    <a:pt x="536" y="1"/>
                  </a:moveTo>
                  <a:cubicBezTo>
                    <a:pt x="482" y="1"/>
                    <a:pt x="427" y="11"/>
                    <a:pt x="375" y="33"/>
                  </a:cubicBezTo>
                  <a:cubicBezTo>
                    <a:pt x="1" y="185"/>
                    <a:pt x="1" y="700"/>
                    <a:pt x="363" y="852"/>
                  </a:cubicBezTo>
                  <a:cubicBezTo>
                    <a:pt x="425" y="880"/>
                    <a:pt x="487" y="892"/>
                    <a:pt x="547" y="892"/>
                  </a:cubicBezTo>
                  <a:cubicBezTo>
                    <a:pt x="839" y="892"/>
                    <a:pt x="1077" y="591"/>
                    <a:pt x="960" y="290"/>
                  </a:cubicBezTo>
                  <a:cubicBezTo>
                    <a:pt x="888" y="111"/>
                    <a:pt x="714" y="1"/>
                    <a:pt x="53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8" name="Google Shape;4298;p19"/>
            <p:cNvSpPr/>
            <p:nvPr/>
          </p:nvSpPr>
          <p:spPr>
            <a:xfrm>
              <a:off x="4904275" y="1714775"/>
              <a:ext cx="26650" cy="22025"/>
            </a:xfrm>
            <a:custGeom>
              <a:avLst/>
              <a:gdLst/>
              <a:ahLst/>
              <a:cxnLst/>
              <a:rect l="l" t="t" r="r" b="b"/>
              <a:pathLst>
                <a:path w="1066" h="881" extrusionOk="0">
                  <a:moveTo>
                    <a:pt x="532" y="1"/>
                  </a:moveTo>
                  <a:cubicBezTo>
                    <a:pt x="362" y="1"/>
                    <a:pt x="199" y="101"/>
                    <a:pt x="130" y="264"/>
                  </a:cubicBezTo>
                  <a:cubicBezTo>
                    <a:pt x="1" y="572"/>
                    <a:pt x="234" y="880"/>
                    <a:pt x="530" y="880"/>
                  </a:cubicBezTo>
                  <a:cubicBezTo>
                    <a:pt x="582" y="880"/>
                    <a:pt x="637" y="870"/>
                    <a:pt x="691" y="849"/>
                  </a:cubicBezTo>
                  <a:cubicBezTo>
                    <a:pt x="1054" y="709"/>
                    <a:pt x="1066" y="194"/>
                    <a:pt x="715" y="42"/>
                  </a:cubicBezTo>
                  <a:cubicBezTo>
                    <a:pt x="656" y="14"/>
                    <a:pt x="593" y="1"/>
                    <a:pt x="532"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9" name="Google Shape;4299;p19"/>
            <p:cNvSpPr/>
            <p:nvPr/>
          </p:nvSpPr>
          <p:spPr>
            <a:xfrm>
              <a:off x="4904300" y="1756775"/>
              <a:ext cx="26025" cy="22375"/>
            </a:xfrm>
            <a:custGeom>
              <a:avLst/>
              <a:gdLst/>
              <a:ahLst/>
              <a:cxnLst/>
              <a:rect l="l" t="t" r="r" b="b"/>
              <a:pathLst>
                <a:path w="1041" h="895" extrusionOk="0">
                  <a:moveTo>
                    <a:pt x="512" y="0"/>
                  </a:moveTo>
                  <a:cubicBezTo>
                    <a:pt x="456" y="0"/>
                    <a:pt x="398" y="11"/>
                    <a:pt x="339" y="35"/>
                  </a:cubicBezTo>
                  <a:cubicBezTo>
                    <a:pt x="117" y="117"/>
                    <a:pt x="0" y="374"/>
                    <a:pt x="82" y="608"/>
                  </a:cubicBezTo>
                  <a:cubicBezTo>
                    <a:pt x="159" y="798"/>
                    <a:pt x="330" y="895"/>
                    <a:pt x="501" y="895"/>
                  </a:cubicBezTo>
                  <a:cubicBezTo>
                    <a:pt x="666" y="895"/>
                    <a:pt x="832" y="804"/>
                    <a:pt x="913" y="620"/>
                  </a:cubicBezTo>
                  <a:cubicBezTo>
                    <a:pt x="1041" y="314"/>
                    <a:pt x="812" y="0"/>
                    <a:pt x="5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0" name="Google Shape;4300;p19"/>
            <p:cNvSpPr/>
            <p:nvPr/>
          </p:nvSpPr>
          <p:spPr>
            <a:xfrm>
              <a:off x="4900150" y="1799425"/>
              <a:ext cx="14700" cy="11525"/>
            </a:xfrm>
            <a:custGeom>
              <a:avLst/>
              <a:gdLst/>
              <a:ahLst/>
              <a:cxnLst/>
              <a:rect l="l" t="t" r="r" b="b"/>
              <a:pathLst>
                <a:path w="588" h="461" extrusionOk="0">
                  <a:moveTo>
                    <a:pt x="334" y="0"/>
                  </a:moveTo>
                  <a:cubicBezTo>
                    <a:pt x="279" y="0"/>
                    <a:pt x="223" y="21"/>
                    <a:pt x="178" y="60"/>
                  </a:cubicBezTo>
                  <a:lnTo>
                    <a:pt x="190" y="60"/>
                  </a:lnTo>
                  <a:cubicBezTo>
                    <a:pt x="0" y="222"/>
                    <a:pt x="158" y="461"/>
                    <a:pt x="336" y="461"/>
                  </a:cubicBezTo>
                  <a:cubicBezTo>
                    <a:pt x="390" y="461"/>
                    <a:pt x="445" y="439"/>
                    <a:pt x="494" y="388"/>
                  </a:cubicBezTo>
                  <a:cubicBezTo>
                    <a:pt x="587" y="294"/>
                    <a:pt x="587" y="154"/>
                    <a:pt x="494" y="72"/>
                  </a:cubicBezTo>
                  <a:cubicBezTo>
                    <a:pt x="451" y="24"/>
                    <a:pt x="393" y="0"/>
                    <a:pt x="33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1" name="Google Shape;4301;p19"/>
            <p:cNvSpPr/>
            <p:nvPr/>
          </p:nvSpPr>
          <p:spPr>
            <a:xfrm>
              <a:off x="4960750" y="1824550"/>
              <a:ext cx="13375" cy="11200"/>
            </a:xfrm>
            <a:custGeom>
              <a:avLst/>
              <a:gdLst/>
              <a:ahLst/>
              <a:cxnLst/>
              <a:rect l="l" t="t" r="r" b="b"/>
              <a:pathLst>
                <a:path w="535" h="448" extrusionOk="0">
                  <a:moveTo>
                    <a:pt x="237" y="1"/>
                  </a:moveTo>
                  <a:cubicBezTo>
                    <a:pt x="122" y="1"/>
                    <a:pt x="12" y="92"/>
                    <a:pt x="12" y="225"/>
                  </a:cubicBezTo>
                  <a:cubicBezTo>
                    <a:pt x="0" y="342"/>
                    <a:pt x="105" y="447"/>
                    <a:pt x="222" y="447"/>
                  </a:cubicBezTo>
                  <a:cubicBezTo>
                    <a:pt x="227" y="448"/>
                    <a:pt x="231" y="448"/>
                    <a:pt x="236" y="448"/>
                  </a:cubicBezTo>
                  <a:cubicBezTo>
                    <a:pt x="426" y="448"/>
                    <a:pt x="535" y="210"/>
                    <a:pt x="398" y="73"/>
                  </a:cubicBezTo>
                  <a:cubicBezTo>
                    <a:pt x="351" y="23"/>
                    <a:pt x="29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2" name="Google Shape;4302;p19"/>
            <p:cNvSpPr/>
            <p:nvPr/>
          </p:nvSpPr>
          <p:spPr>
            <a:xfrm>
              <a:off x="5019225" y="1801650"/>
              <a:ext cx="11725" cy="11200"/>
            </a:xfrm>
            <a:custGeom>
              <a:avLst/>
              <a:gdLst/>
              <a:ahLst/>
              <a:cxnLst/>
              <a:rect l="l" t="t" r="r" b="b"/>
              <a:pathLst>
                <a:path w="469" h="448" extrusionOk="0">
                  <a:moveTo>
                    <a:pt x="237" y="1"/>
                  </a:moveTo>
                  <a:cubicBezTo>
                    <a:pt x="182" y="1"/>
                    <a:pt x="127" y="20"/>
                    <a:pt x="83" y="65"/>
                  </a:cubicBezTo>
                  <a:cubicBezTo>
                    <a:pt x="1" y="158"/>
                    <a:pt x="1" y="299"/>
                    <a:pt x="83" y="381"/>
                  </a:cubicBezTo>
                  <a:cubicBezTo>
                    <a:pt x="129" y="427"/>
                    <a:pt x="187" y="448"/>
                    <a:pt x="243" y="448"/>
                  </a:cubicBezTo>
                  <a:cubicBezTo>
                    <a:pt x="359" y="448"/>
                    <a:pt x="469" y="362"/>
                    <a:pt x="469" y="229"/>
                  </a:cubicBezTo>
                  <a:cubicBezTo>
                    <a:pt x="469" y="93"/>
                    <a:pt x="35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3" name="Google Shape;4303;p19"/>
            <p:cNvSpPr/>
            <p:nvPr/>
          </p:nvSpPr>
          <p:spPr>
            <a:xfrm>
              <a:off x="5043225" y="1744025"/>
              <a:ext cx="13375" cy="11300"/>
            </a:xfrm>
            <a:custGeom>
              <a:avLst/>
              <a:gdLst/>
              <a:ahLst/>
              <a:cxnLst/>
              <a:rect l="l" t="t" r="r" b="b"/>
              <a:pathLst>
                <a:path w="535" h="452" extrusionOk="0">
                  <a:moveTo>
                    <a:pt x="306" y="1"/>
                  </a:moveTo>
                  <a:cubicBezTo>
                    <a:pt x="252" y="1"/>
                    <a:pt x="197" y="21"/>
                    <a:pt x="152" y="65"/>
                  </a:cubicBezTo>
                  <a:cubicBezTo>
                    <a:pt x="0" y="206"/>
                    <a:pt x="105" y="440"/>
                    <a:pt x="304" y="451"/>
                  </a:cubicBezTo>
                  <a:cubicBezTo>
                    <a:pt x="421" y="451"/>
                    <a:pt x="527" y="358"/>
                    <a:pt x="527" y="229"/>
                  </a:cubicBezTo>
                  <a:cubicBezTo>
                    <a:pt x="535" y="93"/>
                    <a:pt x="422" y="1"/>
                    <a:pt x="3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4" name="Google Shape;4304;p19"/>
            <p:cNvSpPr/>
            <p:nvPr/>
          </p:nvSpPr>
          <p:spPr>
            <a:xfrm>
              <a:off x="5020400" y="1685400"/>
              <a:ext cx="14950" cy="11200"/>
            </a:xfrm>
            <a:custGeom>
              <a:avLst/>
              <a:gdLst/>
              <a:ahLst/>
              <a:cxnLst/>
              <a:rect l="l" t="t" r="r" b="b"/>
              <a:pathLst>
                <a:path w="598" h="448" extrusionOk="0">
                  <a:moveTo>
                    <a:pt x="293" y="0"/>
                  </a:moveTo>
                  <a:cubicBezTo>
                    <a:pt x="94" y="0"/>
                    <a:pt x="1" y="246"/>
                    <a:pt x="141" y="386"/>
                  </a:cubicBezTo>
                  <a:cubicBezTo>
                    <a:pt x="182" y="427"/>
                    <a:pt x="238" y="448"/>
                    <a:pt x="295" y="448"/>
                  </a:cubicBezTo>
                  <a:cubicBezTo>
                    <a:pt x="352" y="448"/>
                    <a:pt x="410" y="427"/>
                    <a:pt x="457" y="386"/>
                  </a:cubicBezTo>
                  <a:cubicBezTo>
                    <a:pt x="597" y="246"/>
                    <a:pt x="492" y="0"/>
                    <a:pt x="293"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5" name="Google Shape;4305;p19"/>
            <p:cNvSpPr/>
            <p:nvPr/>
          </p:nvSpPr>
          <p:spPr>
            <a:xfrm>
              <a:off x="4964250" y="1660175"/>
              <a:ext cx="11275" cy="11100"/>
            </a:xfrm>
            <a:custGeom>
              <a:avLst/>
              <a:gdLst/>
              <a:ahLst/>
              <a:cxnLst/>
              <a:rect l="l" t="t" r="r" b="b"/>
              <a:pathLst>
                <a:path w="451" h="444" extrusionOk="0">
                  <a:moveTo>
                    <a:pt x="225" y="0"/>
                  </a:moveTo>
                  <a:cubicBezTo>
                    <a:pt x="116" y="0"/>
                    <a:pt x="6" y="70"/>
                    <a:pt x="0" y="214"/>
                  </a:cubicBezTo>
                  <a:cubicBezTo>
                    <a:pt x="0" y="367"/>
                    <a:pt x="114" y="443"/>
                    <a:pt x="226" y="443"/>
                  </a:cubicBezTo>
                  <a:cubicBezTo>
                    <a:pt x="336" y="443"/>
                    <a:pt x="445" y="370"/>
                    <a:pt x="445" y="225"/>
                  </a:cubicBezTo>
                  <a:cubicBezTo>
                    <a:pt x="451" y="76"/>
                    <a:pt x="338" y="0"/>
                    <a:pt x="22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6" name="Google Shape;4306;p19"/>
            <p:cNvSpPr/>
            <p:nvPr/>
          </p:nvSpPr>
          <p:spPr>
            <a:xfrm>
              <a:off x="4903700" y="1683050"/>
              <a:ext cx="14950" cy="11150"/>
            </a:xfrm>
            <a:custGeom>
              <a:avLst/>
              <a:gdLst/>
              <a:ahLst/>
              <a:cxnLst/>
              <a:rect l="l" t="t" r="r" b="b"/>
              <a:pathLst>
                <a:path w="598" h="446" extrusionOk="0">
                  <a:moveTo>
                    <a:pt x="295" y="1"/>
                  </a:moveTo>
                  <a:cubicBezTo>
                    <a:pt x="238" y="1"/>
                    <a:pt x="182" y="24"/>
                    <a:pt x="141" y="71"/>
                  </a:cubicBezTo>
                  <a:cubicBezTo>
                    <a:pt x="1" y="211"/>
                    <a:pt x="94" y="445"/>
                    <a:pt x="293" y="445"/>
                  </a:cubicBezTo>
                  <a:cubicBezTo>
                    <a:pt x="492" y="445"/>
                    <a:pt x="597" y="211"/>
                    <a:pt x="457" y="71"/>
                  </a:cubicBezTo>
                  <a:cubicBezTo>
                    <a:pt x="410" y="24"/>
                    <a:pt x="352" y="1"/>
                    <a:pt x="29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7" name="Google Shape;4307;p19"/>
            <p:cNvSpPr/>
            <p:nvPr/>
          </p:nvSpPr>
          <p:spPr>
            <a:xfrm>
              <a:off x="4877675" y="1740625"/>
              <a:ext cx="15825" cy="11225"/>
            </a:xfrm>
            <a:custGeom>
              <a:avLst/>
              <a:gdLst/>
              <a:ahLst/>
              <a:cxnLst/>
              <a:rect l="l" t="t" r="r" b="b"/>
              <a:pathLst>
                <a:path w="633" h="449" extrusionOk="0">
                  <a:moveTo>
                    <a:pt x="285" y="1"/>
                  </a:moveTo>
                  <a:cubicBezTo>
                    <a:pt x="7" y="1"/>
                    <a:pt x="0" y="448"/>
                    <a:pt x="295" y="448"/>
                  </a:cubicBezTo>
                  <a:cubicBezTo>
                    <a:pt x="302" y="448"/>
                    <a:pt x="309" y="447"/>
                    <a:pt x="316" y="447"/>
                  </a:cubicBezTo>
                  <a:cubicBezTo>
                    <a:pt x="327" y="448"/>
                    <a:pt x="338" y="449"/>
                    <a:pt x="348" y="449"/>
                  </a:cubicBezTo>
                  <a:cubicBezTo>
                    <a:pt x="629" y="449"/>
                    <a:pt x="633" y="2"/>
                    <a:pt x="328" y="2"/>
                  </a:cubicBezTo>
                  <a:cubicBezTo>
                    <a:pt x="324" y="2"/>
                    <a:pt x="320" y="2"/>
                    <a:pt x="316" y="2"/>
                  </a:cubicBezTo>
                  <a:cubicBezTo>
                    <a:pt x="306" y="1"/>
                    <a:pt x="295" y="1"/>
                    <a:pt x="28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8" name="Google Shape;4308;p19"/>
            <p:cNvSpPr/>
            <p:nvPr/>
          </p:nvSpPr>
          <p:spPr>
            <a:xfrm>
              <a:off x="4913800" y="1840075"/>
              <a:ext cx="19475" cy="16525"/>
            </a:xfrm>
            <a:custGeom>
              <a:avLst/>
              <a:gdLst/>
              <a:ahLst/>
              <a:cxnLst/>
              <a:rect l="l" t="t" r="r" b="b"/>
              <a:pathLst>
                <a:path w="779" h="661" extrusionOk="0">
                  <a:moveTo>
                    <a:pt x="409" y="0"/>
                  </a:moveTo>
                  <a:cubicBezTo>
                    <a:pt x="279" y="0"/>
                    <a:pt x="153" y="77"/>
                    <a:pt x="100" y="201"/>
                  </a:cubicBezTo>
                  <a:cubicBezTo>
                    <a:pt x="0" y="461"/>
                    <a:pt x="210" y="660"/>
                    <a:pt x="420" y="660"/>
                  </a:cubicBezTo>
                  <a:cubicBezTo>
                    <a:pt x="532" y="660"/>
                    <a:pt x="643" y="604"/>
                    <a:pt x="708" y="470"/>
                  </a:cubicBezTo>
                  <a:cubicBezTo>
                    <a:pt x="778" y="294"/>
                    <a:pt x="708" y="107"/>
                    <a:pt x="533" y="25"/>
                  </a:cubicBezTo>
                  <a:cubicBezTo>
                    <a:pt x="493" y="8"/>
                    <a:pt x="450" y="0"/>
                    <a:pt x="40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9" name="Google Shape;4309;p19"/>
            <p:cNvSpPr/>
            <p:nvPr/>
          </p:nvSpPr>
          <p:spPr>
            <a:xfrm>
              <a:off x="4998075" y="1841750"/>
              <a:ext cx="20300" cy="16850"/>
            </a:xfrm>
            <a:custGeom>
              <a:avLst/>
              <a:gdLst/>
              <a:ahLst/>
              <a:cxnLst/>
              <a:rect l="l" t="t" r="r" b="b"/>
              <a:pathLst>
                <a:path w="812" h="674" extrusionOk="0">
                  <a:moveTo>
                    <a:pt x="406" y="1"/>
                  </a:moveTo>
                  <a:cubicBezTo>
                    <a:pt x="180" y="1"/>
                    <a:pt x="0" y="227"/>
                    <a:pt x="98" y="461"/>
                  </a:cubicBezTo>
                  <a:cubicBezTo>
                    <a:pt x="151" y="594"/>
                    <a:pt x="272" y="674"/>
                    <a:pt x="403" y="674"/>
                  </a:cubicBezTo>
                  <a:cubicBezTo>
                    <a:pt x="445" y="674"/>
                    <a:pt x="489" y="666"/>
                    <a:pt x="531" y="649"/>
                  </a:cubicBezTo>
                  <a:cubicBezTo>
                    <a:pt x="812" y="532"/>
                    <a:pt x="812" y="146"/>
                    <a:pt x="543" y="29"/>
                  </a:cubicBezTo>
                  <a:cubicBezTo>
                    <a:pt x="496" y="9"/>
                    <a:pt x="450" y="1"/>
                    <a:pt x="4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0" name="Google Shape;4310;p19"/>
            <p:cNvSpPr/>
            <p:nvPr/>
          </p:nvSpPr>
          <p:spPr>
            <a:xfrm>
              <a:off x="5059000" y="1783575"/>
              <a:ext cx="20350" cy="16825"/>
            </a:xfrm>
            <a:custGeom>
              <a:avLst/>
              <a:gdLst/>
              <a:ahLst/>
              <a:cxnLst/>
              <a:rect l="l" t="t" r="r" b="b"/>
              <a:pathLst>
                <a:path w="814" h="673" extrusionOk="0">
                  <a:moveTo>
                    <a:pt x="411" y="1"/>
                  </a:moveTo>
                  <a:cubicBezTo>
                    <a:pt x="369" y="1"/>
                    <a:pt x="325" y="9"/>
                    <a:pt x="282" y="27"/>
                  </a:cubicBezTo>
                  <a:cubicBezTo>
                    <a:pt x="1" y="133"/>
                    <a:pt x="1" y="531"/>
                    <a:pt x="270" y="648"/>
                  </a:cubicBezTo>
                  <a:cubicBezTo>
                    <a:pt x="310" y="665"/>
                    <a:pt x="352" y="673"/>
                    <a:pt x="394" y="673"/>
                  </a:cubicBezTo>
                  <a:cubicBezTo>
                    <a:pt x="524" y="673"/>
                    <a:pt x="653" y="596"/>
                    <a:pt x="715" y="472"/>
                  </a:cubicBezTo>
                  <a:cubicBezTo>
                    <a:pt x="813" y="245"/>
                    <a:pt x="637"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1" name="Google Shape;4311;p19"/>
            <p:cNvSpPr/>
            <p:nvPr/>
          </p:nvSpPr>
          <p:spPr>
            <a:xfrm>
              <a:off x="5060600" y="1699675"/>
              <a:ext cx="19775" cy="16725"/>
            </a:xfrm>
            <a:custGeom>
              <a:avLst/>
              <a:gdLst/>
              <a:ahLst/>
              <a:cxnLst/>
              <a:rect l="l" t="t" r="r" b="b"/>
              <a:pathLst>
                <a:path w="791" h="669" extrusionOk="0">
                  <a:moveTo>
                    <a:pt x="411" y="1"/>
                  </a:moveTo>
                  <a:cubicBezTo>
                    <a:pt x="285" y="1"/>
                    <a:pt x="159" y="68"/>
                    <a:pt x="101" y="201"/>
                  </a:cubicBezTo>
                  <a:cubicBezTo>
                    <a:pt x="1" y="431"/>
                    <a:pt x="182" y="669"/>
                    <a:pt x="411" y="669"/>
                  </a:cubicBezTo>
                  <a:cubicBezTo>
                    <a:pt x="451" y="669"/>
                    <a:pt x="492" y="661"/>
                    <a:pt x="534" y="646"/>
                  </a:cubicBezTo>
                  <a:cubicBezTo>
                    <a:pt x="709" y="576"/>
                    <a:pt x="791" y="377"/>
                    <a:pt x="721" y="213"/>
                  </a:cubicBezTo>
                  <a:cubicBezTo>
                    <a:pt x="668" y="71"/>
                    <a:pt x="540"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2" name="Google Shape;4312;p19"/>
            <p:cNvSpPr/>
            <p:nvPr/>
          </p:nvSpPr>
          <p:spPr>
            <a:xfrm>
              <a:off x="5002175" y="1639075"/>
              <a:ext cx="19725" cy="16850"/>
            </a:xfrm>
            <a:custGeom>
              <a:avLst/>
              <a:gdLst/>
              <a:ahLst/>
              <a:cxnLst/>
              <a:rect l="l" t="t" r="r" b="b"/>
              <a:pathLst>
                <a:path w="789" h="674" extrusionOk="0">
                  <a:moveTo>
                    <a:pt x="410" y="0"/>
                  </a:moveTo>
                  <a:cubicBezTo>
                    <a:pt x="188" y="0"/>
                    <a:pt x="0" y="226"/>
                    <a:pt x="98" y="461"/>
                  </a:cubicBezTo>
                  <a:cubicBezTo>
                    <a:pt x="151" y="603"/>
                    <a:pt x="279" y="673"/>
                    <a:pt x="408" y="673"/>
                  </a:cubicBezTo>
                  <a:cubicBezTo>
                    <a:pt x="533" y="673"/>
                    <a:pt x="660" y="606"/>
                    <a:pt x="718" y="473"/>
                  </a:cubicBezTo>
                  <a:cubicBezTo>
                    <a:pt x="788" y="297"/>
                    <a:pt x="706" y="110"/>
                    <a:pt x="542" y="28"/>
                  </a:cubicBezTo>
                  <a:cubicBezTo>
                    <a:pt x="498" y="9"/>
                    <a:pt x="453" y="0"/>
                    <a:pt x="41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3" name="Google Shape;4313;p19"/>
            <p:cNvSpPr/>
            <p:nvPr/>
          </p:nvSpPr>
          <p:spPr>
            <a:xfrm>
              <a:off x="4918025" y="1637375"/>
              <a:ext cx="20375" cy="16875"/>
            </a:xfrm>
            <a:custGeom>
              <a:avLst/>
              <a:gdLst/>
              <a:ahLst/>
              <a:cxnLst/>
              <a:rect l="l" t="t" r="r" b="b"/>
              <a:pathLst>
                <a:path w="815" h="675" extrusionOk="0">
                  <a:moveTo>
                    <a:pt x="411" y="1"/>
                  </a:moveTo>
                  <a:cubicBezTo>
                    <a:pt x="368" y="1"/>
                    <a:pt x="324" y="9"/>
                    <a:pt x="282" y="26"/>
                  </a:cubicBezTo>
                  <a:cubicBezTo>
                    <a:pt x="1" y="131"/>
                    <a:pt x="1" y="529"/>
                    <a:pt x="282" y="646"/>
                  </a:cubicBezTo>
                  <a:cubicBezTo>
                    <a:pt x="326" y="665"/>
                    <a:pt x="371" y="674"/>
                    <a:pt x="414" y="674"/>
                  </a:cubicBezTo>
                  <a:cubicBezTo>
                    <a:pt x="633" y="674"/>
                    <a:pt x="814" y="448"/>
                    <a:pt x="726" y="213"/>
                  </a:cubicBezTo>
                  <a:cubicBezTo>
                    <a:pt x="673" y="80"/>
                    <a:pt x="546"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4" name="Google Shape;4314;p19"/>
            <p:cNvSpPr/>
            <p:nvPr/>
          </p:nvSpPr>
          <p:spPr>
            <a:xfrm>
              <a:off x="4854525" y="1695275"/>
              <a:ext cx="22300" cy="16850"/>
            </a:xfrm>
            <a:custGeom>
              <a:avLst/>
              <a:gdLst/>
              <a:ahLst/>
              <a:cxnLst/>
              <a:rect l="l" t="t" r="r" b="b"/>
              <a:pathLst>
                <a:path w="892" h="674" extrusionOk="0">
                  <a:moveTo>
                    <a:pt x="491" y="0"/>
                  </a:moveTo>
                  <a:cubicBezTo>
                    <a:pt x="172" y="0"/>
                    <a:pt x="1" y="504"/>
                    <a:pt x="377" y="646"/>
                  </a:cubicBezTo>
                  <a:cubicBezTo>
                    <a:pt x="423" y="665"/>
                    <a:pt x="469" y="674"/>
                    <a:pt x="515" y="674"/>
                  </a:cubicBezTo>
                  <a:cubicBezTo>
                    <a:pt x="643" y="674"/>
                    <a:pt x="761" y="604"/>
                    <a:pt x="821" y="483"/>
                  </a:cubicBezTo>
                  <a:cubicBezTo>
                    <a:pt x="891" y="307"/>
                    <a:pt x="810" y="108"/>
                    <a:pt x="646" y="38"/>
                  </a:cubicBezTo>
                  <a:cubicBezTo>
                    <a:pt x="592" y="12"/>
                    <a:pt x="540" y="0"/>
                    <a:pt x="49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5" name="Google Shape;4315;p19"/>
            <p:cNvSpPr/>
            <p:nvPr/>
          </p:nvSpPr>
          <p:spPr>
            <a:xfrm>
              <a:off x="4856025" y="1779575"/>
              <a:ext cx="19775" cy="16725"/>
            </a:xfrm>
            <a:custGeom>
              <a:avLst/>
              <a:gdLst/>
              <a:ahLst/>
              <a:cxnLst/>
              <a:rect l="l" t="t" r="r" b="b"/>
              <a:pathLst>
                <a:path w="791" h="669" extrusionOk="0">
                  <a:moveTo>
                    <a:pt x="380" y="1"/>
                  </a:moveTo>
                  <a:cubicBezTo>
                    <a:pt x="341" y="1"/>
                    <a:pt x="300" y="8"/>
                    <a:pt x="258" y="24"/>
                  </a:cubicBezTo>
                  <a:cubicBezTo>
                    <a:pt x="83" y="94"/>
                    <a:pt x="1" y="281"/>
                    <a:pt x="71" y="457"/>
                  </a:cubicBezTo>
                  <a:cubicBezTo>
                    <a:pt x="124" y="598"/>
                    <a:pt x="249" y="669"/>
                    <a:pt x="376" y="669"/>
                  </a:cubicBezTo>
                  <a:cubicBezTo>
                    <a:pt x="501" y="669"/>
                    <a:pt x="627" y="601"/>
                    <a:pt x="691" y="468"/>
                  </a:cubicBezTo>
                  <a:cubicBezTo>
                    <a:pt x="791" y="239"/>
                    <a:pt x="610" y="1"/>
                    <a:pt x="38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6" name="Google Shape;4316;p19"/>
            <p:cNvSpPr/>
            <p:nvPr/>
          </p:nvSpPr>
          <p:spPr>
            <a:xfrm>
              <a:off x="4865675" y="1840100"/>
              <a:ext cx="7075" cy="5600"/>
            </a:xfrm>
            <a:custGeom>
              <a:avLst/>
              <a:gdLst/>
              <a:ahLst/>
              <a:cxnLst/>
              <a:rect l="l" t="t" r="r" b="b"/>
              <a:pathLst>
                <a:path w="283" h="224" extrusionOk="0">
                  <a:moveTo>
                    <a:pt x="130" y="1"/>
                  </a:moveTo>
                  <a:cubicBezTo>
                    <a:pt x="100" y="1"/>
                    <a:pt x="71" y="13"/>
                    <a:pt x="48" y="36"/>
                  </a:cubicBezTo>
                  <a:cubicBezTo>
                    <a:pt x="13" y="71"/>
                    <a:pt x="1" y="141"/>
                    <a:pt x="48" y="188"/>
                  </a:cubicBezTo>
                  <a:cubicBezTo>
                    <a:pt x="70" y="213"/>
                    <a:pt x="96" y="224"/>
                    <a:pt x="122" y="224"/>
                  </a:cubicBezTo>
                  <a:cubicBezTo>
                    <a:pt x="205" y="224"/>
                    <a:pt x="283" y="116"/>
                    <a:pt x="211" y="36"/>
                  </a:cubicBezTo>
                  <a:cubicBezTo>
                    <a:pt x="188" y="13"/>
                    <a:pt x="159" y="1"/>
                    <a:pt x="13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7" name="Google Shape;4317;p19"/>
            <p:cNvSpPr/>
            <p:nvPr/>
          </p:nvSpPr>
          <p:spPr>
            <a:xfrm>
              <a:off x="4962500" y="1882275"/>
              <a:ext cx="6675" cy="5550"/>
            </a:xfrm>
            <a:custGeom>
              <a:avLst/>
              <a:gdLst/>
              <a:ahLst/>
              <a:cxnLst/>
              <a:rect l="l" t="t" r="r" b="b"/>
              <a:pathLst>
                <a:path w="267" h="222" extrusionOk="0">
                  <a:moveTo>
                    <a:pt x="118" y="0"/>
                  </a:moveTo>
                  <a:cubicBezTo>
                    <a:pt x="59" y="0"/>
                    <a:pt x="0" y="45"/>
                    <a:pt x="0" y="116"/>
                  </a:cubicBezTo>
                  <a:cubicBezTo>
                    <a:pt x="0" y="174"/>
                    <a:pt x="47" y="221"/>
                    <a:pt x="117" y="221"/>
                  </a:cubicBezTo>
                  <a:cubicBezTo>
                    <a:pt x="121" y="221"/>
                    <a:pt x="125" y="222"/>
                    <a:pt x="129" y="222"/>
                  </a:cubicBezTo>
                  <a:cubicBezTo>
                    <a:pt x="216" y="222"/>
                    <a:pt x="266" y="101"/>
                    <a:pt x="199" y="34"/>
                  </a:cubicBezTo>
                  <a:cubicBezTo>
                    <a:pt x="176" y="11"/>
                    <a:pt x="147"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8" name="Google Shape;4318;p19"/>
            <p:cNvSpPr/>
            <p:nvPr/>
          </p:nvSpPr>
          <p:spPr>
            <a:xfrm>
              <a:off x="5060475" y="1844025"/>
              <a:ext cx="5875" cy="5725"/>
            </a:xfrm>
            <a:custGeom>
              <a:avLst/>
              <a:gdLst/>
              <a:ahLst/>
              <a:cxnLst/>
              <a:rect l="l" t="t" r="r" b="b"/>
              <a:pathLst>
                <a:path w="235" h="229" extrusionOk="0">
                  <a:moveTo>
                    <a:pt x="120" y="0"/>
                  </a:moveTo>
                  <a:cubicBezTo>
                    <a:pt x="95" y="0"/>
                    <a:pt x="69" y="10"/>
                    <a:pt x="47" y="31"/>
                  </a:cubicBezTo>
                  <a:cubicBezTo>
                    <a:pt x="0" y="78"/>
                    <a:pt x="0" y="148"/>
                    <a:pt x="47" y="195"/>
                  </a:cubicBezTo>
                  <a:cubicBezTo>
                    <a:pt x="70" y="218"/>
                    <a:pt x="98" y="228"/>
                    <a:pt x="125" y="228"/>
                  </a:cubicBezTo>
                  <a:cubicBezTo>
                    <a:pt x="181" y="228"/>
                    <a:pt x="234" y="184"/>
                    <a:pt x="234" y="113"/>
                  </a:cubicBezTo>
                  <a:cubicBezTo>
                    <a:pt x="234" y="48"/>
                    <a:pt x="178" y="0"/>
                    <a:pt x="12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9" name="Google Shape;4319;p19"/>
            <p:cNvSpPr/>
            <p:nvPr/>
          </p:nvSpPr>
          <p:spPr>
            <a:xfrm>
              <a:off x="5102000" y="1748025"/>
              <a:ext cx="6750" cy="5550"/>
            </a:xfrm>
            <a:custGeom>
              <a:avLst/>
              <a:gdLst/>
              <a:ahLst/>
              <a:cxnLst/>
              <a:rect l="l" t="t" r="r" b="b"/>
              <a:pathLst>
                <a:path w="270" h="222" extrusionOk="0">
                  <a:moveTo>
                    <a:pt x="161" y="0"/>
                  </a:moveTo>
                  <a:cubicBezTo>
                    <a:pt x="133" y="0"/>
                    <a:pt x="106" y="11"/>
                    <a:pt x="83" y="34"/>
                  </a:cubicBezTo>
                  <a:cubicBezTo>
                    <a:pt x="1" y="104"/>
                    <a:pt x="59" y="221"/>
                    <a:pt x="153" y="221"/>
                  </a:cubicBezTo>
                  <a:cubicBezTo>
                    <a:pt x="211" y="221"/>
                    <a:pt x="270" y="174"/>
                    <a:pt x="270" y="116"/>
                  </a:cubicBezTo>
                  <a:cubicBezTo>
                    <a:pt x="270" y="45"/>
                    <a:pt x="217" y="0"/>
                    <a:pt x="16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0" name="Google Shape;4320;p19"/>
            <p:cNvSpPr/>
            <p:nvPr/>
          </p:nvSpPr>
          <p:spPr>
            <a:xfrm>
              <a:off x="5064575" y="1650300"/>
              <a:ext cx="6150" cy="5575"/>
            </a:xfrm>
            <a:custGeom>
              <a:avLst/>
              <a:gdLst/>
              <a:ahLst/>
              <a:cxnLst/>
              <a:rect l="l" t="t" r="r" b="b"/>
              <a:pathLst>
                <a:path w="246" h="223" extrusionOk="0">
                  <a:moveTo>
                    <a:pt x="117" y="0"/>
                  </a:moveTo>
                  <a:cubicBezTo>
                    <a:pt x="88" y="0"/>
                    <a:pt x="59" y="12"/>
                    <a:pt x="35" y="35"/>
                  </a:cubicBezTo>
                  <a:cubicBezTo>
                    <a:pt x="0" y="70"/>
                    <a:pt x="0" y="141"/>
                    <a:pt x="35" y="187"/>
                  </a:cubicBezTo>
                  <a:cubicBezTo>
                    <a:pt x="59" y="211"/>
                    <a:pt x="88" y="223"/>
                    <a:pt x="117" y="223"/>
                  </a:cubicBezTo>
                  <a:cubicBezTo>
                    <a:pt x="146" y="223"/>
                    <a:pt x="176" y="211"/>
                    <a:pt x="199" y="187"/>
                  </a:cubicBezTo>
                  <a:cubicBezTo>
                    <a:pt x="246" y="141"/>
                    <a:pt x="246" y="70"/>
                    <a:pt x="199" y="35"/>
                  </a:cubicBezTo>
                  <a:cubicBezTo>
                    <a:pt x="176" y="12"/>
                    <a:pt x="146"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1" name="Google Shape;4321;p19"/>
            <p:cNvSpPr/>
            <p:nvPr/>
          </p:nvSpPr>
          <p:spPr>
            <a:xfrm>
              <a:off x="4966975" y="1608150"/>
              <a:ext cx="6950" cy="5625"/>
            </a:xfrm>
            <a:custGeom>
              <a:avLst/>
              <a:gdLst/>
              <a:ahLst/>
              <a:cxnLst/>
              <a:rect l="l" t="t" r="r" b="b"/>
              <a:pathLst>
                <a:path w="278" h="225" extrusionOk="0">
                  <a:moveTo>
                    <a:pt x="176" y="0"/>
                  </a:moveTo>
                  <a:cubicBezTo>
                    <a:pt x="171" y="0"/>
                    <a:pt x="166" y="1"/>
                    <a:pt x="161" y="2"/>
                  </a:cubicBezTo>
                  <a:cubicBezTo>
                    <a:pt x="153" y="1"/>
                    <a:pt x="147" y="0"/>
                    <a:pt x="140" y="0"/>
                  </a:cubicBezTo>
                  <a:cubicBezTo>
                    <a:pt x="0" y="0"/>
                    <a:pt x="4" y="224"/>
                    <a:pt x="150" y="224"/>
                  </a:cubicBezTo>
                  <a:cubicBezTo>
                    <a:pt x="153" y="224"/>
                    <a:pt x="157" y="224"/>
                    <a:pt x="161" y="224"/>
                  </a:cubicBezTo>
                  <a:cubicBezTo>
                    <a:pt x="219" y="224"/>
                    <a:pt x="277" y="177"/>
                    <a:pt x="277" y="107"/>
                  </a:cubicBezTo>
                  <a:cubicBezTo>
                    <a:pt x="277" y="54"/>
                    <a:pt x="229" y="0"/>
                    <a:pt x="17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2" name="Google Shape;4322;p19"/>
            <p:cNvSpPr/>
            <p:nvPr/>
          </p:nvSpPr>
          <p:spPr>
            <a:xfrm>
              <a:off x="4869775" y="1646200"/>
              <a:ext cx="6175" cy="5650"/>
            </a:xfrm>
            <a:custGeom>
              <a:avLst/>
              <a:gdLst/>
              <a:ahLst/>
              <a:cxnLst/>
              <a:rect l="l" t="t" r="r" b="b"/>
              <a:pathLst>
                <a:path w="247" h="226" extrusionOk="0">
                  <a:moveTo>
                    <a:pt x="119" y="1"/>
                  </a:moveTo>
                  <a:cubicBezTo>
                    <a:pt x="91" y="1"/>
                    <a:pt x="65" y="12"/>
                    <a:pt x="47" y="36"/>
                  </a:cubicBezTo>
                  <a:cubicBezTo>
                    <a:pt x="1" y="82"/>
                    <a:pt x="1" y="153"/>
                    <a:pt x="47" y="199"/>
                  </a:cubicBezTo>
                  <a:cubicBezTo>
                    <a:pt x="65" y="217"/>
                    <a:pt x="91" y="226"/>
                    <a:pt x="119" y="226"/>
                  </a:cubicBezTo>
                  <a:cubicBezTo>
                    <a:pt x="147" y="226"/>
                    <a:pt x="176" y="217"/>
                    <a:pt x="200" y="199"/>
                  </a:cubicBezTo>
                  <a:cubicBezTo>
                    <a:pt x="246" y="153"/>
                    <a:pt x="246" y="82"/>
                    <a:pt x="200" y="36"/>
                  </a:cubicBezTo>
                  <a:cubicBezTo>
                    <a:pt x="176" y="12"/>
                    <a:pt x="147" y="1"/>
                    <a:pt x="119"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3" name="Google Shape;4323;p19"/>
            <p:cNvSpPr/>
            <p:nvPr/>
          </p:nvSpPr>
          <p:spPr>
            <a:xfrm>
              <a:off x="4827650" y="1742425"/>
              <a:ext cx="6475" cy="5550"/>
            </a:xfrm>
            <a:custGeom>
              <a:avLst/>
              <a:gdLst/>
              <a:ahLst/>
              <a:cxnLst/>
              <a:rect l="l" t="t" r="r" b="b"/>
              <a:pathLst>
                <a:path w="259" h="222" extrusionOk="0">
                  <a:moveTo>
                    <a:pt x="118" y="0"/>
                  </a:moveTo>
                  <a:cubicBezTo>
                    <a:pt x="59" y="0"/>
                    <a:pt x="1" y="47"/>
                    <a:pt x="1" y="106"/>
                  </a:cubicBezTo>
                  <a:cubicBezTo>
                    <a:pt x="1" y="177"/>
                    <a:pt x="54" y="221"/>
                    <a:pt x="110" y="221"/>
                  </a:cubicBezTo>
                  <a:cubicBezTo>
                    <a:pt x="137" y="221"/>
                    <a:pt x="165" y="211"/>
                    <a:pt x="188" y="188"/>
                  </a:cubicBezTo>
                  <a:cubicBezTo>
                    <a:pt x="258" y="117"/>
                    <a:pt x="212"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4" name="Google Shape;4324;p19"/>
            <p:cNvSpPr/>
            <p:nvPr/>
          </p:nvSpPr>
          <p:spPr>
            <a:xfrm>
              <a:off x="4895525" y="1893050"/>
              <a:ext cx="13125" cy="11350"/>
            </a:xfrm>
            <a:custGeom>
              <a:avLst/>
              <a:gdLst/>
              <a:ahLst/>
              <a:cxnLst/>
              <a:rect l="l" t="t" r="r" b="b"/>
              <a:pathLst>
                <a:path w="525" h="454" extrusionOk="0">
                  <a:moveTo>
                    <a:pt x="256" y="0"/>
                  </a:moveTo>
                  <a:cubicBezTo>
                    <a:pt x="173" y="0"/>
                    <a:pt x="88" y="47"/>
                    <a:pt x="47" y="141"/>
                  </a:cubicBezTo>
                  <a:cubicBezTo>
                    <a:pt x="0" y="246"/>
                    <a:pt x="47" y="387"/>
                    <a:pt x="164" y="433"/>
                  </a:cubicBezTo>
                  <a:cubicBezTo>
                    <a:pt x="195" y="447"/>
                    <a:pt x="226" y="453"/>
                    <a:pt x="256" y="453"/>
                  </a:cubicBezTo>
                  <a:cubicBezTo>
                    <a:pt x="406" y="453"/>
                    <a:pt x="525" y="297"/>
                    <a:pt x="456" y="141"/>
                  </a:cubicBezTo>
                  <a:cubicBezTo>
                    <a:pt x="421" y="47"/>
                    <a:pt x="339" y="0"/>
                    <a:pt x="25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5" name="Google Shape;4325;p19"/>
            <p:cNvSpPr/>
            <p:nvPr/>
          </p:nvSpPr>
          <p:spPr>
            <a:xfrm>
              <a:off x="5021375" y="1895550"/>
              <a:ext cx="13375" cy="11375"/>
            </a:xfrm>
            <a:custGeom>
              <a:avLst/>
              <a:gdLst/>
              <a:ahLst/>
              <a:cxnLst/>
              <a:rect l="l" t="t" r="r" b="b"/>
              <a:pathLst>
                <a:path w="535" h="455" extrusionOk="0">
                  <a:moveTo>
                    <a:pt x="288" y="0"/>
                  </a:moveTo>
                  <a:cubicBezTo>
                    <a:pt x="146" y="0"/>
                    <a:pt x="0" y="132"/>
                    <a:pt x="67" y="310"/>
                  </a:cubicBezTo>
                  <a:cubicBezTo>
                    <a:pt x="103" y="400"/>
                    <a:pt x="187" y="455"/>
                    <a:pt x="276" y="455"/>
                  </a:cubicBezTo>
                  <a:cubicBezTo>
                    <a:pt x="304" y="455"/>
                    <a:pt x="332" y="450"/>
                    <a:pt x="359" y="439"/>
                  </a:cubicBezTo>
                  <a:cubicBezTo>
                    <a:pt x="476" y="404"/>
                    <a:pt x="535" y="263"/>
                    <a:pt x="488" y="146"/>
                  </a:cubicBezTo>
                  <a:cubicBezTo>
                    <a:pt x="450" y="44"/>
                    <a:pt x="369" y="0"/>
                    <a:pt x="28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6" name="Google Shape;4326;p19"/>
            <p:cNvSpPr/>
            <p:nvPr/>
          </p:nvSpPr>
          <p:spPr>
            <a:xfrm>
              <a:off x="5111375" y="1808500"/>
              <a:ext cx="14625" cy="11150"/>
            </a:xfrm>
            <a:custGeom>
              <a:avLst/>
              <a:gdLst/>
              <a:ahLst/>
              <a:cxnLst/>
              <a:rect l="l" t="t" r="r" b="b"/>
              <a:pathLst>
                <a:path w="585" h="446" extrusionOk="0">
                  <a:moveTo>
                    <a:pt x="319" y="0"/>
                  </a:moveTo>
                  <a:cubicBezTo>
                    <a:pt x="110" y="0"/>
                    <a:pt x="1" y="321"/>
                    <a:pt x="234" y="423"/>
                  </a:cubicBezTo>
                  <a:cubicBezTo>
                    <a:pt x="266" y="439"/>
                    <a:pt x="299" y="446"/>
                    <a:pt x="331" y="446"/>
                  </a:cubicBezTo>
                  <a:cubicBezTo>
                    <a:pt x="416" y="446"/>
                    <a:pt x="496" y="394"/>
                    <a:pt x="538" y="317"/>
                  </a:cubicBezTo>
                  <a:cubicBezTo>
                    <a:pt x="585" y="200"/>
                    <a:pt x="527" y="72"/>
                    <a:pt x="421" y="25"/>
                  </a:cubicBezTo>
                  <a:cubicBezTo>
                    <a:pt x="385" y="8"/>
                    <a:pt x="351" y="0"/>
                    <a:pt x="31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7" name="Google Shape;4327;p19"/>
            <p:cNvSpPr/>
            <p:nvPr/>
          </p:nvSpPr>
          <p:spPr>
            <a:xfrm>
              <a:off x="5115475" y="1682475"/>
              <a:ext cx="13175" cy="11225"/>
            </a:xfrm>
            <a:custGeom>
              <a:avLst/>
              <a:gdLst/>
              <a:ahLst/>
              <a:cxnLst/>
              <a:rect l="l" t="t" r="r" b="b"/>
              <a:pathLst>
                <a:path w="527" h="449" extrusionOk="0">
                  <a:moveTo>
                    <a:pt x="270" y="0"/>
                  </a:moveTo>
                  <a:cubicBezTo>
                    <a:pt x="187" y="0"/>
                    <a:pt x="105" y="47"/>
                    <a:pt x="70" y="141"/>
                  </a:cubicBezTo>
                  <a:cubicBezTo>
                    <a:pt x="0" y="290"/>
                    <a:pt x="117" y="448"/>
                    <a:pt x="269" y="448"/>
                  </a:cubicBezTo>
                  <a:cubicBezTo>
                    <a:pt x="296" y="448"/>
                    <a:pt x="323" y="443"/>
                    <a:pt x="351" y="433"/>
                  </a:cubicBezTo>
                  <a:cubicBezTo>
                    <a:pt x="468" y="386"/>
                    <a:pt x="526" y="258"/>
                    <a:pt x="480" y="141"/>
                  </a:cubicBezTo>
                  <a:cubicBezTo>
                    <a:pt x="439" y="47"/>
                    <a:pt x="354" y="0"/>
                    <a:pt x="27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8" name="Google Shape;4328;p19"/>
            <p:cNvSpPr/>
            <p:nvPr/>
          </p:nvSpPr>
          <p:spPr>
            <a:xfrm>
              <a:off x="5027725" y="1591600"/>
              <a:ext cx="13175" cy="11225"/>
            </a:xfrm>
            <a:custGeom>
              <a:avLst/>
              <a:gdLst/>
              <a:ahLst/>
              <a:cxnLst/>
              <a:rect l="l" t="t" r="r" b="b"/>
              <a:pathLst>
                <a:path w="527" h="449" extrusionOk="0">
                  <a:moveTo>
                    <a:pt x="275" y="0"/>
                  </a:moveTo>
                  <a:cubicBezTo>
                    <a:pt x="129" y="0"/>
                    <a:pt x="0" y="157"/>
                    <a:pt x="59" y="313"/>
                  </a:cubicBezTo>
                  <a:cubicBezTo>
                    <a:pt x="100" y="402"/>
                    <a:pt x="187" y="449"/>
                    <a:pt x="273" y="449"/>
                  </a:cubicBezTo>
                  <a:cubicBezTo>
                    <a:pt x="357" y="449"/>
                    <a:pt x="439" y="405"/>
                    <a:pt x="480" y="313"/>
                  </a:cubicBezTo>
                  <a:cubicBezTo>
                    <a:pt x="527" y="207"/>
                    <a:pt x="480" y="67"/>
                    <a:pt x="363" y="20"/>
                  </a:cubicBezTo>
                  <a:cubicBezTo>
                    <a:pt x="334" y="7"/>
                    <a:pt x="304" y="0"/>
                    <a:pt x="27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9" name="Google Shape;4329;p19"/>
            <p:cNvSpPr/>
            <p:nvPr/>
          </p:nvSpPr>
          <p:spPr>
            <a:xfrm>
              <a:off x="4901325" y="1589250"/>
              <a:ext cx="13225" cy="11175"/>
            </a:xfrm>
            <a:custGeom>
              <a:avLst/>
              <a:gdLst/>
              <a:ahLst/>
              <a:cxnLst/>
              <a:rect l="l" t="t" r="r" b="b"/>
              <a:pathLst>
                <a:path w="529" h="447" extrusionOk="0">
                  <a:moveTo>
                    <a:pt x="282" y="0"/>
                  </a:moveTo>
                  <a:cubicBezTo>
                    <a:pt x="142" y="0"/>
                    <a:pt x="1" y="129"/>
                    <a:pt x="61" y="301"/>
                  </a:cubicBezTo>
                  <a:cubicBezTo>
                    <a:pt x="96" y="391"/>
                    <a:pt x="180" y="446"/>
                    <a:pt x="270" y="446"/>
                  </a:cubicBezTo>
                  <a:cubicBezTo>
                    <a:pt x="298" y="446"/>
                    <a:pt x="326" y="441"/>
                    <a:pt x="353" y="430"/>
                  </a:cubicBezTo>
                  <a:cubicBezTo>
                    <a:pt x="470" y="383"/>
                    <a:pt x="529" y="255"/>
                    <a:pt x="482" y="138"/>
                  </a:cubicBezTo>
                  <a:cubicBezTo>
                    <a:pt x="440" y="41"/>
                    <a:pt x="361" y="0"/>
                    <a:pt x="28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0" name="Google Shape;4330;p19"/>
            <p:cNvSpPr/>
            <p:nvPr/>
          </p:nvSpPr>
          <p:spPr>
            <a:xfrm>
              <a:off x="4810125" y="1676325"/>
              <a:ext cx="13475" cy="11225"/>
            </a:xfrm>
            <a:custGeom>
              <a:avLst/>
              <a:gdLst/>
              <a:ahLst/>
              <a:cxnLst/>
              <a:rect l="l" t="t" r="r" b="b"/>
              <a:pathLst>
                <a:path w="539" h="449" extrusionOk="0">
                  <a:moveTo>
                    <a:pt x="266" y="1"/>
                  </a:moveTo>
                  <a:cubicBezTo>
                    <a:pt x="182" y="1"/>
                    <a:pt x="104" y="53"/>
                    <a:pt x="70" y="129"/>
                  </a:cubicBezTo>
                  <a:cubicBezTo>
                    <a:pt x="0" y="289"/>
                    <a:pt x="118" y="448"/>
                    <a:pt x="270" y="448"/>
                  </a:cubicBezTo>
                  <a:cubicBezTo>
                    <a:pt x="296" y="448"/>
                    <a:pt x="323" y="444"/>
                    <a:pt x="351" y="433"/>
                  </a:cubicBezTo>
                  <a:cubicBezTo>
                    <a:pt x="538" y="351"/>
                    <a:pt x="538" y="94"/>
                    <a:pt x="363" y="24"/>
                  </a:cubicBezTo>
                  <a:cubicBezTo>
                    <a:pt x="331" y="8"/>
                    <a:pt x="298" y="1"/>
                    <a:pt x="26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1" name="Google Shape;4331;p19"/>
            <p:cNvSpPr/>
            <p:nvPr/>
          </p:nvSpPr>
          <p:spPr>
            <a:xfrm>
              <a:off x="4807775" y="1802175"/>
              <a:ext cx="13175" cy="11125"/>
            </a:xfrm>
            <a:custGeom>
              <a:avLst/>
              <a:gdLst/>
              <a:ahLst/>
              <a:cxnLst/>
              <a:rect l="l" t="t" r="r" b="b"/>
              <a:pathLst>
                <a:path w="527" h="445" extrusionOk="0">
                  <a:moveTo>
                    <a:pt x="267" y="1"/>
                  </a:moveTo>
                  <a:cubicBezTo>
                    <a:pt x="238" y="1"/>
                    <a:pt x="207" y="7"/>
                    <a:pt x="176" y="20"/>
                  </a:cubicBezTo>
                  <a:cubicBezTo>
                    <a:pt x="59" y="56"/>
                    <a:pt x="0" y="196"/>
                    <a:pt x="47" y="313"/>
                  </a:cubicBezTo>
                  <a:cubicBezTo>
                    <a:pt x="88" y="401"/>
                    <a:pt x="173" y="445"/>
                    <a:pt x="258" y="445"/>
                  </a:cubicBezTo>
                  <a:cubicBezTo>
                    <a:pt x="343" y="445"/>
                    <a:pt x="427" y="401"/>
                    <a:pt x="468" y="313"/>
                  </a:cubicBezTo>
                  <a:cubicBezTo>
                    <a:pt x="527" y="157"/>
                    <a:pt x="415" y="1"/>
                    <a:pt x="26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2" name="Google Shape;4332;p19"/>
            <p:cNvSpPr/>
            <p:nvPr/>
          </p:nvSpPr>
          <p:spPr>
            <a:xfrm>
              <a:off x="4825900" y="1878175"/>
              <a:ext cx="5875" cy="5500"/>
            </a:xfrm>
            <a:custGeom>
              <a:avLst/>
              <a:gdLst/>
              <a:ahLst/>
              <a:cxnLst/>
              <a:rect l="l" t="t" r="r" b="b"/>
              <a:pathLst>
                <a:path w="235" h="220" extrusionOk="0">
                  <a:moveTo>
                    <a:pt x="127" y="0"/>
                  </a:moveTo>
                  <a:cubicBezTo>
                    <a:pt x="100" y="0"/>
                    <a:pt x="71" y="11"/>
                    <a:pt x="48" y="34"/>
                  </a:cubicBezTo>
                  <a:cubicBezTo>
                    <a:pt x="1" y="69"/>
                    <a:pt x="1" y="139"/>
                    <a:pt x="48" y="186"/>
                  </a:cubicBezTo>
                  <a:cubicBezTo>
                    <a:pt x="70" y="209"/>
                    <a:pt x="98" y="219"/>
                    <a:pt x="126" y="219"/>
                  </a:cubicBezTo>
                  <a:cubicBezTo>
                    <a:pt x="182" y="219"/>
                    <a:pt x="235" y="175"/>
                    <a:pt x="235" y="104"/>
                  </a:cubicBezTo>
                  <a:cubicBezTo>
                    <a:pt x="235" y="42"/>
                    <a:pt x="183" y="0"/>
                    <a:pt x="12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3" name="Google Shape;4333;p19"/>
            <p:cNvSpPr/>
            <p:nvPr/>
          </p:nvSpPr>
          <p:spPr>
            <a:xfrm>
              <a:off x="4961325" y="1937425"/>
              <a:ext cx="6175" cy="5525"/>
            </a:xfrm>
            <a:custGeom>
              <a:avLst/>
              <a:gdLst/>
              <a:ahLst/>
              <a:cxnLst/>
              <a:rect l="l" t="t" r="r" b="b"/>
              <a:pathLst>
                <a:path w="247" h="221" extrusionOk="0">
                  <a:moveTo>
                    <a:pt x="123" y="1"/>
                  </a:moveTo>
                  <a:cubicBezTo>
                    <a:pt x="71" y="1"/>
                    <a:pt x="18" y="33"/>
                    <a:pt x="12" y="97"/>
                  </a:cubicBezTo>
                  <a:cubicBezTo>
                    <a:pt x="0" y="179"/>
                    <a:pt x="62" y="220"/>
                    <a:pt x="123" y="220"/>
                  </a:cubicBezTo>
                  <a:cubicBezTo>
                    <a:pt x="185" y="220"/>
                    <a:pt x="246" y="179"/>
                    <a:pt x="234" y="97"/>
                  </a:cubicBezTo>
                  <a:cubicBezTo>
                    <a:pt x="229" y="33"/>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4" name="Google Shape;4334;p19"/>
            <p:cNvSpPr/>
            <p:nvPr/>
          </p:nvSpPr>
          <p:spPr>
            <a:xfrm>
              <a:off x="5098500" y="1883700"/>
              <a:ext cx="6450" cy="5575"/>
            </a:xfrm>
            <a:custGeom>
              <a:avLst/>
              <a:gdLst/>
              <a:ahLst/>
              <a:cxnLst/>
              <a:rect l="l" t="t" r="r" b="b"/>
              <a:pathLst>
                <a:path w="258" h="223" extrusionOk="0">
                  <a:moveTo>
                    <a:pt x="129" y="0"/>
                  </a:moveTo>
                  <a:cubicBezTo>
                    <a:pt x="100" y="0"/>
                    <a:pt x="70" y="12"/>
                    <a:pt x="47" y="35"/>
                  </a:cubicBezTo>
                  <a:cubicBezTo>
                    <a:pt x="0" y="70"/>
                    <a:pt x="0" y="152"/>
                    <a:pt x="47" y="187"/>
                  </a:cubicBezTo>
                  <a:cubicBezTo>
                    <a:pt x="70" y="211"/>
                    <a:pt x="100" y="222"/>
                    <a:pt x="129" y="222"/>
                  </a:cubicBezTo>
                  <a:cubicBezTo>
                    <a:pt x="158" y="222"/>
                    <a:pt x="187" y="211"/>
                    <a:pt x="211" y="187"/>
                  </a:cubicBezTo>
                  <a:cubicBezTo>
                    <a:pt x="258" y="152"/>
                    <a:pt x="258" y="70"/>
                    <a:pt x="211" y="35"/>
                  </a:cubicBezTo>
                  <a:cubicBezTo>
                    <a:pt x="187" y="12"/>
                    <a:pt x="158" y="0"/>
                    <a:pt x="12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5" name="Google Shape;4335;p19"/>
            <p:cNvSpPr/>
            <p:nvPr/>
          </p:nvSpPr>
          <p:spPr>
            <a:xfrm>
              <a:off x="5157275" y="1749100"/>
              <a:ext cx="6475" cy="5625"/>
            </a:xfrm>
            <a:custGeom>
              <a:avLst/>
              <a:gdLst/>
              <a:ahLst/>
              <a:cxnLst/>
              <a:rect l="l" t="t" r="r" b="b"/>
              <a:pathLst>
                <a:path w="259" h="225" extrusionOk="0">
                  <a:moveTo>
                    <a:pt x="142" y="0"/>
                  </a:moveTo>
                  <a:cubicBezTo>
                    <a:pt x="117" y="0"/>
                    <a:pt x="92" y="9"/>
                    <a:pt x="71" y="26"/>
                  </a:cubicBezTo>
                  <a:cubicBezTo>
                    <a:pt x="1" y="96"/>
                    <a:pt x="48" y="225"/>
                    <a:pt x="153" y="225"/>
                  </a:cubicBezTo>
                  <a:cubicBezTo>
                    <a:pt x="211" y="225"/>
                    <a:pt x="258" y="178"/>
                    <a:pt x="258" y="120"/>
                  </a:cubicBezTo>
                  <a:cubicBezTo>
                    <a:pt x="258" y="46"/>
                    <a:pt x="200" y="0"/>
                    <a:pt x="14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6" name="Google Shape;4336;p19"/>
            <p:cNvSpPr/>
            <p:nvPr/>
          </p:nvSpPr>
          <p:spPr>
            <a:xfrm>
              <a:off x="5104350" y="1612275"/>
              <a:ext cx="6150" cy="5575"/>
            </a:xfrm>
            <a:custGeom>
              <a:avLst/>
              <a:gdLst/>
              <a:ahLst/>
              <a:cxnLst/>
              <a:rect l="l" t="t" r="r" b="b"/>
              <a:pathLst>
                <a:path w="246" h="223" extrusionOk="0">
                  <a:moveTo>
                    <a:pt x="117" y="0"/>
                  </a:moveTo>
                  <a:cubicBezTo>
                    <a:pt x="88" y="0"/>
                    <a:pt x="59" y="12"/>
                    <a:pt x="35" y="36"/>
                  </a:cubicBezTo>
                  <a:cubicBezTo>
                    <a:pt x="0" y="71"/>
                    <a:pt x="0" y="141"/>
                    <a:pt x="35" y="188"/>
                  </a:cubicBezTo>
                  <a:cubicBezTo>
                    <a:pt x="59" y="211"/>
                    <a:pt x="88" y="223"/>
                    <a:pt x="117" y="223"/>
                  </a:cubicBezTo>
                  <a:cubicBezTo>
                    <a:pt x="147" y="223"/>
                    <a:pt x="176" y="211"/>
                    <a:pt x="199" y="188"/>
                  </a:cubicBezTo>
                  <a:cubicBezTo>
                    <a:pt x="246" y="141"/>
                    <a:pt x="246" y="71"/>
                    <a:pt x="199" y="36"/>
                  </a:cubicBezTo>
                  <a:cubicBezTo>
                    <a:pt x="176" y="12"/>
                    <a:pt x="147"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7" name="Google Shape;4337;p19"/>
            <p:cNvSpPr/>
            <p:nvPr/>
          </p:nvSpPr>
          <p:spPr>
            <a:xfrm>
              <a:off x="4969075" y="1553475"/>
              <a:ext cx="6175" cy="5750"/>
            </a:xfrm>
            <a:custGeom>
              <a:avLst/>
              <a:gdLst/>
              <a:ahLst/>
              <a:cxnLst/>
              <a:rect l="l" t="t" r="r" b="b"/>
              <a:pathLst>
                <a:path w="247" h="230" extrusionOk="0">
                  <a:moveTo>
                    <a:pt x="123" y="1"/>
                  </a:moveTo>
                  <a:cubicBezTo>
                    <a:pt x="71" y="1"/>
                    <a:pt x="18" y="36"/>
                    <a:pt x="6" y="106"/>
                  </a:cubicBezTo>
                  <a:cubicBezTo>
                    <a:pt x="0" y="188"/>
                    <a:pt x="62" y="229"/>
                    <a:pt x="123" y="229"/>
                  </a:cubicBezTo>
                  <a:cubicBezTo>
                    <a:pt x="185" y="229"/>
                    <a:pt x="246" y="188"/>
                    <a:pt x="240" y="106"/>
                  </a:cubicBezTo>
                  <a:cubicBezTo>
                    <a:pt x="229" y="36"/>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8" name="Google Shape;4338;p19"/>
            <p:cNvSpPr/>
            <p:nvPr/>
          </p:nvSpPr>
          <p:spPr>
            <a:xfrm>
              <a:off x="4832050" y="1606750"/>
              <a:ext cx="5875" cy="5500"/>
            </a:xfrm>
            <a:custGeom>
              <a:avLst/>
              <a:gdLst/>
              <a:ahLst/>
              <a:cxnLst/>
              <a:rect l="l" t="t" r="r" b="b"/>
              <a:pathLst>
                <a:path w="235" h="220" extrusionOk="0">
                  <a:moveTo>
                    <a:pt x="108" y="0"/>
                  </a:moveTo>
                  <a:cubicBezTo>
                    <a:pt x="52" y="0"/>
                    <a:pt x="0" y="42"/>
                    <a:pt x="0" y="104"/>
                  </a:cubicBezTo>
                  <a:cubicBezTo>
                    <a:pt x="0" y="175"/>
                    <a:pt x="53" y="220"/>
                    <a:pt x="110" y="220"/>
                  </a:cubicBezTo>
                  <a:cubicBezTo>
                    <a:pt x="137" y="220"/>
                    <a:pt x="165" y="209"/>
                    <a:pt x="188" y="186"/>
                  </a:cubicBezTo>
                  <a:cubicBezTo>
                    <a:pt x="234" y="140"/>
                    <a:pt x="234" y="69"/>
                    <a:pt x="188" y="34"/>
                  </a:cubicBezTo>
                  <a:cubicBezTo>
                    <a:pt x="164" y="11"/>
                    <a:pt x="136" y="0"/>
                    <a:pt x="10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9" name="Google Shape;4339;p19"/>
            <p:cNvSpPr/>
            <p:nvPr/>
          </p:nvSpPr>
          <p:spPr>
            <a:xfrm>
              <a:off x="4771800" y="1741250"/>
              <a:ext cx="7325" cy="5575"/>
            </a:xfrm>
            <a:custGeom>
              <a:avLst/>
              <a:gdLst/>
              <a:ahLst/>
              <a:cxnLst/>
              <a:rect l="l" t="t" r="r" b="b"/>
              <a:pathLst>
                <a:path w="293" h="223" extrusionOk="0">
                  <a:moveTo>
                    <a:pt x="153" y="1"/>
                  </a:moveTo>
                  <a:cubicBezTo>
                    <a:pt x="0" y="1"/>
                    <a:pt x="0" y="223"/>
                    <a:pt x="153" y="223"/>
                  </a:cubicBezTo>
                  <a:cubicBezTo>
                    <a:pt x="293" y="223"/>
                    <a:pt x="293" y="1"/>
                    <a:pt x="15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0" name="Google Shape;4340;p19"/>
            <p:cNvSpPr/>
            <p:nvPr/>
          </p:nvSpPr>
          <p:spPr>
            <a:xfrm>
              <a:off x="4147350" y="3221875"/>
              <a:ext cx="22550" cy="20275"/>
            </a:xfrm>
            <a:custGeom>
              <a:avLst/>
              <a:gdLst/>
              <a:ahLst/>
              <a:cxnLst/>
              <a:rect l="l" t="t" r="r" b="b"/>
              <a:pathLst>
                <a:path w="902" h="811" extrusionOk="0">
                  <a:moveTo>
                    <a:pt x="450" y="0"/>
                  </a:moveTo>
                  <a:cubicBezTo>
                    <a:pt x="348" y="0"/>
                    <a:pt x="245" y="38"/>
                    <a:pt x="165" y="113"/>
                  </a:cubicBezTo>
                  <a:cubicBezTo>
                    <a:pt x="1" y="265"/>
                    <a:pt x="1" y="523"/>
                    <a:pt x="153" y="686"/>
                  </a:cubicBezTo>
                  <a:cubicBezTo>
                    <a:pt x="230" y="770"/>
                    <a:pt x="335" y="811"/>
                    <a:pt x="441" y="811"/>
                  </a:cubicBezTo>
                  <a:cubicBezTo>
                    <a:pt x="543" y="811"/>
                    <a:pt x="646" y="773"/>
                    <a:pt x="726" y="698"/>
                  </a:cubicBezTo>
                  <a:cubicBezTo>
                    <a:pt x="890" y="546"/>
                    <a:pt x="902" y="289"/>
                    <a:pt x="738" y="125"/>
                  </a:cubicBezTo>
                  <a:cubicBezTo>
                    <a:pt x="660"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1" name="Google Shape;4341;p19"/>
            <p:cNvSpPr/>
            <p:nvPr/>
          </p:nvSpPr>
          <p:spPr>
            <a:xfrm>
              <a:off x="4186250" y="3222750"/>
              <a:ext cx="22550" cy="20275"/>
            </a:xfrm>
            <a:custGeom>
              <a:avLst/>
              <a:gdLst/>
              <a:ahLst/>
              <a:cxnLst/>
              <a:rect l="l" t="t" r="r" b="b"/>
              <a:pathLst>
                <a:path w="902" h="811" extrusionOk="0">
                  <a:moveTo>
                    <a:pt x="453" y="1"/>
                  </a:moveTo>
                  <a:cubicBezTo>
                    <a:pt x="351" y="1"/>
                    <a:pt x="251" y="39"/>
                    <a:pt x="176" y="113"/>
                  </a:cubicBezTo>
                  <a:cubicBezTo>
                    <a:pt x="13" y="265"/>
                    <a:pt x="1" y="523"/>
                    <a:pt x="165" y="686"/>
                  </a:cubicBezTo>
                  <a:cubicBezTo>
                    <a:pt x="242" y="770"/>
                    <a:pt x="347" y="811"/>
                    <a:pt x="453" y="811"/>
                  </a:cubicBezTo>
                  <a:cubicBezTo>
                    <a:pt x="555" y="811"/>
                    <a:pt x="658" y="773"/>
                    <a:pt x="738" y="698"/>
                  </a:cubicBezTo>
                  <a:cubicBezTo>
                    <a:pt x="902" y="546"/>
                    <a:pt x="902" y="289"/>
                    <a:pt x="750" y="125"/>
                  </a:cubicBezTo>
                  <a:cubicBezTo>
                    <a:pt x="666" y="42"/>
                    <a:pt x="559" y="1"/>
                    <a:pt x="45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2" name="Google Shape;4342;p19"/>
            <p:cNvSpPr/>
            <p:nvPr/>
          </p:nvSpPr>
          <p:spPr>
            <a:xfrm>
              <a:off x="4188100" y="3184000"/>
              <a:ext cx="21575" cy="20400"/>
            </a:xfrm>
            <a:custGeom>
              <a:avLst/>
              <a:gdLst/>
              <a:ahLst/>
              <a:cxnLst/>
              <a:rect l="l" t="t" r="r" b="b"/>
              <a:pathLst>
                <a:path w="863" h="816" extrusionOk="0">
                  <a:moveTo>
                    <a:pt x="409" y="0"/>
                  </a:moveTo>
                  <a:cubicBezTo>
                    <a:pt x="205" y="0"/>
                    <a:pt x="9" y="159"/>
                    <a:pt x="9" y="400"/>
                  </a:cubicBezTo>
                  <a:cubicBezTo>
                    <a:pt x="1" y="649"/>
                    <a:pt x="203" y="815"/>
                    <a:pt x="413" y="815"/>
                  </a:cubicBezTo>
                  <a:cubicBezTo>
                    <a:pt x="509" y="815"/>
                    <a:pt x="607" y="781"/>
                    <a:pt x="687" y="704"/>
                  </a:cubicBezTo>
                  <a:cubicBezTo>
                    <a:pt x="851" y="540"/>
                    <a:pt x="863" y="283"/>
                    <a:pt x="699" y="131"/>
                  </a:cubicBezTo>
                  <a:cubicBezTo>
                    <a:pt x="617" y="40"/>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3" name="Google Shape;4343;p19"/>
            <p:cNvSpPr/>
            <p:nvPr/>
          </p:nvSpPr>
          <p:spPr>
            <a:xfrm>
              <a:off x="4148225" y="3183275"/>
              <a:ext cx="22275" cy="20275"/>
            </a:xfrm>
            <a:custGeom>
              <a:avLst/>
              <a:gdLst/>
              <a:ahLst/>
              <a:cxnLst/>
              <a:rect l="l" t="t" r="r" b="b"/>
              <a:pathLst>
                <a:path w="891" h="811" extrusionOk="0">
                  <a:moveTo>
                    <a:pt x="450" y="0"/>
                  </a:moveTo>
                  <a:cubicBezTo>
                    <a:pt x="348" y="0"/>
                    <a:pt x="245" y="38"/>
                    <a:pt x="165" y="113"/>
                  </a:cubicBezTo>
                  <a:cubicBezTo>
                    <a:pt x="1" y="265"/>
                    <a:pt x="1" y="522"/>
                    <a:pt x="153" y="686"/>
                  </a:cubicBezTo>
                  <a:cubicBezTo>
                    <a:pt x="231" y="770"/>
                    <a:pt x="335" y="810"/>
                    <a:pt x="441" y="810"/>
                  </a:cubicBezTo>
                  <a:cubicBezTo>
                    <a:pt x="543" y="810"/>
                    <a:pt x="646" y="772"/>
                    <a:pt x="726" y="698"/>
                  </a:cubicBezTo>
                  <a:cubicBezTo>
                    <a:pt x="890" y="546"/>
                    <a:pt x="890" y="288"/>
                    <a:pt x="738" y="125"/>
                  </a:cubicBezTo>
                  <a:cubicBezTo>
                    <a:pt x="661"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4" name="Google Shape;4344;p19"/>
            <p:cNvSpPr/>
            <p:nvPr/>
          </p:nvSpPr>
          <p:spPr>
            <a:xfrm>
              <a:off x="4142700" y="3252200"/>
              <a:ext cx="27200" cy="22400"/>
            </a:xfrm>
            <a:custGeom>
              <a:avLst/>
              <a:gdLst/>
              <a:ahLst/>
              <a:cxnLst/>
              <a:rect l="l" t="t" r="r" b="b"/>
              <a:pathLst>
                <a:path w="1088" h="896" extrusionOk="0">
                  <a:moveTo>
                    <a:pt x="550" y="1"/>
                  </a:moveTo>
                  <a:cubicBezTo>
                    <a:pt x="374" y="1"/>
                    <a:pt x="210" y="102"/>
                    <a:pt x="140" y="269"/>
                  </a:cubicBezTo>
                  <a:cubicBezTo>
                    <a:pt x="0" y="578"/>
                    <a:pt x="243" y="896"/>
                    <a:pt x="543" y="896"/>
                  </a:cubicBezTo>
                  <a:cubicBezTo>
                    <a:pt x="595" y="896"/>
                    <a:pt x="648" y="886"/>
                    <a:pt x="702" y="866"/>
                  </a:cubicBezTo>
                  <a:cubicBezTo>
                    <a:pt x="1076" y="713"/>
                    <a:pt x="1088" y="199"/>
                    <a:pt x="725" y="35"/>
                  </a:cubicBezTo>
                  <a:cubicBezTo>
                    <a:pt x="667" y="12"/>
                    <a:pt x="608" y="1"/>
                    <a:pt x="55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5" name="Google Shape;4345;p19"/>
            <p:cNvSpPr/>
            <p:nvPr/>
          </p:nvSpPr>
          <p:spPr>
            <a:xfrm>
              <a:off x="4185075" y="3253025"/>
              <a:ext cx="26950" cy="22500"/>
            </a:xfrm>
            <a:custGeom>
              <a:avLst/>
              <a:gdLst/>
              <a:ahLst/>
              <a:cxnLst/>
              <a:rect l="l" t="t" r="r" b="b"/>
              <a:pathLst>
                <a:path w="1078" h="900" extrusionOk="0">
                  <a:moveTo>
                    <a:pt x="538" y="1"/>
                  </a:moveTo>
                  <a:cubicBezTo>
                    <a:pt x="243" y="1"/>
                    <a:pt x="1" y="297"/>
                    <a:pt x="118" y="610"/>
                  </a:cubicBezTo>
                  <a:cubicBezTo>
                    <a:pt x="190" y="789"/>
                    <a:pt x="357" y="900"/>
                    <a:pt x="537" y="900"/>
                  </a:cubicBezTo>
                  <a:cubicBezTo>
                    <a:pt x="592" y="900"/>
                    <a:pt x="648" y="890"/>
                    <a:pt x="703" y="868"/>
                  </a:cubicBezTo>
                  <a:cubicBezTo>
                    <a:pt x="1066" y="716"/>
                    <a:pt x="1077" y="201"/>
                    <a:pt x="715" y="37"/>
                  </a:cubicBezTo>
                  <a:cubicBezTo>
                    <a:pt x="655" y="12"/>
                    <a:pt x="595" y="1"/>
                    <a:pt x="53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6" name="Google Shape;4346;p19"/>
            <p:cNvSpPr/>
            <p:nvPr/>
          </p:nvSpPr>
          <p:spPr>
            <a:xfrm>
              <a:off x="4215225" y="3223925"/>
              <a:ext cx="27200" cy="22400"/>
            </a:xfrm>
            <a:custGeom>
              <a:avLst/>
              <a:gdLst/>
              <a:ahLst/>
              <a:cxnLst/>
              <a:rect l="l" t="t" r="r" b="b"/>
              <a:pathLst>
                <a:path w="1088" h="896" extrusionOk="0">
                  <a:moveTo>
                    <a:pt x="545" y="1"/>
                  </a:moveTo>
                  <a:cubicBezTo>
                    <a:pt x="493" y="1"/>
                    <a:pt x="440" y="10"/>
                    <a:pt x="386" y="31"/>
                  </a:cubicBezTo>
                  <a:cubicBezTo>
                    <a:pt x="12" y="183"/>
                    <a:pt x="0" y="698"/>
                    <a:pt x="363" y="862"/>
                  </a:cubicBezTo>
                  <a:cubicBezTo>
                    <a:pt x="421" y="885"/>
                    <a:pt x="480" y="896"/>
                    <a:pt x="538" y="896"/>
                  </a:cubicBezTo>
                  <a:cubicBezTo>
                    <a:pt x="714" y="896"/>
                    <a:pt x="877" y="795"/>
                    <a:pt x="948" y="628"/>
                  </a:cubicBezTo>
                  <a:cubicBezTo>
                    <a:pt x="1087" y="319"/>
                    <a:pt x="844" y="1"/>
                    <a:pt x="5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7" name="Google Shape;4347;p19"/>
            <p:cNvSpPr/>
            <p:nvPr/>
          </p:nvSpPr>
          <p:spPr>
            <a:xfrm>
              <a:off x="4216100" y="3182100"/>
              <a:ext cx="26350" cy="22300"/>
            </a:xfrm>
            <a:custGeom>
              <a:avLst/>
              <a:gdLst/>
              <a:ahLst/>
              <a:cxnLst/>
              <a:rect l="l" t="t" r="r" b="b"/>
              <a:pathLst>
                <a:path w="1054" h="892" extrusionOk="0">
                  <a:moveTo>
                    <a:pt x="547" y="0"/>
                  </a:moveTo>
                  <a:cubicBezTo>
                    <a:pt x="384" y="0"/>
                    <a:pt x="221" y="88"/>
                    <a:pt x="141" y="265"/>
                  </a:cubicBezTo>
                  <a:cubicBezTo>
                    <a:pt x="1" y="574"/>
                    <a:pt x="244" y="892"/>
                    <a:pt x="551" y="892"/>
                  </a:cubicBezTo>
                  <a:cubicBezTo>
                    <a:pt x="604" y="892"/>
                    <a:pt x="659" y="882"/>
                    <a:pt x="714" y="862"/>
                  </a:cubicBezTo>
                  <a:cubicBezTo>
                    <a:pt x="936" y="768"/>
                    <a:pt x="1053" y="511"/>
                    <a:pt x="960" y="289"/>
                  </a:cubicBezTo>
                  <a:cubicBezTo>
                    <a:pt x="888" y="97"/>
                    <a:pt x="718" y="0"/>
                    <a:pt x="54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8" name="Google Shape;4348;p19"/>
            <p:cNvSpPr/>
            <p:nvPr/>
          </p:nvSpPr>
          <p:spPr>
            <a:xfrm>
              <a:off x="4187150" y="3151725"/>
              <a:ext cx="26325" cy="22425"/>
            </a:xfrm>
            <a:custGeom>
              <a:avLst/>
              <a:gdLst/>
              <a:ahLst/>
              <a:cxnLst/>
              <a:rect l="l" t="t" r="r" b="b"/>
              <a:pathLst>
                <a:path w="1053" h="897" extrusionOk="0">
                  <a:moveTo>
                    <a:pt x="531" y="1"/>
                  </a:moveTo>
                  <a:cubicBezTo>
                    <a:pt x="239" y="1"/>
                    <a:pt x="0" y="304"/>
                    <a:pt x="117" y="614"/>
                  </a:cubicBezTo>
                  <a:cubicBezTo>
                    <a:pt x="194" y="803"/>
                    <a:pt x="362" y="897"/>
                    <a:pt x="532" y="897"/>
                  </a:cubicBezTo>
                  <a:cubicBezTo>
                    <a:pt x="699" y="897"/>
                    <a:pt x="866" y="806"/>
                    <a:pt x="948" y="626"/>
                  </a:cubicBezTo>
                  <a:cubicBezTo>
                    <a:pt x="1053" y="404"/>
                    <a:pt x="948" y="135"/>
                    <a:pt x="714" y="41"/>
                  </a:cubicBezTo>
                  <a:cubicBezTo>
                    <a:pt x="652" y="13"/>
                    <a:pt x="590" y="1"/>
                    <a:pt x="5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9" name="Google Shape;4349;p19"/>
            <p:cNvSpPr/>
            <p:nvPr/>
          </p:nvSpPr>
          <p:spPr>
            <a:xfrm>
              <a:off x="4145000" y="3151050"/>
              <a:ext cx="26375" cy="22350"/>
            </a:xfrm>
            <a:custGeom>
              <a:avLst/>
              <a:gdLst/>
              <a:ahLst/>
              <a:cxnLst/>
              <a:rect l="l" t="t" r="r" b="b"/>
              <a:pathLst>
                <a:path w="1055" h="894" extrusionOk="0">
                  <a:moveTo>
                    <a:pt x="540" y="1"/>
                  </a:moveTo>
                  <a:cubicBezTo>
                    <a:pt x="376" y="1"/>
                    <a:pt x="211" y="89"/>
                    <a:pt x="130" y="267"/>
                  </a:cubicBezTo>
                  <a:cubicBezTo>
                    <a:pt x="0" y="576"/>
                    <a:pt x="236" y="894"/>
                    <a:pt x="541" y="894"/>
                  </a:cubicBezTo>
                  <a:cubicBezTo>
                    <a:pt x="593" y="894"/>
                    <a:pt x="648" y="884"/>
                    <a:pt x="703" y="864"/>
                  </a:cubicBezTo>
                  <a:cubicBezTo>
                    <a:pt x="937" y="782"/>
                    <a:pt x="1054" y="513"/>
                    <a:pt x="949" y="279"/>
                  </a:cubicBezTo>
                  <a:cubicBezTo>
                    <a:pt x="878" y="94"/>
                    <a:pt x="710" y="1"/>
                    <a:pt x="54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0" name="Google Shape;4350;p19"/>
            <p:cNvSpPr/>
            <p:nvPr/>
          </p:nvSpPr>
          <p:spPr>
            <a:xfrm>
              <a:off x="4114375" y="3179925"/>
              <a:ext cx="27150" cy="22250"/>
            </a:xfrm>
            <a:custGeom>
              <a:avLst/>
              <a:gdLst/>
              <a:ahLst/>
              <a:cxnLst/>
              <a:rect l="l" t="t" r="r" b="b"/>
              <a:pathLst>
                <a:path w="1086" h="890" extrusionOk="0">
                  <a:moveTo>
                    <a:pt x="545" y="0"/>
                  </a:moveTo>
                  <a:cubicBezTo>
                    <a:pt x="374" y="0"/>
                    <a:pt x="208" y="97"/>
                    <a:pt x="138" y="270"/>
                  </a:cubicBezTo>
                  <a:cubicBezTo>
                    <a:pt x="0" y="576"/>
                    <a:pt x="236" y="890"/>
                    <a:pt x="538" y="890"/>
                  </a:cubicBezTo>
                  <a:cubicBezTo>
                    <a:pt x="594" y="890"/>
                    <a:pt x="653" y="879"/>
                    <a:pt x="712" y="855"/>
                  </a:cubicBezTo>
                  <a:cubicBezTo>
                    <a:pt x="1074" y="715"/>
                    <a:pt x="1086" y="188"/>
                    <a:pt x="723" y="36"/>
                  </a:cubicBezTo>
                  <a:cubicBezTo>
                    <a:pt x="666" y="12"/>
                    <a:pt x="605" y="0"/>
                    <a:pt x="5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1" name="Google Shape;4351;p19"/>
            <p:cNvSpPr/>
            <p:nvPr/>
          </p:nvSpPr>
          <p:spPr>
            <a:xfrm>
              <a:off x="4114600" y="3221900"/>
              <a:ext cx="26075" cy="22350"/>
            </a:xfrm>
            <a:custGeom>
              <a:avLst/>
              <a:gdLst/>
              <a:ahLst/>
              <a:cxnLst/>
              <a:rect l="l" t="t" r="r" b="b"/>
              <a:pathLst>
                <a:path w="1043" h="894" extrusionOk="0">
                  <a:moveTo>
                    <a:pt x="499" y="0"/>
                  </a:moveTo>
                  <a:cubicBezTo>
                    <a:pt x="447" y="0"/>
                    <a:pt x="393" y="10"/>
                    <a:pt x="340" y="30"/>
                  </a:cubicBezTo>
                  <a:cubicBezTo>
                    <a:pt x="106" y="124"/>
                    <a:pt x="1" y="381"/>
                    <a:pt x="82" y="615"/>
                  </a:cubicBezTo>
                  <a:cubicBezTo>
                    <a:pt x="154" y="799"/>
                    <a:pt x="325" y="893"/>
                    <a:pt x="497" y="893"/>
                  </a:cubicBezTo>
                  <a:cubicBezTo>
                    <a:pt x="664" y="893"/>
                    <a:pt x="833" y="805"/>
                    <a:pt x="913" y="627"/>
                  </a:cubicBezTo>
                  <a:cubicBezTo>
                    <a:pt x="1043" y="318"/>
                    <a:pt x="798" y="0"/>
                    <a:pt x="49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2" name="Google Shape;4352;p19"/>
            <p:cNvSpPr/>
            <p:nvPr/>
          </p:nvSpPr>
          <p:spPr>
            <a:xfrm>
              <a:off x="4112850" y="3264475"/>
              <a:ext cx="12300" cy="11200"/>
            </a:xfrm>
            <a:custGeom>
              <a:avLst/>
              <a:gdLst/>
              <a:ahLst/>
              <a:cxnLst/>
              <a:rect l="l" t="t" r="r" b="b"/>
              <a:pathLst>
                <a:path w="492" h="448" extrusionOk="0">
                  <a:moveTo>
                    <a:pt x="245" y="0"/>
                  </a:moveTo>
                  <a:cubicBezTo>
                    <a:pt x="188" y="0"/>
                    <a:pt x="129" y="24"/>
                    <a:pt x="82" y="70"/>
                  </a:cubicBezTo>
                  <a:cubicBezTo>
                    <a:pt x="0" y="152"/>
                    <a:pt x="0" y="293"/>
                    <a:pt x="82" y="386"/>
                  </a:cubicBezTo>
                  <a:cubicBezTo>
                    <a:pt x="129" y="427"/>
                    <a:pt x="188" y="448"/>
                    <a:pt x="245" y="448"/>
                  </a:cubicBezTo>
                  <a:cubicBezTo>
                    <a:pt x="302" y="448"/>
                    <a:pt x="357" y="427"/>
                    <a:pt x="398" y="386"/>
                  </a:cubicBezTo>
                  <a:cubicBezTo>
                    <a:pt x="492" y="293"/>
                    <a:pt x="492" y="152"/>
                    <a:pt x="398" y="70"/>
                  </a:cubicBezTo>
                  <a:cubicBezTo>
                    <a:pt x="357" y="24"/>
                    <a:pt x="302" y="0"/>
                    <a:pt x="2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3" name="Google Shape;4353;p19"/>
            <p:cNvSpPr/>
            <p:nvPr/>
          </p:nvSpPr>
          <p:spPr>
            <a:xfrm>
              <a:off x="4171050" y="3289875"/>
              <a:ext cx="11275" cy="11175"/>
            </a:xfrm>
            <a:custGeom>
              <a:avLst/>
              <a:gdLst/>
              <a:ahLst/>
              <a:cxnLst/>
              <a:rect l="l" t="t" r="r" b="b"/>
              <a:pathLst>
                <a:path w="451" h="447" extrusionOk="0">
                  <a:moveTo>
                    <a:pt x="228" y="1"/>
                  </a:moveTo>
                  <a:cubicBezTo>
                    <a:pt x="118" y="1"/>
                    <a:pt x="6" y="74"/>
                    <a:pt x="1" y="224"/>
                  </a:cubicBezTo>
                  <a:cubicBezTo>
                    <a:pt x="1" y="341"/>
                    <a:pt x="94" y="447"/>
                    <a:pt x="223" y="447"/>
                  </a:cubicBezTo>
                  <a:cubicBezTo>
                    <a:pt x="351" y="447"/>
                    <a:pt x="445" y="353"/>
                    <a:pt x="445" y="224"/>
                  </a:cubicBezTo>
                  <a:cubicBezTo>
                    <a:pt x="451" y="77"/>
                    <a:pt x="341" y="1"/>
                    <a:pt x="2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4" name="Google Shape;4354;p19"/>
            <p:cNvSpPr/>
            <p:nvPr/>
          </p:nvSpPr>
          <p:spPr>
            <a:xfrm>
              <a:off x="4229550" y="3266800"/>
              <a:ext cx="13550" cy="11050"/>
            </a:xfrm>
            <a:custGeom>
              <a:avLst/>
              <a:gdLst/>
              <a:ahLst/>
              <a:cxnLst/>
              <a:rect l="l" t="t" r="r" b="b"/>
              <a:pathLst>
                <a:path w="542" h="442" extrusionOk="0">
                  <a:moveTo>
                    <a:pt x="245" y="1"/>
                  </a:moveTo>
                  <a:cubicBezTo>
                    <a:pt x="188" y="1"/>
                    <a:pt x="129" y="24"/>
                    <a:pt x="82" y="71"/>
                  </a:cubicBezTo>
                  <a:cubicBezTo>
                    <a:pt x="0" y="153"/>
                    <a:pt x="0" y="293"/>
                    <a:pt x="82" y="387"/>
                  </a:cubicBezTo>
                  <a:lnTo>
                    <a:pt x="82" y="375"/>
                  </a:lnTo>
                  <a:cubicBezTo>
                    <a:pt x="129" y="422"/>
                    <a:pt x="181" y="441"/>
                    <a:pt x="232" y="441"/>
                  </a:cubicBezTo>
                  <a:cubicBezTo>
                    <a:pt x="397" y="441"/>
                    <a:pt x="541" y="232"/>
                    <a:pt x="398" y="71"/>
                  </a:cubicBezTo>
                  <a:cubicBezTo>
                    <a:pt x="357" y="24"/>
                    <a:pt x="302" y="1"/>
                    <a:pt x="2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5" name="Google Shape;4355;p19"/>
            <p:cNvSpPr/>
            <p:nvPr/>
          </p:nvSpPr>
          <p:spPr>
            <a:xfrm>
              <a:off x="4253525" y="3209250"/>
              <a:ext cx="13200" cy="11100"/>
            </a:xfrm>
            <a:custGeom>
              <a:avLst/>
              <a:gdLst/>
              <a:ahLst/>
              <a:cxnLst/>
              <a:rect l="l" t="t" r="r" b="b"/>
              <a:pathLst>
                <a:path w="528" h="444" extrusionOk="0">
                  <a:moveTo>
                    <a:pt x="293" y="0"/>
                  </a:moveTo>
                  <a:cubicBezTo>
                    <a:pt x="241" y="0"/>
                    <a:pt x="187" y="18"/>
                    <a:pt x="141" y="57"/>
                  </a:cubicBezTo>
                  <a:cubicBezTo>
                    <a:pt x="1" y="197"/>
                    <a:pt x="94" y="443"/>
                    <a:pt x="293" y="443"/>
                  </a:cubicBezTo>
                  <a:cubicBezTo>
                    <a:pt x="300" y="443"/>
                    <a:pt x="306" y="444"/>
                    <a:pt x="313" y="444"/>
                  </a:cubicBezTo>
                  <a:cubicBezTo>
                    <a:pt x="432" y="444"/>
                    <a:pt x="527" y="343"/>
                    <a:pt x="527" y="232"/>
                  </a:cubicBezTo>
                  <a:cubicBezTo>
                    <a:pt x="527" y="93"/>
                    <a:pt x="413" y="0"/>
                    <a:pt x="29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6" name="Google Shape;4356;p19"/>
            <p:cNvSpPr/>
            <p:nvPr/>
          </p:nvSpPr>
          <p:spPr>
            <a:xfrm>
              <a:off x="4232475" y="3150650"/>
              <a:ext cx="11725" cy="11225"/>
            </a:xfrm>
            <a:custGeom>
              <a:avLst/>
              <a:gdLst/>
              <a:ahLst/>
              <a:cxnLst/>
              <a:rect l="l" t="t" r="r" b="b"/>
              <a:pathLst>
                <a:path w="469" h="449" extrusionOk="0">
                  <a:moveTo>
                    <a:pt x="217" y="0"/>
                  </a:moveTo>
                  <a:cubicBezTo>
                    <a:pt x="105" y="0"/>
                    <a:pt x="0" y="91"/>
                    <a:pt x="0" y="225"/>
                  </a:cubicBezTo>
                  <a:cubicBezTo>
                    <a:pt x="0" y="358"/>
                    <a:pt x="105" y="449"/>
                    <a:pt x="217" y="449"/>
                  </a:cubicBezTo>
                  <a:cubicBezTo>
                    <a:pt x="272" y="449"/>
                    <a:pt x="328" y="427"/>
                    <a:pt x="375" y="377"/>
                  </a:cubicBezTo>
                  <a:cubicBezTo>
                    <a:pt x="468" y="295"/>
                    <a:pt x="468" y="154"/>
                    <a:pt x="375" y="72"/>
                  </a:cubicBezTo>
                  <a:cubicBezTo>
                    <a:pt x="328" y="22"/>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7" name="Google Shape;4357;p19"/>
            <p:cNvSpPr/>
            <p:nvPr/>
          </p:nvSpPr>
          <p:spPr>
            <a:xfrm>
              <a:off x="4172525" y="3125250"/>
              <a:ext cx="13175" cy="11350"/>
            </a:xfrm>
            <a:custGeom>
              <a:avLst/>
              <a:gdLst/>
              <a:ahLst/>
              <a:cxnLst/>
              <a:rect l="l" t="t" r="r" b="b"/>
              <a:pathLst>
                <a:path w="527" h="454" extrusionOk="0">
                  <a:moveTo>
                    <a:pt x="304" y="0"/>
                  </a:moveTo>
                  <a:cubicBezTo>
                    <a:pt x="105" y="0"/>
                    <a:pt x="0" y="234"/>
                    <a:pt x="140" y="387"/>
                  </a:cubicBezTo>
                  <a:cubicBezTo>
                    <a:pt x="187" y="433"/>
                    <a:pt x="245" y="454"/>
                    <a:pt x="301" y="454"/>
                  </a:cubicBezTo>
                  <a:cubicBezTo>
                    <a:pt x="416" y="454"/>
                    <a:pt x="526" y="368"/>
                    <a:pt x="526" y="234"/>
                  </a:cubicBezTo>
                  <a:cubicBezTo>
                    <a:pt x="526" y="106"/>
                    <a:pt x="433" y="0"/>
                    <a:pt x="30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8" name="Google Shape;4358;p19"/>
            <p:cNvSpPr/>
            <p:nvPr/>
          </p:nvSpPr>
          <p:spPr>
            <a:xfrm>
              <a:off x="4113725" y="3148275"/>
              <a:ext cx="14950" cy="11225"/>
            </a:xfrm>
            <a:custGeom>
              <a:avLst/>
              <a:gdLst/>
              <a:ahLst/>
              <a:cxnLst/>
              <a:rect l="l" t="t" r="r" b="b"/>
              <a:pathLst>
                <a:path w="598" h="449" extrusionOk="0">
                  <a:moveTo>
                    <a:pt x="303" y="1"/>
                  </a:moveTo>
                  <a:cubicBezTo>
                    <a:pt x="246" y="1"/>
                    <a:pt x="188" y="21"/>
                    <a:pt x="141" y="62"/>
                  </a:cubicBezTo>
                  <a:cubicBezTo>
                    <a:pt x="1" y="203"/>
                    <a:pt x="106" y="448"/>
                    <a:pt x="305" y="448"/>
                  </a:cubicBezTo>
                  <a:cubicBezTo>
                    <a:pt x="504" y="448"/>
                    <a:pt x="597" y="203"/>
                    <a:pt x="457" y="62"/>
                  </a:cubicBezTo>
                  <a:cubicBezTo>
                    <a:pt x="416" y="21"/>
                    <a:pt x="360" y="1"/>
                    <a:pt x="3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9" name="Google Shape;4359;p19"/>
            <p:cNvSpPr/>
            <p:nvPr/>
          </p:nvSpPr>
          <p:spPr>
            <a:xfrm>
              <a:off x="4088350" y="3205950"/>
              <a:ext cx="13125" cy="11075"/>
            </a:xfrm>
            <a:custGeom>
              <a:avLst/>
              <a:gdLst/>
              <a:ahLst/>
              <a:cxnLst/>
              <a:rect l="l" t="t" r="r" b="b"/>
              <a:pathLst>
                <a:path w="525" h="443" extrusionOk="0">
                  <a:moveTo>
                    <a:pt x="288" y="1"/>
                  </a:moveTo>
                  <a:cubicBezTo>
                    <a:pt x="98" y="1"/>
                    <a:pt x="1" y="239"/>
                    <a:pt x="138" y="376"/>
                  </a:cubicBezTo>
                  <a:cubicBezTo>
                    <a:pt x="184" y="422"/>
                    <a:pt x="242" y="443"/>
                    <a:pt x="299" y="443"/>
                  </a:cubicBezTo>
                  <a:cubicBezTo>
                    <a:pt x="414" y="443"/>
                    <a:pt x="524" y="357"/>
                    <a:pt x="524" y="224"/>
                  </a:cubicBezTo>
                  <a:cubicBezTo>
                    <a:pt x="524" y="107"/>
                    <a:pt x="431" y="1"/>
                    <a:pt x="302" y="1"/>
                  </a:cubicBezTo>
                  <a:cubicBezTo>
                    <a:pt x="297" y="1"/>
                    <a:pt x="293" y="1"/>
                    <a:pt x="28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0" name="Google Shape;4360;p19"/>
            <p:cNvSpPr/>
            <p:nvPr/>
          </p:nvSpPr>
          <p:spPr>
            <a:xfrm>
              <a:off x="4124550" y="3305125"/>
              <a:ext cx="19750" cy="16900"/>
            </a:xfrm>
            <a:custGeom>
              <a:avLst/>
              <a:gdLst/>
              <a:ahLst/>
              <a:cxnLst/>
              <a:rect l="l" t="t" r="r" b="b"/>
              <a:pathLst>
                <a:path w="790" h="676" extrusionOk="0">
                  <a:moveTo>
                    <a:pt x="392" y="0"/>
                  </a:moveTo>
                  <a:cubicBezTo>
                    <a:pt x="267" y="0"/>
                    <a:pt x="141" y="71"/>
                    <a:pt x="82" y="211"/>
                  </a:cubicBezTo>
                  <a:cubicBezTo>
                    <a:pt x="0" y="375"/>
                    <a:pt x="82" y="574"/>
                    <a:pt x="246" y="644"/>
                  </a:cubicBezTo>
                  <a:cubicBezTo>
                    <a:pt x="294" y="666"/>
                    <a:pt x="343" y="676"/>
                    <a:pt x="389" y="676"/>
                  </a:cubicBezTo>
                  <a:cubicBezTo>
                    <a:pt x="612" y="676"/>
                    <a:pt x="790" y="443"/>
                    <a:pt x="702" y="211"/>
                  </a:cubicBezTo>
                  <a:cubicBezTo>
                    <a:pt x="644" y="71"/>
                    <a:pt x="518" y="0"/>
                    <a:pt x="39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1" name="Google Shape;4361;p19"/>
            <p:cNvSpPr/>
            <p:nvPr/>
          </p:nvSpPr>
          <p:spPr>
            <a:xfrm>
              <a:off x="4208350" y="3306950"/>
              <a:ext cx="20350" cy="16925"/>
            </a:xfrm>
            <a:custGeom>
              <a:avLst/>
              <a:gdLst/>
              <a:ahLst/>
              <a:cxnLst/>
              <a:rect l="l" t="t" r="r" b="b"/>
              <a:pathLst>
                <a:path w="814" h="677" extrusionOk="0">
                  <a:moveTo>
                    <a:pt x="401" y="0"/>
                  </a:moveTo>
                  <a:cubicBezTo>
                    <a:pt x="178" y="0"/>
                    <a:pt x="1" y="231"/>
                    <a:pt x="88" y="454"/>
                  </a:cubicBezTo>
                  <a:cubicBezTo>
                    <a:pt x="142" y="589"/>
                    <a:pt x="273" y="676"/>
                    <a:pt x="411" y="676"/>
                  </a:cubicBezTo>
                  <a:cubicBezTo>
                    <a:pt x="452" y="676"/>
                    <a:pt x="493" y="669"/>
                    <a:pt x="532" y="653"/>
                  </a:cubicBezTo>
                  <a:cubicBezTo>
                    <a:pt x="813" y="536"/>
                    <a:pt x="813" y="150"/>
                    <a:pt x="544" y="33"/>
                  </a:cubicBezTo>
                  <a:cubicBezTo>
                    <a:pt x="496" y="10"/>
                    <a:pt x="447"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2" name="Google Shape;4362;p19"/>
            <p:cNvSpPr/>
            <p:nvPr/>
          </p:nvSpPr>
          <p:spPr>
            <a:xfrm>
              <a:off x="4269025" y="3248875"/>
              <a:ext cx="20575" cy="16825"/>
            </a:xfrm>
            <a:custGeom>
              <a:avLst/>
              <a:gdLst/>
              <a:ahLst/>
              <a:cxnLst/>
              <a:rect l="l" t="t" r="r" b="b"/>
              <a:pathLst>
                <a:path w="823" h="673" extrusionOk="0">
                  <a:moveTo>
                    <a:pt x="421" y="0"/>
                  </a:moveTo>
                  <a:cubicBezTo>
                    <a:pt x="380" y="0"/>
                    <a:pt x="336" y="9"/>
                    <a:pt x="293" y="28"/>
                  </a:cubicBezTo>
                  <a:cubicBezTo>
                    <a:pt x="12" y="133"/>
                    <a:pt x="1" y="519"/>
                    <a:pt x="281" y="648"/>
                  </a:cubicBezTo>
                  <a:cubicBezTo>
                    <a:pt x="322" y="665"/>
                    <a:pt x="364" y="673"/>
                    <a:pt x="406" y="673"/>
                  </a:cubicBezTo>
                  <a:cubicBezTo>
                    <a:pt x="535" y="673"/>
                    <a:pt x="661" y="596"/>
                    <a:pt x="714" y="472"/>
                  </a:cubicBezTo>
                  <a:cubicBezTo>
                    <a:pt x="822" y="236"/>
                    <a:pt x="642" y="0"/>
                    <a:pt x="4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3" name="Google Shape;4363;p19"/>
            <p:cNvSpPr/>
            <p:nvPr/>
          </p:nvSpPr>
          <p:spPr>
            <a:xfrm>
              <a:off x="4270925" y="3164850"/>
              <a:ext cx="19775" cy="16850"/>
            </a:xfrm>
            <a:custGeom>
              <a:avLst/>
              <a:gdLst/>
              <a:ahLst/>
              <a:cxnLst/>
              <a:rect l="l" t="t" r="r" b="b"/>
              <a:pathLst>
                <a:path w="791" h="674" extrusionOk="0">
                  <a:moveTo>
                    <a:pt x="406" y="0"/>
                  </a:moveTo>
                  <a:cubicBezTo>
                    <a:pt x="282" y="0"/>
                    <a:pt x="158" y="68"/>
                    <a:pt x="100" y="206"/>
                  </a:cubicBezTo>
                  <a:cubicBezTo>
                    <a:pt x="0" y="436"/>
                    <a:pt x="181" y="674"/>
                    <a:pt x="411" y="674"/>
                  </a:cubicBezTo>
                  <a:cubicBezTo>
                    <a:pt x="450" y="674"/>
                    <a:pt x="492" y="667"/>
                    <a:pt x="533" y="651"/>
                  </a:cubicBezTo>
                  <a:cubicBezTo>
                    <a:pt x="709" y="581"/>
                    <a:pt x="790" y="382"/>
                    <a:pt x="720" y="206"/>
                  </a:cubicBezTo>
                  <a:cubicBezTo>
                    <a:pt x="661" y="70"/>
                    <a:pt x="533"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4" name="Google Shape;4364;p19"/>
            <p:cNvSpPr/>
            <p:nvPr/>
          </p:nvSpPr>
          <p:spPr>
            <a:xfrm>
              <a:off x="4212725" y="3104375"/>
              <a:ext cx="19475" cy="16700"/>
            </a:xfrm>
            <a:custGeom>
              <a:avLst/>
              <a:gdLst/>
              <a:ahLst/>
              <a:cxnLst/>
              <a:rect l="l" t="t" r="r" b="b"/>
              <a:pathLst>
                <a:path w="779" h="668" extrusionOk="0">
                  <a:moveTo>
                    <a:pt x="401" y="0"/>
                  </a:moveTo>
                  <a:cubicBezTo>
                    <a:pt x="182" y="0"/>
                    <a:pt x="0" y="227"/>
                    <a:pt x="88" y="461"/>
                  </a:cubicBezTo>
                  <a:cubicBezTo>
                    <a:pt x="142" y="597"/>
                    <a:pt x="269" y="667"/>
                    <a:pt x="398" y="667"/>
                  </a:cubicBezTo>
                  <a:cubicBezTo>
                    <a:pt x="524" y="667"/>
                    <a:pt x="651" y="600"/>
                    <a:pt x="708" y="461"/>
                  </a:cubicBezTo>
                  <a:cubicBezTo>
                    <a:pt x="779" y="297"/>
                    <a:pt x="708" y="98"/>
                    <a:pt x="533" y="28"/>
                  </a:cubicBezTo>
                  <a:cubicBezTo>
                    <a:pt x="489" y="9"/>
                    <a:pt x="444"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5" name="Google Shape;4365;p19"/>
            <p:cNvSpPr/>
            <p:nvPr/>
          </p:nvSpPr>
          <p:spPr>
            <a:xfrm>
              <a:off x="4128350" y="3102425"/>
              <a:ext cx="20350" cy="16825"/>
            </a:xfrm>
            <a:custGeom>
              <a:avLst/>
              <a:gdLst/>
              <a:ahLst/>
              <a:cxnLst/>
              <a:rect l="l" t="t" r="r" b="b"/>
              <a:pathLst>
                <a:path w="814" h="673" extrusionOk="0">
                  <a:moveTo>
                    <a:pt x="403" y="1"/>
                  </a:moveTo>
                  <a:cubicBezTo>
                    <a:pt x="362" y="1"/>
                    <a:pt x="321" y="8"/>
                    <a:pt x="281" y="24"/>
                  </a:cubicBezTo>
                  <a:cubicBezTo>
                    <a:pt x="0" y="141"/>
                    <a:pt x="0" y="527"/>
                    <a:pt x="270" y="644"/>
                  </a:cubicBezTo>
                  <a:cubicBezTo>
                    <a:pt x="316" y="664"/>
                    <a:pt x="362" y="672"/>
                    <a:pt x="407" y="672"/>
                  </a:cubicBezTo>
                  <a:cubicBezTo>
                    <a:pt x="633" y="672"/>
                    <a:pt x="814" y="448"/>
                    <a:pt x="726" y="223"/>
                  </a:cubicBezTo>
                  <a:cubicBezTo>
                    <a:pt x="672" y="88"/>
                    <a:pt x="540" y="1"/>
                    <a:pt x="4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6" name="Google Shape;4366;p19"/>
            <p:cNvSpPr/>
            <p:nvPr/>
          </p:nvSpPr>
          <p:spPr>
            <a:xfrm>
              <a:off x="4068100" y="3160725"/>
              <a:ext cx="22300" cy="16975"/>
            </a:xfrm>
            <a:custGeom>
              <a:avLst/>
              <a:gdLst/>
              <a:ahLst/>
              <a:cxnLst/>
              <a:rect l="l" t="t" r="r" b="b"/>
              <a:pathLst>
                <a:path w="892" h="679" extrusionOk="0">
                  <a:moveTo>
                    <a:pt x="374" y="0"/>
                  </a:moveTo>
                  <a:cubicBezTo>
                    <a:pt x="243" y="0"/>
                    <a:pt x="122" y="79"/>
                    <a:pt x="71" y="208"/>
                  </a:cubicBezTo>
                  <a:cubicBezTo>
                    <a:pt x="0" y="371"/>
                    <a:pt x="71" y="570"/>
                    <a:pt x="246" y="640"/>
                  </a:cubicBezTo>
                  <a:cubicBezTo>
                    <a:pt x="300" y="667"/>
                    <a:pt x="352" y="678"/>
                    <a:pt x="400" y="678"/>
                  </a:cubicBezTo>
                  <a:cubicBezTo>
                    <a:pt x="720" y="678"/>
                    <a:pt x="891" y="174"/>
                    <a:pt x="515" y="32"/>
                  </a:cubicBezTo>
                  <a:cubicBezTo>
                    <a:pt x="469" y="10"/>
                    <a:pt x="421" y="0"/>
                    <a:pt x="37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7" name="Google Shape;4367;p19"/>
            <p:cNvSpPr/>
            <p:nvPr/>
          </p:nvSpPr>
          <p:spPr>
            <a:xfrm>
              <a:off x="4066050" y="3244600"/>
              <a:ext cx="19775" cy="16850"/>
            </a:xfrm>
            <a:custGeom>
              <a:avLst/>
              <a:gdLst/>
              <a:ahLst/>
              <a:cxnLst/>
              <a:rect l="l" t="t" r="r" b="b"/>
              <a:pathLst>
                <a:path w="791" h="674" extrusionOk="0">
                  <a:moveTo>
                    <a:pt x="388" y="0"/>
                  </a:moveTo>
                  <a:cubicBezTo>
                    <a:pt x="349" y="0"/>
                    <a:pt x="309" y="8"/>
                    <a:pt x="270" y="23"/>
                  </a:cubicBezTo>
                  <a:cubicBezTo>
                    <a:pt x="94" y="93"/>
                    <a:pt x="1" y="292"/>
                    <a:pt x="82" y="468"/>
                  </a:cubicBezTo>
                  <a:cubicBezTo>
                    <a:pt x="136" y="604"/>
                    <a:pt x="261" y="674"/>
                    <a:pt x="386" y="674"/>
                  </a:cubicBezTo>
                  <a:cubicBezTo>
                    <a:pt x="509" y="674"/>
                    <a:pt x="633" y="607"/>
                    <a:pt x="691" y="468"/>
                  </a:cubicBezTo>
                  <a:cubicBezTo>
                    <a:pt x="791" y="238"/>
                    <a:pt x="610" y="0"/>
                    <a:pt x="3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8" name="Google Shape;4368;p19"/>
            <p:cNvSpPr/>
            <p:nvPr/>
          </p:nvSpPr>
          <p:spPr>
            <a:xfrm>
              <a:off x="4075125" y="3305350"/>
              <a:ext cx="7025" cy="5625"/>
            </a:xfrm>
            <a:custGeom>
              <a:avLst/>
              <a:gdLst/>
              <a:ahLst/>
              <a:cxnLst/>
              <a:rect l="l" t="t" r="r" b="b"/>
              <a:pathLst>
                <a:path w="281" h="225" extrusionOk="0">
                  <a:moveTo>
                    <a:pt x="163" y="0"/>
                  </a:moveTo>
                  <a:cubicBezTo>
                    <a:pt x="135" y="0"/>
                    <a:pt x="106" y="9"/>
                    <a:pt x="82" y="26"/>
                  </a:cubicBezTo>
                  <a:cubicBezTo>
                    <a:pt x="1" y="108"/>
                    <a:pt x="73" y="224"/>
                    <a:pt x="159" y="224"/>
                  </a:cubicBezTo>
                  <a:cubicBezTo>
                    <a:pt x="184" y="224"/>
                    <a:pt x="210" y="214"/>
                    <a:pt x="234" y="190"/>
                  </a:cubicBezTo>
                  <a:cubicBezTo>
                    <a:pt x="281" y="143"/>
                    <a:pt x="281" y="73"/>
                    <a:pt x="234" y="26"/>
                  </a:cubicBezTo>
                  <a:cubicBezTo>
                    <a:pt x="217" y="9"/>
                    <a:pt x="190" y="0"/>
                    <a:pt x="16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9" name="Google Shape;4369;p19"/>
            <p:cNvSpPr/>
            <p:nvPr/>
          </p:nvSpPr>
          <p:spPr>
            <a:xfrm>
              <a:off x="4172800" y="3347425"/>
              <a:ext cx="6750" cy="5675"/>
            </a:xfrm>
            <a:custGeom>
              <a:avLst/>
              <a:gdLst/>
              <a:ahLst/>
              <a:cxnLst/>
              <a:rect l="l" t="t" r="r" b="b"/>
              <a:pathLst>
                <a:path w="270" h="227" extrusionOk="0">
                  <a:moveTo>
                    <a:pt x="112" y="1"/>
                  </a:moveTo>
                  <a:cubicBezTo>
                    <a:pt x="53" y="1"/>
                    <a:pt x="1" y="48"/>
                    <a:pt x="1" y="110"/>
                  </a:cubicBezTo>
                  <a:cubicBezTo>
                    <a:pt x="1" y="180"/>
                    <a:pt x="48" y="227"/>
                    <a:pt x="106" y="227"/>
                  </a:cubicBezTo>
                  <a:cubicBezTo>
                    <a:pt x="211" y="227"/>
                    <a:pt x="270" y="110"/>
                    <a:pt x="200" y="40"/>
                  </a:cubicBezTo>
                  <a:cubicBezTo>
                    <a:pt x="172" y="13"/>
                    <a:pt x="141" y="1"/>
                    <a:pt x="1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0" name="Google Shape;4370;p19"/>
            <p:cNvSpPr/>
            <p:nvPr/>
          </p:nvSpPr>
          <p:spPr>
            <a:xfrm>
              <a:off x="4270775" y="3309250"/>
              <a:ext cx="7050" cy="5625"/>
            </a:xfrm>
            <a:custGeom>
              <a:avLst/>
              <a:gdLst/>
              <a:ahLst/>
              <a:cxnLst/>
              <a:rect l="l" t="t" r="r" b="b"/>
              <a:pathLst>
                <a:path w="282" h="225" extrusionOk="0">
                  <a:moveTo>
                    <a:pt x="118" y="0"/>
                  </a:moveTo>
                  <a:cubicBezTo>
                    <a:pt x="91" y="0"/>
                    <a:pt x="63" y="10"/>
                    <a:pt x="36" y="34"/>
                  </a:cubicBezTo>
                  <a:cubicBezTo>
                    <a:pt x="1" y="81"/>
                    <a:pt x="1" y="151"/>
                    <a:pt x="36" y="198"/>
                  </a:cubicBezTo>
                  <a:cubicBezTo>
                    <a:pt x="59" y="216"/>
                    <a:pt x="89" y="224"/>
                    <a:pt x="118" y="224"/>
                  </a:cubicBezTo>
                  <a:cubicBezTo>
                    <a:pt x="147" y="224"/>
                    <a:pt x="176" y="216"/>
                    <a:pt x="200" y="198"/>
                  </a:cubicBezTo>
                  <a:cubicBezTo>
                    <a:pt x="281" y="117"/>
                    <a:pt x="209" y="0"/>
                    <a:pt x="11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1" name="Google Shape;4371;p19"/>
            <p:cNvSpPr/>
            <p:nvPr/>
          </p:nvSpPr>
          <p:spPr>
            <a:xfrm>
              <a:off x="4313200" y="3213025"/>
              <a:ext cx="6750" cy="5850"/>
            </a:xfrm>
            <a:custGeom>
              <a:avLst/>
              <a:gdLst/>
              <a:ahLst/>
              <a:cxnLst/>
              <a:rect l="l" t="t" r="r" b="b"/>
              <a:pathLst>
                <a:path w="270" h="234" extrusionOk="0">
                  <a:moveTo>
                    <a:pt x="121" y="1"/>
                  </a:moveTo>
                  <a:cubicBezTo>
                    <a:pt x="65" y="1"/>
                    <a:pt x="12" y="45"/>
                    <a:pt x="12" y="116"/>
                  </a:cubicBezTo>
                  <a:cubicBezTo>
                    <a:pt x="0" y="175"/>
                    <a:pt x="59" y="221"/>
                    <a:pt x="117" y="233"/>
                  </a:cubicBezTo>
                  <a:cubicBezTo>
                    <a:pt x="211" y="233"/>
                    <a:pt x="269" y="116"/>
                    <a:pt x="199" y="34"/>
                  </a:cubicBezTo>
                  <a:cubicBezTo>
                    <a:pt x="176" y="11"/>
                    <a:pt x="148" y="1"/>
                    <a:pt x="12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2" name="Google Shape;4372;p19"/>
            <p:cNvSpPr/>
            <p:nvPr/>
          </p:nvSpPr>
          <p:spPr>
            <a:xfrm>
              <a:off x="4274575" y="3115325"/>
              <a:ext cx="7275" cy="5625"/>
            </a:xfrm>
            <a:custGeom>
              <a:avLst/>
              <a:gdLst/>
              <a:ahLst/>
              <a:cxnLst/>
              <a:rect l="l" t="t" r="r" b="b"/>
              <a:pathLst>
                <a:path w="291" h="225" extrusionOk="0">
                  <a:moveTo>
                    <a:pt x="125" y="1"/>
                  </a:moveTo>
                  <a:cubicBezTo>
                    <a:pt x="99" y="1"/>
                    <a:pt x="72" y="11"/>
                    <a:pt x="48" y="35"/>
                  </a:cubicBezTo>
                  <a:cubicBezTo>
                    <a:pt x="1" y="82"/>
                    <a:pt x="1" y="152"/>
                    <a:pt x="48" y="199"/>
                  </a:cubicBezTo>
                  <a:cubicBezTo>
                    <a:pt x="71" y="216"/>
                    <a:pt x="100" y="225"/>
                    <a:pt x="130" y="225"/>
                  </a:cubicBezTo>
                  <a:cubicBezTo>
                    <a:pt x="159" y="225"/>
                    <a:pt x="188" y="216"/>
                    <a:pt x="212" y="199"/>
                  </a:cubicBezTo>
                  <a:lnTo>
                    <a:pt x="200" y="199"/>
                  </a:lnTo>
                  <a:cubicBezTo>
                    <a:pt x="290" y="117"/>
                    <a:pt x="213" y="1"/>
                    <a:pt x="12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3" name="Google Shape;4373;p19"/>
            <p:cNvSpPr/>
            <p:nvPr/>
          </p:nvSpPr>
          <p:spPr>
            <a:xfrm>
              <a:off x="4178225" y="3073050"/>
              <a:ext cx="6000" cy="5500"/>
            </a:xfrm>
            <a:custGeom>
              <a:avLst/>
              <a:gdLst/>
              <a:ahLst/>
              <a:cxnLst/>
              <a:rect l="l" t="t" r="r" b="b"/>
              <a:pathLst>
                <a:path w="240" h="220" extrusionOk="0">
                  <a:moveTo>
                    <a:pt x="122" y="0"/>
                  </a:moveTo>
                  <a:cubicBezTo>
                    <a:pt x="62" y="0"/>
                    <a:pt x="0" y="41"/>
                    <a:pt x="6" y="123"/>
                  </a:cubicBezTo>
                  <a:cubicBezTo>
                    <a:pt x="18" y="187"/>
                    <a:pt x="70" y="220"/>
                    <a:pt x="122" y="220"/>
                  </a:cubicBezTo>
                  <a:cubicBezTo>
                    <a:pt x="173" y="220"/>
                    <a:pt x="222" y="187"/>
                    <a:pt x="228" y="123"/>
                  </a:cubicBezTo>
                  <a:cubicBezTo>
                    <a:pt x="240" y="41"/>
                    <a:pt x="181" y="0"/>
                    <a:pt x="12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4" name="Google Shape;4374;p19"/>
            <p:cNvSpPr/>
            <p:nvPr/>
          </p:nvSpPr>
          <p:spPr>
            <a:xfrm>
              <a:off x="4079800" y="3111250"/>
              <a:ext cx="7325" cy="5600"/>
            </a:xfrm>
            <a:custGeom>
              <a:avLst/>
              <a:gdLst/>
              <a:ahLst/>
              <a:cxnLst/>
              <a:rect l="l" t="t" r="r" b="b"/>
              <a:pathLst>
                <a:path w="293" h="224" extrusionOk="0">
                  <a:moveTo>
                    <a:pt x="124" y="0"/>
                  </a:moveTo>
                  <a:cubicBezTo>
                    <a:pt x="97" y="0"/>
                    <a:pt x="69" y="12"/>
                    <a:pt x="47" y="34"/>
                  </a:cubicBezTo>
                  <a:cubicBezTo>
                    <a:pt x="0" y="69"/>
                    <a:pt x="0" y="139"/>
                    <a:pt x="47" y="186"/>
                  </a:cubicBezTo>
                  <a:cubicBezTo>
                    <a:pt x="63" y="213"/>
                    <a:pt x="86" y="224"/>
                    <a:pt x="110" y="224"/>
                  </a:cubicBezTo>
                  <a:cubicBezTo>
                    <a:pt x="192" y="224"/>
                    <a:pt x="292" y="100"/>
                    <a:pt x="211" y="46"/>
                  </a:cubicBezTo>
                  <a:cubicBezTo>
                    <a:pt x="186" y="15"/>
                    <a:pt x="155" y="0"/>
                    <a:pt x="12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5" name="Google Shape;4375;p19"/>
            <p:cNvSpPr/>
            <p:nvPr/>
          </p:nvSpPr>
          <p:spPr>
            <a:xfrm>
              <a:off x="4037975" y="3207425"/>
              <a:ext cx="6450" cy="5775"/>
            </a:xfrm>
            <a:custGeom>
              <a:avLst/>
              <a:gdLst/>
              <a:ahLst/>
              <a:cxnLst/>
              <a:rect l="l" t="t" r="r" b="b"/>
              <a:pathLst>
                <a:path w="258" h="231" extrusionOk="0">
                  <a:moveTo>
                    <a:pt x="106" y="1"/>
                  </a:moveTo>
                  <a:cubicBezTo>
                    <a:pt x="47" y="1"/>
                    <a:pt x="0" y="48"/>
                    <a:pt x="0" y="118"/>
                  </a:cubicBezTo>
                  <a:cubicBezTo>
                    <a:pt x="0" y="183"/>
                    <a:pt x="57" y="231"/>
                    <a:pt x="114" y="231"/>
                  </a:cubicBezTo>
                  <a:cubicBezTo>
                    <a:pt x="140" y="231"/>
                    <a:pt x="166" y="221"/>
                    <a:pt x="188" y="200"/>
                  </a:cubicBezTo>
                  <a:cubicBezTo>
                    <a:pt x="258" y="130"/>
                    <a:pt x="211" y="1"/>
                    <a:pt x="1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6" name="Google Shape;4376;p19"/>
            <p:cNvSpPr/>
            <p:nvPr/>
          </p:nvSpPr>
          <p:spPr>
            <a:xfrm>
              <a:off x="4105250" y="3358350"/>
              <a:ext cx="13475" cy="11225"/>
            </a:xfrm>
            <a:custGeom>
              <a:avLst/>
              <a:gdLst/>
              <a:ahLst/>
              <a:cxnLst/>
              <a:rect l="l" t="t" r="r" b="b"/>
              <a:pathLst>
                <a:path w="539" h="449" extrusionOk="0">
                  <a:moveTo>
                    <a:pt x="267" y="1"/>
                  </a:moveTo>
                  <a:cubicBezTo>
                    <a:pt x="182" y="1"/>
                    <a:pt x="104" y="53"/>
                    <a:pt x="70" y="129"/>
                  </a:cubicBezTo>
                  <a:cubicBezTo>
                    <a:pt x="1" y="289"/>
                    <a:pt x="118" y="449"/>
                    <a:pt x="270" y="449"/>
                  </a:cubicBezTo>
                  <a:cubicBezTo>
                    <a:pt x="296" y="449"/>
                    <a:pt x="324" y="444"/>
                    <a:pt x="351" y="433"/>
                  </a:cubicBezTo>
                  <a:cubicBezTo>
                    <a:pt x="538" y="352"/>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7" name="Google Shape;4377;p19"/>
            <p:cNvSpPr/>
            <p:nvPr/>
          </p:nvSpPr>
          <p:spPr>
            <a:xfrm>
              <a:off x="4232050" y="3361175"/>
              <a:ext cx="13025" cy="11050"/>
            </a:xfrm>
            <a:custGeom>
              <a:avLst/>
              <a:gdLst/>
              <a:ahLst/>
              <a:cxnLst/>
              <a:rect l="l" t="t" r="r" b="b"/>
              <a:pathLst>
                <a:path w="521" h="442" extrusionOk="0">
                  <a:moveTo>
                    <a:pt x="273" y="1"/>
                  </a:moveTo>
                  <a:cubicBezTo>
                    <a:pt x="139" y="1"/>
                    <a:pt x="0" y="125"/>
                    <a:pt x="52" y="297"/>
                  </a:cubicBezTo>
                  <a:cubicBezTo>
                    <a:pt x="88" y="387"/>
                    <a:pt x="172" y="442"/>
                    <a:pt x="262" y="442"/>
                  </a:cubicBezTo>
                  <a:cubicBezTo>
                    <a:pt x="289" y="442"/>
                    <a:pt x="317" y="437"/>
                    <a:pt x="345" y="426"/>
                  </a:cubicBezTo>
                  <a:cubicBezTo>
                    <a:pt x="462" y="379"/>
                    <a:pt x="520" y="250"/>
                    <a:pt x="462" y="133"/>
                  </a:cubicBezTo>
                  <a:cubicBezTo>
                    <a:pt x="424" y="40"/>
                    <a:pt x="349" y="1"/>
                    <a:pt x="2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8" name="Google Shape;4378;p19"/>
            <p:cNvSpPr/>
            <p:nvPr/>
          </p:nvSpPr>
          <p:spPr>
            <a:xfrm>
              <a:off x="4322850" y="3273625"/>
              <a:ext cx="13725" cy="11200"/>
            </a:xfrm>
            <a:custGeom>
              <a:avLst/>
              <a:gdLst/>
              <a:ahLst/>
              <a:cxnLst/>
              <a:rect l="l" t="t" r="r" b="b"/>
              <a:pathLst>
                <a:path w="549" h="448" extrusionOk="0">
                  <a:moveTo>
                    <a:pt x="286" y="0"/>
                  </a:moveTo>
                  <a:cubicBezTo>
                    <a:pt x="258" y="0"/>
                    <a:pt x="228" y="7"/>
                    <a:pt x="199" y="20"/>
                  </a:cubicBezTo>
                  <a:cubicBezTo>
                    <a:pt x="12" y="90"/>
                    <a:pt x="0" y="348"/>
                    <a:pt x="188" y="430"/>
                  </a:cubicBezTo>
                  <a:cubicBezTo>
                    <a:pt x="218" y="442"/>
                    <a:pt x="249" y="448"/>
                    <a:pt x="279" y="448"/>
                  </a:cubicBezTo>
                  <a:cubicBezTo>
                    <a:pt x="366" y="448"/>
                    <a:pt x="445" y="400"/>
                    <a:pt x="480" y="313"/>
                  </a:cubicBezTo>
                  <a:cubicBezTo>
                    <a:pt x="548" y="157"/>
                    <a:pt x="429"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9" name="Google Shape;4379;p19"/>
            <p:cNvSpPr/>
            <p:nvPr/>
          </p:nvSpPr>
          <p:spPr>
            <a:xfrm>
              <a:off x="4325775" y="3147725"/>
              <a:ext cx="13175" cy="11275"/>
            </a:xfrm>
            <a:custGeom>
              <a:avLst/>
              <a:gdLst/>
              <a:ahLst/>
              <a:cxnLst/>
              <a:rect l="l" t="t" r="r" b="b"/>
              <a:pathLst>
                <a:path w="527" h="451" extrusionOk="0">
                  <a:moveTo>
                    <a:pt x="267" y="1"/>
                  </a:moveTo>
                  <a:cubicBezTo>
                    <a:pt x="185" y="1"/>
                    <a:pt x="105" y="45"/>
                    <a:pt x="71" y="131"/>
                  </a:cubicBezTo>
                  <a:cubicBezTo>
                    <a:pt x="1" y="291"/>
                    <a:pt x="118" y="450"/>
                    <a:pt x="270" y="450"/>
                  </a:cubicBezTo>
                  <a:cubicBezTo>
                    <a:pt x="296" y="450"/>
                    <a:pt x="324" y="445"/>
                    <a:pt x="351" y="435"/>
                  </a:cubicBezTo>
                  <a:cubicBezTo>
                    <a:pt x="468" y="388"/>
                    <a:pt x="527" y="260"/>
                    <a:pt x="480" y="143"/>
                  </a:cubicBezTo>
                  <a:cubicBezTo>
                    <a:pt x="438" y="48"/>
                    <a:pt x="351"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0" name="Google Shape;4380;p19"/>
            <p:cNvSpPr/>
            <p:nvPr/>
          </p:nvSpPr>
          <p:spPr>
            <a:xfrm>
              <a:off x="4238050" y="3056875"/>
              <a:ext cx="13175" cy="11100"/>
            </a:xfrm>
            <a:custGeom>
              <a:avLst/>
              <a:gdLst/>
              <a:ahLst/>
              <a:cxnLst/>
              <a:rect l="l" t="t" r="r" b="b"/>
              <a:pathLst>
                <a:path w="527" h="444" extrusionOk="0">
                  <a:moveTo>
                    <a:pt x="266" y="1"/>
                  </a:moveTo>
                  <a:cubicBezTo>
                    <a:pt x="118" y="1"/>
                    <a:pt x="0" y="147"/>
                    <a:pt x="58" y="302"/>
                  </a:cubicBezTo>
                  <a:cubicBezTo>
                    <a:pt x="94" y="397"/>
                    <a:pt x="181" y="444"/>
                    <a:pt x="268" y="444"/>
                  </a:cubicBezTo>
                  <a:cubicBezTo>
                    <a:pt x="353" y="444"/>
                    <a:pt x="439" y="400"/>
                    <a:pt x="479" y="314"/>
                  </a:cubicBezTo>
                  <a:cubicBezTo>
                    <a:pt x="526" y="197"/>
                    <a:pt x="468" y="68"/>
                    <a:pt x="362" y="21"/>
                  </a:cubicBezTo>
                  <a:cubicBezTo>
                    <a:pt x="330" y="7"/>
                    <a:pt x="297" y="1"/>
                    <a:pt x="26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1" name="Google Shape;4381;p19"/>
            <p:cNvSpPr/>
            <p:nvPr/>
          </p:nvSpPr>
          <p:spPr>
            <a:xfrm>
              <a:off x="4111375" y="3054325"/>
              <a:ext cx="13775" cy="11200"/>
            </a:xfrm>
            <a:custGeom>
              <a:avLst/>
              <a:gdLst/>
              <a:ahLst/>
              <a:cxnLst/>
              <a:rect l="l" t="t" r="r" b="b"/>
              <a:pathLst>
                <a:path w="551" h="448" extrusionOk="0">
                  <a:moveTo>
                    <a:pt x="286" y="0"/>
                  </a:moveTo>
                  <a:cubicBezTo>
                    <a:pt x="257" y="0"/>
                    <a:pt x="227" y="6"/>
                    <a:pt x="200" y="18"/>
                  </a:cubicBezTo>
                  <a:cubicBezTo>
                    <a:pt x="13" y="88"/>
                    <a:pt x="1" y="346"/>
                    <a:pt x="188" y="427"/>
                  </a:cubicBezTo>
                  <a:cubicBezTo>
                    <a:pt x="219" y="441"/>
                    <a:pt x="250" y="447"/>
                    <a:pt x="280" y="447"/>
                  </a:cubicBezTo>
                  <a:cubicBezTo>
                    <a:pt x="430" y="447"/>
                    <a:pt x="551" y="291"/>
                    <a:pt x="492" y="135"/>
                  </a:cubicBezTo>
                  <a:cubicBezTo>
                    <a:pt x="458" y="48"/>
                    <a:pt x="371"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2" name="Google Shape;4382;p19"/>
            <p:cNvSpPr/>
            <p:nvPr/>
          </p:nvSpPr>
          <p:spPr>
            <a:xfrm>
              <a:off x="4020425" y="3141475"/>
              <a:ext cx="13475" cy="11075"/>
            </a:xfrm>
            <a:custGeom>
              <a:avLst/>
              <a:gdLst/>
              <a:ahLst/>
              <a:cxnLst/>
              <a:rect l="l" t="t" r="r" b="b"/>
              <a:pathLst>
                <a:path w="539" h="443" extrusionOk="0">
                  <a:moveTo>
                    <a:pt x="272" y="0"/>
                  </a:moveTo>
                  <a:cubicBezTo>
                    <a:pt x="185" y="0"/>
                    <a:pt x="105" y="49"/>
                    <a:pt x="71" y="135"/>
                  </a:cubicBezTo>
                  <a:cubicBezTo>
                    <a:pt x="1" y="285"/>
                    <a:pt x="118" y="443"/>
                    <a:pt x="270" y="443"/>
                  </a:cubicBezTo>
                  <a:cubicBezTo>
                    <a:pt x="296" y="443"/>
                    <a:pt x="324" y="438"/>
                    <a:pt x="351" y="428"/>
                  </a:cubicBezTo>
                  <a:cubicBezTo>
                    <a:pt x="539" y="358"/>
                    <a:pt x="539" y="100"/>
                    <a:pt x="363" y="18"/>
                  </a:cubicBezTo>
                  <a:cubicBezTo>
                    <a:pt x="333" y="6"/>
                    <a:pt x="302" y="0"/>
                    <a:pt x="27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3" name="Google Shape;4383;p19"/>
            <p:cNvSpPr/>
            <p:nvPr/>
          </p:nvSpPr>
          <p:spPr>
            <a:xfrm>
              <a:off x="4015875" y="3267275"/>
              <a:ext cx="15100" cy="11625"/>
            </a:xfrm>
            <a:custGeom>
              <a:avLst/>
              <a:gdLst/>
              <a:ahLst/>
              <a:cxnLst/>
              <a:rect l="l" t="t" r="r" b="b"/>
              <a:pathLst>
                <a:path w="604" h="465" extrusionOk="0">
                  <a:moveTo>
                    <a:pt x="347" y="1"/>
                  </a:moveTo>
                  <a:cubicBezTo>
                    <a:pt x="320" y="1"/>
                    <a:pt x="292" y="6"/>
                    <a:pt x="264" y="17"/>
                  </a:cubicBezTo>
                  <a:lnTo>
                    <a:pt x="264" y="29"/>
                  </a:lnTo>
                  <a:cubicBezTo>
                    <a:pt x="0" y="110"/>
                    <a:pt x="98" y="465"/>
                    <a:pt x="320" y="465"/>
                  </a:cubicBezTo>
                  <a:cubicBezTo>
                    <a:pt x="353" y="465"/>
                    <a:pt x="390" y="457"/>
                    <a:pt x="428" y="438"/>
                  </a:cubicBezTo>
                  <a:cubicBezTo>
                    <a:pt x="545" y="391"/>
                    <a:pt x="604" y="263"/>
                    <a:pt x="557" y="146"/>
                  </a:cubicBezTo>
                  <a:cubicBezTo>
                    <a:pt x="521" y="56"/>
                    <a:pt x="437"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4" name="Google Shape;4384;p19"/>
            <p:cNvSpPr/>
            <p:nvPr/>
          </p:nvSpPr>
          <p:spPr>
            <a:xfrm>
              <a:off x="4036225" y="3343150"/>
              <a:ext cx="6150" cy="5650"/>
            </a:xfrm>
            <a:custGeom>
              <a:avLst/>
              <a:gdLst/>
              <a:ahLst/>
              <a:cxnLst/>
              <a:rect l="l" t="t" r="r" b="b"/>
              <a:pathLst>
                <a:path w="246" h="226" extrusionOk="0">
                  <a:moveTo>
                    <a:pt x="127" y="0"/>
                  </a:moveTo>
                  <a:cubicBezTo>
                    <a:pt x="100" y="0"/>
                    <a:pt x="70" y="12"/>
                    <a:pt x="47" y="35"/>
                  </a:cubicBezTo>
                  <a:cubicBezTo>
                    <a:pt x="0" y="82"/>
                    <a:pt x="0" y="152"/>
                    <a:pt x="47" y="199"/>
                  </a:cubicBezTo>
                  <a:cubicBezTo>
                    <a:pt x="70" y="217"/>
                    <a:pt x="100" y="225"/>
                    <a:pt x="127" y="225"/>
                  </a:cubicBezTo>
                  <a:cubicBezTo>
                    <a:pt x="155" y="225"/>
                    <a:pt x="182" y="217"/>
                    <a:pt x="199" y="199"/>
                  </a:cubicBezTo>
                  <a:cubicBezTo>
                    <a:pt x="246" y="152"/>
                    <a:pt x="246" y="82"/>
                    <a:pt x="199" y="35"/>
                  </a:cubicBezTo>
                  <a:cubicBezTo>
                    <a:pt x="182" y="12"/>
                    <a:pt x="155" y="0"/>
                    <a:pt x="12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5" name="Google Shape;4385;p19"/>
            <p:cNvSpPr/>
            <p:nvPr/>
          </p:nvSpPr>
          <p:spPr>
            <a:xfrm>
              <a:off x="4171625" y="3402275"/>
              <a:ext cx="6750" cy="5825"/>
            </a:xfrm>
            <a:custGeom>
              <a:avLst/>
              <a:gdLst/>
              <a:ahLst/>
              <a:cxnLst/>
              <a:rect l="l" t="t" r="r" b="b"/>
              <a:pathLst>
                <a:path w="270" h="233" extrusionOk="0">
                  <a:moveTo>
                    <a:pt x="119" y="0"/>
                  </a:moveTo>
                  <a:cubicBezTo>
                    <a:pt x="59" y="0"/>
                    <a:pt x="1" y="45"/>
                    <a:pt x="1" y="115"/>
                  </a:cubicBezTo>
                  <a:cubicBezTo>
                    <a:pt x="1" y="174"/>
                    <a:pt x="48" y="221"/>
                    <a:pt x="118" y="232"/>
                  </a:cubicBezTo>
                  <a:cubicBezTo>
                    <a:pt x="212" y="232"/>
                    <a:pt x="270" y="104"/>
                    <a:pt x="200" y="34"/>
                  </a:cubicBezTo>
                  <a:cubicBezTo>
                    <a:pt x="177" y="11"/>
                    <a:pt x="148" y="0"/>
                    <a:pt x="1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6" name="Google Shape;4386;p19"/>
            <p:cNvSpPr/>
            <p:nvPr/>
          </p:nvSpPr>
          <p:spPr>
            <a:xfrm>
              <a:off x="4307925" y="3349050"/>
              <a:ext cx="7325" cy="5175"/>
            </a:xfrm>
            <a:custGeom>
              <a:avLst/>
              <a:gdLst/>
              <a:ahLst/>
              <a:cxnLst/>
              <a:rect l="l" t="t" r="r" b="b"/>
              <a:pathLst>
                <a:path w="293" h="207" extrusionOk="0">
                  <a:moveTo>
                    <a:pt x="186" y="1"/>
                  </a:moveTo>
                  <a:cubicBezTo>
                    <a:pt x="103" y="1"/>
                    <a:pt x="0" y="121"/>
                    <a:pt x="83" y="185"/>
                  </a:cubicBezTo>
                  <a:cubicBezTo>
                    <a:pt x="102" y="200"/>
                    <a:pt x="124" y="207"/>
                    <a:pt x="144" y="207"/>
                  </a:cubicBezTo>
                  <a:cubicBezTo>
                    <a:pt x="222" y="207"/>
                    <a:pt x="293" y="116"/>
                    <a:pt x="246" y="33"/>
                  </a:cubicBezTo>
                  <a:cubicBezTo>
                    <a:pt x="231" y="10"/>
                    <a:pt x="209" y="1"/>
                    <a:pt x="18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7" name="Google Shape;4387;p19"/>
            <p:cNvSpPr/>
            <p:nvPr/>
          </p:nvSpPr>
          <p:spPr>
            <a:xfrm>
              <a:off x="4368475" y="3214200"/>
              <a:ext cx="6450" cy="5825"/>
            </a:xfrm>
            <a:custGeom>
              <a:avLst/>
              <a:gdLst/>
              <a:ahLst/>
              <a:cxnLst/>
              <a:rect l="l" t="t" r="r" b="b"/>
              <a:pathLst>
                <a:path w="258" h="233" extrusionOk="0">
                  <a:moveTo>
                    <a:pt x="110" y="1"/>
                  </a:moveTo>
                  <a:cubicBezTo>
                    <a:pt x="53" y="1"/>
                    <a:pt x="0" y="45"/>
                    <a:pt x="0" y="116"/>
                  </a:cubicBezTo>
                  <a:cubicBezTo>
                    <a:pt x="0" y="174"/>
                    <a:pt x="47" y="221"/>
                    <a:pt x="106" y="233"/>
                  </a:cubicBezTo>
                  <a:cubicBezTo>
                    <a:pt x="211" y="233"/>
                    <a:pt x="258" y="104"/>
                    <a:pt x="188" y="34"/>
                  </a:cubicBezTo>
                  <a:cubicBezTo>
                    <a:pt x="165" y="11"/>
                    <a:pt x="137" y="1"/>
                    <a:pt x="1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8" name="Google Shape;4388;p19"/>
            <p:cNvSpPr/>
            <p:nvPr/>
          </p:nvSpPr>
          <p:spPr>
            <a:xfrm>
              <a:off x="4314650" y="3077325"/>
              <a:ext cx="5875" cy="5600"/>
            </a:xfrm>
            <a:custGeom>
              <a:avLst/>
              <a:gdLst/>
              <a:ahLst/>
              <a:cxnLst/>
              <a:rect l="l" t="t" r="r" b="b"/>
              <a:pathLst>
                <a:path w="235" h="224" extrusionOk="0">
                  <a:moveTo>
                    <a:pt x="115" y="1"/>
                  </a:moveTo>
                  <a:cubicBezTo>
                    <a:pt x="59" y="1"/>
                    <a:pt x="1" y="45"/>
                    <a:pt x="1" y="116"/>
                  </a:cubicBezTo>
                  <a:cubicBezTo>
                    <a:pt x="1" y="181"/>
                    <a:pt x="63" y="223"/>
                    <a:pt x="121" y="223"/>
                  </a:cubicBezTo>
                  <a:cubicBezTo>
                    <a:pt x="146" y="223"/>
                    <a:pt x="170" y="215"/>
                    <a:pt x="188" y="198"/>
                  </a:cubicBezTo>
                  <a:cubicBezTo>
                    <a:pt x="235" y="151"/>
                    <a:pt x="235" y="81"/>
                    <a:pt x="188" y="34"/>
                  </a:cubicBezTo>
                  <a:cubicBezTo>
                    <a:pt x="169" y="11"/>
                    <a:pt x="142" y="1"/>
                    <a:pt x="1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9" name="Google Shape;4389;p19"/>
            <p:cNvSpPr/>
            <p:nvPr/>
          </p:nvSpPr>
          <p:spPr>
            <a:xfrm>
              <a:off x="4178725" y="3018475"/>
              <a:ext cx="6400" cy="5550"/>
            </a:xfrm>
            <a:custGeom>
              <a:avLst/>
              <a:gdLst/>
              <a:ahLst/>
              <a:cxnLst/>
              <a:rect l="l" t="t" r="r" b="b"/>
              <a:pathLst>
                <a:path w="256" h="222" extrusionOk="0">
                  <a:moveTo>
                    <a:pt x="137" y="1"/>
                  </a:moveTo>
                  <a:cubicBezTo>
                    <a:pt x="41" y="1"/>
                    <a:pt x="1" y="121"/>
                    <a:pt x="68" y="188"/>
                  </a:cubicBezTo>
                  <a:cubicBezTo>
                    <a:pt x="91" y="211"/>
                    <a:pt x="119" y="222"/>
                    <a:pt x="146" y="222"/>
                  </a:cubicBezTo>
                  <a:cubicBezTo>
                    <a:pt x="202" y="222"/>
                    <a:pt x="255" y="177"/>
                    <a:pt x="255" y="107"/>
                  </a:cubicBezTo>
                  <a:cubicBezTo>
                    <a:pt x="255" y="48"/>
                    <a:pt x="208" y="1"/>
                    <a:pt x="150" y="1"/>
                  </a:cubicBezTo>
                  <a:cubicBezTo>
                    <a:pt x="145" y="1"/>
                    <a:pt x="141" y="1"/>
                    <a:pt x="13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0" name="Google Shape;4390;p19"/>
            <p:cNvSpPr/>
            <p:nvPr/>
          </p:nvSpPr>
          <p:spPr>
            <a:xfrm>
              <a:off x="4041775" y="3071725"/>
              <a:ext cx="7050" cy="5725"/>
            </a:xfrm>
            <a:custGeom>
              <a:avLst/>
              <a:gdLst/>
              <a:ahLst/>
              <a:cxnLst/>
              <a:rect l="l" t="t" r="r" b="b"/>
              <a:pathLst>
                <a:path w="282" h="229" extrusionOk="0">
                  <a:moveTo>
                    <a:pt x="129" y="1"/>
                  </a:moveTo>
                  <a:cubicBezTo>
                    <a:pt x="100" y="1"/>
                    <a:pt x="71" y="12"/>
                    <a:pt x="47" y="36"/>
                  </a:cubicBezTo>
                  <a:cubicBezTo>
                    <a:pt x="1" y="82"/>
                    <a:pt x="1" y="153"/>
                    <a:pt x="47" y="188"/>
                  </a:cubicBezTo>
                  <a:cubicBezTo>
                    <a:pt x="73" y="216"/>
                    <a:pt x="102" y="228"/>
                    <a:pt x="129" y="228"/>
                  </a:cubicBezTo>
                  <a:cubicBezTo>
                    <a:pt x="212" y="228"/>
                    <a:pt x="282" y="115"/>
                    <a:pt x="211" y="36"/>
                  </a:cubicBezTo>
                  <a:cubicBezTo>
                    <a:pt x="188" y="12"/>
                    <a:pt x="158" y="1"/>
                    <a:pt x="12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1" name="Google Shape;4391;p19"/>
            <p:cNvSpPr/>
            <p:nvPr/>
          </p:nvSpPr>
          <p:spPr>
            <a:xfrm>
              <a:off x="3981625" y="3206525"/>
              <a:ext cx="8025" cy="5625"/>
            </a:xfrm>
            <a:custGeom>
              <a:avLst/>
              <a:gdLst/>
              <a:ahLst/>
              <a:cxnLst/>
              <a:rect l="l" t="t" r="r" b="b"/>
              <a:pathLst>
                <a:path w="321" h="225" extrusionOk="0">
                  <a:moveTo>
                    <a:pt x="140" y="0"/>
                  </a:moveTo>
                  <a:cubicBezTo>
                    <a:pt x="0" y="0"/>
                    <a:pt x="3" y="224"/>
                    <a:pt x="150" y="224"/>
                  </a:cubicBezTo>
                  <a:cubicBezTo>
                    <a:pt x="153" y="224"/>
                    <a:pt x="157" y="224"/>
                    <a:pt x="160" y="224"/>
                  </a:cubicBezTo>
                  <a:cubicBezTo>
                    <a:pt x="164" y="224"/>
                    <a:pt x="168" y="224"/>
                    <a:pt x="171" y="224"/>
                  </a:cubicBezTo>
                  <a:cubicBezTo>
                    <a:pt x="317" y="224"/>
                    <a:pt x="320" y="0"/>
                    <a:pt x="181" y="0"/>
                  </a:cubicBezTo>
                  <a:cubicBezTo>
                    <a:pt x="174" y="0"/>
                    <a:pt x="167" y="1"/>
                    <a:pt x="160" y="2"/>
                  </a:cubicBezTo>
                  <a:cubicBezTo>
                    <a:pt x="153" y="1"/>
                    <a:pt x="146" y="0"/>
                    <a:pt x="14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2" name="Google Shape;4392;p19"/>
            <p:cNvSpPr/>
            <p:nvPr/>
          </p:nvSpPr>
          <p:spPr>
            <a:xfrm>
              <a:off x="6443300" y="3861700"/>
              <a:ext cx="22550" cy="20275"/>
            </a:xfrm>
            <a:custGeom>
              <a:avLst/>
              <a:gdLst/>
              <a:ahLst/>
              <a:cxnLst/>
              <a:rect l="l" t="t" r="r" b="b"/>
              <a:pathLst>
                <a:path w="902" h="811" extrusionOk="0">
                  <a:moveTo>
                    <a:pt x="444" y="0"/>
                  </a:moveTo>
                  <a:cubicBezTo>
                    <a:pt x="344" y="0"/>
                    <a:pt x="243" y="39"/>
                    <a:pt x="164" y="118"/>
                  </a:cubicBezTo>
                  <a:cubicBezTo>
                    <a:pt x="1" y="270"/>
                    <a:pt x="1" y="527"/>
                    <a:pt x="153" y="691"/>
                  </a:cubicBezTo>
                  <a:cubicBezTo>
                    <a:pt x="232" y="770"/>
                    <a:pt x="339" y="811"/>
                    <a:pt x="447" y="811"/>
                  </a:cubicBezTo>
                  <a:cubicBezTo>
                    <a:pt x="547" y="811"/>
                    <a:pt x="647" y="776"/>
                    <a:pt x="726" y="703"/>
                  </a:cubicBezTo>
                  <a:cubicBezTo>
                    <a:pt x="890" y="539"/>
                    <a:pt x="901" y="281"/>
                    <a:pt x="738" y="129"/>
                  </a:cubicBezTo>
                  <a:cubicBezTo>
                    <a:pt x="659" y="44"/>
                    <a:pt x="552"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3" name="Google Shape;4393;p19"/>
            <p:cNvSpPr/>
            <p:nvPr/>
          </p:nvSpPr>
          <p:spPr>
            <a:xfrm>
              <a:off x="6482200" y="3862575"/>
              <a:ext cx="22550" cy="20275"/>
            </a:xfrm>
            <a:custGeom>
              <a:avLst/>
              <a:gdLst/>
              <a:ahLst/>
              <a:cxnLst/>
              <a:rect l="l" t="t" r="r" b="b"/>
              <a:pathLst>
                <a:path w="902" h="811" extrusionOk="0">
                  <a:moveTo>
                    <a:pt x="447" y="1"/>
                  </a:moveTo>
                  <a:cubicBezTo>
                    <a:pt x="347" y="1"/>
                    <a:pt x="249" y="39"/>
                    <a:pt x="176" y="118"/>
                  </a:cubicBezTo>
                  <a:cubicBezTo>
                    <a:pt x="12" y="270"/>
                    <a:pt x="1" y="527"/>
                    <a:pt x="164" y="691"/>
                  </a:cubicBezTo>
                  <a:cubicBezTo>
                    <a:pt x="243" y="770"/>
                    <a:pt x="351" y="811"/>
                    <a:pt x="459" y="811"/>
                  </a:cubicBezTo>
                  <a:cubicBezTo>
                    <a:pt x="559" y="811"/>
                    <a:pt x="659" y="776"/>
                    <a:pt x="738" y="703"/>
                  </a:cubicBezTo>
                  <a:cubicBezTo>
                    <a:pt x="901" y="539"/>
                    <a:pt x="901" y="281"/>
                    <a:pt x="749" y="129"/>
                  </a:cubicBezTo>
                  <a:cubicBezTo>
                    <a:pt x="665" y="45"/>
                    <a:pt x="555" y="1"/>
                    <a:pt x="4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4" name="Google Shape;4394;p19"/>
            <p:cNvSpPr/>
            <p:nvPr/>
          </p:nvSpPr>
          <p:spPr>
            <a:xfrm>
              <a:off x="6484050" y="3823775"/>
              <a:ext cx="21575" cy="20275"/>
            </a:xfrm>
            <a:custGeom>
              <a:avLst/>
              <a:gdLst/>
              <a:ahLst/>
              <a:cxnLst/>
              <a:rect l="l" t="t" r="r" b="b"/>
              <a:pathLst>
                <a:path w="863" h="811" extrusionOk="0">
                  <a:moveTo>
                    <a:pt x="409" y="0"/>
                  </a:moveTo>
                  <a:cubicBezTo>
                    <a:pt x="205" y="0"/>
                    <a:pt x="9" y="153"/>
                    <a:pt x="9" y="394"/>
                  </a:cubicBezTo>
                  <a:cubicBezTo>
                    <a:pt x="0" y="644"/>
                    <a:pt x="202" y="810"/>
                    <a:pt x="413" y="810"/>
                  </a:cubicBezTo>
                  <a:cubicBezTo>
                    <a:pt x="509" y="810"/>
                    <a:pt x="607" y="776"/>
                    <a:pt x="687" y="699"/>
                  </a:cubicBezTo>
                  <a:cubicBezTo>
                    <a:pt x="851" y="547"/>
                    <a:pt x="863" y="289"/>
                    <a:pt x="699" y="125"/>
                  </a:cubicBezTo>
                  <a:cubicBezTo>
                    <a:pt x="616" y="39"/>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5" name="Google Shape;4395;p19"/>
            <p:cNvSpPr/>
            <p:nvPr/>
          </p:nvSpPr>
          <p:spPr>
            <a:xfrm>
              <a:off x="6444175" y="3823025"/>
              <a:ext cx="22250" cy="20275"/>
            </a:xfrm>
            <a:custGeom>
              <a:avLst/>
              <a:gdLst/>
              <a:ahLst/>
              <a:cxnLst/>
              <a:rect l="l" t="t" r="r" b="b"/>
              <a:pathLst>
                <a:path w="890" h="811" extrusionOk="0">
                  <a:moveTo>
                    <a:pt x="444" y="0"/>
                  </a:moveTo>
                  <a:cubicBezTo>
                    <a:pt x="344" y="0"/>
                    <a:pt x="243" y="35"/>
                    <a:pt x="165" y="109"/>
                  </a:cubicBezTo>
                  <a:cubicBezTo>
                    <a:pt x="1" y="272"/>
                    <a:pt x="1" y="530"/>
                    <a:pt x="153" y="682"/>
                  </a:cubicBezTo>
                  <a:cubicBezTo>
                    <a:pt x="232" y="767"/>
                    <a:pt x="339" y="811"/>
                    <a:pt x="446" y="811"/>
                  </a:cubicBezTo>
                  <a:cubicBezTo>
                    <a:pt x="546" y="811"/>
                    <a:pt x="647" y="773"/>
                    <a:pt x="726" y="694"/>
                  </a:cubicBezTo>
                  <a:cubicBezTo>
                    <a:pt x="890" y="541"/>
                    <a:pt x="890" y="284"/>
                    <a:pt x="738" y="120"/>
                  </a:cubicBezTo>
                  <a:cubicBezTo>
                    <a:pt x="659" y="41"/>
                    <a:pt x="551"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6" name="Google Shape;4396;p19"/>
            <p:cNvSpPr/>
            <p:nvPr/>
          </p:nvSpPr>
          <p:spPr>
            <a:xfrm>
              <a:off x="6438675" y="3892100"/>
              <a:ext cx="27175" cy="22275"/>
            </a:xfrm>
            <a:custGeom>
              <a:avLst/>
              <a:gdLst/>
              <a:ahLst/>
              <a:cxnLst/>
              <a:rect l="l" t="t" r="r" b="b"/>
              <a:pathLst>
                <a:path w="1087" h="891" extrusionOk="0">
                  <a:moveTo>
                    <a:pt x="541" y="1"/>
                  </a:moveTo>
                  <a:cubicBezTo>
                    <a:pt x="368" y="1"/>
                    <a:pt x="208" y="97"/>
                    <a:pt x="139" y="270"/>
                  </a:cubicBezTo>
                  <a:cubicBezTo>
                    <a:pt x="1" y="576"/>
                    <a:pt x="237" y="890"/>
                    <a:pt x="532" y="890"/>
                  </a:cubicBezTo>
                  <a:cubicBezTo>
                    <a:pt x="587" y="890"/>
                    <a:pt x="643" y="879"/>
                    <a:pt x="700" y="855"/>
                  </a:cubicBezTo>
                  <a:cubicBezTo>
                    <a:pt x="1075" y="715"/>
                    <a:pt x="1086" y="188"/>
                    <a:pt x="724" y="36"/>
                  </a:cubicBezTo>
                  <a:cubicBezTo>
                    <a:pt x="663" y="12"/>
                    <a:pt x="601" y="1"/>
                    <a:pt x="54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7" name="Google Shape;4397;p19"/>
            <p:cNvSpPr/>
            <p:nvPr/>
          </p:nvSpPr>
          <p:spPr>
            <a:xfrm>
              <a:off x="6481050" y="3892875"/>
              <a:ext cx="26925" cy="22350"/>
            </a:xfrm>
            <a:custGeom>
              <a:avLst/>
              <a:gdLst/>
              <a:ahLst/>
              <a:cxnLst/>
              <a:rect l="l" t="t" r="r" b="b"/>
              <a:pathLst>
                <a:path w="1077" h="894" extrusionOk="0">
                  <a:moveTo>
                    <a:pt x="530" y="0"/>
                  </a:moveTo>
                  <a:cubicBezTo>
                    <a:pt x="239" y="0"/>
                    <a:pt x="0" y="303"/>
                    <a:pt x="117" y="614"/>
                  </a:cubicBezTo>
                  <a:cubicBezTo>
                    <a:pt x="187" y="790"/>
                    <a:pt x="351" y="893"/>
                    <a:pt x="528" y="893"/>
                  </a:cubicBezTo>
                  <a:cubicBezTo>
                    <a:pt x="585" y="893"/>
                    <a:pt x="644" y="882"/>
                    <a:pt x="702" y="859"/>
                  </a:cubicBezTo>
                  <a:cubicBezTo>
                    <a:pt x="1064" y="719"/>
                    <a:pt x="1076" y="193"/>
                    <a:pt x="713" y="40"/>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8" name="Google Shape;4398;p19"/>
            <p:cNvSpPr/>
            <p:nvPr/>
          </p:nvSpPr>
          <p:spPr>
            <a:xfrm>
              <a:off x="6511150" y="3863750"/>
              <a:ext cx="27175" cy="22275"/>
            </a:xfrm>
            <a:custGeom>
              <a:avLst/>
              <a:gdLst/>
              <a:ahLst/>
              <a:cxnLst/>
              <a:rect l="l" t="t" r="r" b="b"/>
              <a:pathLst>
                <a:path w="1087" h="891" extrusionOk="0">
                  <a:moveTo>
                    <a:pt x="555" y="1"/>
                  </a:moveTo>
                  <a:cubicBezTo>
                    <a:pt x="501" y="1"/>
                    <a:pt x="444" y="12"/>
                    <a:pt x="387" y="36"/>
                  </a:cubicBezTo>
                  <a:cubicBezTo>
                    <a:pt x="13" y="176"/>
                    <a:pt x="1" y="702"/>
                    <a:pt x="364" y="855"/>
                  </a:cubicBezTo>
                  <a:cubicBezTo>
                    <a:pt x="425" y="879"/>
                    <a:pt x="487" y="891"/>
                    <a:pt x="548" y="891"/>
                  </a:cubicBezTo>
                  <a:cubicBezTo>
                    <a:pt x="721" y="891"/>
                    <a:pt x="879" y="797"/>
                    <a:pt x="948" y="632"/>
                  </a:cubicBezTo>
                  <a:cubicBezTo>
                    <a:pt x="1087" y="317"/>
                    <a:pt x="850" y="1"/>
                    <a:pt x="5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9" name="Google Shape;4399;p19"/>
            <p:cNvSpPr/>
            <p:nvPr/>
          </p:nvSpPr>
          <p:spPr>
            <a:xfrm>
              <a:off x="6512075" y="3821750"/>
              <a:ext cx="26300" cy="22400"/>
            </a:xfrm>
            <a:custGeom>
              <a:avLst/>
              <a:gdLst/>
              <a:ahLst/>
              <a:cxnLst/>
              <a:rect l="l" t="t" r="r" b="b"/>
              <a:pathLst>
                <a:path w="1052" h="896" extrusionOk="0">
                  <a:moveTo>
                    <a:pt x="546" y="0"/>
                  </a:moveTo>
                  <a:cubicBezTo>
                    <a:pt x="383" y="0"/>
                    <a:pt x="219" y="88"/>
                    <a:pt x="139" y="265"/>
                  </a:cubicBezTo>
                  <a:cubicBezTo>
                    <a:pt x="1" y="572"/>
                    <a:pt x="239" y="896"/>
                    <a:pt x="543" y="896"/>
                  </a:cubicBezTo>
                  <a:cubicBezTo>
                    <a:pt x="598" y="896"/>
                    <a:pt x="655" y="885"/>
                    <a:pt x="713" y="862"/>
                  </a:cubicBezTo>
                  <a:cubicBezTo>
                    <a:pt x="935" y="780"/>
                    <a:pt x="1052" y="522"/>
                    <a:pt x="958" y="288"/>
                  </a:cubicBezTo>
                  <a:cubicBezTo>
                    <a:pt x="886" y="97"/>
                    <a:pt x="716" y="0"/>
                    <a:pt x="54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0" name="Google Shape;4400;p19"/>
            <p:cNvSpPr/>
            <p:nvPr/>
          </p:nvSpPr>
          <p:spPr>
            <a:xfrm>
              <a:off x="6483100" y="3791675"/>
              <a:ext cx="26325" cy="22275"/>
            </a:xfrm>
            <a:custGeom>
              <a:avLst/>
              <a:gdLst/>
              <a:ahLst/>
              <a:cxnLst/>
              <a:rect l="l" t="t" r="r" b="b"/>
              <a:pathLst>
                <a:path w="1053" h="891" extrusionOk="0">
                  <a:moveTo>
                    <a:pt x="530" y="0"/>
                  </a:moveTo>
                  <a:cubicBezTo>
                    <a:pt x="238" y="0"/>
                    <a:pt x="0" y="301"/>
                    <a:pt x="117" y="602"/>
                  </a:cubicBezTo>
                  <a:cubicBezTo>
                    <a:pt x="195" y="794"/>
                    <a:pt x="367" y="890"/>
                    <a:pt x="540" y="890"/>
                  </a:cubicBezTo>
                  <a:cubicBezTo>
                    <a:pt x="704" y="890"/>
                    <a:pt x="867" y="803"/>
                    <a:pt x="947" y="626"/>
                  </a:cubicBezTo>
                  <a:cubicBezTo>
                    <a:pt x="1053" y="392"/>
                    <a:pt x="947" y="134"/>
                    <a:pt x="713" y="41"/>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1" name="Google Shape;4401;p19"/>
            <p:cNvSpPr/>
            <p:nvPr/>
          </p:nvSpPr>
          <p:spPr>
            <a:xfrm>
              <a:off x="6440950" y="3790850"/>
              <a:ext cx="26350" cy="22200"/>
            </a:xfrm>
            <a:custGeom>
              <a:avLst/>
              <a:gdLst/>
              <a:ahLst/>
              <a:cxnLst/>
              <a:rect l="l" t="t" r="r" b="b"/>
              <a:pathLst>
                <a:path w="1054" h="888" extrusionOk="0">
                  <a:moveTo>
                    <a:pt x="548" y="1"/>
                  </a:moveTo>
                  <a:cubicBezTo>
                    <a:pt x="381" y="1"/>
                    <a:pt x="212" y="91"/>
                    <a:pt x="130" y="273"/>
                  </a:cubicBezTo>
                  <a:cubicBezTo>
                    <a:pt x="0" y="572"/>
                    <a:pt x="236" y="888"/>
                    <a:pt x="540" y="888"/>
                  </a:cubicBezTo>
                  <a:cubicBezTo>
                    <a:pt x="593" y="888"/>
                    <a:pt x="648" y="878"/>
                    <a:pt x="703" y="857"/>
                  </a:cubicBezTo>
                  <a:cubicBezTo>
                    <a:pt x="937" y="776"/>
                    <a:pt x="1054" y="506"/>
                    <a:pt x="949" y="273"/>
                  </a:cubicBezTo>
                  <a:cubicBezTo>
                    <a:pt x="879" y="91"/>
                    <a:pt x="715" y="1"/>
                    <a:pt x="5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2" name="Google Shape;4402;p19"/>
            <p:cNvSpPr/>
            <p:nvPr/>
          </p:nvSpPr>
          <p:spPr>
            <a:xfrm>
              <a:off x="6410275" y="3819725"/>
              <a:ext cx="27200" cy="22275"/>
            </a:xfrm>
            <a:custGeom>
              <a:avLst/>
              <a:gdLst/>
              <a:ahLst/>
              <a:cxnLst/>
              <a:rect l="l" t="t" r="r" b="b"/>
              <a:pathLst>
                <a:path w="1088" h="891" extrusionOk="0">
                  <a:moveTo>
                    <a:pt x="542" y="1"/>
                  </a:moveTo>
                  <a:cubicBezTo>
                    <a:pt x="372" y="1"/>
                    <a:pt x="209" y="101"/>
                    <a:pt x="140" y="264"/>
                  </a:cubicBezTo>
                  <a:cubicBezTo>
                    <a:pt x="0" y="573"/>
                    <a:pt x="243" y="891"/>
                    <a:pt x="550" y="891"/>
                  </a:cubicBezTo>
                  <a:cubicBezTo>
                    <a:pt x="603" y="891"/>
                    <a:pt x="658" y="881"/>
                    <a:pt x="713" y="861"/>
                  </a:cubicBezTo>
                  <a:cubicBezTo>
                    <a:pt x="1076" y="720"/>
                    <a:pt x="1088" y="194"/>
                    <a:pt x="725" y="42"/>
                  </a:cubicBezTo>
                  <a:cubicBezTo>
                    <a:pt x="666" y="14"/>
                    <a:pt x="604" y="1"/>
                    <a:pt x="54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3" name="Google Shape;4403;p19"/>
            <p:cNvSpPr/>
            <p:nvPr/>
          </p:nvSpPr>
          <p:spPr>
            <a:xfrm>
              <a:off x="6410550" y="3861700"/>
              <a:ext cx="26050" cy="22450"/>
            </a:xfrm>
            <a:custGeom>
              <a:avLst/>
              <a:gdLst/>
              <a:ahLst/>
              <a:cxnLst/>
              <a:rect l="l" t="t" r="r" b="b"/>
              <a:pathLst>
                <a:path w="1042" h="898" extrusionOk="0">
                  <a:moveTo>
                    <a:pt x="508" y="1"/>
                  </a:moveTo>
                  <a:cubicBezTo>
                    <a:pt x="453" y="1"/>
                    <a:pt x="396" y="12"/>
                    <a:pt x="340" y="36"/>
                  </a:cubicBezTo>
                  <a:cubicBezTo>
                    <a:pt x="106" y="118"/>
                    <a:pt x="0" y="387"/>
                    <a:pt x="82" y="609"/>
                  </a:cubicBezTo>
                  <a:cubicBezTo>
                    <a:pt x="154" y="801"/>
                    <a:pt x="327" y="897"/>
                    <a:pt x="501" y="897"/>
                  </a:cubicBezTo>
                  <a:cubicBezTo>
                    <a:pt x="667" y="897"/>
                    <a:pt x="833" y="809"/>
                    <a:pt x="913" y="632"/>
                  </a:cubicBezTo>
                  <a:cubicBezTo>
                    <a:pt x="1041" y="317"/>
                    <a:pt x="803" y="1"/>
                    <a:pt x="5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4" name="Google Shape;4404;p19"/>
            <p:cNvSpPr/>
            <p:nvPr/>
          </p:nvSpPr>
          <p:spPr>
            <a:xfrm>
              <a:off x="6408800" y="3904325"/>
              <a:ext cx="12300" cy="11225"/>
            </a:xfrm>
            <a:custGeom>
              <a:avLst/>
              <a:gdLst/>
              <a:ahLst/>
              <a:cxnLst/>
              <a:rect l="l" t="t" r="r" b="b"/>
              <a:pathLst>
                <a:path w="492" h="449" extrusionOk="0">
                  <a:moveTo>
                    <a:pt x="244" y="1"/>
                  </a:moveTo>
                  <a:cubicBezTo>
                    <a:pt x="187" y="1"/>
                    <a:pt x="129" y="21"/>
                    <a:pt x="82" y="62"/>
                  </a:cubicBezTo>
                  <a:cubicBezTo>
                    <a:pt x="0" y="156"/>
                    <a:pt x="0" y="296"/>
                    <a:pt x="82" y="378"/>
                  </a:cubicBezTo>
                  <a:cubicBezTo>
                    <a:pt x="129" y="425"/>
                    <a:pt x="187" y="448"/>
                    <a:pt x="244" y="448"/>
                  </a:cubicBezTo>
                  <a:cubicBezTo>
                    <a:pt x="301" y="448"/>
                    <a:pt x="357" y="425"/>
                    <a:pt x="398" y="378"/>
                  </a:cubicBezTo>
                  <a:cubicBezTo>
                    <a:pt x="492" y="296"/>
                    <a:pt x="492" y="156"/>
                    <a:pt x="398" y="62"/>
                  </a:cubicBezTo>
                  <a:cubicBezTo>
                    <a:pt x="357" y="21"/>
                    <a:pt x="301" y="1"/>
                    <a:pt x="24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5" name="Google Shape;4405;p19"/>
            <p:cNvSpPr/>
            <p:nvPr/>
          </p:nvSpPr>
          <p:spPr>
            <a:xfrm>
              <a:off x="6467000" y="3929675"/>
              <a:ext cx="11425" cy="11050"/>
            </a:xfrm>
            <a:custGeom>
              <a:avLst/>
              <a:gdLst/>
              <a:ahLst/>
              <a:cxnLst/>
              <a:rect l="l" t="t" r="r" b="b"/>
              <a:pathLst>
                <a:path w="457" h="442" extrusionOk="0">
                  <a:moveTo>
                    <a:pt x="229" y="0"/>
                  </a:moveTo>
                  <a:cubicBezTo>
                    <a:pt x="118" y="0"/>
                    <a:pt x="6" y="73"/>
                    <a:pt x="0" y="218"/>
                  </a:cubicBezTo>
                  <a:cubicBezTo>
                    <a:pt x="0" y="347"/>
                    <a:pt x="94" y="440"/>
                    <a:pt x="223" y="440"/>
                  </a:cubicBezTo>
                  <a:cubicBezTo>
                    <a:pt x="229" y="441"/>
                    <a:pt x="236" y="441"/>
                    <a:pt x="242" y="441"/>
                  </a:cubicBezTo>
                  <a:cubicBezTo>
                    <a:pt x="361" y="441"/>
                    <a:pt x="445" y="341"/>
                    <a:pt x="457" y="230"/>
                  </a:cubicBezTo>
                  <a:cubicBezTo>
                    <a:pt x="457" y="76"/>
                    <a:pt x="343" y="0"/>
                    <a:pt x="22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6" name="Google Shape;4406;p19"/>
            <p:cNvSpPr/>
            <p:nvPr/>
          </p:nvSpPr>
          <p:spPr>
            <a:xfrm>
              <a:off x="6525500" y="3906675"/>
              <a:ext cx="13575" cy="10975"/>
            </a:xfrm>
            <a:custGeom>
              <a:avLst/>
              <a:gdLst/>
              <a:ahLst/>
              <a:cxnLst/>
              <a:rect l="l" t="t" r="r" b="b"/>
              <a:pathLst>
                <a:path w="543" h="439" extrusionOk="0">
                  <a:moveTo>
                    <a:pt x="244" y="0"/>
                  </a:moveTo>
                  <a:cubicBezTo>
                    <a:pt x="187" y="0"/>
                    <a:pt x="129" y="21"/>
                    <a:pt x="82" y="62"/>
                  </a:cubicBezTo>
                  <a:cubicBezTo>
                    <a:pt x="0" y="155"/>
                    <a:pt x="0" y="296"/>
                    <a:pt x="82" y="378"/>
                  </a:cubicBezTo>
                  <a:cubicBezTo>
                    <a:pt x="128" y="421"/>
                    <a:pt x="179" y="439"/>
                    <a:pt x="228" y="439"/>
                  </a:cubicBezTo>
                  <a:cubicBezTo>
                    <a:pt x="395" y="439"/>
                    <a:pt x="542" y="233"/>
                    <a:pt x="398" y="62"/>
                  </a:cubicBezTo>
                  <a:cubicBezTo>
                    <a:pt x="357" y="21"/>
                    <a:pt x="301" y="0"/>
                    <a:pt x="2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7" name="Google Shape;4407;p19"/>
            <p:cNvSpPr/>
            <p:nvPr/>
          </p:nvSpPr>
          <p:spPr>
            <a:xfrm>
              <a:off x="6549475" y="3848975"/>
              <a:ext cx="13175" cy="11300"/>
            </a:xfrm>
            <a:custGeom>
              <a:avLst/>
              <a:gdLst/>
              <a:ahLst/>
              <a:cxnLst/>
              <a:rect l="l" t="t" r="r" b="b"/>
              <a:pathLst>
                <a:path w="527" h="452" extrusionOk="0">
                  <a:moveTo>
                    <a:pt x="300" y="1"/>
                  </a:moveTo>
                  <a:cubicBezTo>
                    <a:pt x="245" y="1"/>
                    <a:pt x="189" y="21"/>
                    <a:pt x="141" y="65"/>
                  </a:cubicBezTo>
                  <a:cubicBezTo>
                    <a:pt x="0" y="205"/>
                    <a:pt x="94" y="451"/>
                    <a:pt x="293" y="451"/>
                  </a:cubicBezTo>
                  <a:cubicBezTo>
                    <a:pt x="422" y="451"/>
                    <a:pt x="527" y="358"/>
                    <a:pt x="527" y="229"/>
                  </a:cubicBezTo>
                  <a:cubicBezTo>
                    <a:pt x="527" y="93"/>
                    <a:pt x="418" y="1"/>
                    <a:pt x="30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8" name="Google Shape;4408;p19"/>
            <p:cNvSpPr/>
            <p:nvPr/>
          </p:nvSpPr>
          <p:spPr>
            <a:xfrm>
              <a:off x="6528425" y="3790425"/>
              <a:ext cx="11725" cy="11250"/>
            </a:xfrm>
            <a:custGeom>
              <a:avLst/>
              <a:gdLst/>
              <a:ahLst/>
              <a:cxnLst/>
              <a:rect l="l" t="t" r="r" b="b"/>
              <a:pathLst>
                <a:path w="469" h="450" extrusionOk="0">
                  <a:moveTo>
                    <a:pt x="217" y="0"/>
                  </a:moveTo>
                  <a:cubicBezTo>
                    <a:pt x="105" y="0"/>
                    <a:pt x="0" y="86"/>
                    <a:pt x="0" y="219"/>
                  </a:cubicBezTo>
                  <a:cubicBezTo>
                    <a:pt x="0" y="361"/>
                    <a:pt x="106" y="450"/>
                    <a:pt x="218" y="450"/>
                  </a:cubicBezTo>
                  <a:cubicBezTo>
                    <a:pt x="273" y="450"/>
                    <a:pt x="329" y="429"/>
                    <a:pt x="374" y="383"/>
                  </a:cubicBezTo>
                  <a:cubicBezTo>
                    <a:pt x="468" y="290"/>
                    <a:pt x="468" y="149"/>
                    <a:pt x="374" y="67"/>
                  </a:cubicBezTo>
                  <a:cubicBezTo>
                    <a:pt x="328" y="21"/>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9" name="Google Shape;4409;p19"/>
            <p:cNvSpPr/>
            <p:nvPr/>
          </p:nvSpPr>
          <p:spPr>
            <a:xfrm>
              <a:off x="6468550" y="3765175"/>
              <a:ext cx="13100" cy="11075"/>
            </a:xfrm>
            <a:custGeom>
              <a:avLst/>
              <a:gdLst/>
              <a:ahLst/>
              <a:cxnLst/>
              <a:rect l="l" t="t" r="r" b="b"/>
              <a:pathLst>
                <a:path w="524" h="443" extrusionOk="0">
                  <a:moveTo>
                    <a:pt x="287" y="1"/>
                  </a:moveTo>
                  <a:cubicBezTo>
                    <a:pt x="97" y="1"/>
                    <a:pt x="0" y="238"/>
                    <a:pt x="137" y="375"/>
                  </a:cubicBezTo>
                  <a:cubicBezTo>
                    <a:pt x="183" y="422"/>
                    <a:pt x="241" y="442"/>
                    <a:pt x="298" y="442"/>
                  </a:cubicBezTo>
                  <a:cubicBezTo>
                    <a:pt x="413" y="442"/>
                    <a:pt x="523" y="356"/>
                    <a:pt x="523" y="223"/>
                  </a:cubicBezTo>
                  <a:cubicBezTo>
                    <a:pt x="523" y="106"/>
                    <a:pt x="430" y="1"/>
                    <a:pt x="301" y="1"/>
                  </a:cubicBezTo>
                  <a:cubicBezTo>
                    <a:pt x="296" y="1"/>
                    <a:pt x="292" y="1"/>
                    <a:pt x="2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0" name="Google Shape;4410;p19"/>
            <p:cNvSpPr/>
            <p:nvPr/>
          </p:nvSpPr>
          <p:spPr>
            <a:xfrm>
              <a:off x="6409675" y="3788000"/>
              <a:ext cx="14925" cy="11125"/>
            </a:xfrm>
            <a:custGeom>
              <a:avLst/>
              <a:gdLst/>
              <a:ahLst/>
              <a:cxnLst/>
              <a:rect l="l" t="t" r="r" b="b"/>
              <a:pathLst>
                <a:path w="597" h="445" extrusionOk="0">
                  <a:moveTo>
                    <a:pt x="303" y="0"/>
                  </a:moveTo>
                  <a:cubicBezTo>
                    <a:pt x="246" y="0"/>
                    <a:pt x="187" y="24"/>
                    <a:pt x="141" y="71"/>
                  </a:cubicBezTo>
                  <a:cubicBezTo>
                    <a:pt x="0" y="211"/>
                    <a:pt x="106" y="445"/>
                    <a:pt x="304" y="445"/>
                  </a:cubicBezTo>
                  <a:cubicBezTo>
                    <a:pt x="503" y="445"/>
                    <a:pt x="597" y="211"/>
                    <a:pt x="457" y="71"/>
                  </a:cubicBezTo>
                  <a:cubicBezTo>
                    <a:pt x="416" y="24"/>
                    <a:pt x="360" y="0"/>
                    <a:pt x="30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1" name="Google Shape;4411;p19"/>
            <p:cNvSpPr/>
            <p:nvPr/>
          </p:nvSpPr>
          <p:spPr>
            <a:xfrm>
              <a:off x="6384225" y="3845625"/>
              <a:ext cx="13175" cy="11350"/>
            </a:xfrm>
            <a:custGeom>
              <a:avLst/>
              <a:gdLst/>
              <a:ahLst/>
              <a:cxnLst/>
              <a:rect l="l" t="t" r="r" b="b"/>
              <a:pathLst>
                <a:path w="527" h="454" extrusionOk="0">
                  <a:moveTo>
                    <a:pt x="305" y="0"/>
                  </a:moveTo>
                  <a:cubicBezTo>
                    <a:pt x="106" y="0"/>
                    <a:pt x="0" y="234"/>
                    <a:pt x="141" y="386"/>
                  </a:cubicBezTo>
                  <a:cubicBezTo>
                    <a:pt x="187" y="433"/>
                    <a:pt x="245" y="453"/>
                    <a:pt x="302" y="453"/>
                  </a:cubicBezTo>
                  <a:cubicBezTo>
                    <a:pt x="417" y="453"/>
                    <a:pt x="527" y="367"/>
                    <a:pt x="527" y="234"/>
                  </a:cubicBezTo>
                  <a:cubicBezTo>
                    <a:pt x="527" y="105"/>
                    <a:pt x="433" y="0"/>
                    <a:pt x="30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2" name="Google Shape;4412;p19"/>
            <p:cNvSpPr/>
            <p:nvPr/>
          </p:nvSpPr>
          <p:spPr>
            <a:xfrm>
              <a:off x="6420500" y="3944900"/>
              <a:ext cx="19775" cy="16975"/>
            </a:xfrm>
            <a:custGeom>
              <a:avLst/>
              <a:gdLst/>
              <a:ahLst/>
              <a:cxnLst/>
              <a:rect l="l" t="t" r="r" b="b"/>
              <a:pathLst>
                <a:path w="791" h="679" extrusionOk="0">
                  <a:moveTo>
                    <a:pt x="384" y="1"/>
                  </a:moveTo>
                  <a:cubicBezTo>
                    <a:pt x="261" y="1"/>
                    <a:pt x="139" y="68"/>
                    <a:pt x="82" y="206"/>
                  </a:cubicBezTo>
                  <a:cubicBezTo>
                    <a:pt x="0" y="381"/>
                    <a:pt x="82" y="568"/>
                    <a:pt x="246" y="650"/>
                  </a:cubicBezTo>
                  <a:cubicBezTo>
                    <a:pt x="292" y="670"/>
                    <a:pt x="338" y="678"/>
                    <a:pt x="383" y="678"/>
                  </a:cubicBezTo>
                  <a:cubicBezTo>
                    <a:pt x="609" y="678"/>
                    <a:pt x="790" y="452"/>
                    <a:pt x="702" y="217"/>
                  </a:cubicBezTo>
                  <a:cubicBezTo>
                    <a:pt x="642" y="74"/>
                    <a:pt x="513"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3" name="Google Shape;4413;p19"/>
            <p:cNvSpPr/>
            <p:nvPr/>
          </p:nvSpPr>
          <p:spPr>
            <a:xfrm>
              <a:off x="6504325" y="3946700"/>
              <a:ext cx="20300" cy="16850"/>
            </a:xfrm>
            <a:custGeom>
              <a:avLst/>
              <a:gdLst/>
              <a:ahLst/>
              <a:cxnLst/>
              <a:rect l="l" t="t" r="r" b="b"/>
              <a:pathLst>
                <a:path w="812" h="674" extrusionOk="0">
                  <a:moveTo>
                    <a:pt x="406" y="0"/>
                  </a:moveTo>
                  <a:cubicBezTo>
                    <a:pt x="180" y="0"/>
                    <a:pt x="1" y="227"/>
                    <a:pt x="98" y="461"/>
                  </a:cubicBezTo>
                  <a:cubicBezTo>
                    <a:pt x="143" y="594"/>
                    <a:pt x="268" y="674"/>
                    <a:pt x="402" y="674"/>
                  </a:cubicBezTo>
                  <a:cubicBezTo>
                    <a:pt x="445" y="674"/>
                    <a:pt x="489" y="665"/>
                    <a:pt x="531" y="648"/>
                  </a:cubicBezTo>
                  <a:cubicBezTo>
                    <a:pt x="812" y="543"/>
                    <a:pt x="812" y="145"/>
                    <a:pt x="543" y="28"/>
                  </a:cubicBezTo>
                  <a:cubicBezTo>
                    <a:pt x="497" y="9"/>
                    <a:pt x="450"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4" name="Google Shape;4414;p19"/>
            <p:cNvSpPr/>
            <p:nvPr/>
          </p:nvSpPr>
          <p:spPr>
            <a:xfrm>
              <a:off x="6564975" y="3888625"/>
              <a:ext cx="20600" cy="16775"/>
            </a:xfrm>
            <a:custGeom>
              <a:avLst/>
              <a:gdLst/>
              <a:ahLst/>
              <a:cxnLst/>
              <a:rect l="l" t="t" r="r" b="b"/>
              <a:pathLst>
                <a:path w="824" h="671" extrusionOk="0">
                  <a:moveTo>
                    <a:pt x="412" y="1"/>
                  </a:moveTo>
                  <a:cubicBezTo>
                    <a:pt x="373" y="1"/>
                    <a:pt x="333" y="8"/>
                    <a:pt x="293" y="23"/>
                  </a:cubicBezTo>
                  <a:cubicBezTo>
                    <a:pt x="12" y="129"/>
                    <a:pt x="0" y="526"/>
                    <a:pt x="281" y="643"/>
                  </a:cubicBezTo>
                  <a:cubicBezTo>
                    <a:pt x="324" y="661"/>
                    <a:pt x="368" y="670"/>
                    <a:pt x="412" y="670"/>
                  </a:cubicBezTo>
                  <a:cubicBezTo>
                    <a:pt x="539" y="670"/>
                    <a:pt x="662" y="598"/>
                    <a:pt x="714" y="468"/>
                  </a:cubicBezTo>
                  <a:cubicBezTo>
                    <a:pt x="824" y="238"/>
                    <a:pt x="636" y="1"/>
                    <a:pt x="4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5" name="Google Shape;4415;p19"/>
            <p:cNvSpPr/>
            <p:nvPr/>
          </p:nvSpPr>
          <p:spPr>
            <a:xfrm>
              <a:off x="6566875" y="3804625"/>
              <a:ext cx="19775" cy="16725"/>
            </a:xfrm>
            <a:custGeom>
              <a:avLst/>
              <a:gdLst/>
              <a:ahLst/>
              <a:cxnLst/>
              <a:rect l="l" t="t" r="r" b="b"/>
              <a:pathLst>
                <a:path w="791" h="669" extrusionOk="0">
                  <a:moveTo>
                    <a:pt x="406" y="1"/>
                  </a:moveTo>
                  <a:cubicBezTo>
                    <a:pt x="282" y="1"/>
                    <a:pt x="158" y="68"/>
                    <a:pt x="100" y="201"/>
                  </a:cubicBezTo>
                  <a:cubicBezTo>
                    <a:pt x="0" y="431"/>
                    <a:pt x="181" y="668"/>
                    <a:pt x="410" y="668"/>
                  </a:cubicBezTo>
                  <a:cubicBezTo>
                    <a:pt x="450" y="668"/>
                    <a:pt x="491" y="661"/>
                    <a:pt x="533" y="646"/>
                  </a:cubicBezTo>
                  <a:cubicBezTo>
                    <a:pt x="708" y="576"/>
                    <a:pt x="790" y="388"/>
                    <a:pt x="720" y="213"/>
                  </a:cubicBezTo>
                  <a:cubicBezTo>
                    <a:pt x="661" y="71"/>
                    <a:pt x="533" y="1"/>
                    <a:pt x="4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6" name="Google Shape;4416;p19"/>
            <p:cNvSpPr/>
            <p:nvPr/>
          </p:nvSpPr>
          <p:spPr>
            <a:xfrm>
              <a:off x="6508675" y="3744000"/>
              <a:ext cx="19475" cy="16850"/>
            </a:xfrm>
            <a:custGeom>
              <a:avLst/>
              <a:gdLst/>
              <a:ahLst/>
              <a:cxnLst/>
              <a:rect l="l" t="t" r="r" b="b"/>
              <a:pathLst>
                <a:path w="779" h="674" extrusionOk="0">
                  <a:moveTo>
                    <a:pt x="401" y="1"/>
                  </a:moveTo>
                  <a:cubicBezTo>
                    <a:pt x="182" y="1"/>
                    <a:pt x="0" y="227"/>
                    <a:pt x="88" y="462"/>
                  </a:cubicBezTo>
                  <a:cubicBezTo>
                    <a:pt x="141" y="604"/>
                    <a:pt x="269" y="674"/>
                    <a:pt x="398" y="674"/>
                  </a:cubicBezTo>
                  <a:cubicBezTo>
                    <a:pt x="524" y="674"/>
                    <a:pt x="650" y="607"/>
                    <a:pt x="708" y="474"/>
                  </a:cubicBezTo>
                  <a:cubicBezTo>
                    <a:pt x="778" y="298"/>
                    <a:pt x="708" y="111"/>
                    <a:pt x="533" y="29"/>
                  </a:cubicBezTo>
                  <a:cubicBezTo>
                    <a:pt x="488" y="10"/>
                    <a:pt x="444" y="1"/>
                    <a:pt x="40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7" name="Google Shape;4417;p19"/>
            <p:cNvSpPr/>
            <p:nvPr/>
          </p:nvSpPr>
          <p:spPr>
            <a:xfrm>
              <a:off x="6424300" y="3742325"/>
              <a:ext cx="20350" cy="16850"/>
            </a:xfrm>
            <a:custGeom>
              <a:avLst/>
              <a:gdLst/>
              <a:ahLst/>
              <a:cxnLst/>
              <a:rect l="l" t="t" r="r" b="b"/>
              <a:pathLst>
                <a:path w="814" h="674" extrusionOk="0">
                  <a:moveTo>
                    <a:pt x="410" y="1"/>
                  </a:moveTo>
                  <a:cubicBezTo>
                    <a:pt x="367" y="1"/>
                    <a:pt x="323" y="9"/>
                    <a:pt x="281" y="26"/>
                  </a:cubicBezTo>
                  <a:cubicBezTo>
                    <a:pt x="0" y="131"/>
                    <a:pt x="0" y="529"/>
                    <a:pt x="269" y="646"/>
                  </a:cubicBezTo>
                  <a:cubicBezTo>
                    <a:pt x="316" y="665"/>
                    <a:pt x="362" y="674"/>
                    <a:pt x="406" y="674"/>
                  </a:cubicBezTo>
                  <a:cubicBezTo>
                    <a:pt x="632" y="674"/>
                    <a:pt x="814" y="448"/>
                    <a:pt x="726" y="213"/>
                  </a:cubicBezTo>
                  <a:cubicBezTo>
                    <a:pt x="672" y="80"/>
                    <a:pt x="545" y="1"/>
                    <a:pt x="4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8" name="Google Shape;4418;p19"/>
            <p:cNvSpPr/>
            <p:nvPr/>
          </p:nvSpPr>
          <p:spPr>
            <a:xfrm>
              <a:off x="6364050" y="3800525"/>
              <a:ext cx="22275" cy="17100"/>
            </a:xfrm>
            <a:custGeom>
              <a:avLst/>
              <a:gdLst/>
              <a:ahLst/>
              <a:cxnLst/>
              <a:rect l="l" t="t" r="r" b="b"/>
              <a:pathLst>
                <a:path w="891" h="684" extrusionOk="0">
                  <a:moveTo>
                    <a:pt x="384" y="1"/>
                  </a:moveTo>
                  <a:cubicBezTo>
                    <a:pt x="250" y="1"/>
                    <a:pt x="123" y="78"/>
                    <a:pt x="70" y="201"/>
                  </a:cubicBezTo>
                  <a:cubicBezTo>
                    <a:pt x="0" y="365"/>
                    <a:pt x="70" y="564"/>
                    <a:pt x="246" y="646"/>
                  </a:cubicBezTo>
                  <a:cubicBezTo>
                    <a:pt x="300" y="672"/>
                    <a:pt x="352" y="684"/>
                    <a:pt x="400" y="684"/>
                  </a:cubicBezTo>
                  <a:cubicBezTo>
                    <a:pt x="720" y="684"/>
                    <a:pt x="891" y="178"/>
                    <a:pt x="515" y="26"/>
                  </a:cubicBezTo>
                  <a:cubicBezTo>
                    <a:pt x="472" y="9"/>
                    <a:pt x="428"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9" name="Google Shape;4419;p19"/>
            <p:cNvSpPr/>
            <p:nvPr/>
          </p:nvSpPr>
          <p:spPr>
            <a:xfrm>
              <a:off x="6362000" y="3884525"/>
              <a:ext cx="19775" cy="16725"/>
            </a:xfrm>
            <a:custGeom>
              <a:avLst/>
              <a:gdLst/>
              <a:ahLst/>
              <a:cxnLst/>
              <a:rect l="l" t="t" r="r" b="b"/>
              <a:pathLst>
                <a:path w="791" h="669" extrusionOk="0">
                  <a:moveTo>
                    <a:pt x="387" y="1"/>
                  </a:moveTo>
                  <a:cubicBezTo>
                    <a:pt x="349" y="1"/>
                    <a:pt x="309" y="8"/>
                    <a:pt x="269" y="24"/>
                  </a:cubicBezTo>
                  <a:cubicBezTo>
                    <a:pt x="94" y="94"/>
                    <a:pt x="0" y="293"/>
                    <a:pt x="82" y="456"/>
                  </a:cubicBezTo>
                  <a:cubicBezTo>
                    <a:pt x="135" y="598"/>
                    <a:pt x="260" y="668"/>
                    <a:pt x="386" y="668"/>
                  </a:cubicBezTo>
                  <a:cubicBezTo>
                    <a:pt x="509" y="668"/>
                    <a:pt x="633" y="601"/>
                    <a:pt x="691" y="468"/>
                  </a:cubicBezTo>
                  <a:cubicBezTo>
                    <a:pt x="790" y="239"/>
                    <a:pt x="609"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0" name="Google Shape;4420;p19"/>
            <p:cNvSpPr/>
            <p:nvPr/>
          </p:nvSpPr>
          <p:spPr>
            <a:xfrm>
              <a:off x="6371075" y="3945050"/>
              <a:ext cx="7025" cy="5575"/>
            </a:xfrm>
            <a:custGeom>
              <a:avLst/>
              <a:gdLst/>
              <a:ahLst/>
              <a:cxnLst/>
              <a:rect l="l" t="t" r="r" b="b"/>
              <a:pathLst>
                <a:path w="281" h="223" extrusionOk="0">
                  <a:moveTo>
                    <a:pt x="162" y="1"/>
                  </a:moveTo>
                  <a:cubicBezTo>
                    <a:pt x="135" y="1"/>
                    <a:pt x="105" y="13"/>
                    <a:pt x="82" y="36"/>
                  </a:cubicBezTo>
                  <a:cubicBezTo>
                    <a:pt x="1" y="108"/>
                    <a:pt x="73" y="222"/>
                    <a:pt x="158" y="222"/>
                  </a:cubicBezTo>
                  <a:cubicBezTo>
                    <a:pt x="183" y="222"/>
                    <a:pt x="210" y="212"/>
                    <a:pt x="234" y="188"/>
                  </a:cubicBezTo>
                  <a:cubicBezTo>
                    <a:pt x="281" y="153"/>
                    <a:pt x="281" y="83"/>
                    <a:pt x="234" y="36"/>
                  </a:cubicBezTo>
                  <a:cubicBezTo>
                    <a:pt x="216" y="13"/>
                    <a:pt x="190" y="1"/>
                    <a:pt x="16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1" name="Google Shape;4421;p19"/>
            <p:cNvSpPr/>
            <p:nvPr/>
          </p:nvSpPr>
          <p:spPr>
            <a:xfrm>
              <a:off x="6468750" y="3987225"/>
              <a:ext cx="6675" cy="5550"/>
            </a:xfrm>
            <a:custGeom>
              <a:avLst/>
              <a:gdLst/>
              <a:ahLst/>
              <a:cxnLst/>
              <a:rect l="l" t="t" r="r" b="b"/>
              <a:pathLst>
                <a:path w="267" h="222" extrusionOk="0">
                  <a:moveTo>
                    <a:pt x="113" y="0"/>
                  </a:moveTo>
                  <a:cubicBezTo>
                    <a:pt x="54" y="0"/>
                    <a:pt x="0" y="45"/>
                    <a:pt x="0" y="115"/>
                  </a:cubicBezTo>
                  <a:cubicBezTo>
                    <a:pt x="0" y="174"/>
                    <a:pt x="47" y="221"/>
                    <a:pt x="106" y="221"/>
                  </a:cubicBezTo>
                  <a:cubicBezTo>
                    <a:pt x="110" y="221"/>
                    <a:pt x="115" y="221"/>
                    <a:pt x="119" y="221"/>
                  </a:cubicBezTo>
                  <a:cubicBezTo>
                    <a:pt x="216" y="221"/>
                    <a:pt x="267" y="101"/>
                    <a:pt x="199" y="34"/>
                  </a:cubicBezTo>
                  <a:cubicBezTo>
                    <a:pt x="173" y="11"/>
                    <a:pt x="142" y="0"/>
                    <a:pt x="11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2" name="Google Shape;4422;p19"/>
            <p:cNvSpPr/>
            <p:nvPr/>
          </p:nvSpPr>
          <p:spPr>
            <a:xfrm>
              <a:off x="6566725" y="3949150"/>
              <a:ext cx="7000" cy="5575"/>
            </a:xfrm>
            <a:custGeom>
              <a:avLst/>
              <a:gdLst/>
              <a:ahLst/>
              <a:cxnLst/>
              <a:rect l="l" t="t" r="r" b="b"/>
              <a:pathLst>
                <a:path w="280" h="223" extrusionOk="0">
                  <a:moveTo>
                    <a:pt x="121" y="0"/>
                  </a:moveTo>
                  <a:cubicBezTo>
                    <a:pt x="93" y="0"/>
                    <a:pt x="64" y="11"/>
                    <a:pt x="36" y="36"/>
                  </a:cubicBezTo>
                  <a:cubicBezTo>
                    <a:pt x="1" y="71"/>
                    <a:pt x="1" y="141"/>
                    <a:pt x="36" y="188"/>
                  </a:cubicBezTo>
                  <a:cubicBezTo>
                    <a:pt x="59" y="211"/>
                    <a:pt x="88" y="223"/>
                    <a:pt x="118" y="223"/>
                  </a:cubicBezTo>
                  <a:cubicBezTo>
                    <a:pt x="147" y="223"/>
                    <a:pt x="176" y="211"/>
                    <a:pt x="200" y="188"/>
                  </a:cubicBezTo>
                  <a:cubicBezTo>
                    <a:pt x="280" y="108"/>
                    <a:pt x="211" y="0"/>
                    <a:pt x="1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3" name="Google Shape;4423;p19"/>
            <p:cNvSpPr/>
            <p:nvPr/>
          </p:nvSpPr>
          <p:spPr>
            <a:xfrm>
              <a:off x="6609150" y="3852950"/>
              <a:ext cx="6750" cy="5550"/>
            </a:xfrm>
            <a:custGeom>
              <a:avLst/>
              <a:gdLst/>
              <a:ahLst/>
              <a:cxnLst/>
              <a:rect l="l" t="t" r="r" b="b"/>
              <a:pathLst>
                <a:path w="270" h="222" extrusionOk="0">
                  <a:moveTo>
                    <a:pt x="119" y="1"/>
                  </a:moveTo>
                  <a:cubicBezTo>
                    <a:pt x="64" y="1"/>
                    <a:pt x="12" y="43"/>
                    <a:pt x="12" y="105"/>
                  </a:cubicBezTo>
                  <a:cubicBezTo>
                    <a:pt x="0" y="175"/>
                    <a:pt x="59" y="222"/>
                    <a:pt x="117" y="222"/>
                  </a:cubicBezTo>
                  <a:cubicBezTo>
                    <a:pt x="211" y="222"/>
                    <a:pt x="269" y="105"/>
                    <a:pt x="199" y="35"/>
                  </a:cubicBezTo>
                  <a:cubicBezTo>
                    <a:pt x="176" y="11"/>
                    <a:pt x="147" y="1"/>
                    <a:pt x="11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4" name="Google Shape;4424;p19"/>
            <p:cNvSpPr/>
            <p:nvPr/>
          </p:nvSpPr>
          <p:spPr>
            <a:xfrm>
              <a:off x="6570525" y="3755275"/>
              <a:ext cx="7250" cy="5550"/>
            </a:xfrm>
            <a:custGeom>
              <a:avLst/>
              <a:gdLst/>
              <a:ahLst/>
              <a:cxnLst/>
              <a:rect l="l" t="t" r="r" b="b"/>
              <a:pathLst>
                <a:path w="290" h="222" extrusionOk="0">
                  <a:moveTo>
                    <a:pt x="125" y="0"/>
                  </a:moveTo>
                  <a:cubicBezTo>
                    <a:pt x="99" y="0"/>
                    <a:pt x="72" y="10"/>
                    <a:pt x="48" y="34"/>
                  </a:cubicBezTo>
                  <a:cubicBezTo>
                    <a:pt x="1" y="69"/>
                    <a:pt x="1" y="140"/>
                    <a:pt x="48" y="186"/>
                  </a:cubicBezTo>
                  <a:cubicBezTo>
                    <a:pt x="71" y="210"/>
                    <a:pt x="100" y="221"/>
                    <a:pt x="129" y="221"/>
                  </a:cubicBezTo>
                  <a:cubicBezTo>
                    <a:pt x="159" y="221"/>
                    <a:pt x="188" y="210"/>
                    <a:pt x="211" y="186"/>
                  </a:cubicBezTo>
                  <a:lnTo>
                    <a:pt x="200" y="186"/>
                  </a:lnTo>
                  <a:cubicBezTo>
                    <a:pt x="290" y="114"/>
                    <a:pt x="213" y="0"/>
                    <a:pt x="1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5" name="Google Shape;4425;p19"/>
            <p:cNvSpPr/>
            <p:nvPr/>
          </p:nvSpPr>
          <p:spPr>
            <a:xfrm>
              <a:off x="6474150" y="3712675"/>
              <a:ext cx="6025" cy="5750"/>
            </a:xfrm>
            <a:custGeom>
              <a:avLst/>
              <a:gdLst/>
              <a:ahLst/>
              <a:cxnLst/>
              <a:rect l="l" t="t" r="r" b="b"/>
              <a:pathLst>
                <a:path w="241" h="230" extrusionOk="0">
                  <a:moveTo>
                    <a:pt x="122" y="1"/>
                  </a:moveTo>
                  <a:cubicBezTo>
                    <a:pt x="62" y="1"/>
                    <a:pt x="1" y="42"/>
                    <a:pt x="7" y="124"/>
                  </a:cubicBezTo>
                  <a:cubicBezTo>
                    <a:pt x="18" y="194"/>
                    <a:pt x="71" y="229"/>
                    <a:pt x="122" y="229"/>
                  </a:cubicBezTo>
                  <a:cubicBezTo>
                    <a:pt x="173" y="229"/>
                    <a:pt x="223" y="194"/>
                    <a:pt x="229" y="124"/>
                  </a:cubicBezTo>
                  <a:cubicBezTo>
                    <a:pt x="241" y="42"/>
                    <a:pt x="182" y="1"/>
                    <a:pt x="12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6" name="Google Shape;4426;p19"/>
            <p:cNvSpPr/>
            <p:nvPr/>
          </p:nvSpPr>
          <p:spPr>
            <a:xfrm>
              <a:off x="6375750" y="3751100"/>
              <a:ext cx="7325" cy="5575"/>
            </a:xfrm>
            <a:custGeom>
              <a:avLst/>
              <a:gdLst/>
              <a:ahLst/>
              <a:cxnLst/>
              <a:rect l="l" t="t" r="r" b="b"/>
              <a:pathLst>
                <a:path w="293" h="223" extrusionOk="0">
                  <a:moveTo>
                    <a:pt x="123" y="1"/>
                  </a:moveTo>
                  <a:cubicBezTo>
                    <a:pt x="95" y="1"/>
                    <a:pt x="69" y="9"/>
                    <a:pt x="47" y="26"/>
                  </a:cubicBezTo>
                  <a:cubicBezTo>
                    <a:pt x="0" y="73"/>
                    <a:pt x="0" y="143"/>
                    <a:pt x="47" y="190"/>
                  </a:cubicBezTo>
                  <a:cubicBezTo>
                    <a:pt x="62" y="213"/>
                    <a:pt x="84" y="222"/>
                    <a:pt x="107" y="222"/>
                  </a:cubicBezTo>
                  <a:cubicBezTo>
                    <a:pt x="190" y="222"/>
                    <a:pt x="293" y="101"/>
                    <a:pt x="211" y="37"/>
                  </a:cubicBezTo>
                  <a:cubicBezTo>
                    <a:pt x="186" y="12"/>
                    <a:pt x="154" y="1"/>
                    <a:pt x="12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7" name="Google Shape;4427;p19"/>
            <p:cNvSpPr/>
            <p:nvPr/>
          </p:nvSpPr>
          <p:spPr>
            <a:xfrm>
              <a:off x="6333925" y="3847375"/>
              <a:ext cx="6450" cy="5525"/>
            </a:xfrm>
            <a:custGeom>
              <a:avLst/>
              <a:gdLst/>
              <a:ahLst/>
              <a:cxnLst/>
              <a:rect l="l" t="t" r="r" b="b"/>
              <a:pathLst>
                <a:path w="258" h="221" extrusionOk="0">
                  <a:moveTo>
                    <a:pt x="117" y="0"/>
                  </a:moveTo>
                  <a:cubicBezTo>
                    <a:pt x="47" y="0"/>
                    <a:pt x="0" y="47"/>
                    <a:pt x="0" y="106"/>
                  </a:cubicBezTo>
                  <a:cubicBezTo>
                    <a:pt x="0" y="177"/>
                    <a:pt x="53" y="221"/>
                    <a:pt x="109" y="221"/>
                  </a:cubicBezTo>
                  <a:cubicBezTo>
                    <a:pt x="137" y="221"/>
                    <a:pt x="164" y="210"/>
                    <a:pt x="187" y="188"/>
                  </a:cubicBezTo>
                  <a:cubicBezTo>
                    <a:pt x="258" y="117"/>
                    <a:pt x="211"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8" name="Google Shape;4428;p19"/>
            <p:cNvSpPr/>
            <p:nvPr/>
          </p:nvSpPr>
          <p:spPr>
            <a:xfrm>
              <a:off x="6401200" y="3998125"/>
              <a:ext cx="13475" cy="11100"/>
            </a:xfrm>
            <a:custGeom>
              <a:avLst/>
              <a:gdLst/>
              <a:ahLst/>
              <a:cxnLst/>
              <a:rect l="l" t="t" r="r" b="b"/>
              <a:pathLst>
                <a:path w="539" h="444" extrusionOk="0">
                  <a:moveTo>
                    <a:pt x="271" y="1"/>
                  </a:moveTo>
                  <a:cubicBezTo>
                    <a:pt x="185" y="1"/>
                    <a:pt x="105" y="49"/>
                    <a:pt x="70" y="136"/>
                  </a:cubicBezTo>
                  <a:cubicBezTo>
                    <a:pt x="0" y="285"/>
                    <a:pt x="118" y="443"/>
                    <a:pt x="270" y="443"/>
                  </a:cubicBezTo>
                  <a:cubicBezTo>
                    <a:pt x="296" y="443"/>
                    <a:pt x="323" y="439"/>
                    <a:pt x="351" y="428"/>
                  </a:cubicBezTo>
                  <a:cubicBezTo>
                    <a:pt x="538" y="358"/>
                    <a:pt x="538" y="101"/>
                    <a:pt x="363" y="19"/>
                  </a:cubicBezTo>
                  <a:cubicBezTo>
                    <a:pt x="332" y="7"/>
                    <a:pt x="301" y="1"/>
                    <a:pt x="27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9" name="Google Shape;4429;p19"/>
            <p:cNvSpPr/>
            <p:nvPr/>
          </p:nvSpPr>
          <p:spPr>
            <a:xfrm>
              <a:off x="6527975" y="4000825"/>
              <a:ext cx="13050" cy="11050"/>
            </a:xfrm>
            <a:custGeom>
              <a:avLst/>
              <a:gdLst/>
              <a:ahLst/>
              <a:cxnLst/>
              <a:rect l="l" t="t" r="r" b="b"/>
              <a:pathLst>
                <a:path w="522" h="442" extrusionOk="0">
                  <a:moveTo>
                    <a:pt x="277" y="1"/>
                  </a:moveTo>
                  <a:cubicBezTo>
                    <a:pt x="140" y="1"/>
                    <a:pt x="1" y="125"/>
                    <a:pt x="53" y="297"/>
                  </a:cubicBezTo>
                  <a:cubicBezTo>
                    <a:pt x="89" y="386"/>
                    <a:pt x="173" y="442"/>
                    <a:pt x="263" y="442"/>
                  </a:cubicBezTo>
                  <a:cubicBezTo>
                    <a:pt x="290" y="442"/>
                    <a:pt x="318" y="436"/>
                    <a:pt x="346" y="425"/>
                  </a:cubicBezTo>
                  <a:cubicBezTo>
                    <a:pt x="463" y="390"/>
                    <a:pt x="521" y="250"/>
                    <a:pt x="474" y="133"/>
                  </a:cubicBezTo>
                  <a:cubicBezTo>
                    <a:pt x="432" y="40"/>
                    <a:pt x="355" y="1"/>
                    <a:pt x="27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0" name="Google Shape;4430;p19"/>
            <p:cNvSpPr/>
            <p:nvPr/>
          </p:nvSpPr>
          <p:spPr>
            <a:xfrm>
              <a:off x="6618800" y="3913375"/>
              <a:ext cx="13750" cy="11225"/>
            </a:xfrm>
            <a:custGeom>
              <a:avLst/>
              <a:gdLst/>
              <a:ahLst/>
              <a:cxnLst/>
              <a:rect l="l" t="t" r="r" b="b"/>
              <a:pathLst>
                <a:path w="550" h="449" extrusionOk="0">
                  <a:moveTo>
                    <a:pt x="276" y="1"/>
                  </a:moveTo>
                  <a:cubicBezTo>
                    <a:pt x="251" y="1"/>
                    <a:pt x="225" y="6"/>
                    <a:pt x="199" y="16"/>
                  </a:cubicBezTo>
                  <a:cubicBezTo>
                    <a:pt x="12" y="86"/>
                    <a:pt x="0" y="355"/>
                    <a:pt x="187" y="437"/>
                  </a:cubicBezTo>
                  <a:cubicBezTo>
                    <a:pt x="213" y="445"/>
                    <a:pt x="240" y="449"/>
                    <a:pt x="266" y="449"/>
                  </a:cubicBezTo>
                  <a:cubicBezTo>
                    <a:pt x="357" y="449"/>
                    <a:pt x="443" y="402"/>
                    <a:pt x="480" y="320"/>
                  </a:cubicBezTo>
                  <a:cubicBezTo>
                    <a:pt x="550" y="161"/>
                    <a:pt x="424" y="1"/>
                    <a:pt x="27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1" name="Google Shape;4431;p19"/>
            <p:cNvSpPr/>
            <p:nvPr/>
          </p:nvSpPr>
          <p:spPr>
            <a:xfrm>
              <a:off x="6621725" y="3787525"/>
              <a:ext cx="13175" cy="11125"/>
            </a:xfrm>
            <a:custGeom>
              <a:avLst/>
              <a:gdLst/>
              <a:ahLst/>
              <a:cxnLst/>
              <a:rect l="l" t="t" r="r" b="b"/>
              <a:pathLst>
                <a:path w="527" h="445" extrusionOk="0">
                  <a:moveTo>
                    <a:pt x="267" y="0"/>
                  </a:moveTo>
                  <a:cubicBezTo>
                    <a:pt x="185" y="0"/>
                    <a:pt x="105" y="44"/>
                    <a:pt x="70" y="136"/>
                  </a:cubicBezTo>
                  <a:cubicBezTo>
                    <a:pt x="1" y="286"/>
                    <a:pt x="118" y="444"/>
                    <a:pt x="270" y="444"/>
                  </a:cubicBezTo>
                  <a:cubicBezTo>
                    <a:pt x="296" y="444"/>
                    <a:pt x="323" y="439"/>
                    <a:pt x="351" y="429"/>
                  </a:cubicBezTo>
                  <a:cubicBezTo>
                    <a:pt x="468" y="382"/>
                    <a:pt x="527" y="253"/>
                    <a:pt x="480" y="136"/>
                  </a:cubicBezTo>
                  <a:cubicBezTo>
                    <a:pt x="438" y="47"/>
                    <a:pt x="351" y="0"/>
                    <a:pt x="26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2" name="Google Shape;4432;p19"/>
            <p:cNvSpPr/>
            <p:nvPr/>
          </p:nvSpPr>
          <p:spPr>
            <a:xfrm>
              <a:off x="6533975" y="3696550"/>
              <a:ext cx="13175" cy="11325"/>
            </a:xfrm>
            <a:custGeom>
              <a:avLst/>
              <a:gdLst/>
              <a:ahLst/>
              <a:cxnLst/>
              <a:rect l="l" t="t" r="r" b="b"/>
              <a:pathLst>
                <a:path w="527" h="453" extrusionOk="0">
                  <a:moveTo>
                    <a:pt x="271" y="0"/>
                  </a:moveTo>
                  <a:cubicBezTo>
                    <a:pt x="121" y="0"/>
                    <a:pt x="0" y="156"/>
                    <a:pt x="59" y="313"/>
                  </a:cubicBezTo>
                  <a:cubicBezTo>
                    <a:pt x="94" y="406"/>
                    <a:pt x="179" y="453"/>
                    <a:pt x="265" y="453"/>
                  </a:cubicBezTo>
                  <a:cubicBezTo>
                    <a:pt x="351" y="453"/>
                    <a:pt x="439" y="406"/>
                    <a:pt x="480" y="313"/>
                  </a:cubicBezTo>
                  <a:cubicBezTo>
                    <a:pt x="527" y="207"/>
                    <a:pt x="468" y="79"/>
                    <a:pt x="363" y="20"/>
                  </a:cubicBezTo>
                  <a:cubicBezTo>
                    <a:pt x="332" y="6"/>
                    <a:pt x="301" y="0"/>
                    <a:pt x="27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3" name="Google Shape;4433;p19"/>
            <p:cNvSpPr/>
            <p:nvPr/>
          </p:nvSpPr>
          <p:spPr>
            <a:xfrm>
              <a:off x="6407325" y="3694000"/>
              <a:ext cx="13775" cy="11175"/>
            </a:xfrm>
            <a:custGeom>
              <a:avLst/>
              <a:gdLst/>
              <a:ahLst/>
              <a:cxnLst/>
              <a:rect l="l" t="t" r="r" b="b"/>
              <a:pathLst>
                <a:path w="551" h="447" extrusionOk="0">
                  <a:moveTo>
                    <a:pt x="278" y="1"/>
                  </a:moveTo>
                  <a:cubicBezTo>
                    <a:pt x="251" y="1"/>
                    <a:pt x="224" y="6"/>
                    <a:pt x="200" y="17"/>
                  </a:cubicBezTo>
                  <a:cubicBezTo>
                    <a:pt x="12" y="87"/>
                    <a:pt x="1" y="356"/>
                    <a:pt x="188" y="426"/>
                  </a:cubicBezTo>
                  <a:cubicBezTo>
                    <a:pt x="220" y="440"/>
                    <a:pt x="253" y="447"/>
                    <a:pt x="284" y="447"/>
                  </a:cubicBezTo>
                  <a:cubicBezTo>
                    <a:pt x="432" y="447"/>
                    <a:pt x="550" y="300"/>
                    <a:pt x="492" y="145"/>
                  </a:cubicBezTo>
                  <a:cubicBezTo>
                    <a:pt x="456" y="56"/>
                    <a:pt x="366" y="1"/>
                    <a:pt x="2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4" name="Google Shape;4434;p19"/>
            <p:cNvSpPr/>
            <p:nvPr/>
          </p:nvSpPr>
          <p:spPr>
            <a:xfrm>
              <a:off x="6316375" y="3781275"/>
              <a:ext cx="13475" cy="11225"/>
            </a:xfrm>
            <a:custGeom>
              <a:avLst/>
              <a:gdLst/>
              <a:ahLst/>
              <a:cxnLst/>
              <a:rect l="l" t="t" r="r" b="b"/>
              <a:pathLst>
                <a:path w="539" h="449" extrusionOk="0">
                  <a:moveTo>
                    <a:pt x="267" y="1"/>
                  </a:moveTo>
                  <a:cubicBezTo>
                    <a:pt x="182" y="1"/>
                    <a:pt x="105" y="52"/>
                    <a:pt x="70" y="129"/>
                  </a:cubicBezTo>
                  <a:cubicBezTo>
                    <a:pt x="1" y="289"/>
                    <a:pt x="118" y="448"/>
                    <a:pt x="270" y="448"/>
                  </a:cubicBezTo>
                  <a:cubicBezTo>
                    <a:pt x="296" y="448"/>
                    <a:pt x="324" y="444"/>
                    <a:pt x="351" y="433"/>
                  </a:cubicBezTo>
                  <a:cubicBezTo>
                    <a:pt x="538" y="363"/>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5" name="Google Shape;4435;p19"/>
            <p:cNvSpPr/>
            <p:nvPr/>
          </p:nvSpPr>
          <p:spPr>
            <a:xfrm>
              <a:off x="6311750" y="3907225"/>
              <a:ext cx="15175" cy="11525"/>
            </a:xfrm>
            <a:custGeom>
              <a:avLst/>
              <a:gdLst/>
              <a:ahLst/>
              <a:cxnLst/>
              <a:rect l="l" t="t" r="r" b="b"/>
              <a:pathLst>
                <a:path w="607" h="461" extrusionOk="0">
                  <a:moveTo>
                    <a:pt x="350" y="0"/>
                  </a:moveTo>
                  <a:cubicBezTo>
                    <a:pt x="323" y="0"/>
                    <a:pt x="295" y="5"/>
                    <a:pt x="267" y="16"/>
                  </a:cubicBezTo>
                  <a:cubicBezTo>
                    <a:pt x="1" y="109"/>
                    <a:pt x="102" y="461"/>
                    <a:pt x="328" y="461"/>
                  </a:cubicBezTo>
                  <a:cubicBezTo>
                    <a:pt x="360" y="461"/>
                    <a:pt x="395" y="454"/>
                    <a:pt x="431" y="437"/>
                  </a:cubicBezTo>
                  <a:cubicBezTo>
                    <a:pt x="548" y="391"/>
                    <a:pt x="606" y="262"/>
                    <a:pt x="560" y="145"/>
                  </a:cubicBezTo>
                  <a:cubicBezTo>
                    <a:pt x="524" y="55"/>
                    <a:pt x="440" y="0"/>
                    <a:pt x="3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6" name="Google Shape;4436;p19"/>
            <p:cNvSpPr/>
            <p:nvPr/>
          </p:nvSpPr>
          <p:spPr>
            <a:xfrm>
              <a:off x="6332175" y="3983075"/>
              <a:ext cx="6150" cy="5575"/>
            </a:xfrm>
            <a:custGeom>
              <a:avLst/>
              <a:gdLst/>
              <a:ahLst/>
              <a:cxnLst/>
              <a:rect l="l" t="t" r="r" b="b"/>
              <a:pathLst>
                <a:path w="246" h="223" extrusionOk="0">
                  <a:moveTo>
                    <a:pt x="127" y="1"/>
                  </a:moveTo>
                  <a:cubicBezTo>
                    <a:pt x="99" y="1"/>
                    <a:pt x="70" y="12"/>
                    <a:pt x="47" y="36"/>
                  </a:cubicBezTo>
                  <a:cubicBezTo>
                    <a:pt x="0" y="71"/>
                    <a:pt x="0" y="141"/>
                    <a:pt x="47" y="188"/>
                  </a:cubicBezTo>
                  <a:cubicBezTo>
                    <a:pt x="70" y="211"/>
                    <a:pt x="99" y="223"/>
                    <a:pt x="127" y="223"/>
                  </a:cubicBezTo>
                  <a:cubicBezTo>
                    <a:pt x="155" y="223"/>
                    <a:pt x="181" y="211"/>
                    <a:pt x="199" y="188"/>
                  </a:cubicBezTo>
                  <a:cubicBezTo>
                    <a:pt x="246" y="141"/>
                    <a:pt x="246" y="71"/>
                    <a:pt x="199" y="36"/>
                  </a:cubicBezTo>
                  <a:cubicBezTo>
                    <a:pt x="181" y="12"/>
                    <a:pt x="155" y="1"/>
                    <a:pt x="12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7" name="Google Shape;4437;p19"/>
            <p:cNvSpPr/>
            <p:nvPr/>
          </p:nvSpPr>
          <p:spPr>
            <a:xfrm>
              <a:off x="6467575" y="4042200"/>
              <a:ext cx="6750" cy="5550"/>
            </a:xfrm>
            <a:custGeom>
              <a:avLst/>
              <a:gdLst/>
              <a:ahLst/>
              <a:cxnLst/>
              <a:rect l="l" t="t" r="r" b="b"/>
              <a:pathLst>
                <a:path w="270" h="222" extrusionOk="0">
                  <a:moveTo>
                    <a:pt x="117" y="0"/>
                  </a:moveTo>
                  <a:cubicBezTo>
                    <a:pt x="58" y="0"/>
                    <a:pt x="1" y="42"/>
                    <a:pt x="1" y="104"/>
                  </a:cubicBezTo>
                  <a:cubicBezTo>
                    <a:pt x="1" y="174"/>
                    <a:pt x="47" y="221"/>
                    <a:pt x="118" y="221"/>
                  </a:cubicBezTo>
                  <a:cubicBezTo>
                    <a:pt x="211" y="221"/>
                    <a:pt x="270" y="104"/>
                    <a:pt x="200" y="34"/>
                  </a:cubicBezTo>
                  <a:cubicBezTo>
                    <a:pt x="176" y="11"/>
                    <a:pt x="146"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8" name="Google Shape;4438;p19"/>
            <p:cNvSpPr/>
            <p:nvPr/>
          </p:nvSpPr>
          <p:spPr>
            <a:xfrm>
              <a:off x="6603925" y="3988825"/>
              <a:ext cx="7225" cy="5200"/>
            </a:xfrm>
            <a:custGeom>
              <a:avLst/>
              <a:gdLst/>
              <a:ahLst/>
              <a:cxnLst/>
              <a:rect l="l" t="t" r="r" b="b"/>
              <a:pathLst>
                <a:path w="289" h="208" extrusionOk="0">
                  <a:moveTo>
                    <a:pt x="178" y="1"/>
                  </a:moveTo>
                  <a:cubicBezTo>
                    <a:pt x="97" y="1"/>
                    <a:pt x="0" y="118"/>
                    <a:pt x="80" y="180"/>
                  </a:cubicBezTo>
                  <a:cubicBezTo>
                    <a:pt x="102" y="199"/>
                    <a:pt x="126" y="208"/>
                    <a:pt x="149" y="208"/>
                  </a:cubicBezTo>
                  <a:cubicBezTo>
                    <a:pt x="224" y="208"/>
                    <a:pt x="289" y="120"/>
                    <a:pt x="244" y="40"/>
                  </a:cubicBezTo>
                  <a:cubicBezTo>
                    <a:pt x="228" y="12"/>
                    <a:pt x="204" y="1"/>
                    <a:pt x="1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9" name="Google Shape;4439;p19"/>
            <p:cNvSpPr/>
            <p:nvPr/>
          </p:nvSpPr>
          <p:spPr>
            <a:xfrm>
              <a:off x="6664425" y="3854125"/>
              <a:ext cx="6450" cy="5550"/>
            </a:xfrm>
            <a:custGeom>
              <a:avLst/>
              <a:gdLst/>
              <a:ahLst/>
              <a:cxnLst/>
              <a:rect l="l" t="t" r="r" b="b"/>
              <a:pathLst>
                <a:path w="258" h="222" extrusionOk="0">
                  <a:moveTo>
                    <a:pt x="108" y="1"/>
                  </a:moveTo>
                  <a:cubicBezTo>
                    <a:pt x="52" y="1"/>
                    <a:pt x="0" y="42"/>
                    <a:pt x="0" y="105"/>
                  </a:cubicBezTo>
                  <a:cubicBezTo>
                    <a:pt x="0" y="175"/>
                    <a:pt x="47" y="222"/>
                    <a:pt x="105" y="222"/>
                  </a:cubicBezTo>
                  <a:cubicBezTo>
                    <a:pt x="211" y="222"/>
                    <a:pt x="258" y="105"/>
                    <a:pt x="187" y="35"/>
                  </a:cubicBezTo>
                  <a:cubicBezTo>
                    <a:pt x="164" y="11"/>
                    <a:pt x="135" y="1"/>
                    <a:pt x="1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0" name="Google Shape;4440;p19"/>
            <p:cNvSpPr/>
            <p:nvPr/>
          </p:nvSpPr>
          <p:spPr>
            <a:xfrm>
              <a:off x="6610600" y="3717250"/>
              <a:ext cx="5875" cy="5500"/>
            </a:xfrm>
            <a:custGeom>
              <a:avLst/>
              <a:gdLst/>
              <a:ahLst/>
              <a:cxnLst/>
              <a:rect l="l" t="t" r="r" b="b"/>
              <a:pathLst>
                <a:path w="235" h="220" extrusionOk="0">
                  <a:moveTo>
                    <a:pt x="117" y="1"/>
                  </a:moveTo>
                  <a:cubicBezTo>
                    <a:pt x="58" y="1"/>
                    <a:pt x="1" y="42"/>
                    <a:pt x="1" y="105"/>
                  </a:cubicBezTo>
                  <a:cubicBezTo>
                    <a:pt x="1" y="175"/>
                    <a:pt x="59" y="220"/>
                    <a:pt x="118" y="220"/>
                  </a:cubicBezTo>
                  <a:cubicBezTo>
                    <a:pt x="147" y="220"/>
                    <a:pt x="176" y="209"/>
                    <a:pt x="199" y="186"/>
                  </a:cubicBezTo>
                  <a:cubicBezTo>
                    <a:pt x="235" y="140"/>
                    <a:pt x="235" y="69"/>
                    <a:pt x="199" y="34"/>
                  </a:cubicBezTo>
                  <a:cubicBezTo>
                    <a:pt x="176" y="11"/>
                    <a:pt x="146" y="1"/>
                    <a:pt x="11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1" name="Google Shape;4441;p19"/>
            <p:cNvSpPr/>
            <p:nvPr/>
          </p:nvSpPr>
          <p:spPr>
            <a:xfrm>
              <a:off x="6474600" y="3658150"/>
              <a:ext cx="6450" cy="5675"/>
            </a:xfrm>
            <a:custGeom>
              <a:avLst/>
              <a:gdLst/>
              <a:ahLst/>
              <a:cxnLst/>
              <a:rect l="l" t="t" r="r" b="b"/>
              <a:pathLst>
                <a:path w="258" h="227" extrusionOk="0">
                  <a:moveTo>
                    <a:pt x="153" y="0"/>
                  </a:moveTo>
                  <a:cubicBezTo>
                    <a:pt x="47" y="0"/>
                    <a:pt x="0" y="117"/>
                    <a:pt x="71" y="187"/>
                  </a:cubicBezTo>
                  <a:cubicBezTo>
                    <a:pt x="94" y="215"/>
                    <a:pt x="123" y="226"/>
                    <a:pt x="150" y="226"/>
                  </a:cubicBezTo>
                  <a:cubicBezTo>
                    <a:pt x="206" y="226"/>
                    <a:pt x="258" y="179"/>
                    <a:pt x="258" y="117"/>
                  </a:cubicBezTo>
                  <a:cubicBezTo>
                    <a:pt x="258" y="59"/>
                    <a:pt x="211" y="0"/>
                    <a:pt x="15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2" name="Google Shape;4442;p19"/>
            <p:cNvSpPr/>
            <p:nvPr/>
          </p:nvSpPr>
          <p:spPr>
            <a:xfrm>
              <a:off x="6337725" y="3711625"/>
              <a:ext cx="7075" cy="5625"/>
            </a:xfrm>
            <a:custGeom>
              <a:avLst/>
              <a:gdLst/>
              <a:ahLst/>
              <a:cxnLst/>
              <a:rect l="l" t="t" r="r" b="b"/>
              <a:pathLst>
                <a:path w="283" h="225" extrusionOk="0">
                  <a:moveTo>
                    <a:pt x="123" y="0"/>
                  </a:moveTo>
                  <a:cubicBezTo>
                    <a:pt x="96" y="0"/>
                    <a:pt x="69" y="9"/>
                    <a:pt x="47" y="25"/>
                  </a:cubicBezTo>
                  <a:cubicBezTo>
                    <a:pt x="0" y="72"/>
                    <a:pt x="0" y="142"/>
                    <a:pt x="47" y="189"/>
                  </a:cubicBezTo>
                  <a:cubicBezTo>
                    <a:pt x="72" y="214"/>
                    <a:pt x="100" y="225"/>
                    <a:pt x="126" y="225"/>
                  </a:cubicBezTo>
                  <a:cubicBezTo>
                    <a:pt x="211" y="225"/>
                    <a:pt x="282" y="117"/>
                    <a:pt x="211" y="37"/>
                  </a:cubicBezTo>
                  <a:cubicBezTo>
                    <a:pt x="186" y="12"/>
                    <a:pt x="154" y="0"/>
                    <a:pt x="12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3" name="Google Shape;4443;p19"/>
            <p:cNvSpPr/>
            <p:nvPr/>
          </p:nvSpPr>
          <p:spPr>
            <a:xfrm>
              <a:off x="6277625" y="3846175"/>
              <a:ext cx="7900" cy="5650"/>
            </a:xfrm>
            <a:custGeom>
              <a:avLst/>
              <a:gdLst/>
              <a:ahLst/>
              <a:cxnLst/>
              <a:rect l="l" t="t" r="r" b="b"/>
              <a:pathLst>
                <a:path w="316" h="226" extrusionOk="0">
                  <a:moveTo>
                    <a:pt x="138" y="0"/>
                  </a:moveTo>
                  <a:cubicBezTo>
                    <a:pt x="1" y="0"/>
                    <a:pt x="1" y="225"/>
                    <a:pt x="138" y="225"/>
                  </a:cubicBezTo>
                  <a:cubicBezTo>
                    <a:pt x="145" y="225"/>
                    <a:pt x="151" y="225"/>
                    <a:pt x="158" y="224"/>
                  </a:cubicBezTo>
                  <a:cubicBezTo>
                    <a:pt x="165" y="225"/>
                    <a:pt x="171" y="225"/>
                    <a:pt x="178" y="225"/>
                  </a:cubicBezTo>
                  <a:cubicBezTo>
                    <a:pt x="315" y="225"/>
                    <a:pt x="315" y="0"/>
                    <a:pt x="178" y="0"/>
                  </a:cubicBezTo>
                  <a:cubicBezTo>
                    <a:pt x="171" y="0"/>
                    <a:pt x="165" y="1"/>
                    <a:pt x="158" y="2"/>
                  </a:cubicBezTo>
                  <a:cubicBezTo>
                    <a:pt x="151" y="1"/>
                    <a:pt x="145" y="0"/>
                    <a:pt x="1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4" name="Google Shape;4444;p19"/>
            <p:cNvSpPr/>
            <p:nvPr/>
          </p:nvSpPr>
          <p:spPr>
            <a:xfrm>
              <a:off x="1698450" y="4582475"/>
              <a:ext cx="34175" cy="25650"/>
            </a:xfrm>
            <a:custGeom>
              <a:avLst/>
              <a:gdLst/>
              <a:ahLst/>
              <a:cxnLst/>
              <a:rect l="l" t="t" r="r" b="b"/>
              <a:pathLst>
                <a:path w="1367" h="1026" extrusionOk="0">
                  <a:moveTo>
                    <a:pt x="695" y="0"/>
                  </a:moveTo>
                  <a:cubicBezTo>
                    <a:pt x="564" y="0"/>
                    <a:pt x="432" y="50"/>
                    <a:pt x="328" y="148"/>
                  </a:cubicBezTo>
                  <a:cubicBezTo>
                    <a:pt x="1" y="464"/>
                    <a:pt x="223" y="1014"/>
                    <a:pt x="679" y="1025"/>
                  </a:cubicBezTo>
                  <a:cubicBezTo>
                    <a:pt x="684" y="1026"/>
                    <a:pt x="689" y="1026"/>
                    <a:pt x="693" y="1026"/>
                  </a:cubicBezTo>
                  <a:cubicBezTo>
                    <a:pt x="1140" y="1026"/>
                    <a:pt x="1366" y="484"/>
                    <a:pt x="1065" y="160"/>
                  </a:cubicBezTo>
                  <a:cubicBezTo>
                    <a:pt x="964" y="53"/>
                    <a:pt x="830" y="0"/>
                    <a:pt x="69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5" name="Google Shape;4445;p19"/>
            <p:cNvSpPr/>
            <p:nvPr/>
          </p:nvSpPr>
          <p:spPr>
            <a:xfrm>
              <a:off x="1747675" y="4583525"/>
              <a:ext cx="34450" cy="25550"/>
            </a:xfrm>
            <a:custGeom>
              <a:avLst/>
              <a:gdLst/>
              <a:ahLst/>
              <a:cxnLst/>
              <a:rect l="l" t="t" r="r" b="b"/>
              <a:pathLst>
                <a:path w="1378" h="1022" extrusionOk="0">
                  <a:moveTo>
                    <a:pt x="685" y="1"/>
                  </a:moveTo>
                  <a:cubicBezTo>
                    <a:pt x="238" y="1"/>
                    <a:pt x="0" y="542"/>
                    <a:pt x="313" y="866"/>
                  </a:cubicBezTo>
                  <a:cubicBezTo>
                    <a:pt x="415" y="969"/>
                    <a:pt x="552" y="1022"/>
                    <a:pt x="689" y="1022"/>
                  </a:cubicBezTo>
                  <a:cubicBezTo>
                    <a:pt x="818" y="1022"/>
                    <a:pt x="948" y="975"/>
                    <a:pt x="1050" y="878"/>
                  </a:cubicBezTo>
                  <a:cubicBezTo>
                    <a:pt x="1377" y="562"/>
                    <a:pt x="1155" y="12"/>
                    <a:pt x="699" y="1"/>
                  </a:cubicBezTo>
                  <a:cubicBezTo>
                    <a:pt x="694" y="1"/>
                    <a:pt x="689" y="1"/>
                    <a:pt x="6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6" name="Google Shape;4446;p19"/>
            <p:cNvSpPr/>
            <p:nvPr/>
          </p:nvSpPr>
          <p:spPr>
            <a:xfrm>
              <a:off x="1752950" y="4534300"/>
              <a:ext cx="27125" cy="25775"/>
            </a:xfrm>
            <a:custGeom>
              <a:avLst/>
              <a:gdLst/>
              <a:ahLst/>
              <a:cxnLst/>
              <a:rect l="l" t="t" r="r" b="b"/>
              <a:pathLst>
                <a:path w="1085" h="1031" extrusionOk="0">
                  <a:moveTo>
                    <a:pt x="525" y="0"/>
                  </a:moveTo>
                  <a:cubicBezTo>
                    <a:pt x="266" y="0"/>
                    <a:pt x="16" y="201"/>
                    <a:pt x="8" y="507"/>
                  </a:cubicBezTo>
                  <a:cubicBezTo>
                    <a:pt x="0" y="822"/>
                    <a:pt x="253" y="1031"/>
                    <a:pt x="522" y="1031"/>
                  </a:cubicBezTo>
                  <a:cubicBezTo>
                    <a:pt x="644" y="1031"/>
                    <a:pt x="768" y="988"/>
                    <a:pt x="874" y="893"/>
                  </a:cubicBezTo>
                  <a:cubicBezTo>
                    <a:pt x="1073" y="695"/>
                    <a:pt x="1085" y="367"/>
                    <a:pt x="886" y="156"/>
                  </a:cubicBezTo>
                  <a:cubicBezTo>
                    <a:pt x="782" y="49"/>
                    <a:pt x="653" y="0"/>
                    <a:pt x="5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7" name="Google Shape;4447;p19"/>
            <p:cNvSpPr/>
            <p:nvPr/>
          </p:nvSpPr>
          <p:spPr>
            <a:xfrm>
              <a:off x="1699325" y="4533450"/>
              <a:ext cx="34450" cy="25550"/>
            </a:xfrm>
            <a:custGeom>
              <a:avLst/>
              <a:gdLst/>
              <a:ahLst/>
              <a:cxnLst/>
              <a:rect l="l" t="t" r="r" b="b"/>
              <a:pathLst>
                <a:path w="1378" h="1022" extrusionOk="0">
                  <a:moveTo>
                    <a:pt x="689" y="0"/>
                  </a:moveTo>
                  <a:cubicBezTo>
                    <a:pt x="560" y="0"/>
                    <a:pt x="430" y="47"/>
                    <a:pt x="328" y="144"/>
                  </a:cubicBezTo>
                  <a:cubicBezTo>
                    <a:pt x="1" y="459"/>
                    <a:pt x="223" y="1009"/>
                    <a:pt x="679" y="1021"/>
                  </a:cubicBezTo>
                  <a:cubicBezTo>
                    <a:pt x="684" y="1021"/>
                    <a:pt x="689" y="1021"/>
                    <a:pt x="694" y="1021"/>
                  </a:cubicBezTo>
                  <a:cubicBezTo>
                    <a:pt x="1141" y="1021"/>
                    <a:pt x="1378" y="491"/>
                    <a:pt x="1065" y="155"/>
                  </a:cubicBezTo>
                  <a:cubicBezTo>
                    <a:pt x="963" y="53"/>
                    <a:pt x="826" y="0"/>
                    <a:pt x="68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8" name="Google Shape;4448;p19"/>
            <p:cNvSpPr/>
            <p:nvPr/>
          </p:nvSpPr>
          <p:spPr>
            <a:xfrm>
              <a:off x="1696700" y="4620525"/>
              <a:ext cx="33150" cy="28375"/>
            </a:xfrm>
            <a:custGeom>
              <a:avLst/>
              <a:gdLst/>
              <a:ahLst/>
              <a:cxnLst/>
              <a:rect l="l" t="t" r="r" b="b"/>
              <a:pathLst>
                <a:path w="1326" h="1135" extrusionOk="0">
                  <a:moveTo>
                    <a:pt x="646" y="1"/>
                  </a:moveTo>
                  <a:cubicBezTo>
                    <a:pt x="437" y="1"/>
                    <a:pt x="227" y="115"/>
                    <a:pt x="129" y="346"/>
                  </a:cubicBezTo>
                  <a:cubicBezTo>
                    <a:pt x="0" y="627"/>
                    <a:pt x="129" y="966"/>
                    <a:pt x="421" y="1083"/>
                  </a:cubicBezTo>
                  <a:cubicBezTo>
                    <a:pt x="499" y="1119"/>
                    <a:pt x="577" y="1135"/>
                    <a:pt x="652" y="1135"/>
                  </a:cubicBezTo>
                  <a:cubicBezTo>
                    <a:pt x="1021" y="1135"/>
                    <a:pt x="1326" y="746"/>
                    <a:pt x="1170" y="358"/>
                  </a:cubicBezTo>
                  <a:cubicBezTo>
                    <a:pt x="1075" y="121"/>
                    <a:pt x="861" y="1"/>
                    <a:pt x="64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9" name="Google Shape;4449;p19"/>
            <p:cNvSpPr/>
            <p:nvPr/>
          </p:nvSpPr>
          <p:spPr>
            <a:xfrm>
              <a:off x="1748950" y="4621525"/>
              <a:ext cx="34350" cy="28550"/>
            </a:xfrm>
            <a:custGeom>
              <a:avLst/>
              <a:gdLst/>
              <a:ahLst/>
              <a:cxnLst/>
              <a:rect l="l" t="t" r="r" b="b"/>
              <a:pathLst>
                <a:path w="1374" h="1142" extrusionOk="0">
                  <a:moveTo>
                    <a:pt x="681" y="1"/>
                  </a:moveTo>
                  <a:cubicBezTo>
                    <a:pt x="309" y="1"/>
                    <a:pt x="0" y="385"/>
                    <a:pt x="157" y="785"/>
                  </a:cubicBezTo>
                  <a:cubicBezTo>
                    <a:pt x="246" y="1001"/>
                    <a:pt x="461" y="1141"/>
                    <a:pt x="688" y="1141"/>
                  </a:cubicBezTo>
                  <a:cubicBezTo>
                    <a:pt x="756" y="1141"/>
                    <a:pt x="826" y="1128"/>
                    <a:pt x="894" y="1101"/>
                  </a:cubicBezTo>
                  <a:cubicBezTo>
                    <a:pt x="1362" y="914"/>
                    <a:pt x="1373" y="259"/>
                    <a:pt x="905" y="48"/>
                  </a:cubicBezTo>
                  <a:cubicBezTo>
                    <a:pt x="830" y="16"/>
                    <a:pt x="754" y="1"/>
                    <a:pt x="6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0" name="Google Shape;4450;p19"/>
            <p:cNvSpPr/>
            <p:nvPr/>
          </p:nvSpPr>
          <p:spPr>
            <a:xfrm>
              <a:off x="1787375" y="4584925"/>
              <a:ext cx="34375" cy="28250"/>
            </a:xfrm>
            <a:custGeom>
              <a:avLst/>
              <a:gdLst/>
              <a:ahLst/>
              <a:cxnLst/>
              <a:rect l="l" t="t" r="r" b="b"/>
              <a:pathLst>
                <a:path w="1375" h="1130" extrusionOk="0">
                  <a:moveTo>
                    <a:pt x="684" y="1"/>
                  </a:moveTo>
                  <a:cubicBezTo>
                    <a:pt x="617" y="1"/>
                    <a:pt x="549" y="12"/>
                    <a:pt x="480" y="38"/>
                  </a:cubicBezTo>
                  <a:cubicBezTo>
                    <a:pt x="12" y="226"/>
                    <a:pt x="0" y="881"/>
                    <a:pt x="456" y="1080"/>
                  </a:cubicBezTo>
                  <a:cubicBezTo>
                    <a:pt x="533" y="1113"/>
                    <a:pt x="612" y="1129"/>
                    <a:pt x="690" y="1129"/>
                  </a:cubicBezTo>
                  <a:cubicBezTo>
                    <a:pt x="907" y="1129"/>
                    <a:pt x="1110" y="1003"/>
                    <a:pt x="1205" y="787"/>
                  </a:cubicBezTo>
                  <a:cubicBezTo>
                    <a:pt x="1375" y="398"/>
                    <a:pt x="1068" y="1"/>
                    <a:pt x="6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1" name="Google Shape;4451;p19"/>
            <p:cNvSpPr/>
            <p:nvPr/>
          </p:nvSpPr>
          <p:spPr>
            <a:xfrm>
              <a:off x="1788375" y="4531875"/>
              <a:ext cx="33225" cy="28350"/>
            </a:xfrm>
            <a:custGeom>
              <a:avLst/>
              <a:gdLst/>
              <a:ahLst/>
              <a:cxnLst/>
              <a:rect l="l" t="t" r="r" b="b"/>
              <a:pathLst>
                <a:path w="1329" h="1134" extrusionOk="0">
                  <a:moveTo>
                    <a:pt x="688" y="0"/>
                  </a:moveTo>
                  <a:cubicBezTo>
                    <a:pt x="478" y="0"/>
                    <a:pt x="268" y="112"/>
                    <a:pt x="171" y="335"/>
                  </a:cubicBezTo>
                  <a:cubicBezTo>
                    <a:pt x="1" y="734"/>
                    <a:pt x="308" y="1133"/>
                    <a:pt x="692" y="1133"/>
                  </a:cubicBezTo>
                  <a:cubicBezTo>
                    <a:pt x="758" y="1133"/>
                    <a:pt x="827" y="1122"/>
                    <a:pt x="896" y="1096"/>
                  </a:cubicBezTo>
                  <a:cubicBezTo>
                    <a:pt x="1188" y="979"/>
                    <a:pt x="1329" y="651"/>
                    <a:pt x="1212" y="359"/>
                  </a:cubicBezTo>
                  <a:cubicBezTo>
                    <a:pt x="1122" y="120"/>
                    <a:pt x="905" y="0"/>
                    <a:pt x="6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2" name="Google Shape;4452;p19"/>
            <p:cNvSpPr/>
            <p:nvPr/>
          </p:nvSpPr>
          <p:spPr>
            <a:xfrm>
              <a:off x="1752550" y="4494125"/>
              <a:ext cx="33375" cy="27800"/>
            </a:xfrm>
            <a:custGeom>
              <a:avLst/>
              <a:gdLst/>
              <a:ahLst/>
              <a:cxnLst/>
              <a:rect l="l" t="t" r="r" b="b"/>
              <a:pathLst>
                <a:path w="1335" h="1112" extrusionOk="0">
                  <a:moveTo>
                    <a:pt x="621" y="0"/>
                  </a:moveTo>
                  <a:cubicBezTo>
                    <a:pt x="430" y="0"/>
                    <a:pt x="239" y="96"/>
                    <a:pt x="130" y="324"/>
                  </a:cubicBezTo>
                  <a:cubicBezTo>
                    <a:pt x="1" y="605"/>
                    <a:pt x="130" y="944"/>
                    <a:pt x="422" y="1061"/>
                  </a:cubicBezTo>
                  <a:cubicBezTo>
                    <a:pt x="496" y="1095"/>
                    <a:pt x="573" y="1111"/>
                    <a:pt x="650" y="1111"/>
                  </a:cubicBezTo>
                  <a:cubicBezTo>
                    <a:pt x="866" y="1111"/>
                    <a:pt x="1073" y="985"/>
                    <a:pt x="1159" y="769"/>
                  </a:cubicBezTo>
                  <a:lnTo>
                    <a:pt x="1159" y="781"/>
                  </a:lnTo>
                  <a:cubicBezTo>
                    <a:pt x="1334" y="338"/>
                    <a:pt x="978" y="0"/>
                    <a:pt x="6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3" name="Google Shape;4453;p19"/>
            <p:cNvSpPr/>
            <p:nvPr/>
          </p:nvSpPr>
          <p:spPr>
            <a:xfrm>
              <a:off x="1698150" y="4492575"/>
              <a:ext cx="34350" cy="28425"/>
            </a:xfrm>
            <a:custGeom>
              <a:avLst/>
              <a:gdLst/>
              <a:ahLst/>
              <a:cxnLst/>
              <a:rect l="l" t="t" r="r" b="b"/>
              <a:pathLst>
                <a:path w="1374" h="1137" extrusionOk="0">
                  <a:moveTo>
                    <a:pt x="679" y="1"/>
                  </a:moveTo>
                  <a:cubicBezTo>
                    <a:pt x="613" y="1"/>
                    <a:pt x="546" y="12"/>
                    <a:pt x="480" y="35"/>
                  </a:cubicBezTo>
                  <a:cubicBezTo>
                    <a:pt x="13" y="223"/>
                    <a:pt x="1" y="878"/>
                    <a:pt x="469" y="1088"/>
                  </a:cubicBezTo>
                  <a:cubicBezTo>
                    <a:pt x="544" y="1121"/>
                    <a:pt x="620" y="1136"/>
                    <a:pt x="694" y="1136"/>
                  </a:cubicBezTo>
                  <a:cubicBezTo>
                    <a:pt x="1065" y="1136"/>
                    <a:pt x="1374" y="754"/>
                    <a:pt x="1218" y="363"/>
                  </a:cubicBezTo>
                  <a:cubicBezTo>
                    <a:pt x="1127" y="136"/>
                    <a:pt x="909" y="1"/>
                    <a:pt x="67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4" name="Google Shape;4454;p19"/>
            <p:cNvSpPr/>
            <p:nvPr/>
          </p:nvSpPr>
          <p:spPr>
            <a:xfrm>
              <a:off x="1659750" y="4529400"/>
              <a:ext cx="33175" cy="28275"/>
            </a:xfrm>
            <a:custGeom>
              <a:avLst/>
              <a:gdLst/>
              <a:ahLst/>
              <a:cxnLst/>
              <a:rect l="l" t="t" r="r" b="b"/>
              <a:pathLst>
                <a:path w="1327" h="1131" extrusionOk="0">
                  <a:moveTo>
                    <a:pt x="687" y="0"/>
                  </a:moveTo>
                  <a:cubicBezTo>
                    <a:pt x="309" y="0"/>
                    <a:pt x="0" y="383"/>
                    <a:pt x="156" y="774"/>
                  </a:cubicBezTo>
                  <a:cubicBezTo>
                    <a:pt x="251" y="1010"/>
                    <a:pt x="469" y="1130"/>
                    <a:pt x="686" y="1130"/>
                  </a:cubicBezTo>
                  <a:cubicBezTo>
                    <a:pt x="899" y="1130"/>
                    <a:pt x="1111" y="1016"/>
                    <a:pt x="1209" y="785"/>
                  </a:cubicBezTo>
                  <a:cubicBezTo>
                    <a:pt x="1326" y="505"/>
                    <a:pt x="1198" y="165"/>
                    <a:pt x="917" y="48"/>
                  </a:cubicBezTo>
                  <a:cubicBezTo>
                    <a:pt x="839" y="15"/>
                    <a:pt x="762" y="0"/>
                    <a:pt x="6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5" name="Google Shape;4455;p19"/>
            <p:cNvSpPr/>
            <p:nvPr/>
          </p:nvSpPr>
          <p:spPr>
            <a:xfrm>
              <a:off x="1659850" y="4582475"/>
              <a:ext cx="33125" cy="28175"/>
            </a:xfrm>
            <a:custGeom>
              <a:avLst/>
              <a:gdLst/>
              <a:ahLst/>
              <a:cxnLst/>
              <a:rect l="l" t="t" r="r" b="b"/>
              <a:pathLst>
                <a:path w="1325" h="1127" extrusionOk="0">
                  <a:moveTo>
                    <a:pt x="647" y="1"/>
                  </a:moveTo>
                  <a:cubicBezTo>
                    <a:pt x="578" y="1"/>
                    <a:pt x="506" y="14"/>
                    <a:pt x="433" y="43"/>
                  </a:cubicBezTo>
                  <a:cubicBezTo>
                    <a:pt x="141" y="148"/>
                    <a:pt x="0" y="476"/>
                    <a:pt x="117" y="768"/>
                  </a:cubicBezTo>
                  <a:cubicBezTo>
                    <a:pt x="207" y="1007"/>
                    <a:pt x="421" y="1127"/>
                    <a:pt x="635" y="1127"/>
                  </a:cubicBezTo>
                  <a:cubicBezTo>
                    <a:pt x="842" y="1127"/>
                    <a:pt x="1049" y="1015"/>
                    <a:pt x="1147" y="792"/>
                  </a:cubicBezTo>
                  <a:cubicBezTo>
                    <a:pt x="1325" y="396"/>
                    <a:pt x="1026" y="1"/>
                    <a:pt x="6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6" name="Google Shape;4456;p19"/>
            <p:cNvSpPr/>
            <p:nvPr/>
          </p:nvSpPr>
          <p:spPr>
            <a:xfrm>
              <a:off x="1657500" y="4636200"/>
              <a:ext cx="14950" cy="14225"/>
            </a:xfrm>
            <a:custGeom>
              <a:avLst/>
              <a:gdLst/>
              <a:ahLst/>
              <a:cxnLst/>
              <a:rect l="l" t="t" r="r" b="b"/>
              <a:pathLst>
                <a:path w="598" h="569" extrusionOk="0">
                  <a:moveTo>
                    <a:pt x="315" y="1"/>
                  </a:moveTo>
                  <a:cubicBezTo>
                    <a:pt x="247" y="1"/>
                    <a:pt x="177" y="26"/>
                    <a:pt x="118" y="81"/>
                  </a:cubicBezTo>
                  <a:cubicBezTo>
                    <a:pt x="12" y="187"/>
                    <a:pt x="1" y="362"/>
                    <a:pt x="106" y="479"/>
                  </a:cubicBezTo>
                  <a:cubicBezTo>
                    <a:pt x="164" y="541"/>
                    <a:pt x="237" y="569"/>
                    <a:pt x="310" y="569"/>
                  </a:cubicBezTo>
                  <a:cubicBezTo>
                    <a:pt x="456" y="569"/>
                    <a:pt x="597" y="456"/>
                    <a:pt x="597" y="292"/>
                  </a:cubicBezTo>
                  <a:cubicBezTo>
                    <a:pt x="597" y="116"/>
                    <a:pt x="461" y="1"/>
                    <a:pt x="3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7" name="Google Shape;4457;p19"/>
            <p:cNvSpPr/>
            <p:nvPr/>
          </p:nvSpPr>
          <p:spPr>
            <a:xfrm>
              <a:off x="1731500" y="4668300"/>
              <a:ext cx="16625" cy="14125"/>
            </a:xfrm>
            <a:custGeom>
              <a:avLst/>
              <a:gdLst/>
              <a:ahLst/>
              <a:cxnLst/>
              <a:rect l="l" t="t" r="r" b="b"/>
              <a:pathLst>
                <a:path w="665" h="565" extrusionOk="0">
                  <a:moveTo>
                    <a:pt x="291" y="0"/>
                  </a:moveTo>
                  <a:cubicBezTo>
                    <a:pt x="147" y="0"/>
                    <a:pt x="8" y="107"/>
                    <a:pt x="1" y="272"/>
                  </a:cubicBezTo>
                  <a:cubicBezTo>
                    <a:pt x="1" y="435"/>
                    <a:pt x="117" y="564"/>
                    <a:pt x="281" y="564"/>
                  </a:cubicBezTo>
                  <a:cubicBezTo>
                    <a:pt x="286" y="564"/>
                    <a:pt x="290" y="564"/>
                    <a:pt x="295" y="564"/>
                  </a:cubicBezTo>
                  <a:cubicBezTo>
                    <a:pt x="532" y="564"/>
                    <a:pt x="664" y="268"/>
                    <a:pt x="492" y="84"/>
                  </a:cubicBezTo>
                  <a:cubicBezTo>
                    <a:pt x="434" y="26"/>
                    <a:pt x="362" y="0"/>
                    <a:pt x="29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8" name="Google Shape;4458;p19"/>
            <p:cNvSpPr/>
            <p:nvPr/>
          </p:nvSpPr>
          <p:spPr>
            <a:xfrm>
              <a:off x="1803450" y="4639100"/>
              <a:ext cx="19025" cy="14000"/>
            </a:xfrm>
            <a:custGeom>
              <a:avLst/>
              <a:gdLst/>
              <a:ahLst/>
              <a:cxnLst/>
              <a:rect l="l" t="t" r="r" b="b"/>
              <a:pathLst>
                <a:path w="761" h="560" extrusionOk="0">
                  <a:moveTo>
                    <a:pt x="375" y="1"/>
                  </a:moveTo>
                  <a:cubicBezTo>
                    <a:pt x="129" y="1"/>
                    <a:pt x="0" y="305"/>
                    <a:pt x="176" y="480"/>
                  </a:cubicBezTo>
                  <a:cubicBezTo>
                    <a:pt x="234" y="533"/>
                    <a:pt x="308" y="559"/>
                    <a:pt x="381" y="559"/>
                  </a:cubicBezTo>
                  <a:cubicBezTo>
                    <a:pt x="454" y="559"/>
                    <a:pt x="527" y="533"/>
                    <a:pt x="585" y="480"/>
                  </a:cubicBezTo>
                  <a:cubicBezTo>
                    <a:pt x="761" y="305"/>
                    <a:pt x="632" y="1"/>
                    <a:pt x="37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9" name="Google Shape;4459;p19"/>
            <p:cNvSpPr/>
            <p:nvPr/>
          </p:nvSpPr>
          <p:spPr>
            <a:xfrm>
              <a:off x="1835925" y="4566300"/>
              <a:ext cx="16400" cy="14050"/>
            </a:xfrm>
            <a:custGeom>
              <a:avLst/>
              <a:gdLst/>
              <a:ahLst/>
              <a:cxnLst/>
              <a:rect l="l" t="t" r="r" b="b"/>
              <a:pathLst>
                <a:path w="656" h="562" extrusionOk="0">
                  <a:moveTo>
                    <a:pt x="373" y="1"/>
                  </a:moveTo>
                  <a:cubicBezTo>
                    <a:pt x="305" y="1"/>
                    <a:pt x="235" y="26"/>
                    <a:pt x="176" y="81"/>
                  </a:cubicBezTo>
                  <a:cubicBezTo>
                    <a:pt x="0" y="257"/>
                    <a:pt x="117" y="561"/>
                    <a:pt x="363" y="561"/>
                  </a:cubicBezTo>
                  <a:cubicBezTo>
                    <a:pt x="369" y="562"/>
                    <a:pt x="376" y="562"/>
                    <a:pt x="382" y="562"/>
                  </a:cubicBezTo>
                  <a:cubicBezTo>
                    <a:pt x="526" y="562"/>
                    <a:pt x="655" y="438"/>
                    <a:pt x="655" y="292"/>
                  </a:cubicBezTo>
                  <a:cubicBezTo>
                    <a:pt x="655" y="116"/>
                    <a:pt x="519" y="1"/>
                    <a:pt x="3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0" name="Google Shape;4460;p19"/>
            <p:cNvSpPr/>
            <p:nvPr/>
          </p:nvSpPr>
          <p:spPr>
            <a:xfrm>
              <a:off x="1809100" y="4492100"/>
              <a:ext cx="14850" cy="14225"/>
            </a:xfrm>
            <a:custGeom>
              <a:avLst/>
              <a:gdLst/>
              <a:ahLst/>
              <a:cxnLst/>
              <a:rect l="l" t="t" r="r" b="b"/>
              <a:pathLst>
                <a:path w="594" h="569" extrusionOk="0">
                  <a:moveTo>
                    <a:pt x="287" y="0"/>
                  </a:moveTo>
                  <a:cubicBezTo>
                    <a:pt x="145" y="0"/>
                    <a:pt x="8" y="112"/>
                    <a:pt x="8" y="277"/>
                  </a:cubicBezTo>
                  <a:cubicBezTo>
                    <a:pt x="0" y="452"/>
                    <a:pt x="140" y="568"/>
                    <a:pt x="288" y="568"/>
                  </a:cubicBezTo>
                  <a:cubicBezTo>
                    <a:pt x="357" y="568"/>
                    <a:pt x="429" y="543"/>
                    <a:pt x="488" y="487"/>
                  </a:cubicBezTo>
                  <a:cubicBezTo>
                    <a:pt x="593" y="382"/>
                    <a:pt x="593" y="207"/>
                    <a:pt x="488" y="90"/>
                  </a:cubicBezTo>
                  <a:cubicBezTo>
                    <a:pt x="430" y="28"/>
                    <a:pt x="358" y="0"/>
                    <a:pt x="2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1" name="Google Shape;4461;p19"/>
            <p:cNvSpPr/>
            <p:nvPr/>
          </p:nvSpPr>
          <p:spPr>
            <a:xfrm>
              <a:off x="1733250" y="4460100"/>
              <a:ext cx="16700" cy="14325"/>
            </a:xfrm>
            <a:custGeom>
              <a:avLst/>
              <a:gdLst/>
              <a:ahLst/>
              <a:cxnLst/>
              <a:rect l="l" t="t" r="r" b="b"/>
              <a:pathLst>
                <a:path w="668" h="573" extrusionOk="0">
                  <a:moveTo>
                    <a:pt x="387" y="1"/>
                  </a:moveTo>
                  <a:cubicBezTo>
                    <a:pt x="141" y="1"/>
                    <a:pt x="1" y="293"/>
                    <a:pt x="176" y="480"/>
                  </a:cubicBezTo>
                  <a:cubicBezTo>
                    <a:pt x="236" y="544"/>
                    <a:pt x="310" y="572"/>
                    <a:pt x="382" y="572"/>
                  </a:cubicBezTo>
                  <a:cubicBezTo>
                    <a:pt x="524" y="572"/>
                    <a:pt x="660" y="463"/>
                    <a:pt x="668" y="293"/>
                  </a:cubicBezTo>
                  <a:cubicBezTo>
                    <a:pt x="668" y="141"/>
                    <a:pt x="551"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2" name="Google Shape;4462;p19"/>
            <p:cNvSpPr/>
            <p:nvPr/>
          </p:nvSpPr>
          <p:spPr>
            <a:xfrm>
              <a:off x="1658975" y="4489425"/>
              <a:ext cx="19025" cy="14000"/>
            </a:xfrm>
            <a:custGeom>
              <a:avLst/>
              <a:gdLst/>
              <a:ahLst/>
              <a:cxnLst/>
              <a:rect l="l" t="t" r="r" b="b"/>
              <a:pathLst>
                <a:path w="761" h="560" extrusionOk="0">
                  <a:moveTo>
                    <a:pt x="380" y="1"/>
                  </a:moveTo>
                  <a:cubicBezTo>
                    <a:pt x="307" y="1"/>
                    <a:pt x="234" y="27"/>
                    <a:pt x="176" y="80"/>
                  </a:cubicBezTo>
                  <a:cubicBezTo>
                    <a:pt x="0" y="255"/>
                    <a:pt x="129" y="559"/>
                    <a:pt x="386" y="559"/>
                  </a:cubicBezTo>
                  <a:cubicBezTo>
                    <a:pt x="632" y="559"/>
                    <a:pt x="761" y="255"/>
                    <a:pt x="585" y="80"/>
                  </a:cubicBezTo>
                  <a:cubicBezTo>
                    <a:pt x="527" y="27"/>
                    <a:pt x="453" y="1"/>
                    <a:pt x="38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3" name="Google Shape;4463;p19"/>
            <p:cNvSpPr/>
            <p:nvPr/>
          </p:nvSpPr>
          <p:spPr>
            <a:xfrm>
              <a:off x="1628925" y="4562150"/>
              <a:ext cx="16600" cy="14075"/>
            </a:xfrm>
            <a:custGeom>
              <a:avLst/>
              <a:gdLst/>
              <a:ahLst/>
              <a:cxnLst/>
              <a:rect l="l" t="t" r="r" b="b"/>
              <a:pathLst>
                <a:path w="664" h="563" extrusionOk="0">
                  <a:moveTo>
                    <a:pt x="281" y="1"/>
                  </a:moveTo>
                  <a:cubicBezTo>
                    <a:pt x="127" y="1"/>
                    <a:pt x="9" y="125"/>
                    <a:pt x="9" y="271"/>
                  </a:cubicBezTo>
                  <a:cubicBezTo>
                    <a:pt x="1" y="446"/>
                    <a:pt x="140" y="562"/>
                    <a:pt x="289" y="562"/>
                  </a:cubicBezTo>
                  <a:cubicBezTo>
                    <a:pt x="358" y="562"/>
                    <a:pt x="429" y="537"/>
                    <a:pt x="488" y="481"/>
                  </a:cubicBezTo>
                  <a:cubicBezTo>
                    <a:pt x="664" y="318"/>
                    <a:pt x="547" y="13"/>
                    <a:pt x="301" y="2"/>
                  </a:cubicBezTo>
                  <a:cubicBezTo>
                    <a:pt x="294" y="1"/>
                    <a:pt x="287" y="1"/>
                    <a:pt x="2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4" name="Google Shape;4464;p19"/>
            <p:cNvSpPr/>
            <p:nvPr/>
          </p:nvSpPr>
          <p:spPr>
            <a:xfrm>
              <a:off x="1672700" y="4687650"/>
              <a:ext cx="24900" cy="21150"/>
            </a:xfrm>
            <a:custGeom>
              <a:avLst/>
              <a:gdLst/>
              <a:ahLst/>
              <a:cxnLst/>
              <a:rect l="l" t="t" r="r" b="b"/>
              <a:pathLst>
                <a:path w="996" h="846" extrusionOk="0">
                  <a:moveTo>
                    <a:pt x="483" y="1"/>
                  </a:moveTo>
                  <a:cubicBezTo>
                    <a:pt x="326" y="1"/>
                    <a:pt x="169" y="85"/>
                    <a:pt x="95" y="258"/>
                  </a:cubicBezTo>
                  <a:cubicBezTo>
                    <a:pt x="1" y="469"/>
                    <a:pt x="106" y="714"/>
                    <a:pt x="317" y="808"/>
                  </a:cubicBezTo>
                  <a:cubicBezTo>
                    <a:pt x="374" y="833"/>
                    <a:pt x="432" y="845"/>
                    <a:pt x="488" y="845"/>
                  </a:cubicBezTo>
                  <a:cubicBezTo>
                    <a:pt x="764" y="845"/>
                    <a:pt x="995" y="561"/>
                    <a:pt x="878" y="270"/>
                  </a:cubicBezTo>
                  <a:cubicBezTo>
                    <a:pt x="807" y="91"/>
                    <a:pt x="645" y="1"/>
                    <a:pt x="48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5" name="Google Shape;4465;p19"/>
            <p:cNvSpPr/>
            <p:nvPr/>
          </p:nvSpPr>
          <p:spPr>
            <a:xfrm>
              <a:off x="1778550" y="4689775"/>
              <a:ext cx="25800" cy="21275"/>
            </a:xfrm>
            <a:custGeom>
              <a:avLst/>
              <a:gdLst/>
              <a:ahLst/>
              <a:cxnLst/>
              <a:rect l="l" t="t" r="r" b="b"/>
              <a:pathLst>
                <a:path w="1032" h="851" extrusionOk="0">
                  <a:moveTo>
                    <a:pt x="519" y="0"/>
                  </a:moveTo>
                  <a:cubicBezTo>
                    <a:pt x="239" y="0"/>
                    <a:pt x="1" y="287"/>
                    <a:pt x="119" y="582"/>
                  </a:cubicBezTo>
                  <a:cubicBezTo>
                    <a:pt x="181" y="750"/>
                    <a:pt x="335" y="851"/>
                    <a:pt x="502" y="851"/>
                  </a:cubicBezTo>
                  <a:cubicBezTo>
                    <a:pt x="557" y="851"/>
                    <a:pt x="614" y="840"/>
                    <a:pt x="669" y="816"/>
                  </a:cubicBezTo>
                  <a:cubicBezTo>
                    <a:pt x="1020" y="688"/>
                    <a:pt x="1032" y="185"/>
                    <a:pt x="681" y="33"/>
                  </a:cubicBezTo>
                  <a:cubicBezTo>
                    <a:pt x="627" y="10"/>
                    <a:pt x="572" y="0"/>
                    <a:pt x="5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6" name="Google Shape;4466;p19"/>
            <p:cNvSpPr/>
            <p:nvPr/>
          </p:nvSpPr>
          <p:spPr>
            <a:xfrm>
              <a:off x="1855500" y="4616400"/>
              <a:ext cx="25775" cy="21250"/>
            </a:xfrm>
            <a:custGeom>
              <a:avLst/>
              <a:gdLst/>
              <a:ahLst/>
              <a:cxnLst/>
              <a:rect l="l" t="t" r="r" b="b"/>
              <a:pathLst>
                <a:path w="1031" h="850" extrusionOk="0">
                  <a:moveTo>
                    <a:pt x="510" y="0"/>
                  </a:moveTo>
                  <a:cubicBezTo>
                    <a:pt x="458" y="0"/>
                    <a:pt x="405" y="10"/>
                    <a:pt x="352" y="31"/>
                  </a:cubicBezTo>
                  <a:cubicBezTo>
                    <a:pt x="13" y="172"/>
                    <a:pt x="1" y="663"/>
                    <a:pt x="340" y="815"/>
                  </a:cubicBezTo>
                  <a:cubicBezTo>
                    <a:pt x="393" y="838"/>
                    <a:pt x="448" y="849"/>
                    <a:pt x="504" y="849"/>
                  </a:cubicBezTo>
                  <a:cubicBezTo>
                    <a:pt x="669" y="849"/>
                    <a:pt x="832" y="751"/>
                    <a:pt x="902" y="593"/>
                  </a:cubicBezTo>
                  <a:cubicBezTo>
                    <a:pt x="1031" y="305"/>
                    <a:pt x="798" y="0"/>
                    <a:pt x="51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7" name="Google Shape;4467;p19"/>
            <p:cNvSpPr/>
            <p:nvPr/>
          </p:nvSpPr>
          <p:spPr>
            <a:xfrm>
              <a:off x="1857550" y="4510375"/>
              <a:ext cx="24900" cy="21025"/>
            </a:xfrm>
            <a:custGeom>
              <a:avLst/>
              <a:gdLst/>
              <a:ahLst/>
              <a:cxnLst/>
              <a:rect l="l" t="t" r="r" b="b"/>
              <a:pathLst>
                <a:path w="996" h="841" extrusionOk="0">
                  <a:moveTo>
                    <a:pt x="514" y="0"/>
                  </a:moveTo>
                  <a:cubicBezTo>
                    <a:pt x="358" y="0"/>
                    <a:pt x="204" y="82"/>
                    <a:pt x="129" y="248"/>
                  </a:cubicBezTo>
                  <a:cubicBezTo>
                    <a:pt x="1" y="544"/>
                    <a:pt x="223" y="841"/>
                    <a:pt x="507" y="841"/>
                  </a:cubicBezTo>
                  <a:cubicBezTo>
                    <a:pt x="559" y="841"/>
                    <a:pt x="613" y="831"/>
                    <a:pt x="668" y="809"/>
                  </a:cubicBezTo>
                  <a:cubicBezTo>
                    <a:pt x="890" y="727"/>
                    <a:pt x="995" y="482"/>
                    <a:pt x="913" y="271"/>
                  </a:cubicBezTo>
                  <a:cubicBezTo>
                    <a:pt x="841" y="91"/>
                    <a:pt x="677" y="0"/>
                    <a:pt x="51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8" name="Google Shape;4468;p19"/>
            <p:cNvSpPr/>
            <p:nvPr/>
          </p:nvSpPr>
          <p:spPr>
            <a:xfrm>
              <a:off x="1784100" y="4433725"/>
              <a:ext cx="24650" cy="21150"/>
            </a:xfrm>
            <a:custGeom>
              <a:avLst/>
              <a:gdLst/>
              <a:ahLst/>
              <a:cxnLst/>
              <a:rect l="l" t="t" r="r" b="b"/>
              <a:pathLst>
                <a:path w="986" h="846" extrusionOk="0">
                  <a:moveTo>
                    <a:pt x="506" y="1"/>
                  </a:moveTo>
                  <a:cubicBezTo>
                    <a:pt x="225" y="1"/>
                    <a:pt x="1" y="284"/>
                    <a:pt x="108" y="576"/>
                  </a:cubicBezTo>
                  <a:cubicBezTo>
                    <a:pt x="179" y="755"/>
                    <a:pt x="344" y="845"/>
                    <a:pt x="509" y="845"/>
                  </a:cubicBezTo>
                  <a:cubicBezTo>
                    <a:pt x="669" y="845"/>
                    <a:pt x="828" y="760"/>
                    <a:pt x="903" y="588"/>
                  </a:cubicBezTo>
                  <a:cubicBezTo>
                    <a:pt x="985" y="377"/>
                    <a:pt x="891" y="132"/>
                    <a:pt x="681" y="38"/>
                  </a:cubicBezTo>
                  <a:cubicBezTo>
                    <a:pt x="622" y="12"/>
                    <a:pt x="563" y="1"/>
                    <a:pt x="5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9" name="Google Shape;4469;p19"/>
            <p:cNvSpPr/>
            <p:nvPr/>
          </p:nvSpPr>
          <p:spPr>
            <a:xfrm>
              <a:off x="1677100" y="4431625"/>
              <a:ext cx="25775" cy="21225"/>
            </a:xfrm>
            <a:custGeom>
              <a:avLst/>
              <a:gdLst/>
              <a:ahLst/>
              <a:cxnLst/>
              <a:rect l="l" t="t" r="r" b="b"/>
              <a:pathLst>
                <a:path w="1031" h="849" extrusionOk="0">
                  <a:moveTo>
                    <a:pt x="518" y="1"/>
                  </a:moveTo>
                  <a:cubicBezTo>
                    <a:pt x="467" y="1"/>
                    <a:pt x="414" y="10"/>
                    <a:pt x="363" y="28"/>
                  </a:cubicBezTo>
                  <a:cubicBezTo>
                    <a:pt x="12" y="169"/>
                    <a:pt x="0" y="660"/>
                    <a:pt x="351" y="812"/>
                  </a:cubicBezTo>
                  <a:cubicBezTo>
                    <a:pt x="409" y="837"/>
                    <a:pt x="467" y="849"/>
                    <a:pt x="523" y="849"/>
                  </a:cubicBezTo>
                  <a:cubicBezTo>
                    <a:pt x="805" y="849"/>
                    <a:pt x="1030" y="556"/>
                    <a:pt x="913" y="262"/>
                  </a:cubicBezTo>
                  <a:cubicBezTo>
                    <a:pt x="850" y="100"/>
                    <a:pt x="690" y="1"/>
                    <a:pt x="51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0" name="Google Shape;4470;p19"/>
            <p:cNvSpPr/>
            <p:nvPr/>
          </p:nvSpPr>
          <p:spPr>
            <a:xfrm>
              <a:off x="1600175" y="4505000"/>
              <a:ext cx="25775" cy="21150"/>
            </a:xfrm>
            <a:custGeom>
              <a:avLst/>
              <a:gdLst/>
              <a:ahLst/>
              <a:cxnLst/>
              <a:rect l="l" t="t" r="r" b="b"/>
              <a:pathLst>
                <a:path w="1031" h="846" extrusionOk="0">
                  <a:moveTo>
                    <a:pt x="516" y="0"/>
                  </a:moveTo>
                  <a:cubicBezTo>
                    <a:pt x="354" y="0"/>
                    <a:pt x="198" y="98"/>
                    <a:pt x="129" y="252"/>
                  </a:cubicBezTo>
                  <a:cubicBezTo>
                    <a:pt x="1" y="549"/>
                    <a:pt x="232" y="845"/>
                    <a:pt x="518" y="845"/>
                  </a:cubicBezTo>
                  <a:cubicBezTo>
                    <a:pt x="570" y="845"/>
                    <a:pt x="625" y="835"/>
                    <a:pt x="679" y="814"/>
                  </a:cubicBezTo>
                  <a:cubicBezTo>
                    <a:pt x="1018" y="685"/>
                    <a:pt x="1030" y="194"/>
                    <a:pt x="691" y="42"/>
                  </a:cubicBezTo>
                  <a:cubicBezTo>
                    <a:pt x="634" y="13"/>
                    <a:pt x="575" y="0"/>
                    <a:pt x="51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1" name="Google Shape;4471;p19"/>
            <p:cNvSpPr/>
            <p:nvPr/>
          </p:nvSpPr>
          <p:spPr>
            <a:xfrm>
              <a:off x="1599000" y="4611125"/>
              <a:ext cx="24900" cy="21275"/>
            </a:xfrm>
            <a:custGeom>
              <a:avLst/>
              <a:gdLst/>
              <a:ahLst/>
              <a:cxnLst/>
              <a:rect l="l" t="t" r="r" b="b"/>
              <a:pathLst>
                <a:path w="996" h="851" extrusionOk="0">
                  <a:moveTo>
                    <a:pt x="485" y="1"/>
                  </a:moveTo>
                  <a:cubicBezTo>
                    <a:pt x="435" y="1"/>
                    <a:pt x="382" y="10"/>
                    <a:pt x="328" y="32"/>
                  </a:cubicBezTo>
                  <a:cubicBezTo>
                    <a:pt x="106" y="113"/>
                    <a:pt x="1" y="359"/>
                    <a:pt x="83" y="581"/>
                  </a:cubicBezTo>
                  <a:cubicBezTo>
                    <a:pt x="154" y="760"/>
                    <a:pt x="316" y="851"/>
                    <a:pt x="478" y="851"/>
                  </a:cubicBezTo>
                  <a:cubicBezTo>
                    <a:pt x="635" y="851"/>
                    <a:pt x="792" y="766"/>
                    <a:pt x="867" y="593"/>
                  </a:cubicBezTo>
                  <a:cubicBezTo>
                    <a:pt x="996" y="305"/>
                    <a:pt x="771" y="1"/>
                    <a:pt x="4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2" name="Google Shape;4472;p19"/>
            <p:cNvSpPr/>
            <p:nvPr/>
          </p:nvSpPr>
          <p:spPr>
            <a:xfrm>
              <a:off x="1611300" y="4687675"/>
              <a:ext cx="7925" cy="7275"/>
            </a:xfrm>
            <a:custGeom>
              <a:avLst/>
              <a:gdLst/>
              <a:ahLst/>
              <a:cxnLst/>
              <a:rect l="l" t="t" r="r" b="b"/>
              <a:pathLst>
                <a:path w="317" h="291" extrusionOk="0">
                  <a:moveTo>
                    <a:pt x="169" y="0"/>
                  </a:moveTo>
                  <a:cubicBezTo>
                    <a:pt x="130" y="0"/>
                    <a:pt x="90" y="15"/>
                    <a:pt x="59" y="46"/>
                  </a:cubicBezTo>
                  <a:cubicBezTo>
                    <a:pt x="0" y="105"/>
                    <a:pt x="0" y="187"/>
                    <a:pt x="59" y="245"/>
                  </a:cubicBezTo>
                  <a:cubicBezTo>
                    <a:pt x="90" y="276"/>
                    <a:pt x="129" y="291"/>
                    <a:pt x="167" y="291"/>
                  </a:cubicBezTo>
                  <a:cubicBezTo>
                    <a:pt x="243" y="291"/>
                    <a:pt x="316" y="234"/>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3" name="Google Shape;4473;p19"/>
            <p:cNvSpPr/>
            <p:nvPr/>
          </p:nvSpPr>
          <p:spPr>
            <a:xfrm>
              <a:off x="1733550" y="4740900"/>
              <a:ext cx="8500" cy="7325"/>
            </a:xfrm>
            <a:custGeom>
              <a:avLst/>
              <a:gdLst/>
              <a:ahLst/>
              <a:cxnLst/>
              <a:rect l="l" t="t" r="r" b="b"/>
              <a:pathLst>
                <a:path w="340" h="293" extrusionOk="0">
                  <a:moveTo>
                    <a:pt x="148" y="1"/>
                  </a:moveTo>
                  <a:cubicBezTo>
                    <a:pt x="72" y="1"/>
                    <a:pt x="0" y="55"/>
                    <a:pt x="0" y="140"/>
                  </a:cubicBezTo>
                  <a:cubicBezTo>
                    <a:pt x="0" y="222"/>
                    <a:pt x="59" y="292"/>
                    <a:pt x="141" y="292"/>
                  </a:cubicBezTo>
                  <a:cubicBezTo>
                    <a:pt x="269" y="292"/>
                    <a:pt x="340" y="140"/>
                    <a:pt x="258" y="47"/>
                  </a:cubicBezTo>
                  <a:cubicBezTo>
                    <a:pt x="226" y="15"/>
                    <a:pt x="186" y="1"/>
                    <a:pt x="1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4" name="Google Shape;4474;p19"/>
            <p:cNvSpPr/>
            <p:nvPr/>
          </p:nvSpPr>
          <p:spPr>
            <a:xfrm>
              <a:off x="1857275" y="4692650"/>
              <a:ext cx="7900" cy="7275"/>
            </a:xfrm>
            <a:custGeom>
              <a:avLst/>
              <a:gdLst/>
              <a:ahLst/>
              <a:cxnLst/>
              <a:rect l="l" t="t" r="r" b="b"/>
              <a:pathLst>
                <a:path w="316" h="291" extrusionOk="0">
                  <a:moveTo>
                    <a:pt x="169" y="0"/>
                  </a:moveTo>
                  <a:cubicBezTo>
                    <a:pt x="130" y="0"/>
                    <a:pt x="90" y="15"/>
                    <a:pt x="59" y="46"/>
                  </a:cubicBezTo>
                  <a:cubicBezTo>
                    <a:pt x="0" y="105"/>
                    <a:pt x="0" y="187"/>
                    <a:pt x="59" y="245"/>
                  </a:cubicBezTo>
                  <a:cubicBezTo>
                    <a:pt x="90" y="276"/>
                    <a:pt x="129" y="291"/>
                    <a:pt x="167" y="291"/>
                  </a:cubicBezTo>
                  <a:cubicBezTo>
                    <a:pt x="243" y="291"/>
                    <a:pt x="316" y="233"/>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5" name="Google Shape;4475;p19"/>
            <p:cNvSpPr/>
            <p:nvPr/>
          </p:nvSpPr>
          <p:spPr>
            <a:xfrm>
              <a:off x="1909625" y="4571050"/>
              <a:ext cx="8800" cy="7250"/>
            </a:xfrm>
            <a:custGeom>
              <a:avLst/>
              <a:gdLst/>
              <a:ahLst/>
              <a:cxnLst/>
              <a:rect l="l" t="t" r="r" b="b"/>
              <a:pathLst>
                <a:path w="352" h="290" extrusionOk="0">
                  <a:moveTo>
                    <a:pt x="204" y="1"/>
                  </a:moveTo>
                  <a:cubicBezTo>
                    <a:pt x="170" y="1"/>
                    <a:pt x="135" y="14"/>
                    <a:pt x="106" y="44"/>
                  </a:cubicBezTo>
                  <a:cubicBezTo>
                    <a:pt x="0" y="125"/>
                    <a:pt x="70" y="289"/>
                    <a:pt x="199" y="289"/>
                  </a:cubicBezTo>
                  <a:cubicBezTo>
                    <a:pt x="281" y="289"/>
                    <a:pt x="340" y="231"/>
                    <a:pt x="351" y="160"/>
                  </a:cubicBezTo>
                  <a:cubicBezTo>
                    <a:pt x="351" y="64"/>
                    <a:pt x="280" y="1"/>
                    <a:pt x="20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6" name="Google Shape;4476;p19"/>
            <p:cNvSpPr/>
            <p:nvPr/>
          </p:nvSpPr>
          <p:spPr>
            <a:xfrm>
              <a:off x="1862225" y="4447625"/>
              <a:ext cx="7650" cy="7350"/>
            </a:xfrm>
            <a:custGeom>
              <a:avLst/>
              <a:gdLst/>
              <a:ahLst/>
              <a:cxnLst/>
              <a:rect l="l" t="t" r="r" b="b"/>
              <a:pathLst>
                <a:path w="306" h="294" extrusionOk="0">
                  <a:moveTo>
                    <a:pt x="155" y="1"/>
                  </a:moveTo>
                  <a:cubicBezTo>
                    <a:pt x="77" y="1"/>
                    <a:pt x="1" y="61"/>
                    <a:pt x="1" y="149"/>
                  </a:cubicBezTo>
                  <a:cubicBezTo>
                    <a:pt x="1" y="234"/>
                    <a:pt x="73" y="294"/>
                    <a:pt x="148" y="294"/>
                  </a:cubicBezTo>
                  <a:cubicBezTo>
                    <a:pt x="187" y="294"/>
                    <a:pt x="227" y="278"/>
                    <a:pt x="258" y="242"/>
                  </a:cubicBezTo>
                  <a:cubicBezTo>
                    <a:pt x="305" y="196"/>
                    <a:pt x="305" y="102"/>
                    <a:pt x="258" y="44"/>
                  </a:cubicBezTo>
                  <a:cubicBezTo>
                    <a:pt x="229" y="14"/>
                    <a:pt x="192" y="1"/>
                    <a:pt x="1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7" name="Google Shape;4477;p19"/>
            <p:cNvSpPr/>
            <p:nvPr/>
          </p:nvSpPr>
          <p:spPr>
            <a:xfrm>
              <a:off x="1739100" y="4394400"/>
              <a:ext cx="8800" cy="7225"/>
            </a:xfrm>
            <a:custGeom>
              <a:avLst/>
              <a:gdLst/>
              <a:ahLst/>
              <a:cxnLst/>
              <a:rect l="l" t="t" r="r" b="b"/>
              <a:pathLst>
                <a:path w="352" h="289" extrusionOk="0">
                  <a:moveTo>
                    <a:pt x="205" y="1"/>
                  </a:moveTo>
                  <a:cubicBezTo>
                    <a:pt x="170" y="1"/>
                    <a:pt x="135" y="14"/>
                    <a:pt x="106" y="43"/>
                  </a:cubicBezTo>
                  <a:cubicBezTo>
                    <a:pt x="1" y="125"/>
                    <a:pt x="71" y="289"/>
                    <a:pt x="200" y="289"/>
                  </a:cubicBezTo>
                  <a:cubicBezTo>
                    <a:pt x="281" y="289"/>
                    <a:pt x="340" y="230"/>
                    <a:pt x="352" y="160"/>
                  </a:cubicBezTo>
                  <a:cubicBezTo>
                    <a:pt x="352" y="64"/>
                    <a:pt x="280" y="1"/>
                    <a:pt x="20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8" name="Google Shape;4478;p19"/>
            <p:cNvSpPr/>
            <p:nvPr/>
          </p:nvSpPr>
          <p:spPr>
            <a:xfrm>
              <a:off x="1616275" y="4442625"/>
              <a:ext cx="7850" cy="6675"/>
            </a:xfrm>
            <a:custGeom>
              <a:avLst/>
              <a:gdLst/>
              <a:ahLst/>
              <a:cxnLst/>
              <a:rect l="l" t="t" r="r" b="b"/>
              <a:pathLst>
                <a:path w="314" h="267" extrusionOk="0">
                  <a:moveTo>
                    <a:pt x="158" y="1"/>
                  </a:moveTo>
                  <a:cubicBezTo>
                    <a:pt x="123" y="1"/>
                    <a:pt x="88" y="15"/>
                    <a:pt x="59" y="45"/>
                  </a:cubicBezTo>
                  <a:cubicBezTo>
                    <a:pt x="0" y="103"/>
                    <a:pt x="0" y="185"/>
                    <a:pt x="59" y="244"/>
                  </a:cubicBezTo>
                  <a:cubicBezTo>
                    <a:pt x="84" y="260"/>
                    <a:pt x="109" y="267"/>
                    <a:pt x="134" y="267"/>
                  </a:cubicBezTo>
                  <a:cubicBezTo>
                    <a:pt x="234" y="267"/>
                    <a:pt x="314" y="148"/>
                    <a:pt x="257" y="45"/>
                  </a:cubicBezTo>
                  <a:cubicBezTo>
                    <a:pt x="228" y="15"/>
                    <a:pt x="193" y="1"/>
                    <a:pt x="15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9" name="Google Shape;4479;p19"/>
            <p:cNvSpPr/>
            <p:nvPr/>
          </p:nvSpPr>
          <p:spPr>
            <a:xfrm>
              <a:off x="1562825" y="4564225"/>
              <a:ext cx="8725" cy="7350"/>
            </a:xfrm>
            <a:custGeom>
              <a:avLst/>
              <a:gdLst/>
              <a:ahLst/>
              <a:cxnLst/>
              <a:rect l="l" t="t" r="r" b="b"/>
              <a:pathLst>
                <a:path w="349" h="294" extrusionOk="0">
                  <a:moveTo>
                    <a:pt x="161" y="1"/>
                  </a:moveTo>
                  <a:cubicBezTo>
                    <a:pt x="79" y="1"/>
                    <a:pt x="21" y="59"/>
                    <a:pt x="9" y="141"/>
                  </a:cubicBezTo>
                  <a:cubicBezTo>
                    <a:pt x="1" y="232"/>
                    <a:pt x="79" y="293"/>
                    <a:pt x="159" y="293"/>
                  </a:cubicBezTo>
                  <a:cubicBezTo>
                    <a:pt x="193" y="293"/>
                    <a:pt x="227" y="282"/>
                    <a:pt x="255" y="258"/>
                  </a:cubicBezTo>
                  <a:cubicBezTo>
                    <a:pt x="348" y="164"/>
                    <a:pt x="290" y="1"/>
                    <a:pt x="16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0" name="Google Shape;4480;p19"/>
            <p:cNvSpPr/>
            <p:nvPr/>
          </p:nvSpPr>
          <p:spPr>
            <a:xfrm>
              <a:off x="1648725" y="4754625"/>
              <a:ext cx="16625" cy="14325"/>
            </a:xfrm>
            <a:custGeom>
              <a:avLst/>
              <a:gdLst/>
              <a:ahLst/>
              <a:cxnLst/>
              <a:rect l="l" t="t" r="r" b="b"/>
              <a:pathLst>
                <a:path w="665" h="573" extrusionOk="0">
                  <a:moveTo>
                    <a:pt x="328" y="1"/>
                  </a:moveTo>
                  <a:cubicBezTo>
                    <a:pt x="223" y="1"/>
                    <a:pt x="118" y="59"/>
                    <a:pt x="71" y="176"/>
                  </a:cubicBezTo>
                  <a:cubicBezTo>
                    <a:pt x="1" y="317"/>
                    <a:pt x="71" y="480"/>
                    <a:pt x="211" y="551"/>
                  </a:cubicBezTo>
                  <a:cubicBezTo>
                    <a:pt x="249" y="566"/>
                    <a:pt x="286" y="572"/>
                    <a:pt x="322" y="572"/>
                  </a:cubicBezTo>
                  <a:cubicBezTo>
                    <a:pt x="512" y="572"/>
                    <a:pt x="664" y="383"/>
                    <a:pt x="586" y="176"/>
                  </a:cubicBezTo>
                  <a:cubicBezTo>
                    <a:pt x="539" y="59"/>
                    <a:pt x="434" y="1"/>
                    <a:pt x="3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1" name="Google Shape;4481;p19"/>
            <p:cNvSpPr/>
            <p:nvPr/>
          </p:nvSpPr>
          <p:spPr>
            <a:xfrm>
              <a:off x="1808200" y="4757875"/>
              <a:ext cx="17200" cy="14250"/>
            </a:xfrm>
            <a:custGeom>
              <a:avLst/>
              <a:gdLst/>
              <a:ahLst/>
              <a:cxnLst/>
              <a:rect l="l" t="t" r="r" b="b"/>
              <a:pathLst>
                <a:path w="688" h="570" extrusionOk="0">
                  <a:moveTo>
                    <a:pt x="347" y="1"/>
                  </a:moveTo>
                  <a:cubicBezTo>
                    <a:pt x="161" y="1"/>
                    <a:pt x="1" y="189"/>
                    <a:pt x="80" y="385"/>
                  </a:cubicBezTo>
                  <a:cubicBezTo>
                    <a:pt x="124" y="501"/>
                    <a:pt x="230" y="570"/>
                    <a:pt x="340" y="570"/>
                  </a:cubicBezTo>
                  <a:cubicBezTo>
                    <a:pt x="374" y="570"/>
                    <a:pt x="409" y="563"/>
                    <a:pt x="442" y="549"/>
                  </a:cubicBezTo>
                  <a:cubicBezTo>
                    <a:pt x="676" y="456"/>
                    <a:pt x="688" y="128"/>
                    <a:pt x="454" y="23"/>
                  </a:cubicBezTo>
                  <a:cubicBezTo>
                    <a:pt x="418" y="8"/>
                    <a:pt x="382"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2" name="Google Shape;4482;p19"/>
            <p:cNvSpPr/>
            <p:nvPr/>
          </p:nvSpPr>
          <p:spPr>
            <a:xfrm>
              <a:off x="1923375" y="4647650"/>
              <a:ext cx="17200" cy="14225"/>
            </a:xfrm>
            <a:custGeom>
              <a:avLst/>
              <a:gdLst/>
              <a:ahLst/>
              <a:cxnLst/>
              <a:rect l="l" t="t" r="r" b="b"/>
              <a:pathLst>
                <a:path w="688" h="569" extrusionOk="0">
                  <a:moveTo>
                    <a:pt x="349" y="1"/>
                  </a:moveTo>
                  <a:cubicBezTo>
                    <a:pt x="316" y="1"/>
                    <a:pt x="281" y="7"/>
                    <a:pt x="246" y="21"/>
                  </a:cubicBezTo>
                  <a:cubicBezTo>
                    <a:pt x="12" y="115"/>
                    <a:pt x="0" y="442"/>
                    <a:pt x="234" y="548"/>
                  </a:cubicBezTo>
                  <a:cubicBezTo>
                    <a:pt x="268" y="562"/>
                    <a:pt x="303" y="568"/>
                    <a:pt x="338" y="568"/>
                  </a:cubicBezTo>
                  <a:cubicBezTo>
                    <a:pt x="448" y="568"/>
                    <a:pt x="555" y="502"/>
                    <a:pt x="608" y="396"/>
                  </a:cubicBezTo>
                  <a:cubicBezTo>
                    <a:pt x="688" y="207"/>
                    <a:pt x="539" y="1"/>
                    <a:pt x="3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3" name="Google Shape;4483;p19"/>
            <p:cNvSpPr/>
            <p:nvPr/>
          </p:nvSpPr>
          <p:spPr>
            <a:xfrm>
              <a:off x="1926675" y="4488625"/>
              <a:ext cx="16600" cy="14125"/>
            </a:xfrm>
            <a:custGeom>
              <a:avLst/>
              <a:gdLst/>
              <a:ahLst/>
              <a:cxnLst/>
              <a:rect l="l" t="t" r="r" b="b"/>
              <a:pathLst>
                <a:path w="664" h="565" extrusionOk="0">
                  <a:moveTo>
                    <a:pt x="344" y="0"/>
                  </a:moveTo>
                  <a:cubicBezTo>
                    <a:pt x="240" y="0"/>
                    <a:pt x="136" y="56"/>
                    <a:pt x="90" y="170"/>
                  </a:cubicBezTo>
                  <a:cubicBezTo>
                    <a:pt x="1" y="359"/>
                    <a:pt x="148" y="565"/>
                    <a:pt x="345" y="565"/>
                  </a:cubicBezTo>
                  <a:cubicBezTo>
                    <a:pt x="380" y="565"/>
                    <a:pt x="416" y="558"/>
                    <a:pt x="453" y="544"/>
                  </a:cubicBezTo>
                  <a:cubicBezTo>
                    <a:pt x="593" y="486"/>
                    <a:pt x="664" y="322"/>
                    <a:pt x="605" y="182"/>
                  </a:cubicBezTo>
                  <a:cubicBezTo>
                    <a:pt x="563" y="62"/>
                    <a:pt x="454" y="0"/>
                    <a:pt x="3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4" name="Google Shape;4484;p19"/>
            <p:cNvSpPr/>
            <p:nvPr/>
          </p:nvSpPr>
          <p:spPr>
            <a:xfrm>
              <a:off x="1816025" y="4373700"/>
              <a:ext cx="17200" cy="14175"/>
            </a:xfrm>
            <a:custGeom>
              <a:avLst/>
              <a:gdLst/>
              <a:ahLst/>
              <a:cxnLst/>
              <a:rect l="l" t="t" r="r" b="b"/>
              <a:pathLst>
                <a:path w="688" h="567" extrusionOk="0">
                  <a:moveTo>
                    <a:pt x="331" y="1"/>
                  </a:moveTo>
                  <a:cubicBezTo>
                    <a:pt x="300" y="1"/>
                    <a:pt x="267" y="6"/>
                    <a:pt x="235" y="17"/>
                  </a:cubicBezTo>
                  <a:cubicBezTo>
                    <a:pt x="1" y="111"/>
                    <a:pt x="1" y="438"/>
                    <a:pt x="235" y="544"/>
                  </a:cubicBezTo>
                  <a:cubicBezTo>
                    <a:pt x="271" y="559"/>
                    <a:pt x="309" y="566"/>
                    <a:pt x="347" y="566"/>
                  </a:cubicBezTo>
                  <a:cubicBezTo>
                    <a:pt x="453" y="566"/>
                    <a:pt x="554" y="507"/>
                    <a:pt x="597" y="403"/>
                  </a:cubicBezTo>
                  <a:cubicBezTo>
                    <a:pt x="688" y="202"/>
                    <a:pt x="527" y="1"/>
                    <a:pt x="3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5" name="Google Shape;4485;p19"/>
            <p:cNvSpPr/>
            <p:nvPr/>
          </p:nvSpPr>
          <p:spPr>
            <a:xfrm>
              <a:off x="1656050" y="4370400"/>
              <a:ext cx="17200" cy="14225"/>
            </a:xfrm>
            <a:custGeom>
              <a:avLst/>
              <a:gdLst/>
              <a:ahLst/>
              <a:cxnLst/>
              <a:rect l="l" t="t" r="r" b="b"/>
              <a:pathLst>
                <a:path w="688" h="569" extrusionOk="0">
                  <a:moveTo>
                    <a:pt x="348" y="0"/>
                  </a:moveTo>
                  <a:cubicBezTo>
                    <a:pt x="314" y="0"/>
                    <a:pt x="279" y="7"/>
                    <a:pt x="246" y="21"/>
                  </a:cubicBezTo>
                  <a:cubicBezTo>
                    <a:pt x="12" y="114"/>
                    <a:pt x="0" y="442"/>
                    <a:pt x="234" y="547"/>
                  </a:cubicBezTo>
                  <a:cubicBezTo>
                    <a:pt x="272" y="562"/>
                    <a:pt x="309" y="569"/>
                    <a:pt x="345" y="569"/>
                  </a:cubicBezTo>
                  <a:cubicBezTo>
                    <a:pt x="535" y="569"/>
                    <a:pt x="687" y="381"/>
                    <a:pt x="608" y="184"/>
                  </a:cubicBezTo>
                  <a:cubicBezTo>
                    <a:pt x="564" y="68"/>
                    <a:pt x="458" y="0"/>
                    <a:pt x="3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6" name="Google Shape;4486;p19"/>
            <p:cNvSpPr/>
            <p:nvPr/>
          </p:nvSpPr>
          <p:spPr>
            <a:xfrm>
              <a:off x="1540875" y="4480775"/>
              <a:ext cx="17200" cy="14100"/>
            </a:xfrm>
            <a:custGeom>
              <a:avLst/>
              <a:gdLst/>
              <a:ahLst/>
              <a:cxnLst/>
              <a:rect l="l" t="t" r="r" b="b"/>
              <a:pathLst>
                <a:path w="688" h="564" extrusionOk="0">
                  <a:moveTo>
                    <a:pt x="338" y="0"/>
                  </a:moveTo>
                  <a:cubicBezTo>
                    <a:pt x="233" y="0"/>
                    <a:pt x="131" y="65"/>
                    <a:pt x="80" y="168"/>
                  </a:cubicBezTo>
                  <a:cubicBezTo>
                    <a:pt x="0" y="366"/>
                    <a:pt x="147" y="564"/>
                    <a:pt x="336" y="564"/>
                  </a:cubicBezTo>
                  <a:cubicBezTo>
                    <a:pt x="370" y="564"/>
                    <a:pt x="406" y="557"/>
                    <a:pt x="442" y="543"/>
                  </a:cubicBezTo>
                  <a:cubicBezTo>
                    <a:pt x="676" y="449"/>
                    <a:pt x="688" y="121"/>
                    <a:pt x="454" y="28"/>
                  </a:cubicBezTo>
                  <a:cubicBezTo>
                    <a:pt x="416" y="9"/>
                    <a:pt x="377" y="0"/>
                    <a:pt x="3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7" name="Google Shape;4487;p19"/>
            <p:cNvSpPr/>
            <p:nvPr/>
          </p:nvSpPr>
          <p:spPr>
            <a:xfrm>
              <a:off x="1537600" y="4639900"/>
              <a:ext cx="17175" cy="14200"/>
            </a:xfrm>
            <a:custGeom>
              <a:avLst/>
              <a:gdLst/>
              <a:ahLst/>
              <a:cxnLst/>
              <a:rect l="l" t="t" r="r" b="b"/>
              <a:pathLst>
                <a:path w="687" h="568" extrusionOk="0">
                  <a:moveTo>
                    <a:pt x="330" y="1"/>
                  </a:moveTo>
                  <a:cubicBezTo>
                    <a:pt x="298" y="1"/>
                    <a:pt x="266" y="6"/>
                    <a:pt x="234" y="15"/>
                  </a:cubicBezTo>
                  <a:cubicBezTo>
                    <a:pt x="0" y="109"/>
                    <a:pt x="0" y="437"/>
                    <a:pt x="222" y="542"/>
                  </a:cubicBezTo>
                  <a:cubicBezTo>
                    <a:pt x="262" y="560"/>
                    <a:pt x="302" y="568"/>
                    <a:pt x="341" y="568"/>
                  </a:cubicBezTo>
                  <a:cubicBezTo>
                    <a:pt x="530" y="568"/>
                    <a:pt x="686" y="373"/>
                    <a:pt x="608" y="179"/>
                  </a:cubicBezTo>
                  <a:cubicBezTo>
                    <a:pt x="562" y="68"/>
                    <a:pt x="450" y="1"/>
                    <a:pt x="33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8" name="Google Shape;4488;p19"/>
            <p:cNvSpPr/>
            <p:nvPr/>
          </p:nvSpPr>
          <p:spPr>
            <a:xfrm>
              <a:off x="1561275" y="4735650"/>
              <a:ext cx="7625" cy="7275"/>
            </a:xfrm>
            <a:custGeom>
              <a:avLst/>
              <a:gdLst/>
              <a:ahLst/>
              <a:cxnLst/>
              <a:rect l="l" t="t" r="r" b="b"/>
              <a:pathLst>
                <a:path w="305" h="291" extrusionOk="0">
                  <a:moveTo>
                    <a:pt x="158" y="0"/>
                  </a:moveTo>
                  <a:cubicBezTo>
                    <a:pt x="119" y="0"/>
                    <a:pt x="79" y="14"/>
                    <a:pt x="47" y="46"/>
                  </a:cubicBezTo>
                  <a:cubicBezTo>
                    <a:pt x="1" y="105"/>
                    <a:pt x="1" y="186"/>
                    <a:pt x="47" y="245"/>
                  </a:cubicBezTo>
                  <a:cubicBezTo>
                    <a:pt x="79" y="276"/>
                    <a:pt x="118" y="290"/>
                    <a:pt x="156" y="290"/>
                  </a:cubicBezTo>
                  <a:cubicBezTo>
                    <a:pt x="232" y="290"/>
                    <a:pt x="305" y="233"/>
                    <a:pt x="305" y="140"/>
                  </a:cubicBezTo>
                  <a:cubicBezTo>
                    <a:pt x="305" y="55"/>
                    <a:pt x="233" y="0"/>
                    <a:pt x="15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9" name="Google Shape;4489;p19"/>
            <p:cNvSpPr/>
            <p:nvPr/>
          </p:nvSpPr>
          <p:spPr>
            <a:xfrm>
              <a:off x="1732075" y="4810225"/>
              <a:ext cx="8800" cy="7300"/>
            </a:xfrm>
            <a:custGeom>
              <a:avLst/>
              <a:gdLst/>
              <a:ahLst/>
              <a:cxnLst/>
              <a:rect l="l" t="t" r="r" b="b"/>
              <a:pathLst>
                <a:path w="352" h="292" extrusionOk="0">
                  <a:moveTo>
                    <a:pt x="148" y="0"/>
                  </a:moveTo>
                  <a:cubicBezTo>
                    <a:pt x="73" y="0"/>
                    <a:pt x="1" y="55"/>
                    <a:pt x="1" y="140"/>
                  </a:cubicBezTo>
                  <a:cubicBezTo>
                    <a:pt x="1" y="222"/>
                    <a:pt x="59" y="292"/>
                    <a:pt x="141" y="292"/>
                  </a:cubicBezTo>
                  <a:cubicBezTo>
                    <a:pt x="270" y="292"/>
                    <a:pt x="352" y="140"/>
                    <a:pt x="258" y="46"/>
                  </a:cubicBezTo>
                  <a:cubicBezTo>
                    <a:pt x="227" y="15"/>
                    <a:pt x="187" y="0"/>
                    <a:pt x="1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90" name="Google Shape;4490;p19"/>
            <p:cNvSpPr/>
            <p:nvPr/>
          </p:nvSpPr>
          <p:spPr>
            <a:xfrm>
              <a:off x="1904350" y="4742350"/>
              <a:ext cx="9975" cy="7325"/>
            </a:xfrm>
            <a:custGeom>
              <a:avLst/>
              <a:gdLst/>
              <a:ahLst/>
              <a:cxnLst/>
              <a:rect l="l" t="t" r="r" b="b"/>
              <a:pathLst>
                <a:path w="399" h="293" extrusionOk="0">
                  <a:moveTo>
                    <a:pt x="200" y="0"/>
                  </a:moveTo>
                  <a:cubicBezTo>
                    <a:pt x="71" y="0"/>
                    <a:pt x="1" y="164"/>
                    <a:pt x="106" y="258"/>
                  </a:cubicBezTo>
                  <a:cubicBezTo>
                    <a:pt x="135" y="281"/>
                    <a:pt x="170" y="293"/>
                    <a:pt x="205" y="293"/>
                  </a:cubicBezTo>
                  <a:cubicBezTo>
                    <a:pt x="240" y="293"/>
                    <a:pt x="276" y="281"/>
                    <a:pt x="305" y="258"/>
                  </a:cubicBezTo>
                  <a:cubicBezTo>
                    <a:pt x="398" y="164"/>
                    <a:pt x="340" y="0"/>
                    <a:pt x="20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91" name="Google Shape;4491;p19"/>
            <p:cNvSpPr/>
            <p:nvPr/>
          </p:nvSpPr>
          <p:spPr>
            <a:xfrm>
              <a:off x="1979225" y="4572525"/>
              <a:ext cx="8800" cy="7225"/>
            </a:xfrm>
            <a:custGeom>
              <a:avLst/>
              <a:gdLst/>
              <a:ahLst/>
              <a:cxnLst/>
              <a:rect l="l" t="t" r="r" b="b"/>
              <a:pathLst>
                <a:path w="352" h="289" extrusionOk="0">
                  <a:moveTo>
                    <a:pt x="206" y="0"/>
                  </a:moveTo>
                  <a:cubicBezTo>
                    <a:pt x="171" y="0"/>
                    <a:pt x="136" y="13"/>
                    <a:pt x="106" y="43"/>
                  </a:cubicBezTo>
                  <a:cubicBezTo>
                    <a:pt x="1" y="125"/>
                    <a:pt x="71" y="289"/>
                    <a:pt x="200" y="289"/>
                  </a:cubicBezTo>
                  <a:cubicBezTo>
                    <a:pt x="281" y="289"/>
                    <a:pt x="340" y="230"/>
                    <a:pt x="352" y="148"/>
                  </a:cubicBezTo>
                  <a:cubicBezTo>
                    <a:pt x="352" y="61"/>
                    <a:pt x="281" y="0"/>
                    <a:pt x="2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92" name="Google Shape;4492;p19"/>
            <p:cNvSpPr/>
            <p:nvPr/>
          </p:nvSpPr>
          <p:spPr>
            <a:xfrm>
              <a:off x="1911675" y="4399575"/>
              <a:ext cx="9675" cy="7250"/>
            </a:xfrm>
            <a:custGeom>
              <a:avLst/>
              <a:gdLst/>
              <a:ahLst/>
              <a:cxnLst/>
              <a:rect l="l" t="t" r="r" b="b"/>
              <a:pathLst>
                <a:path w="387" h="290" extrusionOk="0">
                  <a:moveTo>
                    <a:pt x="187" y="0"/>
                  </a:moveTo>
                  <a:cubicBezTo>
                    <a:pt x="59" y="0"/>
                    <a:pt x="0" y="152"/>
                    <a:pt x="94" y="246"/>
                  </a:cubicBezTo>
                  <a:cubicBezTo>
                    <a:pt x="123" y="275"/>
                    <a:pt x="158" y="290"/>
                    <a:pt x="193" y="290"/>
                  </a:cubicBezTo>
                  <a:cubicBezTo>
                    <a:pt x="228" y="290"/>
                    <a:pt x="263" y="275"/>
                    <a:pt x="293" y="246"/>
                  </a:cubicBezTo>
                  <a:cubicBezTo>
                    <a:pt x="386" y="152"/>
                    <a:pt x="328" y="0"/>
                    <a:pt x="1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93" name="Google Shape;4493;p19"/>
            <p:cNvSpPr/>
            <p:nvPr/>
          </p:nvSpPr>
          <p:spPr>
            <a:xfrm>
              <a:off x="1741600" y="4326150"/>
              <a:ext cx="8350" cy="5950"/>
            </a:xfrm>
            <a:custGeom>
              <a:avLst/>
              <a:gdLst/>
              <a:ahLst/>
              <a:cxnLst/>
              <a:rect l="l" t="t" r="r" b="b"/>
              <a:pathLst>
                <a:path w="334" h="238" extrusionOk="0">
                  <a:moveTo>
                    <a:pt x="165" y="1"/>
                  </a:moveTo>
                  <a:cubicBezTo>
                    <a:pt x="105" y="1"/>
                    <a:pt x="47" y="36"/>
                    <a:pt x="29" y="106"/>
                  </a:cubicBezTo>
                  <a:cubicBezTo>
                    <a:pt x="0" y="194"/>
                    <a:pt x="82" y="238"/>
                    <a:pt x="165" y="238"/>
                  </a:cubicBezTo>
                  <a:cubicBezTo>
                    <a:pt x="249" y="238"/>
                    <a:pt x="334" y="194"/>
                    <a:pt x="310" y="106"/>
                  </a:cubicBezTo>
                  <a:cubicBezTo>
                    <a:pt x="287" y="36"/>
                    <a:pt x="225" y="1"/>
                    <a:pt x="16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94" name="Google Shape;4494;p19"/>
            <p:cNvSpPr/>
            <p:nvPr/>
          </p:nvSpPr>
          <p:spPr>
            <a:xfrm>
              <a:off x="1567125" y="4392850"/>
              <a:ext cx="9675" cy="7325"/>
            </a:xfrm>
            <a:custGeom>
              <a:avLst/>
              <a:gdLst/>
              <a:ahLst/>
              <a:cxnLst/>
              <a:rect l="l" t="t" r="r" b="b"/>
              <a:pathLst>
                <a:path w="387" h="293" extrusionOk="0">
                  <a:moveTo>
                    <a:pt x="194" y="0"/>
                  </a:moveTo>
                  <a:cubicBezTo>
                    <a:pt x="159" y="0"/>
                    <a:pt x="123" y="12"/>
                    <a:pt x="94" y="35"/>
                  </a:cubicBezTo>
                  <a:cubicBezTo>
                    <a:pt x="1" y="129"/>
                    <a:pt x="59" y="292"/>
                    <a:pt x="200" y="292"/>
                  </a:cubicBezTo>
                  <a:cubicBezTo>
                    <a:pt x="328" y="292"/>
                    <a:pt x="387" y="129"/>
                    <a:pt x="293" y="35"/>
                  </a:cubicBezTo>
                  <a:cubicBezTo>
                    <a:pt x="264" y="12"/>
                    <a:pt x="229" y="0"/>
                    <a:pt x="19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95" name="Google Shape;4495;p19"/>
            <p:cNvSpPr/>
            <p:nvPr/>
          </p:nvSpPr>
          <p:spPr>
            <a:xfrm>
              <a:off x="1493075" y="4562675"/>
              <a:ext cx="8050" cy="7225"/>
            </a:xfrm>
            <a:custGeom>
              <a:avLst/>
              <a:gdLst/>
              <a:ahLst/>
              <a:cxnLst/>
              <a:rect l="l" t="t" r="r" b="b"/>
              <a:pathLst>
                <a:path w="322" h="289" extrusionOk="0">
                  <a:moveTo>
                    <a:pt x="137" y="0"/>
                  </a:moveTo>
                  <a:cubicBezTo>
                    <a:pt x="1" y="0"/>
                    <a:pt x="1" y="289"/>
                    <a:pt x="137" y="289"/>
                  </a:cubicBezTo>
                  <a:cubicBezTo>
                    <a:pt x="146" y="289"/>
                    <a:pt x="156" y="288"/>
                    <a:pt x="167" y="285"/>
                  </a:cubicBezTo>
                  <a:cubicBezTo>
                    <a:pt x="176" y="288"/>
                    <a:pt x="185" y="289"/>
                    <a:pt x="194" y="289"/>
                  </a:cubicBezTo>
                  <a:cubicBezTo>
                    <a:pt x="321" y="289"/>
                    <a:pt x="321" y="0"/>
                    <a:pt x="194" y="0"/>
                  </a:cubicBezTo>
                  <a:cubicBezTo>
                    <a:pt x="185" y="0"/>
                    <a:pt x="176" y="1"/>
                    <a:pt x="167" y="4"/>
                  </a:cubicBezTo>
                  <a:cubicBezTo>
                    <a:pt x="156" y="1"/>
                    <a:pt x="146" y="0"/>
                    <a:pt x="13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4496" name="Google Shape;4496;p19"/>
          <p:cNvGrpSpPr/>
          <p:nvPr/>
        </p:nvGrpSpPr>
        <p:grpSpPr>
          <a:xfrm>
            <a:off x="9135119" y="-312219"/>
            <a:ext cx="2192542" cy="2400254"/>
            <a:chOff x="1385400" y="3442950"/>
            <a:chExt cx="483450" cy="529250"/>
          </a:xfrm>
        </p:grpSpPr>
        <p:sp>
          <p:nvSpPr>
            <p:cNvPr id="4497" name="Google Shape;4497;p19"/>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98" name="Google Shape;4498;p19"/>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99" name="Google Shape;4499;p19"/>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0" name="Google Shape;4500;p19"/>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1" name="Google Shape;4501;p19"/>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2" name="Google Shape;4502;p19"/>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3" name="Google Shape;4503;p19"/>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4" name="Google Shape;4504;p19"/>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5" name="Google Shape;4505;p19"/>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6" name="Google Shape;4506;p19"/>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7" name="Google Shape;4507;p19"/>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8" name="Google Shape;4508;p19"/>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9" name="Google Shape;4509;p19"/>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0" name="Google Shape;4510;p19"/>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1" name="Google Shape;4511;p19"/>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2" name="Google Shape;4512;p19"/>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3" name="Google Shape;4513;p19"/>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4" name="Google Shape;4514;p19"/>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5" name="Google Shape;4515;p19"/>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6" name="Google Shape;4516;p19"/>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7" name="Google Shape;4517;p19"/>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8" name="Google Shape;4518;p19"/>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9" name="Google Shape;4519;p19"/>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0" name="Google Shape;4520;p19"/>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1" name="Google Shape;4521;p19"/>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2" name="Google Shape;4522;p19"/>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3" name="Google Shape;4523;p19"/>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4" name="Google Shape;4524;p19"/>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5" name="Google Shape;4525;p19"/>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6" name="Google Shape;4526;p19"/>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7" name="Google Shape;4527;p19"/>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8" name="Google Shape;4528;p19"/>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9" name="Google Shape;4529;p19"/>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0" name="Google Shape;4530;p19"/>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1" name="Google Shape;4531;p19"/>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2" name="Google Shape;4532;p19"/>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3" name="Google Shape;4533;p19"/>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4" name="Google Shape;4534;p19"/>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5" name="Google Shape;4535;p19"/>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6" name="Google Shape;4536;p19"/>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7" name="Google Shape;4537;p19"/>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8" name="Google Shape;4538;p19"/>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9" name="Google Shape;4539;p19"/>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40" name="Google Shape;4540;p19"/>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41" name="Google Shape;4541;p19"/>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42" name="Google Shape;4542;p19"/>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43" name="Google Shape;4543;p19"/>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44" name="Google Shape;4544;p19"/>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45" name="Google Shape;4545;p19"/>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46" name="Google Shape;4546;p19"/>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47" name="Google Shape;4547;p19"/>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4548" name="Google Shape;4548;p19"/>
          <p:cNvSpPr/>
          <p:nvPr/>
        </p:nvSpPr>
        <p:spPr>
          <a:xfrm>
            <a:off x="786600" y="693050"/>
            <a:ext cx="16714800" cy="8847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49" name="Google Shape;4549;p19"/>
          <p:cNvSpPr txBox="1">
            <a:spLocks noGrp="1"/>
          </p:cNvSpPr>
          <p:nvPr>
            <p:ph type="subTitle" idx="1"/>
          </p:nvPr>
        </p:nvSpPr>
        <p:spPr>
          <a:xfrm flipH="1">
            <a:off x="2251350" y="6669400"/>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4550" name="Google Shape;4550;p19"/>
          <p:cNvSpPr txBox="1">
            <a:spLocks noGrp="1"/>
          </p:cNvSpPr>
          <p:nvPr>
            <p:ph type="subTitle" idx="2"/>
          </p:nvPr>
        </p:nvSpPr>
        <p:spPr>
          <a:xfrm>
            <a:off x="2291856" y="7410726"/>
            <a:ext cx="37764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4551" name="Google Shape;4551;p19"/>
          <p:cNvSpPr txBox="1">
            <a:spLocks noGrp="1"/>
          </p:cNvSpPr>
          <p:nvPr>
            <p:ph type="subTitle" idx="3"/>
          </p:nvPr>
        </p:nvSpPr>
        <p:spPr>
          <a:xfrm flipH="1">
            <a:off x="6974950" y="6669400"/>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4552" name="Google Shape;4552;p19"/>
          <p:cNvSpPr txBox="1">
            <a:spLocks noGrp="1"/>
          </p:cNvSpPr>
          <p:nvPr>
            <p:ph type="subTitle" idx="4"/>
          </p:nvPr>
        </p:nvSpPr>
        <p:spPr>
          <a:xfrm>
            <a:off x="7015456" y="7410726"/>
            <a:ext cx="37764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4553" name="Google Shape;4553;p19"/>
          <p:cNvSpPr txBox="1">
            <a:spLocks noGrp="1"/>
          </p:cNvSpPr>
          <p:nvPr>
            <p:ph type="subTitle" idx="5"/>
          </p:nvPr>
        </p:nvSpPr>
        <p:spPr>
          <a:xfrm flipH="1">
            <a:off x="2251350" y="3353424"/>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4554" name="Google Shape;4554;p19"/>
          <p:cNvSpPr txBox="1">
            <a:spLocks noGrp="1"/>
          </p:cNvSpPr>
          <p:nvPr>
            <p:ph type="subTitle" idx="6"/>
          </p:nvPr>
        </p:nvSpPr>
        <p:spPr>
          <a:xfrm>
            <a:off x="2291856" y="4094752"/>
            <a:ext cx="37764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4555" name="Google Shape;4555;p19"/>
          <p:cNvSpPr txBox="1">
            <a:spLocks noGrp="1"/>
          </p:cNvSpPr>
          <p:nvPr>
            <p:ph type="subTitle" idx="7"/>
          </p:nvPr>
        </p:nvSpPr>
        <p:spPr>
          <a:xfrm flipH="1">
            <a:off x="6974950" y="3353424"/>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4556" name="Google Shape;4556;p19"/>
          <p:cNvSpPr txBox="1">
            <a:spLocks noGrp="1"/>
          </p:cNvSpPr>
          <p:nvPr>
            <p:ph type="subTitle" idx="8"/>
          </p:nvPr>
        </p:nvSpPr>
        <p:spPr>
          <a:xfrm>
            <a:off x="7015456" y="4094752"/>
            <a:ext cx="37764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4557" name="Google Shape;4557;p19"/>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sp>
        <p:nvSpPr>
          <p:cNvPr id="4558" name="Google Shape;4558;p19"/>
          <p:cNvSpPr txBox="1">
            <a:spLocks noGrp="1"/>
          </p:cNvSpPr>
          <p:nvPr>
            <p:ph type="subTitle" idx="9"/>
          </p:nvPr>
        </p:nvSpPr>
        <p:spPr>
          <a:xfrm flipH="1">
            <a:off x="11698550" y="6669400"/>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4559" name="Google Shape;4559;p19"/>
          <p:cNvSpPr txBox="1">
            <a:spLocks noGrp="1"/>
          </p:cNvSpPr>
          <p:nvPr>
            <p:ph type="subTitle" idx="13"/>
          </p:nvPr>
        </p:nvSpPr>
        <p:spPr>
          <a:xfrm>
            <a:off x="11739056" y="7410726"/>
            <a:ext cx="37764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
        <p:nvSpPr>
          <p:cNvPr id="4560" name="Google Shape;4560;p19"/>
          <p:cNvSpPr txBox="1">
            <a:spLocks noGrp="1"/>
          </p:cNvSpPr>
          <p:nvPr>
            <p:ph type="subTitle" idx="14"/>
          </p:nvPr>
        </p:nvSpPr>
        <p:spPr>
          <a:xfrm flipH="1">
            <a:off x="11698550" y="3353424"/>
            <a:ext cx="3857400" cy="107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Font typeface="Big Shoulders Display"/>
              <a:buNone/>
              <a:defRPr sz="4800">
                <a:latin typeface="Big Shoulders Display SemiBold"/>
                <a:ea typeface="Big Shoulders Display SemiBold"/>
                <a:cs typeface="Big Shoulders Display SemiBold"/>
                <a:sym typeface="Big Shoulders Display SemiBold"/>
              </a:defRPr>
            </a:lvl1pPr>
            <a:lvl2pPr lvl="1"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2pPr>
            <a:lvl3pPr lvl="2"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3pPr>
            <a:lvl4pPr lvl="3"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4pPr>
            <a:lvl5pPr lvl="4"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5pPr>
            <a:lvl6pPr lvl="5"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6pPr>
            <a:lvl7pPr lvl="6"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7pPr>
            <a:lvl8pPr lvl="7"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8pPr>
            <a:lvl9pPr lvl="8" rtl="0">
              <a:lnSpc>
                <a:spcPct val="100000"/>
              </a:lnSpc>
              <a:spcBef>
                <a:spcPts val="0"/>
              </a:spcBef>
              <a:spcAft>
                <a:spcPts val="0"/>
              </a:spcAft>
              <a:buSzPts val="1400"/>
              <a:buFont typeface="Big Shoulders Display"/>
              <a:buNone/>
              <a:defRPr b="1">
                <a:latin typeface="Big Shoulders Display"/>
                <a:ea typeface="Big Shoulders Display"/>
                <a:cs typeface="Big Shoulders Display"/>
                <a:sym typeface="Big Shoulders Display"/>
              </a:defRPr>
            </a:lvl9pPr>
          </a:lstStyle>
          <a:p>
            <a:endParaRPr/>
          </a:p>
        </p:txBody>
      </p:sp>
      <p:sp>
        <p:nvSpPr>
          <p:cNvPr id="4561" name="Google Shape;4561;p19"/>
          <p:cNvSpPr txBox="1">
            <a:spLocks noGrp="1"/>
          </p:cNvSpPr>
          <p:nvPr>
            <p:ph type="subTitle" idx="15"/>
          </p:nvPr>
        </p:nvSpPr>
        <p:spPr>
          <a:xfrm>
            <a:off x="11739056" y="4094752"/>
            <a:ext cx="3776400" cy="107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800">
                <a:solidFill>
                  <a:schemeClr val="dk1"/>
                </a:solidFill>
              </a:defRPr>
            </a:lvl1pPr>
            <a:lvl2pPr lvl="1" rtl="0">
              <a:lnSpc>
                <a:spcPct val="100000"/>
              </a:lnSpc>
              <a:spcBef>
                <a:spcPts val="0"/>
              </a:spcBef>
              <a:spcAft>
                <a:spcPts val="0"/>
              </a:spcAft>
              <a:buSzPts val="1200"/>
              <a:buNone/>
              <a:defRPr sz="2400"/>
            </a:lvl2pPr>
            <a:lvl3pPr lvl="2" rtl="0">
              <a:lnSpc>
                <a:spcPct val="100000"/>
              </a:lnSpc>
              <a:spcBef>
                <a:spcPts val="0"/>
              </a:spcBef>
              <a:spcAft>
                <a:spcPts val="0"/>
              </a:spcAft>
              <a:buSzPts val="1200"/>
              <a:buNone/>
              <a:defRPr sz="2400"/>
            </a:lvl3pPr>
            <a:lvl4pPr lvl="3" rtl="0">
              <a:lnSpc>
                <a:spcPct val="100000"/>
              </a:lnSpc>
              <a:spcBef>
                <a:spcPts val="0"/>
              </a:spcBef>
              <a:spcAft>
                <a:spcPts val="0"/>
              </a:spcAft>
              <a:buSzPts val="1200"/>
              <a:buNone/>
              <a:defRPr sz="2400"/>
            </a:lvl4pPr>
            <a:lvl5pPr lvl="4" rtl="0">
              <a:lnSpc>
                <a:spcPct val="100000"/>
              </a:lnSpc>
              <a:spcBef>
                <a:spcPts val="0"/>
              </a:spcBef>
              <a:spcAft>
                <a:spcPts val="0"/>
              </a:spcAft>
              <a:buSzPts val="1200"/>
              <a:buNone/>
              <a:defRPr sz="2400"/>
            </a:lvl5pPr>
            <a:lvl6pPr lvl="5" rtl="0">
              <a:lnSpc>
                <a:spcPct val="100000"/>
              </a:lnSpc>
              <a:spcBef>
                <a:spcPts val="0"/>
              </a:spcBef>
              <a:spcAft>
                <a:spcPts val="0"/>
              </a:spcAft>
              <a:buSzPts val="1200"/>
              <a:buNone/>
              <a:defRPr sz="2400"/>
            </a:lvl6pPr>
            <a:lvl7pPr lvl="6" rtl="0">
              <a:lnSpc>
                <a:spcPct val="100000"/>
              </a:lnSpc>
              <a:spcBef>
                <a:spcPts val="0"/>
              </a:spcBef>
              <a:spcAft>
                <a:spcPts val="0"/>
              </a:spcAft>
              <a:buSzPts val="1200"/>
              <a:buNone/>
              <a:defRPr sz="2400"/>
            </a:lvl7pPr>
            <a:lvl8pPr lvl="7" rtl="0">
              <a:lnSpc>
                <a:spcPct val="100000"/>
              </a:lnSpc>
              <a:spcBef>
                <a:spcPts val="0"/>
              </a:spcBef>
              <a:spcAft>
                <a:spcPts val="0"/>
              </a:spcAft>
              <a:buSzPts val="1200"/>
              <a:buNone/>
              <a:defRPr sz="2400"/>
            </a:lvl8pPr>
            <a:lvl9pPr lvl="8" rtl="0">
              <a:lnSpc>
                <a:spcPct val="100000"/>
              </a:lnSpc>
              <a:spcBef>
                <a:spcPts val="0"/>
              </a:spcBef>
              <a:spcAft>
                <a:spcPts val="0"/>
              </a:spcAft>
              <a:buSzPts val="1200"/>
              <a:buNone/>
              <a:defRPr sz="2400"/>
            </a:lvl9pPr>
          </a:lstStyle>
          <a:p>
            <a:endParaRPr/>
          </a:p>
        </p:txBody>
      </p:sp>
    </p:spTree>
    <p:extLst>
      <p:ext uri="{BB962C8B-B14F-4D97-AF65-F5344CB8AC3E}">
        <p14:creationId xmlns:p14="http://schemas.microsoft.com/office/powerpoint/2010/main" val="7735095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small text">
  <p:cSld name="Title and small text">
    <p:spTree>
      <p:nvGrpSpPr>
        <p:cNvPr id="1" name="Shape 4562"/>
        <p:cNvGrpSpPr/>
        <p:nvPr/>
      </p:nvGrpSpPr>
      <p:grpSpPr>
        <a:xfrm>
          <a:off x="0" y="0"/>
          <a:ext cx="0" cy="0"/>
          <a:chOff x="0" y="0"/>
          <a:chExt cx="0" cy="0"/>
        </a:xfrm>
      </p:grpSpPr>
      <p:sp>
        <p:nvSpPr>
          <p:cNvPr id="4563" name="Google Shape;4563;p20"/>
          <p:cNvSpPr/>
          <p:nvPr/>
        </p:nvSpPr>
        <p:spPr>
          <a:xfrm rot="10800000" flipH="1">
            <a:off x="-2202500" y="7668894"/>
            <a:ext cx="9619216" cy="2919556"/>
          </a:xfrm>
          <a:custGeom>
            <a:avLst/>
            <a:gdLst/>
            <a:ahLst/>
            <a:cxnLst/>
            <a:rect l="l" t="t" r="r" b="b"/>
            <a:pathLst>
              <a:path w="88816" h="55258" extrusionOk="0">
                <a:moveTo>
                  <a:pt x="88816" y="1"/>
                </a:moveTo>
                <a:lnTo>
                  <a:pt x="0" y="55257"/>
                </a:lnTo>
                <a:lnTo>
                  <a:pt x="14469" y="55246"/>
                </a:lnTo>
                <a:lnTo>
                  <a:pt x="88816"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64" name="Google Shape;4564;p20"/>
          <p:cNvSpPr/>
          <p:nvPr/>
        </p:nvSpPr>
        <p:spPr>
          <a:xfrm flipH="1">
            <a:off x="-164075" y="-2342057"/>
            <a:ext cx="7580586" cy="12763438"/>
          </a:xfrm>
          <a:custGeom>
            <a:avLst/>
            <a:gdLst/>
            <a:ahLst/>
            <a:cxnLst/>
            <a:rect l="l" t="t" r="r" b="b"/>
            <a:pathLst>
              <a:path w="45713" h="76967" extrusionOk="0">
                <a:moveTo>
                  <a:pt x="45431" y="1"/>
                </a:moveTo>
                <a:lnTo>
                  <a:pt x="1" y="203"/>
                </a:lnTo>
                <a:lnTo>
                  <a:pt x="79" y="76776"/>
                </a:lnTo>
                <a:lnTo>
                  <a:pt x="282" y="76967"/>
                </a:lnTo>
                <a:lnTo>
                  <a:pt x="45712" y="38360"/>
                </a:lnTo>
                <a:lnTo>
                  <a:pt x="45431"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565" name="Google Shape;4565;p20"/>
          <p:cNvSpPr/>
          <p:nvPr/>
        </p:nvSpPr>
        <p:spPr>
          <a:xfrm flipH="1">
            <a:off x="5128722" y="-2312208"/>
            <a:ext cx="2293428" cy="12720488"/>
          </a:xfrm>
          <a:custGeom>
            <a:avLst/>
            <a:gdLst/>
            <a:ahLst/>
            <a:cxnLst/>
            <a:rect l="l" t="t" r="r" b="b"/>
            <a:pathLst>
              <a:path w="13830" h="76708" extrusionOk="0">
                <a:moveTo>
                  <a:pt x="13829" y="1"/>
                </a:moveTo>
                <a:lnTo>
                  <a:pt x="35" y="23"/>
                </a:lnTo>
                <a:lnTo>
                  <a:pt x="1" y="76708"/>
                </a:lnTo>
                <a:lnTo>
                  <a:pt x="13829"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4566" name="Google Shape;4566;p20"/>
          <p:cNvGrpSpPr/>
          <p:nvPr/>
        </p:nvGrpSpPr>
        <p:grpSpPr>
          <a:xfrm>
            <a:off x="3865319" y="-636069"/>
            <a:ext cx="2192542" cy="2400254"/>
            <a:chOff x="1385400" y="3442950"/>
            <a:chExt cx="483450" cy="529250"/>
          </a:xfrm>
        </p:grpSpPr>
        <p:sp>
          <p:nvSpPr>
            <p:cNvPr id="4567" name="Google Shape;4567;p20"/>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68" name="Google Shape;4568;p20"/>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69" name="Google Shape;4569;p20"/>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0" name="Google Shape;4570;p20"/>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1" name="Google Shape;4571;p20"/>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2" name="Google Shape;4572;p20"/>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3" name="Google Shape;4573;p20"/>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4" name="Google Shape;4574;p20"/>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5" name="Google Shape;4575;p20"/>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6" name="Google Shape;4576;p20"/>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7" name="Google Shape;4577;p20"/>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8" name="Google Shape;4578;p20"/>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9" name="Google Shape;4579;p20"/>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0" name="Google Shape;4580;p20"/>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1" name="Google Shape;4581;p20"/>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2" name="Google Shape;4582;p20"/>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3" name="Google Shape;4583;p20"/>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4" name="Google Shape;4584;p20"/>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5" name="Google Shape;4585;p20"/>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6" name="Google Shape;4586;p20"/>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7" name="Google Shape;4587;p20"/>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8" name="Google Shape;4588;p20"/>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9" name="Google Shape;4589;p20"/>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0" name="Google Shape;4590;p20"/>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1" name="Google Shape;4591;p20"/>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2" name="Google Shape;4592;p20"/>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3" name="Google Shape;4593;p20"/>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4" name="Google Shape;4594;p20"/>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5" name="Google Shape;4595;p20"/>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6" name="Google Shape;4596;p20"/>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7" name="Google Shape;4597;p20"/>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8" name="Google Shape;4598;p20"/>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9" name="Google Shape;4599;p20"/>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0" name="Google Shape;4600;p20"/>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1" name="Google Shape;4601;p20"/>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2" name="Google Shape;4602;p20"/>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3" name="Google Shape;4603;p20"/>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4" name="Google Shape;4604;p20"/>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5" name="Google Shape;4605;p20"/>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6" name="Google Shape;4606;p20"/>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7" name="Google Shape;4607;p20"/>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8" name="Google Shape;4608;p20"/>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9" name="Google Shape;4609;p20"/>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10" name="Google Shape;4610;p20"/>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11" name="Google Shape;4611;p20"/>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12" name="Google Shape;4612;p20"/>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13" name="Google Shape;4613;p20"/>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14" name="Google Shape;4614;p20"/>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15" name="Google Shape;4615;p20"/>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16" name="Google Shape;4616;p20"/>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17" name="Google Shape;4617;p20"/>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4618" name="Google Shape;4618;p20"/>
          <p:cNvSpPr/>
          <p:nvPr/>
        </p:nvSpPr>
        <p:spPr>
          <a:xfrm rot="-2091478">
            <a:off x="1560845" y="1785539"/>
            <a:ext cx="3588542" cy="10817838"/>
          </a:xfrm>
          <a:custGeom>
            <a:avLst/>
            <a:gdLst/>
            <a:ahLst/>
            <a:cxnLst/>
            <a:rect l="l" t="t" r="r" b="b"/>
            <a:pathLst>
              <a:path w="25431" h="76663" extrusionOk="0">
                <a:moveTo>
                  <a:pt x="9320" y="1"/>
                </a:moveTo>
                <a:lnTo>
                  <a:pt x="0" y="12"/>
                </a:lnTo>
                <a:lnTo>
                  <a:pt x="7207" y="17820"/>
                </a:lnTo>
                <a:lnTo>
                  <a:pt x="4756" y="26274"/>
                </a:lnTo>
                <a:lnTo>
                  <a:pt x="25431" y="76663"/>
                </a:lnTo>
                <a:lnTo>
                  <a:pt x="7589" y="27668"/>
                </a:lnTo>
                <a:lnTo>
                  <a:pt x="12367" y="17022"/>
                </a:lnTo>
                <a:lnTo>
                  <a:pt x="9320"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619" name="Google Shape;4619;p20"/>
          <p:cNvSpPr/>
          <p:nvPr/>
        </p:nvSpPr>
        <p:spPr>
          <a:xfrm>
            <a:off x="7334501" y="126"/>
            <a:ext cx="10953482" cy="10286756"/>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620" name="Google Shape;4620;p20"/>
          <p:cNvSpPr txBox="1">
            <a:spLocks noGrp="1"/>
          </p:cNvSpPr>
          <p:nvPr>
            <p:ph type="subTitle" idx="1"/>
          </p:nvPr>
        </p:nvSpPr>
        <p:spPr>
          <a:xfrm>
            <a:off x="9679200" y="1063650"/>
            <a:ext cx="5779800" cy="193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28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621" name="Google Shape;4621;p20"/>
          <p:cNvSpPr/>
          <p:nvPr/>
        </p:nvSpPr>
        <p:spPr>
          <a:xfrm>
            <a:off x="-457599" y="1080000"/>
            <a:ext cx="6210630" cy="1263000"/>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622" name="Google Shape;4622;p20"/>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grpSp>
        <p:nvGrpSpPr>
          <p:cNvPr id="4623" name="Google Shape;4623;p20"/>
          <p:cNvGrpSpPr/>
          <p:nvPr/>
        </p:nvGrpSpPr>
        <p:grpSpPr>
          <a:xfrm>
            <a:off x="5901919" y="8831781"/>
            <a:ext cx="2192542" cy="2400254"/>
            <a:chOff x="1385400" y="3442950"/>
            <a:chExt cx="483450" cy="529250"/>
          </a:xfrm>
        </p:grpSpPr>
        <p:sp>
          <p:nvSpPr>
            <p:cNvPr id="4624" name="Google Shape;4624;p20"/>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25" name="Google Shape;4625;p20"/>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26" name="Google Shape;4626;p20"/>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27" name="Google Shape;4627;p20"/>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28" name="Google Shape;4628;p20"/>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29" name="Google Shape;4629;p20"/>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0" name="Google Shape;4630;p20"/>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1" name="Google Shape;4631;p20"/>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2" name="Google Shape;4632;p20"/>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3" name="Google Shape;4633;p20"/>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4" name="Google Shape;4634;p20"/>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5" name="Google Shape;4635;p20"/>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6" name="Google Shape;4636;p20"/>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7" name="Google Shape;4637;p20"/>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8" name="Google Shape;4638;p20"/>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9" name="Google Shape;4639;p20"/>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0" name="Google Shape;4640;p20"/>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1" name="Google Shape;4641;p20"/>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2" name="Google Shape;4642;p20"/>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3" name="Google Shape;4643;p20"/>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4" name="Google Shape;4644;p20"/>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5" name="Google Shape;4645;p20"/>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6" name="Google Shape;4646;p20"/>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7" name="Google Shape;4647;p20"/>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8" name="Google Shape;4648;p20"/>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9" name="Google Shape;4649;p20"/>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0" name="Google Shape;4650;p20"/>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1" name="Google Shape;4651;p20"/>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2" name="Google Shape;4652;p20"/>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3" name="Google Shape;4653;p20"/>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4" name="Google Shape;4654;p20"/>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5" name="Google Shape;4655;p20"/>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6" name="Google Shape;4656;p20"/>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7" name="Google Shape;4657;p20"/>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8" name="Google Shape;4658;p20"/>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9" name="Google Shape;4659;p20"/>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0" name="Google Shape;4660;p20"/>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1" name="Google Shape;4661;p20"/>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2" name="Google Shape;4662;p20"/>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3" name="Google Shape;4663;p20"/>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4" name="Google Shape;4664;p20"/>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5" name="Google Shape;4665;p20"/>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6" name="Google Shape;4666;p20"/>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7" name="Google Shape;4667;p20"/>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8" name="Google Shape;4668;p20"/>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9" name="Google Shape;4669;p20"/>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0" name="Google Shape;4670;p20"/>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1" name="Google Shape;4671;p20"/>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2" name="Google Shape;4672;p20"/>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3" name="Google Shape;4673;p20"/>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4" name="Google Shape;4674;p20"/>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4675" name="Google Shape;4675;p20"/>
          <p:cNvGrpSpPr/>
          <p:nvPr/>
        </p:nvGrpSpPr>
        <p:grpSpPr>
          <a:xfrm>
            <a:off x="-841781" y="5650431"/>
            <a:ext cx="2192542" cy="2400254"/>
            <a:chOff x="1385400" y="3442950"/>
            <a:chExt cx="483450" cy="529250"/>
          </a:xfrm>
        </p:grpSpPr>
        <p:sp>
          <p:nvSpPr>
            <p:cNvPr id="4676" name="Google Shape;4676;p20"/>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7" name="Google Shape;4677;p20"/>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8" name="Google Shape;4678;p20"/>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9" name="Google Shape;4679;p20"/>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0" name="Google Shape;4680;p20"/>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1" name="Google Shape;4681;p20"/>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2" name="Google Shape;4682;p20"/>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3" name="Google Shape;4683;p20"/>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4" name="Google Shape;4684;p20"/>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5" name="Google Shape;4685;p20"/>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6" name="Google Shape;4686;p20"/>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7" name="Google Shape;4687;p20"/>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8" name="Google Shape;4688;p20"/>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9" name="Google Shape;4689;p20"/>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0" name="Google Shape;4690;p20"/>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1" name="Google Shape;4691;p20"/>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2" name="Google Shape;4692;p20"/>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3" name="Google Shape;4693;p20"/>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4" name="Google Shape;4694;p20"/>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5" name="Google Shape;4695;p20"/>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6" name="Google Shape;4696;p20"/>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7" name="Google Shape;4697;p20"/>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8" name="Google Shape;4698;p20"/>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9" name="Google Shape;4699;p20"/>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0" name="Google Shape;4700;p20"/>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1" name="Google Shape;4701;p20"/>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2" name="Google Shape;4702;p20"/>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3" name="Google Shape;4703;p20"/>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4" name="Google Shape;4704;p20"/>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5" name="Google Shape;4705;p20"/>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6" name="Google Shape;4706;p20"/>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7" name="Google Shape;4707;p20"/>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8" name="Google Shape;4708;p20"/>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9" name="Google Shape;4709;p20"/>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0" name="Google Shape;4710;p20"/>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1" name="Google Shape;4711;p20"/>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2" name="Google Shape;4712;p20"/>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3" name="Google Shape;4713;p20"/>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4" name="Google Shape;4714;p20"/>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5" name="Google Shape;4715;p20"/>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6" name="Google Shape;4716;p20"/>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7" name="Google Shape;4717;p20"/>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8" name="Google Shape;4718;p20"/>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9" name="Google Shape;4719;p20"/>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20" name="Google Shape;4720;p20"/>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21" name="Google Shape;4721;p20"/>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22" name="Google Shape;4722;p20"/>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23" name="Google Shape;4723;p20"/>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24" name="Google Shape;4724;p20"/>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25" name="Google Shape;4725;p20"/>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26" name="Google Shape;4726;p20"/>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pic>
        <p:nvPicPr>
          <p:cNvPr id="4727" name="Google Shape;4727;p20"/>
          <p:cNvPicPr preferRelativeResize="0"/>
          <p:nvPr/>
        </p:nvPicPr>
        <p:blipFill rotWithShape="1">
          <a:blip r:embed="rId2">
            <a:alphaModFix/>
          </a:blip>
          <a:srcRect r="3956"/>
          <a:stretch/>
        </p:blipFill>
        <p:spPr>
          <a:xfrm>
            <a:off x="-164099" y="1562424"/>
            <a:ext cx="7451554" cy="7644556"/>
          </a:xfrm>
          <a:prstGeom prst="rect">
            <a:avLst/>
          </a:prstGeom>
          <a:noFill/>
          <a:ln>
            <a:noFill/>
          </a:ln>
        </p:spPr>
      </p:pic>
    </p:spTree>
    <p:extLst>
      <p:ext uri="{BB962C8B-B14F-4D97-AF65-F5344CB8AC3E}">
        <p14:creationId xmlns:p14="http://schemas.microsoft.com/office/powerpoint/2010/main" val="1529095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mall text 2">
  <p:cSld name="Title and small text 2">
    <p:spTree>
      <p:nvGrpSpPr>
        <p:cNvPr id="1" name="Shape 4728"/>
        <p:cNvGrpSpPr/>
        <p:nvPr/>
      </p:nvGrpSpPr>
      <p:grpSpPr>
        <a:xfrm>
          <a:off x="0" y="0"/>
          <a:ext cx="0" cy="0"/>
          <a:chOff x="0" y="0"/>
          <a:chExt cx="0" cy="0"/>
        </a:xfrm>
      </p:grpSpPr>
      <p:grpSp>
        <p:nvGrpSpPr>
          <p:cNvPr id="4729" name="Google Shape;4729;p21"/>
          <p:cNvGrpSpPr/>
          <p:nvPr/>
        </p:nvGrpSpPr>
        <p:grpSpPr>
          <a:xfrm>
            <a:off x="6024930" y="7642127"/>
            <a:ext cx="1837496" cy="2011574"/>
            <a:chOff x="1385400" y="3442950"/>
            <a:chExt cx="483450" cy="529250"/>
          </a:xfrm>
        </p:grpSpPr>
        <p:sp>
          <p:nvSpPr>
            <p:cNvPr id="4730" name="Google Shape;4730;p21"/>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1" name="Google Shape;4731;p21"/>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2" name="Google Shape;4732;p21"/>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3" name="Google Shape;4733;p21"/>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4" name="Google Shape;4734;p21"/>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5" name="Google Shape;4735;p21"/>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6" name="Google Shape;4736;p21"/>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7" name="Google Shape;4737;p21"/>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8" name="Google Shape;4738;p21"/>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9" name="Google Shape;4739;p21"/>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0" name="Google Shape;4740;p21"/>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1" name="Google Shape;4741;p21"/>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2" name="Google Shape;4742;p21"/>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3" name="Google Shape;4743;p21"/>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4" name="Google Shape;4744;p21"/>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5" name="Google Shape;4745;p21"/>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6" name="Google Shape;4746;p21"/>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7" name="Google Shape;4747;p21"/>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8" name="Google Shape;4748;p21"/>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9" name="Google Shape;4749;p21"/>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0" name="Google Shape;4750;p21"/>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1" name="Google Shape;4751;p21"/>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2" name="Google Shape;4752;p21"/>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3" name="Google Shape;4753;p21"/>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4" name="Google Shape;4754;p21"/>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5" name="Google Shape;4755;p21"/>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6" name="Google Shape;4756;p21"/>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7" name="Google Shape;4757;p21"/>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8" name="Google Shape;4758;p21"/>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9" name="Google Shape;4759;p21"/>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0" name="Google Shape;4760;p21"/>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1" name="Google Shape;4761;p21"/>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2" name="Google Shape;4762;p21"/>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3" name="Google Shape;4763;p21"/>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4" name="Google Shape;4764;p21"/>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5" name="Google Shape;4765;p21"/>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6" name="Google Shape;4766;p21"/>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7" name="Google Shape;4767;p21"/>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8" name="Google Shape;4768;p21"/>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9" name="Google Shape;4769;p21"/>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0" name="Google Shape;4770;p21"/>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1" name="Google Shape;4771;p21"/>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2" name="Google Shape;4772;p21"/>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3" name="Google Shape;4773;p21"/>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4" name="Google Shape;4774;p21"/>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5" name="Google Shape;4775;p21"/>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6" name="Google Shape;4776;p21"/>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7" name="Google Shape;4777;p21"/>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8" name="Google Shape;4778;p21"/>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9" name="Google Shape;4779;p21"/>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80" name="Google Shape;4780;p21"/>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4781" name="Google Shape;4781;p21"/>
          <p:cNvSpPr/>
          <p:nvPr/>
        </p:nvSpPr>
        <p:spPr>
          <a:xfrm rot="10800000" flipH="1">
            <a:off x="-7711" y="-1638913"/>
            <a:ext cx="7981386" cy="13565594"/>
          </a:xfrm>
          <a:custGeom>
            <a:avLst/>
            <a:gdLst/>
            <a:ahLst/>
            <a:cxnLst/>
            <a:rect l="l" t="t" r="r" b="b"/>
            <a:pathLst>
              <a:path w="45634" h="77562" extrusionOk="0">
                <a:moveTo>
                  <a:pt x="0" y="0"/>
                </a:moveTo>
                <a:lnTo>
                  <a:pt x="45634" y="77562"/>
                </a:lnTo>
                <a:lnTo>
                  <a:pt x="45634" y="40462"/>
                </a:lnTo>
                <a:lnTo>
                  <a:pt x="394" y="0"/>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782" name="Google Shape;4782;p21"/>
          <p:cNvSpPr/>
          <p:nvPr/>
        </p:nvSpPr>
        <p:spPr>
          <a:xfrm rot="1748070" flipH="1">
            <a:off x="2528231" y="2639156"/>
            <a:ext cx="3578330" cy="10787052"/>
          </a:xfrm>
          <a:custGeom>
            <a:avLst/>
            <a:gdLst/>
            <a:ahLst/>
            <a:cxnLst/>
            <a:rect l="l" t="t" r="r" b="b"/>
            <a:pathLst>
              <a:path w="25431" h="76663" extrusionOk="0">
                <a:moveTo>
                  <a:pt x="9320" y="1"/>
                </a:moveTo>
                <a:lnTo>
                  <a:pt x="0" y="12"/>
                </a:lnTo>
                <a:lnTo>
                  <a:pt x="7207" y="17820"/>
                </a:lnTo>
                <a:lnTo>
                  <a:pt x="4756" y="26274"/>
                </a:lnTo>
                <a:lnTo>
                  <a:pt x="25431" y="76663"/>
                </a:lnTo>
                <a:lnTo>
                  <a:pt x="7589" y="27668"/>
                </a:lnTo>
                <a:lnTo>
                  <a:pt x="12367" y="17022"/>
                </a:lnTo>
                <a:lnTo>
                  <a:pt x="9320"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4783" name="Google Shape;4783;p21"/>
          <p:cNvGrpSpPr/>
          <p:nvPr/>
        </p:nvGrpSpPr>
        <p:grpSpPr>
          <a:xfrm>
            <a:off x="2027780" y="1869977"/>
            <a:ext cx="1837496" cy="2011574"/>
            <a:chOff x="1385400" y="3442950"/>
            <a:chExt cx="483450" cy="529250"/>
          </a:xfrm>
        </p:grpSpPr>
        <p:sp>
          <p:nvSpPr>
            <p:cNvPr id="4784" name="Google Shape;4784;p21"/>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85" name="Google Shape;4785;p21"/>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86" name="Google Shape;4786;p21"/>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87" name="Google Shape;4787;p21"/>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88" name="Google Shape;4788;p21"/>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89" name="Google Shape;4789;p21"/>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0" name="Google Shape;4790;p21"/>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1" name="Google Shape;4791;p21"/>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2" name="Google Shape;4792;p21"/>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3" name="Google Shape;4793;p21"/>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4" name="Google Shape;4794;p21"/>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5" name="Google Shape;4795;p21"/>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6" name="Google Shape;4796;p21"/>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7" name="Google Shape;4797;p21"/>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8" name="Google Shape;4798;p21"/>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9" name="Google Shape;4799;p21"/>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0" name="Google Shape;4800;p21"/>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1" name="Google Shape;4801;p21"/>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2" name="Google Shape;4802;p21"/>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3" name="Google Shape;4803;p21"/>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4" name="Google Shape;4804;p21"/>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5" name="Google Shape;4805;p21"/>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6" name="Google Shape;4806;p21"/>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7" name="Google Shape;4807;p21"/>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8" name="Google Shape;4808;p21"/>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9" name="Google Shape;4809;p21"/>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0" name="Google Shape;4810;p21"/>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1" name="Google Shape;4811;p21"/>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2" name="Google Shape;4812;p21"/>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3" name="Google Shape;4813;p21"/>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4" name="Google Shape;4814;p21"/>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5" name="Google Shape;4815;p21"/>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6" name="Google Shape;4816;p21"/>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7" name="Google Shape;4817;p21"/>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8" name="Google Shape;4818;p21"/>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9" name="Google Shape;4819;p21"/>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0" name="Google Shape;4820;p21"/>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1" name="Google Shape;4821;p21"/>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2" name="Google Shape;4822;p21"/>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3" name="Google Shape;4823;p21"/>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4" name="Google Shape;4824;p21"/>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5" name="Google Shape;4825;p21"/>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6" name="Google Shape;4826;p21"/>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7" name="Google Shape;4827;p21"/>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8" name="Google Shape;4828;p21"/>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9" name="Google Shape;4829;p21"/>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30" name="Google Shape;4830;p21"/>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31" name="Google Shape;4831;p21"/>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32" name="Google Shape;4832;p21"/>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33" name="Google Shape;4833;p21"/>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34" name="Google Shape;4834;p21"/>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4835" name="Google Shape;4835;p21"/>
          <p:cNvSpPr/>
          <p:nvPr/>
        </p:nvSpPr>
        <p:spPr>
          <a:xfrm rot="10800000" flipH="1">
            <a:off x="-27300" y="-1638914"/>
            <a:ext cx="8000976" cy="13614740"/>
          </a:xfrm>
          <a:custGeom>
            <a:avLst/>
            <a:gdLst/>
            <a:ahLst/>
            <a:cxnLst/>
            <a:rect l="l" t="t" r="r" b="b"/>
            <a:pathLst>
              <a:path w="45746" h="77843" extrusionOk="0">
                <a:moveTo>
                  <a:pt x="0" y="0"/>
                </a:moveTo>
                <a:lnTo>
                  <a:pt x="27803" y="77517"/>
                </a:lnTo>
                <a:lnTo>
                  <a:pt x="45746" y="77843"/>
                </a:lnTo>
                <a:lnTo>
                  <a:pt x="0" y="0"/>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836" name="Google Shape;4836;p21"/>
          <p:cNvSpPr/>
          <p:nvPr/>
        </p:nvSpPr>
        <p:spPr>
          <a:xfrm>
            <a:off x="-457599" y="1080000"/>
            <a:ext cx="6210630" cy="1263000"/>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837" name="Google Shape;4837;p21"/>
          <p:cNvSpPr/>
          <p:nvPr/>
        </p:nvSpPr>
        <p:spPr>
          <a:xfrm>
            <a:off x="7334501" y="100"/>
            <a:ext cx="10953482" cy="10286756"/>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838" name="Google Shape;4838;p21"/>
          <p:cNvSpPr txBox="1">
            <a:spLocks noGrp="1"/>
          </p:cNvSpPr>
          <p:nvPr>
            <p:ph type="subTitle" idx="1"/>
          </p:nvPr>
        </p:nvSpPr>
        <p:spPr>
          <a:xfrm>
            <a:off x="9679200" y="7275600"/>
            <a:ext cx="5779800" cy="193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28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839" name="Google Shape;4839;p21"/>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grpSp>
        <p:nvGrpSpPr>
          <p:cNvPr id="4840" name="Google Shape;4840;p21"/>
          <p:cNvGrpSpPr/>
          <p:nvPr/>
        </p:nvGrpSpPr>
        <p:grpSpPr>
          <a:xfrm>
            <a:off x="1728956" y="8918477"/>
            <a:ext cx="1837496" cy="2011574"/>
            <a:chOff x="1385400" y="3442950"/>
            <a:chExt cx="483450" cy="529250"/>
          </a:xfrm>
        </p:grpSpPr>
        <p:sp>
          <p:nvSpPr>
            <p:cNvPr id="4841" name="Google Shape;4841;p21"/>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2" name="Google Shape;4842;p21"/>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3" name="Google Shape;4843;p21"/>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4" name="Google Shape;4844;p21"/>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5" name="Google Shape;4845;p21"/>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6" name="Google Shape;4846;p21"/>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7" name="Google Shape;4847;p21"/>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8" name="Google Shape;4848;p21"/>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9" name="Google Shape;4849;p21"/>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0" name="Google Shape;4850;p21"/>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1" name="Google Shape;4851;p21"/>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2" name="Google Shape;4852;p21"/>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3" name="Google Shape;4853;p21"/>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4" name="Google Shape;4854;p21"/>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5" name="Google Shape;4855;p21"/>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6" name="Google Shape;4856;p21"/>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7" name="Google Shape;4857;p21"/>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8" name="Google Shape;4858;p21"/>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9" name="Google Shape;4859;p21"/>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0" name="Google Shape;4860;p21"/>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1" name="Google Shape;4861;p21"/>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2" name="Google Shape;4862;p21"/>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3" name="Google Shape;4863;p21"/>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4" name="Google Shape;4864;p21"/>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5" name="Google Shape;4865;p21"/>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6" name="Google Shape;4866;p21"/>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7" name="Google Shape;4867;p21"/>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8" name="Google Shape;4868;p21"/>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9" name="Google Shape;4869;p21"/>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0" name="Google Shape;4870;p21"/>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1" name="Google Shape;4871;p21"/>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2" name="Google Shape;4872;p21"/>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3" name="Google Shape;4873;p21"/>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4" name="Google Shape;4874;p21"/>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5" name="Google Shape;4875;p21"/>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6" name="Google Shape;4876;p21"/>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7" name="Google Shape;4877;p21"/>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8" name="Google Shape;4878;p21"/>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9" name="Google Shape;4879;p21"/>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0" name="Google Shape;4880;p21"/>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1" name="Google Shape;4881;p21"/>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2" name="Google Shape;4882;p21"/>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3" name="Google Shape;4883;p21"/>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4" name="Google Shape;4884;p21"/>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5" name="Google Shape;4885;p21"/>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6" name="Google Shape;4886;p21"/>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7" name="Google Shape;4887;p21"/>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8" name="Google Shape;4888;p21"/>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9" name="Google Shape;4889;p21"/>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90" name="Google Shape;4890;p21"/>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91" name="Google Shape;4891;p21"/>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pic>
        <p:nvPicPr>
          <p:cNvPr id="4892" name="Google Shape;4892;p21"/>
          <p:cNvPicPr preferRelativeResize="0"/>
          <p:nvPr/>
        </p:nvPicPr>
        <p:blipFill rotWithShape="1">
          <a:blip r:embed="rId2">
            <a:alphaModFix/>
          </a:blip>
          <a:srcRect r="3956"/>
          <a:stretch/>
        </p:blipFill>
        <p:spPr>
          <a:xfrm>
            <a:off x="-1240099" y="3398224"/>
            <a:ext cx="7451554" cy="7644556"/>
          </a:xfrm>
          <a:prstGeom prst="rect">
            <a:avLst/>
          </a:prstGeom>
          <a:noFill/>
          <a:ln>
            <a:noFill/>
          </a:ln>
        </p:spPr>
      </p:pic>
    </p:spTree>
    <p:extLst>
      <p:ext uri="{BB962C8B-B14F-4D97-AF65-F5344CB8AC3E}">
        <p14:creationId xmlns:p14="http://schemas.microsoft.com/office/powerpoint/2010/main" val="604714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4893"/>
        <p:cNvGrpSpPr/>
        <p:nvPr/>
      </p:nvGrpSpPr>
      <p:grpSpPr>
        <a:xfrm>
          <a:off x="0" y="0"/>
          <a:ext cx="0" cy="0"/>
          <a:chOff x="0" y="0"/>
          <a:chExt cx="0" cy="0"/>
        </a:xfrm>
      </p:grpSpPr>
      <p:sp>
        <p:nvSpPr>
          <p:cNvPr id="4894" name="Google Shape;4894;p22"/>
          <p:cNvSpPr/>
          <p:nvPr/>
        </p:nvSpPr>
        <p:spPr>
          <a:xfrm flipH="1">
            <a:off x="12187942" y="4888200"/>
            <a:ext cx="4419408" cy="5398860"/>
          </a:xfrm>
          <a:custGeom>
            <a:avLst/>
            <a:gdLst/>
            <a:ahLst/>
            <a:cxnLst/>
            <a:rect l="l" t="t" r="r" b="b"/>
            <a:pathLst>
              <a:path w="44645" h="77900" extrusionOk="0">
                <a:moveTo>
                  <a:pt x="44645" y="1"/>
                </a:moveTo>
                <a:lnTo>
                  <a:pt x="1" y="77787"/>
                </a:lnTo>
                <a:lnTo>
                  <a:pt x="16651" y="77900"/>
                </a:lnTo>
                <a:lnTo>
                  <a:pt x="44645"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895" name="Google Shape;4895;p22"/>
          <p:cNvSpPr/>
          <p:nvPr/>
        </p:nvSpPr>
        <p:spPr>
          <a:xfrm>
            <a:off x="8201192" y="12050"/>
            <a:ext cx="3689148" cy="3671008"/>
          </a:xfrm>
          <a:custGeom>
            <a:avLst/>
            <a:gdLst/>
            <a:ahLst/>
            <a:cxnLst/>
            <a:rect l="l" t="t" r="r" b="b"/>
            <a:pathLst>
              <a:path w="25431" h="76663" extrusionOk="0">
                <a:moveTo>
                  <a:pt x="9320" y="1"/>
                </a:moveTo>
                <a:lnTo>
                  <a:pt x="0" y="12"/>
                </a:lnTo>
                <a:lnTo>
                  <a:pt x="7207" y="17820"/>
                </a:lnTo>
                <a:lnTo>
                  <a:pt x="4756" y="26274"/>
                </a:lnTo>
                <a:lnTo>
                  <a:pt x="25431" y="76663"/>
                </a:lnTo>
                <a:lnTo>
                  <a:pt x="7589" y="27668"/>
                </a:lnTo>
                <a:lnTo>
                  <a:pt x="12367" y="17022"/>
                </a:lnTo>
                <a:lnTo>
                  <a:pt x="9320" y="1"/>
                </a:lnTo>
                <a:close/>
              </a:path>
            </a:pathLst>
          </a:custGeom>
          <a:solidFill>
            <a:srgbClr val="FFF4B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896" name="Google Shape;4896;p22"/>
          <p:cNvSpPr/>
          <p:nvPr/>
        </p:nvSpPr>
        <p:spPr>
          <a:xfrm>
            <a:off x="5084170" y="4888197"/>
            <a:ext cx="7120844" cy="5602142"/>
          </a:xfrm>
          <a:custGeom>
            <a:avLst/>
            <a:gdLst/>
            <a:ahLst/>
            <a:cxnLst/>
            <a:rect l="l" t="t" r="r" b="b"/>
            <a:pathLst>
              <a:path w="98361" h="77383" extrusionOk="0">
                <a:moveTo>
                  <a:pt x="98282" y="1"/>
                </a:moveTo>
                <a:lnTo>
                  <a:pt x="97360" y="282"/>
                </a:lnTo>
                <a:lnTo>
                  <a:pt x="47320" y="36066"/>
                </a:lnTo>
                <a:lnTo>
                  <a:pt x="47320" y="43531"/>
                </a:lnTo>
                <a:lnTo>
                  <a:pt x="0" y="77382"/>
                </a:lnTo>
                <a:lnTo>
                  <a:pt x="0" y="77382"/>
                </a:lnTo>
                <a:lnTo>
                  <a:pt x="98361" y="77270"/>
                </a:lnTo>
                <a:lnTo>
                  <a:pt x="98282"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897" name="Google Shape;4897;p22"/>
          <p:cNvSpPr/>
          <p:nvPr/>
        </p:nvSpPr>
        <p:spPr>
          <a:xfrm>
            <a:off x="6619174" y="4868650"/>
            <a:ext cx="5568768" cy="5996044"/>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pic>
        <p:nvPicPr>
          <p:cNvPr id="4898" name="Google Shape;4898;p22"/>
          <p:cNvPicPr preferRelativeResize="0"/>
          <p:nvPr/>
        </p:nvPicPr>
        <p:blipFill rotWithShape="1">
          <a:blip r:embed="rId2">
            <a:alphaModFix/>
          </a:blip>
          <a:srcRect r="3956"/>
          <a:stretch/>
        </p:blipFill>
        <p:spPr>
          <a:xfrm>
            <a:off x="5884601" y="3592050"/>
            <a:ext cx="7451554" cy="7644556"/>
          </a:xfrm>
          <a:prstGeom prst="rect">
            <a:avLst/>
          </a:prstGeom>
          <a:noFill/>
          <a:ln>
            <a:noFill/>
          </a:ln>
        </p:spPr>
      </p:pic>
      <p:sp>
        <p:nvSpPr>
          <p:cNvPr id="4899" name="Google Shape;4899;p22"/>
          <p:cNvSpPr/>
          <p:nvPr/>
        </p:nvSpPr>
        <p:spPr>
          <a:xfrm>
            <a:off x="12575632" y="1"/>
            <a:ext cx="5690812" cy="5144474"/>
          </a:xfrm>
          <a:custGeom>
            <a:avLst/>
            <a:gdLst/>
            <a:ahLst/>
            <a:cxnLst/>
            <a:rect l="l" t="t" r="r" b="b"/>
            <a:pathLst>
              <a:path w="45713" h="76967" extrusionOk="0">
                <a:moveTo>
                  <a:pt x="45431" y="1"/>
                </a:moveTo>
                <a:lnTo>
                  <a:pt x="1" y="203"/>
                </a:lnTo>
                <a:lnTo>
                  <a:pt x="79" y="76776"/>
                </a:lnTo>
                <a:lnTo>
                  <a:pt x="282" y="76967"/>
                </a:lnTo>
                <a:lnTo>
                  <a:pt x="45712" y="38360"/>
                </a:lnTo>
                <a:lnTo>
                  <a:pt x="45431"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900" name="Google Shape;4900;p22"/>
          <p:cNvSpPr/>
          <p:nvPr/>
        </p:nvSpPr>
        <p:spPr>
          <a:xfrm>
            <a:off x="12571400" y="12031"/>
            <a:ext cx="1721696" cy="5127162"/>
          </a:xfrm>
          <a:custGeom>
            <a:avLst/>
            <a:gdLst/>
            <a:ahLst/>
            <a:cxnLst/>
            <a:rect l="l" t="t" r="r" b="b"/>
            <a:pathLst>
              <a:path w="13830" h="76708" extrusionOk="0">
                <a:moveTo>
                  <a:pt x="13829" y="1"/>
                </a:moveTo>
                <a:lnTo>
                  <a:pt x="35" y="23"/>
                </a:lnTo>
                <a:lnTo>
                  <a:pt x="1" y="76708"/>
                </a:lnTo>
                <a:lnTo>
                  <a:pt x="13829" y="1"/>
                </a:ln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901" name="Google Shape;4901;p22"/>
          <p:cNvSpPr/>
          <p:nvPr/>
        </p:nvSpPr>
        <p:spPr>
          <a:xfrm>
            <a:off x="0" y="3802650"/>
            <a:ext cx="9912600" cy="57372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902" name="Google Shape;4902;p22"/>
          <p:cNvSpPr/>
          <p:nvPr/>
        </p:nvSpPr>
        <p:spPr>
          <a:xfrm rot="10800000" flipH="1">
            <a:off x="11631733" y="4706051"/>
            <a:ext cx="6783190" cy="2302978"/>
          </a:xfrm>
          <a:custGeom>
            <a:avLst/>
            <a:gdLst/>
            <a:ahLst/>
            <a:cxnLst/>
            <a:rect l="l" t="t" r="r" b="b"/>
            <a:pathLst>
              <a:path w="46196" h="19676" extrusionOk="0">
                <a:moveTo>
                  <a:pt x="45915" y="1"/>
                </a:moveTo>
                <a:lnTo>
                  <a:pt x="1" y="18450"/>
                </a:lnTo>
                <a:lnTo>
                  <a:pt x="113" y="18562"/>
                </a:lnTo>
                <a:lnTo>
                  <a:pt x="46196" y="19675"/>
                </a:lnTo>
                <a:lnTo>
                  <a:pt x="45915" y="1"/>
                </a:lnTo>
                <a:close/>
              </a:path>
            </a:pathLst>
          </a:custGeom>
          <a:solidFill>
            <a:srgbClr val="FFC23D"/>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903" name="Google Shape;4903;p22"/>
          <p:cNvSpPr/>
          <p:nvPr/>
        </p:nvSpPr>
        <p:spPr>
          <a:xfrm rot="10800000" flipH="1">
            <a:off x="11549801" y="4868628"/>
            <a:ext cx="6782402" cy="2585172"/>
          </a:xfrm>
          <a:custGeom>
            <a:avLst/>
            <a:gdLst/>
            <a:ahLst/>
            <a:cxnLst/>
            <a:rect l="l" t="t" r="r" b="b"/>
            <a:pathLst>
              <a:path w="45776" h="22087" extrusionOk="0">
                <a:moveTo>
                  <a:pt x="45776" y="1"/>
                </a:moveTo>
                <a:cubicBezTo>
                  <a:pt x="45776" y="1"/>
                  <a:pt x="15857" y="15024"/>
                  <a:pt x="4476" y="20289"/>
                </a:cubicBezTo>
                <a:lnTo>
                  <a:pt x="4476" y="20289"/>
                </a:lnTo>
                <a:cubicBezTo>
                  <a:pt x="15856" y="16081"/>
                  <a:pt x="45776" y="5948"/>
                  <a:pt x="45776" y="5948"/>
                </a:cubicBezTo>
                <a:lnTo>
                  <a:pt x="45776" y="1"/>
                </a:lnTo>
                <a:close/>
                <a:moveTo>
                  <a:pt x="4476" y="20289"/>
                </a:moveTo>
                <a:lnTo>
                  <a:pt x="4476" y="20289"/>
                </a:lnTo>
                <a:cubicBezTo>
                  <a:pt x="1678" y="21324"/>
                  <a:pt x="1" y="22001"/>
                  <a:pt x="165" y="22081"/>
                </a:cubicBezTo>
                <a:cubicBezTo>
                  <a:pt x="172" y="22085"/>
                  <a:pt x="183" y="22086"/>
                  <a:pt x="198" y="22086"/>
                </a:cubicBezTo>
                <a:cubicBezTo>
                  <a:pt x="477" y="22086"/>
                  <a:pt x="2058" y="21408"/>
                  <a:pt x="4476" y="20289"/>
                </a:cubicBezTo>
                <a:close/>
              </a:path>
            </a:pathLst>
          </a:custGeom>
          <a:solidFill>
            <a:srgbClr val="F24600"/>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4904" name="Google Shape;4904;p22"/>
          <p:cNvSpPr txBox="1">
            <a:spLocks noGrp="1"/>
          </p:cNvSpPr>
          <p:nvPr>
            <p:ph type="subTitle" idx="1"/>
          </p:nvPr>
        </p:nvSpPr>
        <p:spPr>
          <a:xfrm>
            <a:off x="1499650" y="2886350"/>
            <a:ext cx="8592600" cy="3232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400"/>
              <a:buNone/>
              <a:defRPr sz="28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905" name="Google Shape;4905;p22"/>
          <p:cNvSpPr txBox="1"/>
          <p:nvPr/>
        </p:nvSpPr>
        <p:spPr>
          <a:xfrm>
            <a:off x="1556800" y="7215000"/>
            <a:ext cx="7120800" cy="1863000"/>
          </a:xfrm>
          <a:prstGeom prst="rect">
            <a:avLst/>
          </a:prstGeom>
          <a:noFill/>
          <a:ln>
            <a:noFill/>
          </a:ln>
        </p:spPr>
        <p:txBody>
          <a:bodyPr spcFirstLastPara="1" wrap="square" lIns="182850" tIns="182850" rIns="182850" bIns="182850" anchor="b" anchorCtr="0">
            <a:noAutofit/>
          </a:bodyPr>
          <a:lstStyle/>
          <a:p>
            <a:pPr marL="0" lvl="0" indent="0" algn="l" rtl="0">
              <a:lnSpc>
                <a:spcPct val="115000"/>
              </a:lnSpc>
              <a:spcBef>
                <a:spcPts val="600"/>
              </a:spcBef>
              <a:spcAft>
                <a:spcPts val="0"/>
              </a:spcAft>
              <a:buNone/>
            </a:pPr>
            <a:r>
              <a:rPr lang="en" sz="2200">
                <a:solidFill>
                  <a:schemeClr val="dk1"/>
                </a:solidFill>
                <a:latin typeface="DM Sans"/>
                <a:ea typeface="DM Sans"/>
                <a:cs typeface="DM Sans"/>
                <a:sym typeface="DM Sans"/>
              </a:rPr>
              <a:t>CREDITS: This presentation template was created by </a:t>
            </a:r>
            <a:r>
              <a:rPr lang="en" sz="2200" b="1">
                <a:solidFill>
                  <a:schemeClr val="dk1"/>
                </a:solidFill>
                <a:uFill>
                  <a:noFill/>
                </a:uFill>
                <a:latin typeface="DM Sans"/>
                <a:ea typeface="DM Sans"/>
                <a:cs typeface="DM Sans"/>
                <a:sym typeface="DM Sans"/>
                <a:hlinkClick r:id="rId3">
                  <a:extLst>
                    <a:ext uri="{A12FA001-AC4F-418D-AE19-62706E023703}">
                      <ahyp:hlinkClr xmlns:ahyp="http://schemas.microsoft.com/office/drawing/2018/hyperlinkcolor" val="tx"/>
                    </a:ext>
                  </a:extLst>
                </a:hlinkClick>
              </a:rPr>
              <a:t>Slidesgo</a:t>
            </a:r>
            <a:r>
              <a:rPr lang="en" sz="2200">
                <a:solidFill>
                  <a:schemeClr val="dk1"/>
                </a:solidFill>
                <a:latin typeface="DM Sans"/>
                <a:ea typeface="DM Sans"/>
                <a:cs typeface="DM Sans"/>
                <a:sym typeface="DM Sans"/>
              </a:rPr>
              <a:t>, including icons by </a:t>
            </a:r>
            <a:r>
              <a:rPr lang="en" sz="2200" b="1">
                <a:solidFill>
                  <a:schemeClr val="dk1"/>
                </a:solidFill>
                <a:uFill>
                  <a:noFill/>
                </a:uFill>
                <a:latin typeface="DM Sans"/>
                <a:ea typeface="DM Sans"/>
                <a:cs typeface="DM Sans"/>
                <a:sym typeface="DM Sans"/>
                <a:hlinkClick r:id="rId4">
                  <a:extLst>
                    <a:ext uri="{A12FA001-AC4F-418D-AE19-62706E023703}">
                      <ahyp:hlinkClr xmlns:ahyp="http://schemas.microsoft.com/office/drawing/2018/hyperlinkcolor" val="tx"/>
                    </a:ext>
                  </a:extLst>
                </a:hlinkClick>
              </a:rPr>
              <a:t>Flaticon</a:t>
            </a:r>
            <a:r>
              <a:rPr lang="en" sz="2200">
                <a:solidFill>
                  <a:schemeClr val="dk1"/>
                </a:solidFill>
                <a:latin typeface="DM Sans"/>
                <a:ea typeface="DM Sans"/>
                <a:cs typeface="DM Sans"/>
                <a:sym typeface="DM Sans"/>
              </a:rPr>
              <a:t>, and infographics &amp; images by </a:t>
            </a:r>
            <a:r>
              <a:rPr lang="en" sz="2200" b="1">
                <a:solidFill>
                  <a:schemeClr val="dk1"/>
                </a:solidFill>
                <a:uFill>
                  <a:noFill/>
                </a:uFill>
                <a:latin typeface="DM Sans"/>
                <a:ea typeface="DM Sans"/>
                <a:cs typeface="DM Sans"/>
                <a:sym typeface="DM Sans"/>
                <a:hlinkClick r:id="rId5">
                  <a:extLst>
                    <a:ext uri="{A12FA001-AC4F-418D-AE19-62706E023703}">
                      <ahyp:hlinkClr xmlns:ahyp="http://schemas.microsoft.com/office/drawing/2018/hyperlinkcolor" val="tx"/>
                    </a:ext>
                  </a:extLst>
                </a:hlinkClick>
              </a:rPr>
              <a:t>Freepik</a:t>
            </a:r>
            <a:endParaRPr sz="2200" b="1">
              <a:solidFill>
                <a:schemeClr val="dk1"/>
              </a:solidFill>
              <a:latin typeface="DM Sans"/>
              <a:ea typeface="DM Sans"/>
              <a:cs typeface="DM Sans"/>
              <a:sym typeface="DM Sans"/>
            </a:endParaRPr>
          </a:p>
        </p:txBody>
      </p:sp>
      <p:sp>
        <p:nvSpPr>
          <p:cNvPr id="4906" name="Google Shape;4906;p22"/>
          <p:cNvSpPr txBox="1">
            <a:spLocks noGrp="1"/>
          </p:cNvSpPr>
          <p:nvPr>
            <p:ph type="title"/>
          </p:nvPr>
        </p:nvSpPr>
        <p:spPr>
          <a:xfrm>
            <a:off x="1499656" y="1063654"/>
            <a:ext cx="8413200" cy="1511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6000"/>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pic>
        <p:nvPicPr>
          <p:cNvPr id="4907" name="Google Shape;4907;p22"/>
          <p:cNvPicPr preferRelativeResize="0"/>
          <p:nvPr/>
        </p:nvPicPr>
        <p:blipFill rotWithShape="1">
          <a:blip r:embed="rId2">
            <a:alphaModFix/>
          </a:blip>
          <a:srcRect r="3956"/>
          <a:stretch/>
        </p:blipFill>
        <p:spPr>
          <a:xfrm>
            <a:off x="11428151" y="-1246650"/>
            <a:ext cx="7451554" cy="7644556"/>
          </a:xfrm>
          <a:prstGeom prst="rect">
            <a:avLst/>
          </a:prstGeom>
          <a:noFill/>
          <a:ln>
            <a:noFill/>
          </a:ln>
        </p:spPr>
      </p:pic>
    </p:spTree>
    <p:extLst>
      <p:ext uri="{BB962C8B-B14F-4D97-AF65-F5344CB8AC3E}">
        <p14:creationId xmlns:p14="http://schemas.microsoft.com/office/powerpoint/2010/main" val="4164078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Resources">
  <p:cSld name="Resources">
    <p:spTree>
      <p:nvGrpSpPr>
        <p:cNvPr id="1" name="Shape 4908"/>
        <p:cNvGrpSpPr/>
        <p:nvPr/>
      </p:nvGrpSpPr>
      <p:grpSpPr>
        <a:xfrm>
          <a:off x="0" y="0"/>
          <a:ext cx="0" cy="0"/>
          <a:chOff x="0" y="0"/>
          <a:chExt cx="0" cy="0"/>
        </a:xfrm>
      </p:grpSpPr>
      <p:grpSp>
        <p:nvGrpSpPr>
          <p:cNvPr id="4909" name="Google Shape;4909;p23"/>
          <p:cNvGrpSpPr/>
          <p:nvPr/>
        </p:nvGrpSpPr>
        <p:grpSpPr>
          <a:xfrm>
            <a:off x="-1129860" y="-651502"/>
            <a:ext cx="19627120" cy="12528892"/>
            <a:chOff x="238125" y="577800"/>
            <a:chExt cx="7140250" cy="4557950"/>
          </a:xfrm>
        </p:grpSpPr>
        <p:sp>
          <p:nvSpPr>
            <p:cNvPr id="4910" name="Google Shape;4910;p23"/>
            <p:cNvSpPr/>
            <p:nvPr/>
          </p:nvSpPr>
          <p:spPr>
            <a:xfrm>
              <a:off x="6168950" y="2174400"/>
              <a:ext cx="1202125" cy="511575"/>
            </a:xfrm>
            <a:custGeom>
              <a:avLst/>
              <a:gdLst/>
              <a:ahLst/>
              <a:cxnLst/>
              <a:rect l="l" t="t" r="r" b="b"/>
              <a:pathLst>
                <a:path w="48085" h="20463" extrusionOk="0">
                  <a:moveTo>
                    <a:pt x="47792" y="1"/>
                  </a:moveTo>
                  <a:lnTo>
                    <a:pt x="1" y="19187"/>
                  </a:lnTo>
                  <a:lnTo>
                    <a:pt x="118" y="19304"/>
                  </a:lnTo>
                  <a:lnTo>
                    <a:pt x="48084" y="20463"/>
                  </a:lnTo>
                  <a:lnTo>
                    <a:pt x="47792"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1" name="Google Shape;4911;p23"/>
            <p:cNvSpPr/>
            <p:nvPr/>
          </p:nvSpPr>
          <p:spPr>
            <a:xfrm>
              <a:off x="6161650" y="2657000"/>
              <a:ext cx="1216725" cy="2478750"/>
            </a:xfrm>
            <a:custGeom>
              <a:avLst/>
              <a:gdLst/>
              <a:ahLst/>
              <a:cxnLst/>
              <a:rect l="l" t="t" r="r" b="b"/>
              <a:pathLst>
                <a:path w="48669" h="99150" extrusionOk="0">
                  <a:moveTo>
                    <a:pt x="0" y="0"/>
                  </a:moveTo>
                  <a:lnTo>
                    <a:pt x="48669" y="99150"/>
                  </a:lnTo>
                  <a:lnTo>
                    <a:pt x="47499" y="42117"/>
                  </a:lnTo>
                  <a:lnTo>
                    <a:pt x="41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2" name="Google Shape;4912;p23"/>
            <p:cNvSpPr/>
            <p:nvPr/>
          </p:nvSpPr>
          <p:spPr>
            <a:xfrm>
              <a:off x="6159600" y="649725"/>
              <a:ext cx="1189525" cy="2002325"/>
            </a:xfrm>
            <a:custGeom>
              <a:avLst/>
              <a:gdLst/>
              <a:ahLst/>
              <a:cxnLst/>
              <a:rect l="l" t="t" r="r" b="b"/>
              <a:pathLst>
                <a:path w="47581" h="80093" extrusionOk="0">
                  <a:moveTo>
                    <a:pt x="47288" y="1"/>
                  </a:moveTo>
                  <a:lnTo>
                    <a:pt x="1" y="212"/>
                  </a:lnTo>
                  <a:lnTo>
                    <a:pt x="82" y="79894"/>
                  </a:lnTo>
                  <a:lnTo>
                    <a:pt x="293" y="80092"/>
                  </a:lnTo>
                  <a:lnTo>
                    <a:pt x="47581" y="39930"/>
                  </a:lnTo>
                  <a:lnTo>
                    <a:pt x="47288"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3" name="Google Shape;4913;p23"/>
            <p:cNvSpPr/>
            <p:nvPr/>
          </p:nvSpPr>
          <p:spPr>
            <a:xfrm>
              <a:off x="339600" y="2657000"/>
              <a:ext cx="5812125" cy="871000"/>
            </a:xfrm>
            <a:custGeom>
              <a:avLst/>
              <a:gdLst/>
              <a:ahLst/>
              <a:cxnLst/>
              <a:rect l="l" t="t" r="r" b="b"/>
              <a:pathLst>
                <a:path w="232485" h="34840" extrusionOk="0">
                  <a:moveTo>
                    <a:pt x="232485" y="0"/>
                  </a:moveTo>
                  <a:lnTo>
                    <a:pt x="1" y="269"/>
                  </a:lnTo>
                  <a:lnTo>
                    <a:pt x="47" y="34840"/>
                  </a:lnTo>
                  <a:lnTo>
                    <a:pt x="26511" y="30897"/>
                  </a:lnTo>
                  <a:lnTo>
                    <a:pt x="53337" y="32255"/>
                  </a:lnTo>
                  <a:lnTo>
                    <a:pt x="138073" y="19608"/>
                  </a:lnTo>
                  <a:lnTo>
                    <a:pt x="157131" y="11407"/>
                  </a:lnTo>
                  <a:lnTo>
                    <a:pt x="231713" y="281"/>
                  </a:lnTo>
                  <a:lnTo>
                    <a:pt x="232485"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4" name="Google Shape;4914;p23"/>
            <p:cNvSpPr/>
            <p:nvPr/>
          </p:nvSpPr>
          <p:spPr>
            <a:xfrm>
              <a:off x="4330150" y="2657000"/>
              <a:ext cx="1833875" cy="2012250"/>
            </a:xfrm>
            <a:custGeom>
              <a:avLst/>
              <a:gdLst/>
              <a:ahLst/>
              <a:cxnLst/>
              <a:rect l="l" t="t" r="r" b="b"/>
              <a:pathLst>
                <a:path w="73355" h="80490" extrusionOk="0">
                  <a:moveTo>
                    <a:pt x="73260" y="0"/>
                  </a:moveTo>
                  <a:lnTo>
                    <a:pt x="72582" y="281"/>
                  </a:lnTo>
                  <a:lnTo>
                    <a:pt x="35274" y="37519"/>
                  </a:lnTo>
                  <a:lnTo>
                    <a:pt x="35285" y="45287"/>
                  </a:lnTo>
                  <a:lnTo>
                    <a:pt x="1" y="80490"/>
                  </a:lnTo>
                  <a:lnTo>
                    <a:pt x="1" y="80490"/>
                  </a:lnTo>
                  <a:lnTo>
                    <a:pt x="73354" y="80408"/>
                  </a:lnTo>
                  <a:lnTo>
                    <a:pt x="7326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5" name="Google Shape;4915;p23"/>
            <p:cNvSpPr/>
            <p:nvPr/>
          </p:nvSpPr>
          <p:spPr>
            <a:xfrm>
              <a:off x="3715075" y="659400"/>
              <a:ext cx="2399800" cy="1996450"/>
            </a:xfrm>
            <a:custGeom>
              <a:avLst/>
              <a:gdLst/>
              <a:ahLst/>
              <a:cxnLst/>
              <a:rect l="l" t="t" r="r" b="b"/>
              <a:pathLst>
                <a:path w="95992" h="79858" extrusionOk="0">
                  <a:moveTo>
                    <a:pt x="69540" y="0"/>
                  </a:moveTo>
                  <a:lnTo>
                    <a:pt x="10799" y="70"/>
                  </a:lnTo>
                  <a:lnTo>
                    <a:pt x="1" y="643"/>
                  </a:lnTo>
                  <a:lnTo>
                    <a:pt x="60146" y="53722"/>
                  </a:lnTo>
                  <a:lnTo>
                    <a:pt x="69598" y="53710"/>
                  </a:lnTo>
                  <a:lnTo>
                    <a:pt x="95910" y="79858"/>
                  </a:lnTo>
                  <a:lnTo>
                    <a:pt x="95992" y="79764"/>
                  </a:lnTo>
                  <a:lnTo>
                    <a:pt x="74477" y="27341"/>
                  </a:lnTo>
                  <a:lnTo>
                    <a:pt x="74477" y="27329"/>
                  </a:lnTo>
                  <a:lnTo>
                    <a:pt x="77027" y="18531"/>
                  </a:lnTo>
                  <a:lnTo>
                    <a:pt x="6954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6" name="Google Shape;4916;p23"/>
            <p:cNvSpPr/>
            <p:nvPr/>
          </p:nvSpPr>
          <p:spPr>
            <a:xfrm>
              <a:off x="1401575" y="660850"/>
              <a:ext cx="4757175" cy="1989150"/>
            </a:xfrm>
            <a:custGeom>
              <a:avLst/>
              <a:gdLst/>
              <a:ahLst/>
              <a:cxnLst/>
              <a:rect l="l" t="t" r="r" b="b"/>
              <a:pathLst>
                <a:path w="190287" h="79566" extrusionOk="0">
                  <a:moveTo>
                    <a:pt x="103362" y="1"/>
                  </a:moveTo>
                  <a:lnTo>
                    <a:pt x="1" y="328"/>
                  </a:lnTo>
                  <a:lnTo>
                    <a:pt x="190286" y="79566"/>
                  </a:lnTo>
                  <a:lnTo>
                    <a:pt x="163893" y="53500"/>
                  </a:lnTo>
                  <a:lnTo>
                    <a:pt x="154440" y="53512"/>
                  </a:lnTo>
                  <a:lnTo>
                    <a:pt x="10336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7" name="Google Shape;4917;p23"/>
            <p:cNvSpPr/>
            <p:nvPr/>
          </p:nvSpPr>
          <p:spPr>
            <a:xfrm>
              <a:off x="6158725" y="654700"/>
              <a:ext cx="360075" cy="1995300"/>
            </a:xfrm>
            <a:custGeom>
              <a:avLst/>
              <a:gdLst/>
              <a:ahLst/>
              <a:cxnLst/>
              <a:rect l="l" t="t" r="r" b="b"/>
              <a:pathLst>
                <a:path w="14403" h="79812" extrusionOk="0">
                  <a:moveTo>
                    <a:pt x="14402" y="1"/>
                  </a:moveTo>
                  <a:lnTo>
                    <a:pt x="36" y="13"/>
                  </a:lnTo>
                  <a:lnTo>
                    <a:pt x="0" y="79812"/>
                  </a:lnTo>
                  <a:lnTo>
                    <a:pt x="1440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8" name="Google Shape;4918;p23"/>
            <p:cNvSpPr/>
            <p:nvPr/>
          </p:nvSpPr>
          <p:spPr>
            <a:xfrm>
              <a:off x="6154750" y="2075550"/>
              <a:ext cx="1190875" cy="574600"/>
            </a:xfrm>
            <a:custGeom>
              <a:avLst/>
              <a:gdLst/>
              <a:ahLst/>
              <a:cxnLst/>
              <a:rect l="l" t="t" r="r" b="b"/>
              <a:pathLst>
                <a:path w="47635" h="22984" extrusionOk="0">
                  <a:moveTo>
                    <a:pt x="47623" y="1"/>
                  </a:moveTo>
                  <a:cubicBezTo>
                    <a:pt x="47623" y="1"/>
                    <a:pt x="16489" y="15638"/>
                    <a:pt x="4652" y="21115"/>
                  </a:cubicBezTo>
                  <a:lnTo>
                    <a:pt x="4652" y="21115"/>
                  </a:lnTo>
                  <a:cubicBezTo>
                    <a:pt x="16491" y="16736"/>
                    <a:pt x="47634" y="6189"/>
                    <a:pt x="47634" y="6189"/>
                  </a:cubicBezTo>
                  <a:lnTo>
                    <a:pt x="47623" y="1"/>
                  </a:lnTo>
                  <a:close/>
                  <a:moveTo>
                    <a:pt x="4652" y="21115"/>
                  </a:moveTo>
                  <a:lnTo>
                    <a:pt x="4652" y="21115"/>
                  </a:lnTo>
                  <a:cubicBezTo>
                    <a:pt x="1744" y="22191"/>
                    <a:pt x="0" y="22894"/>
                    <a:pt x="171" y="22978"/>
                  </a:cubicBezTo>
                  <a:cubicBezTo>
                    <a:pt x="179" y="22981"/>
                    <a:pt x="190" y="22983"/>
                    <a:pt x="205" y="22983"/>
                  </a:cubicBezTo>
                  <a:cubicBezTo>
                    <a:pt x="496" y="22983"/>
                    <a:pt x="2139" y="22278"/>
                    <a:pt x="4652" y="21115"/>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9" name="Google Shape;4919;p23"/>
            <p:cNvSpPr/>
            <p:nvPr/>
          </p:nvSpPr>
          <p:spPr>
            <a:xfrm>
              <a:off x="6158725" y="2649975"/>
              <a:ext cx="1219650" cy="2485775"/>
            </a:xfrm>
            <a:custGeom>
              <a:avLst/>
              <a:gdLst/>
              <a:ahLst/>
              <a:cxnLst/>
              <a:rect l="l" t="t" r="r" b="b"/>
              <a:pathLst>
                <a:path w="48786" h="99431" extrusionOk="0">
                  <a:moveTo>
                    <a:pt x="0" y="1"/>
                  </a:moveTo>
                  <a:lnTo>
                    <a:pt x="28944" y="80654"/>
                  </a:lnTo>
                  <a:lnTo>
                    <a:pt x="48786" y="99431"/>
                  </a:lnTo>
                  <a:lnTo>
                    <a:pt x="0"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0" name="Google Shape;4920;p23"/>
            <p:cNvSpPr/>
            <p:nvPr/>
          </p:nvSpPr>
          <p:spPr>
            <a:xfrm>
              <a:off x="3817450" y="2649975"/>
              <a:ext cx="2341300" cy="2032450"/>
            </a:xfrm>
            <a:custGeom>
              <a:avLst/>
              <a:gdLst/>
              <a:ahLst/>
              <a:cxnLst/>
              <a:rect l="l" t="t" r="r" b="b"/>
              <a:pathLst>
                <a:path w="93652" h="81298" extrusionOk="0">
                  <a:moveTo>
                    <a:pt x="93651" y="1"/>
                  </a:moveTo>
                  <a:lnTo>
                    <a:pt x="0" y="81297"/>
                  </a:lnTo>
                  <a:lnTo>
                    <a:pt x="8634" y="80782"/>
                  </a:lnTo>
                  <a:lnTo>
                    <a:pt x="20509" y="80771"/>
                  </a:lnTo>
                  <a:lnTo>
                    <a:pt x="55793" y="45568"/>
                  </a:lnTo>
                  <a:lnTo>
                    <a:pt x="55782" y="37800"/>
                  </a:lnTo>
                  <a:lnTo>
                    <a:pt x="93651"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1" name="Google Shape;4921;p23"/>
            <p:cNvSpPr/>
            <p:nvPr/>
          </p:nvSpPr>
          <p:spPr>
            <a:xfrm>
              <a:off x="5327200" y="2649975"/>
              <a:ext cx="831550" cy="2026300"/>
            </a:xfrm>
            <a:custGeom>
              <a:avLst/>
              <a:gdLst/>
              <a:ahLst/>
              <a:cxnLst/>
              <a:rect l="l" t="t" r="r" b="b"/>
              <a:pathLst>
                <a:path w="33262" h="81052" extrusionOk="0">
                  <a:moveTo>
                    <a:pt x="33261" y="1"/>
                  </a:moveTo>
                  <a:lnTo>
                    <a:pt x="1" y="80923"/>
                  </a:lnTo>
                  <a:lnTo>
                    <a:pt x="12414" y="81051"/>
                  </a:lnTo>
                  <a:lnTo>
                    <a:pt x="33261"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2" name="Google Shape;4922;p23"/>
            <p:cNvSpPr/>
            <p:nvPr/>
          </p:nvSpPr>
          <p:spPr>
            <a:xfrm>
              <a:off x="4619125" y="651775"/>
              <a:ext cx="1539625" cy="1998225"/>
            </a:xfrm>
            <a:custGeom>
              <a:avLst/>
              <a:gdLst/>
              <a:ahLst/>
              <a:cxnLst/>
              <a:rect l="l" t="t" r="r" b="b"/>
              <a:pathLst>
                <a:path w="61585" h="79929" extrusionOk="0">
                  <a:moveTo>
                    <a:pt x="12027" y="1"/>
                  </a:moveTo>
                  <a:lnTo>
                    <a:pt x="1" y="13"/>
                  </a:lnTo>
                  <a:lnTo>
                    <a:pt x="61584" y="79929"/>
                  </a:lnTo>
                  <a:lnTo>
                    <a:pt x="12027"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3" name="Google Shape;4923;p23"/>
            <p:cNvSpPr/>
            <p:nvPr/>
          </p:nvSpPr>
          <p:spPr>
            <a:xfrm>
              <a:off x="5497425" y="655575"/>
              <a:ext cx="661325" cy="1994425"/>
            </a:xfrm>
            <a:custGeom>
              <a:avLst/>
              <a:gdLst/>
              <a:ahLst/>
              <a:cxnLst/>
              <a:rect l="l" t="t" r="r" b="b"/>
              <a:pathLst>
                <a:path w="26453" h="79777" extrusionOk="0">
                  <a:moveTo>
                    <a:pt x="9688" y="1"/>
                  </a:moveTo>
                  <a:lnTo>
                    <a:pt x="1" y="13"/>
                  </a:lnTo>
                  <a:lnTo>
                    <a:pt x="7488" y="18544"/>
                  </a:lnTo>
                  <a:lnTo>
                    <a:pt x="4938" y="27342"/>
                  </a:lnTo>
                  <a:lnTo>
                    <a:pt x="26452" y="79777"/>
                  </a:lnTo>
                  <a:lnTo>
                    <a:pt x="7886" y="28792"/>
                  </a:lnTo>
                  <a:lnTo>
                    <a:pt x="12870" y="17713"/>
                  </a:lnTo>
                  <a:lnTo>
                    <a:pt x="9688"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4" name="Google Shape;4924;p23"/>
            <p:cNvSpPr/>
            <p:nvPr/>
          </p:nvSpPr>
          <p:spPr>
            <a:xfrm>
              <a:off x="238125" y="2419225"/>
              <a:ext cx="5920625" cy="420300"/>
            </a:xfrm>
            <a:custGeom>
              <a:avLst/>
              <a:gdLst/>
              <a:ahLst/>
              <a:cxnLst/>
              <a:rect l="l" t="t" r="r" b="b"/>
              <a:pathLst>
                <a:path w="236825" h="16812" extrusionOk="0">
                  <a:moveTo>
                    <a:pt x="1614" y="0"/>
                  </a:moveTo>
                  <a:lnTo>
                    <a:pt x="0" y="16812"/>
                  </a:lnTo>
                  <a:lnTo>
                    <a:pt x="108450" y="13068"/>
                  </a:lnTo>
                  <a:lnTo>
                    <a:pt x="100612" y="9827"/>
                  </a:lnTo>
                  <a:lnTo>
                    <a:pt x="236824" y="9231"/>
                  </a:lnTo>
                  <a:lnTo>
                    <a:pt x="1614"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5" name="Google Shape;4925;p23"/>
            <p:cNvSpPr/>
            <p:nvPr/>
          </p:nvSpPr>
          <p:spPr>
            <a:xfrm>
              <a:off x="632950" y="577800"/>
              <a:ext cx="6431025" cy="2098225"/>
            </a:xfrm>
            <a:custGeom>
              <a:avLst/>
              <a:gdLst/>
              <a:ahLst/>
              <a:cxnLst/>
              <a:rect l="l" t="t" r="r" b="b"/>
              <a:pathLst>
                <a:path w="257241" h="83929" extrusionOk="0">
                  <a:moveTo>
                    <a:pt x="257240" y="0"/>
                  </a:moveTo>
                  <a:lnTo>
                    <a:pt x="233339" y="47124"/>
                  </a:lnTo>
                  <a:lnTo>
                    <a:pt x="233245" y="47299"/>
                  </a:lnTo>
                  <a:lnTo>
                    <a:pt x="233304" y="47498"/>
                  </a:lnTo>
                  <a:lnTo>
                    <a:pt x="236230" y="57745"/>
                  </a:lnTo>
                  <a:lnTo>
                    <a:pt x="236230" y="57745"/>
                  </a:lnTo>
                  <a:lnTo>
                    <a:pt x="220609" y="81839"/>
                  </a:lnTo>
                  <a:lnTo>
                    <a:pt x="220609" y="81839"/>
                  </a:lnTo>
                  <a:lnTo>
                    <a:pt x="164673" y="68784"/>
                  </a:lnTo>
                  <a:lnTo>
                    <a:pt x="164673" y="68784"/>
                  </a:lnTo>
                  <a:lnTo>
                    <a:pt x="166912" y="67047"/>
                  </a:lnTo>
                  <a:lnTo>
                    <a:pt x="169403" y="65117"/>
                  </a:lnTo>
                  <a:lnTo>
                    <a:pt x="166327" y="64274"/>
                  </a:lnTo>
                  <a:lnTo>
                    <a:pt x="7898" y="5218"/>
                  </a:lnTo>
                  <a:lnTo>
                    <a:pt x="1" y="5218"/>
                  </a:lnTo>
                  <a:lnTo>
                    <a:pt x="162764" y="66310"/>
                  </a:lnTo>
                  <a:lnTo>
                    <a:pt x="162764" y="66310"/>
                  </a:lnTo>
                  <a:lnTo>
                    <a:pt x="160243" y="68346"/>
                  </a:lnTo>
                  <a:lnTo>
                    <a:pt x="157739" y="70370"/>
                  </a:lnTo>
                  <a:lnTo>
                    <a:pt x="160863" y="71036"/>
                  </a:lnTo>
                  <a:lnTo>
                    <a:pt x="220833" y="83788"/>
                  </a:lnTo>
                  <a:lnTo>
                    <a:pt x="221476" y="83929"/>
                  </a:lnTo>
                  <a:lnTo>
                    <a:pt x="221815" y="83379"/>
                  </a:lnTo>
                  <a:lnTo>
                    <a:pt x="237445" y="58191"/>
                  </a:lnTo>
                  <a:lnTo>
                    <a:pt x="237609" y="57934"/>
                  </a:lnTo>
                  <a:lnTo>
                    <a:pt x="237527" y="57676"/>
                  </a:lnTo>
                  <a:lnTo>
                    <a:pt x="234371" y="47405"/>
                  </a:lnTo>
                  <a:lnTo>
                    <a:pt x="257240"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6" name="Google Shape;4926;p23"/>
            <p:cNvSpPr/>
            <p:nvPr/>
          </p:nvSpPr>
          <p:spPr>
            <a:xfrm>
              <a:off x="2229875" y="2618975"/>
              <a:ext cx="4471700" cy="2377850"/>
            </a:xfrm>
            <a:custGeom>
              <a:avLst/>
              <a:gdLst/>
              <a:ahLst/>
              <a:cxnLst/>
              <a:rect l="l" t="t" r="r" b="b"/>
              <a:pathLst>
                <a:path w="178868" h="95114" extrusionOk="0">
                  <a:moveTo>
                    <a:pt x="157658" y="0"/>
                  </a:moveTo>
                  <a:lnTo>
                    <a:pt x="156008" y="737"/>
                  </a:lnTo>
                  <a:lnTo>
                    <a:pt x="115365" y="19046"/>
                  </a:lnTo>
                  <a:lnTo>
                    <a:pt x="114979" y="19222"/>
                  </a:lnTo>
                  <a:lnTo>
                    <a:pt x="114722" y="19538"/>
                  </a:lnTo>
                  <a:lnTo>
                    <a:pt x="109107" y="26623"/>
                  </a:lnTo>
                  <a:lnTo>
                    <a:pt x="109107" y="26623"/>
                  </a:lnTo>
                  <a:lnTo>
                    <a:pt x="29108" y="59888"/>
                  </a:lnTo>
                  <a:lnTo>
                    <a:pt x="24850" y="61654"/>
                  </a:lnTo>
                  <a:lnTo>
                    <a:pt x="29061" y="63561"/>
                  </a:lnTo>
                  <a:lnTo>
                    <a:pt x="35752" y="66582"/>
                  </a:lnTo>
                  <a:lnTo>
                    <a:pt x="35752" y="66582"/>
                  </a:lnTo>
                  <a:lnTo>
                    <a:pt x="1" y="81332"/>
                  </a:lnTo>
                  <a:lnTo>
                    <a:pt x="3253" y="85719"/>
                  </a:lnTo>
                  <a:lnTo>
                    <a:pt x="43065" y="68592"/>
                  </a:lnTo>
                  <a:lnTo>
                    <a:pt x="47522" y="66673"/>
                  </a:lnTo>
                  <a:lnTo>
                    <a:pt x="43124" y="64766"/>
                  </a:lnTo>
                  <a:lnTo>
                    <a:pt x="36117" y="61727"/>
                  </a:lnTo>
                  <a:lnTo>
                    <a:pt x="36117" y="61727"/>
                  </a:lnTo>
                  <a:lnTo>
                    <a:pt x="111528" y="29049"/>
                  </a:lnTo>
                  <a:lnTo>
                    <a:pt x="112019" y="28839"/>
                  </a:lnTo>
                  <a:lnTo>
                    <a:pt x="112277" y="28488"/>
                  </a:lnTo>
                  <a:lnTo>
                    <a:pt x="117738" y="21276"/>
                  </a:lnTo>
                  <a:lnTo>
                    <a:pt x="117738" y="21276"/>
                  </a:lnTo>
                  <a:lnTo>
                    <a:pt x="155902" y="3328"/>
                  </a:lnTo>
                  <a:lnTo>
                    <a:pt x="155902" y="3328"/>
                  </a:lnTo>
                  <a:lnTo>
                    <a:pt x="177438" y="60073"/>
                  </a:lnTo>
                  <a:lnTo>
                    <a:pt x="168210" y="70253"/>
                  </a:lnTo>
                  <a:lnTo>
                    <a:pt x="168105" y="70370"/>
                  </a:lnTo>
                  <a:lnTo>
                    <a:pt x="168116" y="70499"/>
                  </a:lnTo>
                  <a:lnTo>
                    <a:pt x="173615" y="95113"/>
                  </a:lnTo>
                  <a:lnTo>
                    <a:pt x="169133" y="70552"/>
                  </a:lnTo>
                  <a:lnTo>
                    <a:pt x="178692" y="60449"/>
                  </a:lnTo>
                  <a:lnTo>
                    <a:pt x="178868" y="60262"/>
                  </a:lnTo>
                  <a:lnTo>
                    <a:pt x="178786" y="60028"/>
                  </a:lnTo>
                  <a:lnTo>
                    <a:pt x="158137" y="1369"/>
                  </a:lnTo>
                  <a:lnTo>
                    <a:pt x="157658"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7" name="Google Shape;4927;p23"/>
            <p:cNvSpPr/>
            <p:nvPr/>
          </p:nvSpPr>
          <p:spPr>
            <a:xfrm>
              <a:off x="4725575" y="2649975"/>
              <a:ext cx="1433175" cy="2154100"/>
            </a:xfrm>
            <a:custGeom>
              <a:avLst/>
              <a:gdLst/>
              <a:ahLst/>
              <a:cxnLst/>
              <a:rect l="l" t="t" r="r" b="b"/>
              <a:pathLst>
                <a:path w="57327" h="86164" extrusionOk="0">
                  <a:moveTo>
                    <a:pt x="57326" y="1"/>
                  </a:moveTo>
                  <a:lnTo>
                    <a:pt x="28874" y="38514"/>
                  </a:lnTo>
                  <a:lnTo>
                    <a:pt x="28711" y="38736"/>
                  </a:lnTo>
                  <a:lnTo>
                    <a:pt x="28711" y="39028"/>
                  </a:lnTo>
                  <a:lnTo>
                    <a:pt x="28553" y="48282"/>
                  </a:lnTo>
                  <a:lnTo>
                    <a:pt x="1" y="83847"/>
                  </a:lnTo>
                  <a:lnTo>
                    <a:pt x="3019" y="86164"/>
                  </a:lnTo>
                  <a:lnTo>
                    <a:pt x="30442" y="49300"/>
                  </a:lnTo>
                  <a:lnTo>
                    <a:pt x="30664" y="48996"/>
                  </a:lnTo>
                  <a:lnTo>
                    <a:pt x="30664" y="48657"/>
                  </a:lnTo>
                  <a:lnTo>
                    <a:pt x="30471" y="39301"/>
                  </a:lnTo>
                  <a:lnTo>
                    <a:pt x="30471" y="39301"/>
                  </a:lnTo>
                  <a:lnTo>
                    <a:pt x="57326"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8" name="Google Shape;4928;p23"/>
            <p:cNvSpPr/>
            <p:nvPr/>
          </p:nvSpPr>
          <p:spPr>
            <a:xfrm>
              <a:off x="5269600" y="2975275"/>
              <a:ext cx="38550" cy="28625"/>
            </a:xfrm>
            <a:custGeom>
              <a:avLst/>
              <a:gdLst/>
              <a:ahLst/>
              <a:cxnLst/>
              <a:rect l="l" t="t" r="r" b="b"/>
              <a:pathLst>
                <a:path w="1542" h="1145" extrusionOk="0">
                  <a:moveTo>
                    <a:pt x="773" y="1"/>
                  </a:moveTo>
                  <a:cubicBezTo>
                    <a:pt x="630" y="1"/>
                    <a:pt x="489" y="53"/>
                    <a:pt x="375" y="162"/>
                  </a:cubicBezTo>
                  <a:cubicBezTo>
                    <a:pt x="0" y="513"/>
                    <a:pt x="246" y="1133"/>
                    <a:pt x="761" y="1144"/>
                  </a:cubicBezTo>
                  <a:cubicBezTo>
                    <a:pt x="766" y="1144"/>
                    <a:pt x="770" y="1145"/>
                    <a:pt x="775" y="1145"/>
                  </a:cubicBezTo>
                  <a:cubicBezTo>
                    <a:pt x="1281" y="1145"/>
                    <a:pt x="1541" y="544"/>
                    <a:pt x="1194" y="173"/>
                  </a:cubicBezTo>
                  <a:cubicBezTo>
                    <a:pt x="1073" y="59"/>
                    <a:pt x="923" y="1"/>
                    <a:pt x="7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9" name="Google Shape;4929;p23"/>
            <p:cNvSpPr/>
            <p:nvPr/>
          </p:nvSpPr>
          <p:spPr>
            <a:xfrm>
              <a:off x="5328100" y="2976200"/>
              <a:ext cx="30350" cy="28875"/>
            </a:xfrm>
            <a:custGeom>
              <a:avLst/>
              <a:gdLst/>
              <a:ahLst/>
              <a:cxnLst/>
              <a:rect l="l" t="t" r="r" b="b"/>
              <a:pathLst>
                <a:path w="1214" h="1155" extrusionOk="0">
                  <a:moveTo>
                    <a:pt x="628" y="1"/>
                  </a:moveTo>
                  <a:cubicBezTo>
                    <a:pt x="491" y="1"/>
                    <a:pt x="351" y="50"/>
                    <a:pt x="234" y="160"/>
                  </a:cubicBezTo>
                  <a:cubicBezTo>
                    <a:pt x="12" y="382"/>
                    <a:pt x="0" y="745"/>
                    <a:pt x="222" y="979"/>
                  </a:cubicBezTo>
                  <a:cubicBezTo>
                    <a:pt x="339" y="1100"/>
                    <a:pt x="486" y="1154"/>
                    <a:pt x="631" y="1154"/>
                  </a:cubicBezTo>
                  <a:cubicBezTo>
                    <a:pt x="919" y="1154"/>
                    <a:pt x="1197" y="936"/>
                    <a:pt x="1205" y="593"/>
                  </a:cubicBezTo>
                  <a:cubicBezTo>
                    <a:pt x="1213" y="239"/>
                    <a:pt x="928" y="1"/>
                    <a:pt x="6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0" name="Google Shape;4930;p23"/>
            <p:cNvSpPr/>
            <p:nvPr/>
          </p:nvSpPr>
          <p:spPr>
            <a:xfrm>
              <a:off x="5330525" y="2921400"/>
              <a:ext cx="30350" cy="28850"/>
            </a:xfrm>
            <a:custGeom>
              <a:avLst/>
              <a:gdLst/>
              <a:ahLst/>
              <a:cxnLst/>
              <a:rect l="l" t="t" r="r" b="b"/>
              <a:pathLst>
                <a:path w="1214" h="1154" extrusionOk="0">
                  <a:moveTo>
                    <a:pt x="586" y="0"/>
                  </a:moveTo>
                  <a:cubicBezTo>
                    <a:pt x="294" y="0"/>
                    <a:pt x="16" y="219"/>
                    <a:pt x="8" y="562"/>
                  </a:cubicBezTo>
                  <a:cubicBezTo>
                    <a:pt x="0" y="916"/>
                    <a:pt x="291" y="1153"/>
                    <a:pt x="591" y="1153"/>
                  </a:cubicBezTo>
                  <a:cubicBezTo>
                    <a:pt x="728" y="1153"/>
                    <a:pt x="866" y="1104"/>
                    <a:pt x="979" y="995"/>
                  </a:cubicBezTo>
                  <a:cubicBezTo>
                    <a:pt x="1213" y="772"/>
                    <a:pt x="1213" y="410"/>
                    <a:pt x="1003" y="176"/>
                  </a:cubicBezTo>
                  <a:cubicBezTo>
                    <a:pt x="882" y="55"/>
                    <a:pt x="732" y="0"/>
                    <a:pt x="58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1" name="Google Shape;4931;p23"/>
            <p:cNvSpPr/>
            <p:nvPr/>
          </p:nvSpPr>
          <p:spPr>
            <a:xfrm>
              <a:off x="5270775" y="2920475"/>
              <a:ext cx="38525" cy="28725"/>
            </a:xfrm>
            <a:custGeom>
              <a:avLst/>
              <a:gdLst/>
              <a:ahLst/>
              <a:cxnLst/>
              <a:rect l="l" t="t" r="r" b="b"/>
              <a:pathLst>
                <a:path w="1541" h="1149" extrusionOk="0">
                  <a:moveTo>
                    <a:pt x="777" y="1"/>
                  </a:moveTo>
                  <a:cubicBezTo>
                    <a:pt x="631" y="1"/>
                    <a:pt x="484" y="56"/>
                    <a:pt x="374" y="166"/>
                  </a:cubicBezTo>
                  <a:cubicBezTo>
                    <a:pt x="0" y="517"/>
                    <a:pt x="246" y="1137"/>
                    <a:pt x="760" y="1149"/>
                  </a:cubicBezTo>
                  <a:cubicBezTo>
                    <a:pt x="765" y="1149"/>
                    <a:pt x="770" y="1149"/>
                    <a:pt x="775" y="1149"/>
                  </a:cubicBezTo>
                  <a:cubicBezTo>
                    <a:pt x="1280" y="1149"/>
                    <a:pt x="1541" y="548"/>
                    <a:pt x="1182" y="178"/>
                  </a:cubicBezTo>
                  <a:cubicBezTo>
                    <a:pt x="1075" y="59"/>
                    <a:pt x="926" y="1"/>
                    <a:pt x="7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2" name="Google Shape;4932;p23"/>
            <p:cNvSpPr/>
            <p:nvPr/>
          </p:nvSpPr>
          <p:spPr>
            <a:xfrm>
              <a:off x="5267850" y="3017800"/>
              <a:ext cx="36925" cy="31600"/>
            </a:xfrm>
            <a:custGeom>
              <a:avLst/>
              <a:gdLst/>
              <a:ahLst/>
              <a:cxnLst/>
              <a:rect l="l" t="t" r="r" b="b"/>
              <a:pathLst>
                <a:path w="1477" h="1264" extrusionOk="0">
                  <a:moveTo>
                    <a:pt x="718" y="0"/>
                  </a:moveTo>
                  <a:cubicBezTo>
                    <a:pt x="483" y="0"/>
                    <a:pt x="250" y="126"/>
                    <a:pt x="140" y="379"/>
                  </a:cubicBezTo>
                  <a:cubicBezTo>
                    <a:pt x="0" y="695"/>
                    <a:pt x="140" y="1070"/>
                    <a:pt x="456" y="1210"/>
                  </a:cubicBezTo>
                  <a:cubicBezTo>
                    <a:pt x="544" y="1247"/>
                    <a:pt x="632" y="1264"/>
                    <a:pt x="716" y="1264"/>
                  </a:cubicBezTo>
                  <a:cubicBezTo>
                    <a:pt x="1138" y="1264"/>
                    <a:pt x="1476" y="841"/>
                    <a:pt x="1310" y="403"/>
                  </a:cubicBezTo>
                  <a:cubicBezTo>
                    <a:pt x="1203" y="135"/>
                    <a:pt x="960"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3" name="Google Shape;4933;p23"/>
            <p:cNvSpPr/>
            <p:nvPr/>
          </p:nvSpPr>
          <p:spPr>
            <a:xfrm>
              <a:off x="5326325" y="3018925"/>
              <a:ext cx="38350" cy="31725"/>
            </a:xfrm>
            <a:custGeom>
              <a:avLst/>
              <a:gdLst/>
              <a:ahLst/>
              <a:cxnLst/>
              <a:rect l="l" t="t" r="r" b="b"/>
              <a:pathLst>
                <a:path w="1534" h="1269" extrusionOk="0">
                  <a:moveTo>
                    <a:pt x="756" y="0"/>
                  </a:moveTo>
                  <a:cubicBezTo>
                    <a:pt x="339" y="0"/>
                    <a:pt x="0" y="432"/>
                    <a:pt x="176" y="872"/>
                  </a:cubicBezTo>
                  <a:cubicBezTo>
                    <a:pt x="265" y="1121"/>
                    <a:pt x="503" y="1269"/>
                    <a:pt x="756" y="1269"/>
                  </a:cubicBezTo>
                  <a:cubicBezTo>
                    <a:pt x="835" y="1269"/>
                    <a:pt x="917" y="1254"/>
                    <a:pt x="995" y="1223"/>
                  </a:cubicBezTo>
                  <a:cubicBezTo>
                    <a:pt x="1510" y="1025"/>
                    <a:pt x="1533" y="276"/>
                    <a:pt x="1007" y="54"/>
                  </a:cubicBezTo>
                  <a:cubicBezTo>
                    <a:pt x="923" y="17"/>
                    <a:pt x="838" y="0"/>
                    <a:pt x="75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4" name="Google Shape;4934;p23"/>
            <p:cNvSpPr/>
            <p:nvPr/>
          </p:nvSpPr>
          <p:spPr>
            <a:xfrm>
              <a:off x="5369325" y="2977925"/>
              <a:ext cx="38400" cy="31725"/>
            </a:xfrm>
            <a:custGeom>
              <a:avLst/>
              <a:gdLst/>
              <a:ahLst/>
              <a:cxnLst/>
              <a:rect l="l" t="t" r="r" b="b"/>
              <a:pathLst>
                <a:path w="1536" h="1269" extrusionOk="0">
                  <a:moveTo>
                    <a:pt x="765" y="1"/>
                  </a:moveTo>
                  <a:cubicBezTo>
                    <a:pt x="691" y="1"/>
                    <a:pt x="615" y="14"/>
                    <a:pt x="539" y="44"/>
                  </a:cubicBezTo>
                  <a:cubicBezTo>
                    <a:pt x="12" y="255"/>
                    <a:pt x="1" y="992"/>
                    <a:pt x="515" y="1214"/>
                  </a:cubicBezTo>
                  <a:cubicBezTo>
                    <a:pt x="598" y="1251"/>
                    <a:pt x="685" y="1268"/>
                    <a:pt x="770" y="1268"/>
                  </a:cubicBezTo>
                  <a:cubicBezTo>
                    <a:pt x="1011" y="1268"/>
                    <a:pt x="1242" y="1128"/>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5" name="Google Shape;4935;p23"/>
            <p:cNvSpPr/>
            <p:nvPr/>
          </p:nvSpPr>
          <p:spPr>
            <a:xfrm>
              <a:off x="5370450" y="2918650"/>
              <a:ext cx="36925" cy="31625"/>
            </a:xfrm>
            <a:custGeom>
              <a:avLst/>
              <a:gdLst/>
              <a:ahLst/>
              <a:cxnLst/>
              <a:rect l="l" t="t" r="r" b="b"/>
              <a:pathLst>
                <a:path w="1477" h="1265" extrusionOk="0">
                  <a:moveTo>
                    <a:pt x="767" y="0"/>
                  </a:moveTo>
                  <a:cubicBezTo>
                    <a:pt x="533" y="0"/>
                    <a:pt x="299" y="126"/>
                    <a:pt x="190" y="379"/>
                  </a:cubicBezTo>
                  <a:cubicBezTo>
                    <a:pt x="0" y="818"/>
                    <a:pt x="337" y="1265"/>
                    <a:pt x="767" y="1265"/>
                  </a:cubicBezTo>
                  <a:cubicBezTo>
                    <a:pt x="841" y="1265"/>
                    <a:pt x="919" y="1251"/>
                    <a:pt x="997" y="1222"/>
                  </a:cubicBezTo>
                  <a:cubicBezTo>
                    <a:pt x="1313" y="1093"/>
                    <a:pt x="1477" y="730"/>
                    <a:pt x="1360" y="403"/>
                  </a:cubicBezTo>
                  <a:cubicBezTo>
                    <a:pt x="1252" y="135"/>
                    <a:pt x="1009" y="0"/>
                    <a:pt x="76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6" name="Google Shape;4936;p23"/>
            <p:cNvSpPr/>
            <p:nvPr/>
          </p:nvSpPr>
          <p:spPr>
            <a:xfrm>
              <a:off x="5329225" y="2875775"/>
              <a:ext cx="36900" cy="31725"/>
            </a:xfrm>
            <a:custGeom>
              <a:avLst/>
              <a:gdLst/>
              <a:ahLst/>
              <a:cxnLst/>
              <a:rect l="l" t="t" r="r" b="b"/>
              <a:pathLst>
                <a:path w="1476" h="1269" extrusionOk="0">
                  <a:moveTo>
                    <a:pt x="754" y="1"/>
                  </a:moveTo>
                  <a:cubicBezTo>
                    <a:pt x="335" y="1"/>
                    <a:pt x="1" y="429"/>
                    <a:pt x="166" y="866"/>
                  </a:cubicBezTo>
                  <a:cubicBezTo>
                    <a:pt x="273" y="1134"/>
                    <a:pt x="516" y="1268"/>
                    <a:pt x="760" y="1268"/>
                  </a:cubicBezTo>
                  <a:cubicBezTo>
                    <a:pt x="996" y="1268"/>
                    <a:pt x="1232" y="1142"/>
                    <a:pt x="1347" y="889"/>
                  </a:cubicBezTo>
                  <a:cubicBezTo>
                    <a:pt x="1476" y="573"/>
                    <a:pt x="1336" y="199"/>
                    <a:pt x="1020" y="59"/>
                  </a:cubicBezTo>
                  <a:cubicBezTo>
                    <a:pt x="930" y="19"/>
                    <a:pt x="840" y="1"/>
                    <a:pt x="7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7" name="Google Shape;4937;p23"/>
            <p:cNvSpPr/>
            <p:nvPr/>
          </p:nvSpPr>
          <p:spPr>
            <a:xfrm>
              <a:off x="5269300" y="2874675"/>
              <a:ext cx="38400" cy="31700"/>
            </a:xfrm>
            <a:custGeom>
              <a:avLst/>
              <a:gdLst/>
              <a:ahLst/>
              <a:cxnLst/>
              <a:rect l="l" t="t" r="r" b="b"/>
              <a:pathLst>
                <a:path w="1536" h="1268" extrusionOk="0">
                  <a:moveTo>
                    <a:pt x="776" y="0"/>
                  </a:moveTo>
                  <a:cubicBezTo>
                    <a:pt x="700" y="0"/>
                    <a:pt x="624" y="14"/>
                    <a:pt x="550" y="44"/>
                  </a:cubicBezTo>
                  <a:cubicBezTo>
                    <a:pt x="24" y="255"/>
                    <a:pt x="1" y="992"/>
                    <a:pt x="527" y="1214"/>
                  </a:cubicBezTo>
                  <a:cubicBezTo>
                    <a:pt x="612" y="1251"/>
                    <a:pt x="696" y="1267"/>
                    <a:pt x="778" y="1267"/>
                  </a:cubicBezTo>
                  <a:cubicBezTo>
                    <a:pt x="1195" y="1267"/>
                    <a:pt x="1536" y="837"/>
                    <a:pt x="1369" y="407"/>
                  </a:cubicBezTo>
                  <a:cubicBezTo>
                    <a:pt x="1270" y="155"/>
                    <a:pt x="1027" y="0"/>
                    <a:pt x="7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8" name="Google Shape;4938;p23"/>
            <p:cNvSpPr/>
            <p:nvPr/>
          </p:nvSpPr>
          <p:spPr>
            <a:xfrm>
              <a:off x="5226300" y="2915700"/>
              <a:ext cx="38650" cy="31650"/>
            </a:xfrm>
            <a:custGeom>
              <a:avLst/>
              <a:gdLst/>
              <a:ahLst/>
              <a:cxnLst/>
              <a:rect l="l" t="t" r="r" b="b"/>
              <a:pathLst>
                <a:path w="1546" h="1266" extrusionOk="0">
                  <a:moveTo>
                    <a:pt x="778" y="0"/>
                  </a:moveTo>
                  <a:cubicBezTo>
                    <a:pt x="533" y="0"/>
                    <a:pt x="304" y="145"/>
                    <a:pt x="200" y="380"/>
                  </a:cubicBezTo>
                  <a:cubicBezTo>
                    <a:pt x="0" y="819"/>
                    <a:pt x="344" y="1266"/>
                    <a:pt x="776" y="1266"/>
                  </a:cubicBezTo>
                  <a:cubicBezTo>
                    <a:pt x="851" y="1266"/>
                    <a:pt x="929" y="1252"/>
                    <a:pt x="1007" y="1223"/>
                  </a:cubicBezTo>
                  <a:cubicBezTo>
                    <a:pt x="1522" y="1012"/>
                    <a:pt x="1545" y="287"/>
                    <a:pt x="1030" y="53"/>
                  </a:cubicBezTo>
                  <a:cubicBezTo>
                    <a:pt x="947" y="17"/>
                    <a:pt x="861" y="0"/>
                    <a:pt x="7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9" name="Google Shape;4939;p23"/>
            <p:cNvSpPr/>
            <p:nvPr/>
          </p:nvSpPr>
          <p:spPr>
            <a:xfrm>
              <a:off x="5226600" y="2975000"/>
              <a:ext cx="36925" cy="31525"/>
            </a:xfrm>
            <a:custGeom>
              <a:avLst/>
              <a:gdLst/>
              <a:ahLst/>
              <a:cxnLst/>
              <a:rect l="l" t="t" r="r" b="b"/>
              <a:pathLst>
                <a:path w="1477" h="1261" extrusionOk="0">
                  <a:moveTo>
                    <a:pt x="710" y="1"/>
                  </a:moveTo>
                  <a:cubicBezTo>
                    <a:pt x="636" y="1"/>
                    <a:pt x="558" y="14"/>
                    <a:pt x="480" y="44"/>
                  </a:cubicBezTo>
                  <a:cubicBezTo>
                    <a:pt x="164" y="173"/>
                    <a:pt x="0" y="535"/>
                    <a:pt x="129" y="863"/>
                  </a:cubicBezTo>
                  <a:cubicBezTo>
                    <a:pt x="231" y="1126"/>
                    <a:pt x="473" y="1261"/>
                    <a:pt x="716" y="1261"/>
                  </a:cubicBezTo>
                  <a:cubicBezTo>
                    <a:pt x="947" y="1261"/>
                    <a:pt x="1179" y="1138"/>
                    <a:pt x="1287" y="886"/>
                  </a:cubicBezTo>
                  <a:cubicBezTo>
                    <a:pt x="1477" y="448"/>
                    <a:pt x="1140" y="1"/>
                    <a:pt x="7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0" name="Google Shape;4940;p23"/>
            <p:cNvSpPr/>
            <p:nvPr/>
          </p:nvSpPr>
          <p:spPr>
            <a:xfrm>
              <a:off x="5223975" y="3035250"/>
              <a:ext cx="16700" cy="15925"/>
            </a:xfrm>
            <a:custGeom>
              <a:avLst/>
              <a:gdLst/>
              <a:ahLst/>
              <a:cxnLst/>
              <a:rect l="l" t="t" r="r" b="b"/>
              <a:pathLst>
                <a:path w="668" h="637" extrusionOk="0">
                  <a:moveTo>
                    <a:pt x="349" y="0"/>
                  </a:moveTo>
                  <a:cubicBezTo>
                    <a:pt x="273" y="0"/>
                    <a:pt x="195" y="28"/>
                    <a:pt x="129" y="91"/>
                  </a:cubicBezTo>
                  <a:cubicBezTo>
                    <a:pt x="0" y="208"/>
                    <a:pt x="0" y="407"/>
                    <a:pt x="117" y="535"/>
                  </a:cubicBezTo>
                  <a:cubicBezTo>
                    <a:pt x="183" y="606"/>
                    <a:pt x="265" y="637"/>
                    <a:pt x="346" y="637"/>
                  </a:cubicBezTo>
                  <a:cubicBezTo>
                    <a:pt x="506" y="637"/>
                    <a:pt x="659" y="512"/>
                    <a:pt x="667" y="325"/>
                  </a:cubicBezTo>
                  <a:cubicBezTo>
                    <a:pt x="667" y="132"/>
                    <a:pt x="513" y="0"/>
                    <a:pt x="3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1" name="Google Shape;4941;p23"/>
            <p:cNvSpPr/>
            <p:nvPr/>
          </p:nvSpPr>
          <p:spPr>
            <a:xfrm>
              <a:off x="5306750" y="3070950"/>
              <a:ext cx="18450" cy="16000"/>
            </a:xfrm>
            <a:custGeom>
              <a:avLst/>
              <a:gdLst/>
              <a:ahLst/>
              <a:cxnLst/>
              <a:rect l="l" t="t" r="r" b="b"/>
              <a:pathLst>
                <a:path w="738" h="640" extrusionOk="0">
                  <a:moveTo>
                    <a:pt x="315" y="0"/>
                  </a:moveTo>
                  <a:cubicBezTo>
                    <a:pt x="156" y="0"/>
                    <a:pt x="0" y="125"/>
                    <a:pt x="0" y="312"/>
                  </a:cubicBezTo>
                  <a:cubicBezTo>
                    <a:pt x="0" y="488"/>
                    <a:pt x="129" y="628"/>
                    <a:pt x="304" y="640"/>
                  </a:cubicBezTo>
                  <a:cubicBezTo>
                    <a:pt x="585" y="640"/>
                    <a:pt x="737" y="301"/>
                    <a:pt x="538" y="102"/>
                  </a:cubicBezTo>
                  <a:cubicBezTo>
                    <a:pt x="476" y="32"/>
                    <a:pt x="395" y="0"/>
                    <a:pt x="31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2" name="Google Shape;4942;p23"/>
            <p:cNvSpPr/>
            <p:nvPr/>
          </p:nvSpPr>
          <p:spPr>
            <a:xfrm>
              <a:off x="5389225" y="3038750"/>
              <a:ext cx="16900" cy="15950"/>
            </a:xfrm>
            <a:custGeom>
              <a:avLst/>
              <a:gdLst/>
              <a:ahLst/>
              <a:cxnLst/>
              <a:rect l="l" t="t" r="r" b="b"/>
              <a:pathLst>
                <a:path w="676" h="638" extrusionOk="0">
                  <a:moveTo>
                    <a:pt x="346" y="1"/>
                  </a:moveTo>
                  <a:cubicBezTo>
                    <a:pt x="269" y="1"/>
                    <a:pt x="191" y="29"/>
                    <a:pt x="129" y="91"/>
                  </a:cubicBezTo>
                  <a:cubicBezTo>
                    <a:pt x="12" y="208"/>
                    <a:pt x="0" y="407"/>
                    <a:pt x="117" y="536"/>
                  </a:cubicBezTo>
                  <a:cubicBezTo>
                    <a:pt x="183" y="606"/>
                    <a:pt x="265" y="637"/>
                    <a:pt x="346" y="637"/>
                  </a:cubicBezTo>
                  <a:cubicBezTo>
                    <a:pt x="506" y="637"/>
                    <a:pt x="659" y="512"/>
                    <a:pt x="667" y="325"/>
                  </a:cubicBezTo>
                  <a:cubicBezTo>
                    <a:pt x="675" y="133"/>
                    <a:pt x="513" y="1"/>
                    <a:pt x="34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3" name="Google Shape;4943;p23"/>
            <p:cNvSpPr/>
            <p:nvPr/>
          </p:nvSpPr>
          <p:spPr>
            <a:xfrm>
              <a:off x="5425775" y="2957650"/>
              <a:ext cx="16125" cy="15250"/>
            </a:xfrm>
            <a:custGeom>
              <a:avLst/>
              <a:gdLst/>
              <a:ahLst/>
              <a:cxnLst/>
              <a:rect l="l" t="t" r="r" b="b"/>
              <a:pathLst>
                <a:path w="645" h="610" extrusionOk="0">
                  <a:moveTo>
                    <a:pt x="320" y="1"/>
                  </a:moveTo>
                  <a:cubicBezTo>
                    <a:pt x="169" y="1"/>
                    <a:pt x="18" y="97"/>
                    <a:pt x="1" y="293"/>
                  </a:cubicBezTo>
                  <a:cubicBezTo>
                    <a:pt x="1" y="469"/>
                    <a:pt x="141" y="609"/>
                    <a:pt x="316" y="609"/>
                  </a:cubicBezTo>
                  <a:cubicBezTo>
                    <a:pt x="323" y="610"/>
                    <a:pt x="330" y="610"/>
                    <a:pt x="337" y="610"/>
                  </a:cubicBezTo>
                  <a:cubicBezTo>
                    <a:pt x="503" y="610"/>
                    <a:pt x="633" y="474"/>
                    <a:pt x="644" y="305"/>
                  </a:cubicBezTo>
                  <a:cubicBezTo>
                    <a:pt x="632" y="103"/>
                    <a:pt x="476" y="1"/>
                    <a:pt x="32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4" name="Google Shape;4944;p23"/>
            <p:cNvSpPr/>
            <p:nvPr/>
          </p:nvSpPr>
          <p:spPr>
            <a:xfrm>
              <a:off x="5393300" y="2874250"/>
              <a:ext cx="16700" cy="15800"/>
            </a:xfrm>
            <a:custGeom>
              <a:avLst/>
              <a:gdLst/>
              <a:ahLst/>
              <a:cxnLst/>
              <a:rect l="l" t="t" r="r" b="b"/>
              <a:pathLst>
                <a:path w="668" h="632" extrusionOk="0">
                  <a:moveTo>
                    <a:pt x="322" y="0"/>
                  </a:moveTo>
                  <a:cubicBezTo>
                    <a:pt x="162" y="0"/>
                    <a:pt x="9" y="120"/>
                    <a:pt x="1" y="307"/>
                  </a:cubicBezTo>
                  <a:cubicBezTo>
                    <a:pt x="1" y="499"/>
                    <a:pt x="160" y="631"/>
                    <a:pt x="325" y="631"/>
                  </a:cubicBezTo>
                  <a:cubicBezTo>
                    <a:pt x="400" y="631"/>
                    <a:pt x="477" y="603"/>
                    <a:pt x="539" y="541"/>
                  </a:cubicBezTo>
                  <a:cubicBezTo>
                    <a:pt x="668" y="424"/>
                    <a:pt x="668" y="225"/>
                    <a:pt x="551" y="96"/>
                  </a:cubicBezTo>
                  <a:cubicBezTo>
                    <a:pt x="485" y="30"/>
                    <a:pt x="403" y="0"/>
                    <a:pt x="3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5" name="Google Shape;4945;p23"/>
            <p:cNvSpPr/>
            <p:nvPr/>
          </p:nvSpPr>
          <p:spPr>
            <a:xfrm>
              <a:off x="5308775" y="2838325"/>
              <a:ext cx="18450" cy="16025"/>
            </a:xfrm>
            <a:custGeom>
              <a:avLst/>
              <a:gdLst/>
              <a:ahLst/>
              <a:cxnLst/>
              <a:rect l="l" t="t" r="r" b="b"/>
              <a:pathLst>
                <a:path w="738" h="641" extrusionOk="0">
                  <a:moveTo>
                    <a:pt x="434" y="1"/>
                  </a:moveTo>
                  <a:cubicBezTo>
                    <a:pt x="141" y="1"/>
                    <a:pt x="1" y="340"/>
                    <a:pt x="188" y="539"/>
                  </a:cubicBezTo>
                  <a:cubicBezTo>
                    <a:pt x="254" y="609"/>
                    <a:pt x="338" y="640"/>
                    <a:pt x="419" y="640"/>
                  </a:cubicBezTo>
                  <a:cubicBezTo>
                    <a:pt x="582" y="640"/>
                    <a:pt x="738" y="515"/>
                    <a:pt x="738" y="328"/>
                  </a:cubicBezTo>
                  <a:cubicBezTo>
                    <a:pt x="738" y="153"/>
                    <a:pt x="598" y="12"/>
                    <a:pt x="43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6" name="Google Shape;4946;p23"/>
            <p:cNvSpPr/>
            <p:nvPr/>
          </p:nvSpPr>
          <p:spPr>
            <a:xfrm>
              <a:off x="5228050" y="2870825"/>
              <a:ext cx="16700" cy="15775"/>
            </a:xfrm>
            <a:custGeom>
              <a:avLst/>
              <a:gdLst/>
              <a:ahLst/>
              <a:cxnLst/>
              <a:rect l="l" t="t" r="r" b="b"/>
              <a:pathLst>
                <a:path w="668" h="631" extrusionOk="0">
                  <a:moveTo>
                    <a:pt x="316" y="0"/>
                  </a:moveTo>
                  <a:cubicBezTo>
                    <a:pt x="158" y="0"/>
                    <a:pt x="9" y="119"/>
                    <a:pt x="1" y="303"/>
                  </a:cubicBezTo>
                  <a:cubicBezTo>
                    <a:pt x="1" y="502"/>
                    <a:pt x="157" y="630"/>
                    <a:pt x="320" y="630"/>
                  </a:cubicBezTo>
                  <a:cubicBezTo>
                    <a:pt x="397" y="630"/>
                    <a:pt x="475" y="601"/>
                    <a:pt x="539" y="537"/>
                  </a:cubicBezTo>
                  <a:cubicBezTo>
                    <a:pt x="668" y="420"/>
                    <a:pt x="668" y="222"/>
                    <a:pt x="551" y="105"/>
                  </a:cubicBezTo>
                  <a:cubicBezTo>
                    <a:pt x="483" y="32"/>
                    <a:pt x="398" y="0"/>
                    <a:pt x="3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7" name="Google Shape;4947;p23"/>
            <p:cNvSpPr/>
            <p:nvPr/>
          </p:nvSpPr>
          <p:spPr>
            <a:xfrm>
              <a:off x="5192175" y="2952400"/>
              <a:ext cx="18650" cy="15825"/>
            </a:xfrm>
            <a:custGeom>
              <a:avLst/>
              <a:gdLst/>
              <a:ahLst/>
              <a:cxnLst/>
              <a:rect l="l" t="t" r="r" b="b"/>
              <a:pathLst>
                <a:path w="746" h="633" extrusionOk="0">
                  <a:moveTo>
                    <a:pt x="325" y="0"/>
                  </a:moveTo>
                  <a:cubicBezTo>
                    <a:pt x="149" y="0"/>
                    <a:pt x="9" y="129"/>
                    <a:pt x="9" y="305"/>
                  </a:cubicBezTo>
                  <a:cubicBezTo>
                    <a:pt x="1" y="500"/>
                    <a:pt x="162" y="633"/>
                    <a:pt x="328" y="633"/>
                  </a:cubicBezTo>
                  <a:cubicBezTo>
                    <a:pt x="401" y="633"/>
                    <a:pt x="475" y="607"/>
                    <a:pt x="535" y="550"/>
                  </a:cubicBezTo>
                  <a:cubicBezTo>
                    <a:pt x="746" y="351"/>
                    <a:pt x="605" y="12"/>
                    <a:pt x="32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8" name="Google Shape;4948;p23"/>
            <p:cNvSpPr/>
            <p:nvPr/>
          </p:nvSpPr>
          <p:spPr>
            <a:xfrm>
              <a:off x="5240925" y="3092775"/>
              <a:ext cx="27750" cy="23925"/>
            </a:xfrm>
            <a:custGeom>
              <a:avLst/>
              <a:gdLst/>
              <a:ahLst/>
              <a:cxnLst/>
              <a:rect l="l" t="t" r="r" b="b"/>
              <a:pathLst>
                <a:path w="1110" h="957" extrusionOk="0">
                  <a:moveTo>
                    <a:pt x="541" y="1"/>
                  </a:moveTo>
                  <a:cubicBezTo>
                    <a:pt x="364" y="1"/>
                    <a:pt x="187" y="97"/>
                    <a:pt x="106" y="293"/>
                  </a:cubicBezTo>
                  <a:cubicBezTo>
                    <a:pt x="1" y="527"/>
                    <a:pt x="118" y="808"/>
                    <a:pt x="352" y="913"/>
                  </a:cubicBezTo>
                  <a:cubicBezTo>
                    <a:pt x="418" y="943"/>
                    <a:pt x="484" y="957"/>
                    <a:pt x="547" y="957"/>
                  </a:cubicBezTo>
                  <a:cubicBezTo>
                    <a:pt x="857" y="957"/>
                    <a:pt x="1110" y="635"/>
                    <a:pt x="983" y="305"/>
                  </a:cubicBezTo>
                  <a:cubicBezTo>
                    <a:pt x="906" y="103"/>
                    <a:pt x="724"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9" name="Google Shape;4949;p23"/>
            <p:cNvSpPr/>
            <p:nvPr/>
          </p:nvSpPr>
          <p:spPr>
            <a:xfrm>
              <a:off x="5359425" y="3095025"/>
              <a:ext cx="28650" cy="23875"/>
            </a:xfrm>
            <a:custGeom>
              <a:avLst/>
              <a:gdLst/>
              <a:ahLst/>
              <a:cxnLst/>
              <a:rect l="l" t="t" r="r" b="b"/>
              <a:pathLst>
                <a:path w="1146" h="955" extrusionOk="0">
                  <a:moveTo>
                    <a:pt x="573" y="1"/>
                  </a:moveTo>
                  <a:cubicBezTo>
                    <a:pt x="259" y="1"/>
                    <a:pt x="0" y="326"/>
                    <a:pt x="128" y="660"/>
                  </a:cubicBezTo>
                  <a:cubicBezTo>
                    <a:pt x="199" y="837"/>
                    <a:pt x="377" y="954"/>
                    <a:pt x="567" y="954"/>
                  </a:cubicBezTo>
                  <a:cubicBezTo>
                    <a:pt x="627" y="954"/>
                    <a:pt x="688" y="942"/>
                    <a:pt x="748" y="917"/>
                  </a:cubicBezTo>
                  <a:cubicBezTo>
                    <a:pt x="1134" y="765"/>
                    <a:pt x="1145" y="215"/>
                    <a:pt x="759" y="40"/>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0" name="Google Shape;4950;p23"/>
            <p:cNvSpPr/>
            <p:nvPr/>
          </p:nvSpPr>
          <p:spPr>
            <a:xfrm>
              <a:off x="5445375" y="3012975"/>
              <a:ext cx="28650" cy="23825"/>
            </a:xfrm>
            <a:custGeom>
              <a:avLst/>
              <a:gdLst/>
              <a:ahLst/>
              <a:cxnLst/>
              <a:rect l="l" t="t" r="r" b="b"/>
              <a:pathLst>
                <a:path w="1146" h="953" extrusionOk="0">
                  <a:moveTo>
                    <a:pt x="574" y="1"/>
                  </a:moveTo>
                  <a:cubicBezTo>
                    <a:pt x="517" y="1"/>
                    <a:pt x="458" y="11"/>
                    <a:pt x="398" y="34"/>
                  </a:cubicBezTo>
                  <a:cubicBezTo>
                    <a:pt x="12" y="186"/>
                    <a:pt x="0" y="748"/>
                    <a:pt x="386" y="912"/>
                  </a:cubicBezTo>
                  <a:cubicBezTo>
                    <a:pt x="448" y="939"/>
                    <a:pt x="512" y="952"/>
                    <a:pt x="576" y="952"/>
                  </a:cubicBezTo>
                  <a:cubicBezTo>
                    <a:pt x="755" y="952"/>
                    <a:pt x="929" y="847"/>
                    <a:pt x="1007" y="666"/>
                  </a:cubicBezTo>
                  <a:cubicBezTo>
                    <a:pt x="1146" y="338"/>
                    <a:pt x="896" y="1"/>
                    <a:pt x="57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1" name="Google Shape;4951;p23"/>
            <p:cNvSpPr/>
            <p:nvPr/>
          </p:nvSpPr>
          <p:spPr>
            <a:xfrm>
              <a:off x="5447750" y="2894400"/>
              <a:ext cx="27775" cy="23750"/>
            </a:xfrm>
            <a:custGeom>
              <a:avLst/>
              <a:gdLst/>
              <a:ahLst/>
              <a:cxnLst/>
              <a:rect l="l" t="t" r="r" b="b"/>
              <a:pathLst>
                <a:path w="1111" h="950" extrusionOk="0">
                  <a:moveTo>
                    <a:pt x="579" y="1"/>
                  </a:moveTo>
                  <a:cubicBezTo>
                    <a:pt x="403" y="1"/>
                    <a:pt x="226" y="95"/>
                    <a:pt x="139" y="285"/>
                  </a:cubicBezTo>
                  <a:cubicBezTo>
                    <a:pt x="0" y="613"/>
                    <a:pt x="250" y="950"/>
                    <a:pt x="572" y="950"/>
                  </a:cubicBezTo>
                  <a:cubicBezTo>
                    <a:pt x="629" y="950"/>
                    <a:pt x="688" y="939"/>
                    <a:pt x="748" y="916"/>
                  </a:cubicBezTo>
                  <a:cubicBezTo>
                    <a:pt x="993" y="823"/>
                    <a:pt x="1110" y="542"/>
                    <a:pt x="1017" y="296"/>
                  </a:cubicBezTo>
                  <a:cubicBezTo>
                    <a:pt x="940" y="100"/>
                    <a:pt x="760" y="1"/>
                    <a:pt x="5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2" name="Google Shape;4952;p23"/>
            <p:cNvSpPr/>
            <p:nvPr/>
          </p:nvSpPr>
          <p:spPr>
            <a:xfrm>
              <a:off x="5365275" y="2808700"/>
              <a:ext cx="27775" cy="23850"/>
            </a:xfrm>
            <a:custGeom>
              <a:avLst/>
              <a:gdLst/>
              <a:ahLst/>
              <a:cxnLst/>
              <a:rect l="l" t="t" r="r" b="b"/>
              <a:pathLst>
                <a:path w="1111" h="954" extrusionOk="0">
                  <a:moveTo>
                    <a:pt x="573" y="1"/>
                  </a:moveTo>
                  <a:cubicBezTo>
                    <a:pt x="259" y="1"/>
                    <a:pt x="0" y="324"/>
                    <a:pt x="128" y="648"/>
                  </a:cubicBezTo>
                  <a:cubicBezTo>
                    <a:pt x="205" y="851"/>
                    <a:pt x="390" y="953"/>
                    <a:pt x="574" y="953"/>
                  </a:cubicBezTo>
                  <a:cubicBezTo>
                    <a:pt x="750" y="953"/>
                    <a:pt x="925" y="860"/>
                    <a:pt x="1005" y="671"/>
                  </a:cubicBezTo>
                  <a:cubicBezTo>
                    <a:pt x="1110" y="425"/>
                    <a:pt x="1005" y="145"/>
                    <a:pt x="759" y="39"/>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3" name="Google Shape;4953;p23"/>
            <p:cNvSpPr/>
            <p:nvPr/>
          </p:nvSpPr>
          <p:spPr>
            <a:xfrm>
              <a:off x="5245900" y="2806225"/>
              <a:ext cx="28625" cy="23850"/>
            </a:xfrm>
            <a:custGeom>
              <a:avLst/>
              <a:gdLst/>
              <a:ahLst/>
              <a:cxnLst/>
              <a:rect l="l" t="t" r="r" b="b"/>
              <a:pathLst>
                <a:path w="1145" h="954" extrusionOk="0">
                  <a:moveTo>
                    <a:pt x="578" y="1"/>
                  </a:moveTo>
                  <a:cubicBezTo>
                    <a:pt x="522" y="1"/>
                    <a:pt x="465" y="11"/>
                    <a:pt x="410" y="33"/>
                  </a:cubicBezTo>
                  <a:cubicBezTo>
                    <a:pt x="12" y="197"/>
                    <a:pt x="1" y="747"/>
                    <a:pt x="387" y="910"/>
                  </a:cubicBezTo>
                  <a:cubicBezTo>
                    <a:pt x="453" y="940"/>
                    <a:pt x="519" y="954"/>
                    <a:pt x="582" y="954"/>
                  </a:cubicBezTo>
                  <a:cubicBezTo>
                    <a:pt x="892" y="954"/>
                    <a:pt x="1145" y="632"/>
                    <a:pt x="1018" y="302"/>
                  </a:cubicBezTo>
                  <a:cubicBezTo>
                    <a:pt x="947" y="114"/>
                    <a:pt x="765" y="1"/>
                    <a:pt x="5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4" name="Google Shape;4954;p23"/>
            <p:cNvSpPr/>
            <p:nvPr/>
          </p:nvSpPr>
          <p:spPr>
            <a:xfrm>
              <a:off x="5159950" y="2888500"/>
              <a:ext cx="28650" cy="23800"/>
            </a:xfrm>
            <a:custGeom>
              <a:avLst/>
              <a:gdLst/>
              <a:ahLst/>
              <a:cxnLst/>
              <a:rect l="l" t="t" r="r" b="b"/>
              <a:pathLst>
                <a:path w="1146" h="952" extrusionOk="0">
                  <a:moveTo>
                    <a:pt x="575" y="0"/>
                  </a:moveTo>
                  <a:cubicBezTo>
                    <a:pt x="391" y="0"/>
                    <a:pt x="217" y="105"/>
                    <a:pt x="139" y="287"/>
                  </a:cubicBezTo>
                  <a:cubicBezTo>
                    <a:pt x="0" y="615"/>
                    <a:pt x="250" y="952"/>
                    <a:pt x="572" y="952"/>
                  </a:cubicBezTo>
                  <a:cubicBezTo>
                    <a:pt x="629" y="952"/>
                    <a:pt x="688" y="941"/>
                    <a:pt x="748" y="918"/>
                  </a:cubicBezTo>
                  <a:cubicBezTo>
                    <a:pt x="1134" y="766"/>
                    <a:pt x="1146" y="217"/>
                    <a:pt x="771" y="41"/>
                  </a:cubicBezTo>
                  <a:cubicBezTo>
                    <a:pt x="707" y="14"/>
                    <a:pt x="640"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5" name="Google Shape;4955;p23"/>
            <p:cNvSpPr/>
            <p:nvPr/>
          </p:nvSpPr>
          <p:spPr>
            <a:xfrm>
              <a:off x="5158450" y="3007125"/>
              <a:ext cx="27775" cy="23750"/>
            </a:xfrm>
            <a:custGeom>
              <a:avLst/>
              <a:gdLst/>
              <a:ahLst/>
              <a:cxnLst/>
              <a:rect l="l" t="t" r="r" b="b"/>
              <a:pathLst>
                <a:path w="1111" h="950" extrusionOk="0">
                  <a:moveTo>
                    <a:pt x="539" y="1"/>
                  </a:moveTo>
                  <a:cubicBezTo>
                    <a:pt x="482" y="1"/>
                    <a:pt x="423" y="11"/>
                    <a:pt x="363" y="34"/>
                  </a:cubicBezTo>
                  <a:cubicBezTo>
                    <a:pt x="118" y="128"/>
                    <a:pt x="1" y="409"/>
                    <a:pt x="94" y="654"/>
                  </a:cubicBezTo>
                  <a:cubicBezTo>
                    <a:pt x="171" y="850"/>
                    <a:pt x="351" y="950"/>
                    <a:pt x="532" y="950"/>
                  </a:cubicBezTo>
                  <a:cubicBezTo>
                    <a:pt x="708" y="950"/>
                    <a:pt x="885" y="856"/>
                    <a:pt x="972" y="666"/>
                  </a:cubicBezTo>
                  <a:cubicBezTo>
                    <a:pt x="1111" y="338"/>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6" name="Google Shape;4956;p23"/>
            <p:cNvSpPr/>
            <p:nvPr/>
          </p:nvSpPr>
          <p:spPr>
            <a:xfrm>
              <a:off x="5171325" y="3092925"/>
              <a:ext cx="10550" cy="8075"/>
            </a:xfrm>
            <a:custGeom>
              <a:avLst/>
              <a:gdLst/>
              <a:ahLst/>
              <a:cxnLst/>
              <a:rect l="l" t="t" r="r" b="b"/>
              <a:pathLst>
                <a:path w="422" h="323" extrusionOk="0">
                  <a:moveTo>
                    <a:pt x="205" y="1"/>
                  </a:moveTo>
                  <a:cubicBezTo>
                    <a:pt x="164" y="1"/>
                    <a:pt x="123" y="18"/>
                    <a:pt x="94" y="53"/>
                  </a:cubicBezTo>
                  <a:cubicBezTo>
                    <a:pt x="0" y="147"/>
                    <a:pt x="71" y="322"/>
                    <a:pt x="211" y="322"/>
                  </a:cubicBezTo>
                  <a:cubicBezTo>
                    <a:pt x="351" y="322"/>
                    <a:pt x="422" y="147"/>
                    <a:pt x="316" y="53"/>
                  </a:cubicBezTo>
                  <a:cubicBezTo>
                    <a:pt x="287" y="18"/>
                    <a:pt x="246" y="1"/>
                    <a:pt x="2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7" name="Google Shape;4957;p23"/>
            <p:cNvSpPr/>
            <p:nvPr/>
          </p:nvSpPr>
          <p:spPr>
            <a:xfrm>
              <a:off x="5308875" y="3152700"/>
              <a:ext cx="9300" cy="7850"/>
            </a:xfrm>
            <a:custGeom>
              <a:avLst/>
              <a:gdLst/>
              <a:ahLst/>
              <a:cxnLst/>
              <a:rect l="l" t="t" r="r" b="b"/>
              <a:pathLst>
                <a:path w="372" h="314" extrusionOk="0">
                  <a:moveTo>
                    <a:pt x="143" y="1"/>
                  </a:moveTo>
                  <a:cubicBezTo>
                    <a:pt x="69" y="1"/>
                    <a:pt x="9" y="68"/>
                    <a:pt x="9" y="154"/>
                  </a:cubicBezTo>
                  <a:cubicBezTo>
                    <a:pt x="1" y="251"/>
                    <a:pt x="81" y="314"/>
                    <a:pt x="162" y="314"/>
                  </a:cubicBezTo>
                  <a:cubicBezTo>
                    <a:pt x="199" y="314"/>
                    <a:pt x="237" y="301"/>
                    <a:pt x="266" y="271"/>
                  </a:cubicBezTo>
                  <a:cubicBezTo>
                    <a:pt x="371" y="166"/>
                    <a:pt x="301" y="2"/>
                    <a:pt x="161" y="2"/>
                  </a:cubicBezTo>
                  <a:cubicBezTo>
                    <a:pt x="155" y="1"/>
                    <a:pt x="149" y="1"/>
                    <a:pt x="14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8" name="Google Shape;4958;p23"/>
            <p:cNvSpPr/>
            <p:nvPr/>
          </p:nvSpPr>
          <p:spPr>
            <a:xfrm>
              <a:off x="5447425" y="3098525"/>
              <a:ext cx="8200" cy="7925"/>
            </a:xfrm>
            <a:custGeom>
              <a:avLst/>
              <a:gdLst/>
              <a:ahLst/>
              <a:cxnLst/>
              <a:rect l="l" t="t" r="r" b="b"/>
              <a:pathLst>
                <a:path w="328" h="317" extrusionOk="0">
                  <a:moveTo>
                    <a:pt x="175" y="1"/>
                  </a:moveTo>
                  <a:cubicBezTo>
                    <a:pt x="135" y="1"/>
                    <a:pt x="94" y="17"/>
                    <a:pt x="59" y="52"/>
                  </a:cubicBezTo>
                  <a:cubicBezTo>
                    <a:pt x="0" y="110"/>
                    <a:pt x="0" y="204"/>
                    <a:pt x="59" y="274"/>
                  </a:cubicBezTo>
                  <a:cubicBezTo>
                    <a:pt x="92" y="303"/>
                    <a:pt x="131" y="317"/>
                    <a:pt x="168" y="317"/>
                  </a:cubicBezTo>
                  <a:cubicBezTo>
                    <a:pt x="251" y="317"/>
                    <a:pt x="328" y="253"/>
                    <a:pt x="328" y="157"/>
                  </a:cubicBezTo>
                  <a:cubicBezTo>
                    <a:pt x="328" y="63"/>
                    <a:pt x="255"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9" name="Google Shape;4959;p23"/>
            <p:cNvSpPr/>
            <p:nvPr/>
          </p:nvSpPr>
          <p:spPr>
            <a:xfrm>
              <a:off x="5506500" y="2962625"/>
              <a:ext cx="9300" cy="7925"/>
            </a:xfrm>
            <a:custGeom>
              <a:avLst/>
              <a:gdLst/>
              <a:ahLst/>
              <a:cxnLst/>
              <a:rect l="l" t="t" r="r" b="b"/>
              <a:pathLst>
                <a:path w="372" h="317" extrusionOk="0">
                  <a:moveTo>
                    <a:pt x="214" y="0"/>
                  </a:moveTo>
                  <a:cubicBezTo>
                    <a:pt x="177" y="0"/>
                    <a:pt x="139" y="15"/>
                    <a:pt x="106" y="48"/>
                  </a:cubicBezTo>
                  <a:cubicBezTo>
                    <a:pt x="1" y="141"/>
                    <a:pt x="59" y="317"/>
                    <a:pt x="199" y="317"/>
                  </a:cubicBezTo>
                  <a:cubicBezTo>
                    <a:pt x="293" y="317"/>
                    <a:pt x="363" y="258"/>
                    <a:pt x="363" y="176"/>
                  </a:cubicBezTo>
                  <a:cubicBezTo>
                    <a:pt x="371" y="72"/>
                    <a:pt x="296"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0" name="Google Shape;4960;p23"/>
            <p:cNvSpPr/>
            <p:nvPr/>
          </p:nvSpPr>
          <p:spPr>
            <a:xfrm>
              <a:off x="5453550" y="2824475"/>
              <a:ext cx="8225" cy="7925"/>
            </a:xfrm>
            <a:custGeom>
              <a:avLst/>
              <a:gdLst/>
              <a:ahLst/>
              <a:cxnLst/>
              <a:rect l="l" t="t" r="r" b="b"/>
              <a:pathLst>
                <a:path w="329" h="317" extrusionOk="0">
                  <a:moveTo>
                    <a:pt x="154" y="1"/>
                  </a:moveTo>
                  <a:cubicBezTo>
                    <a:pt x="74" y="1"/>
                    <a:pt x="1" y="63"/>
                    <a:pt x="1" y="157"/>
                  </a:cubicBezTo>
                  <a:cubicBezTo>
                    <a:pt x="1" y="253"/>
                    <a:pt x="78" y="317"/>
                    <a:pt x="161" y="317"/>
                  </a:cubicBezTo>
                  <a:cubicBezTo>
                    <a:pt x="198" y="317"/>
                    <a:pt x="237" y="303"/>
                    <a:pt x="270" y="274"/>
                  </a:cubicBezTo>
                  <a:cubicBezTo>
                    <a:pt x="329" y="204"/>
                    <a:pt x="329" y="110"/>
                    <a:pt x="270" y="52"/>
                  </a:cubicBezTo>
                  <a:cubicBezTo>
                    <a:pt x="235" y="17"/>
                    <a:pt x="193" y="1"/>
                    <a:pt x="1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1" name="Google Shape;4961;p23"/>
            <p:cNvSpPr/>
            <p:nvPr/>
          </p:nvSpPr>
          <p:spPr>
            <a:xfrm>
              <a:off x="5315600" y="2764900"/>
              <a:ext cx="9300" cy="8050"/>
            </a:xfrm>
            <a:custGeom>
              <a:avLst/>
              <a:gdLst/>
              <a:ahLst/>
              <a:cxnLst/>
              <a:rect l="l" t="t" r="r" b="b"/>
              <a:pathLst>
                <a:path w="372" h="322" extrusionOk="0">
                  <a:moveTo>
                    <a:pt x="206" y="1"/>
                  </a:moveTo>
                  <a:cubicBezTo>
                    <a:pt x="74" y="1"/>
                    <a:pt x="0" y="168"/>
                    <a:pt x="102" y="270"/>
                  </a:cubicBezTo>
                  <a:cubicBezTo>
                    <a:pt x="134" y="305"/>
                    <a:pt x="174" y="321"/>
                    <a:pt x="214" y="321"/>
                  </a:cubicBezTo>
                  <a:cubicBezTo>
                    <a:pt x="293" y="321"/>
                    <a:pt x="371" y="259"/>
                    <a:pt x="371" y="165"/>
                  </a:cubicBezTo>
                  <a:cubicBezTo>
                    <a:pt x="371" y="71"/>
                    <a:pt x="301" y="1"/>
                    <a:pt x="219" y="1"/>
                  </a:cubicBezTo>
                  <a:cubicBezTo>
                    <a:pt x="215" y="1"/>
                    <a:pt x="210" y="1"/>
                    <a:pt x="20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2" name="Google Shape;4962;p23"/>
            <p:cNvSpPr/>
            <p:nvPr/>
          </p:nvSpPr>
          <p:spPr>
            <a:xfrm>
              <a:off x="5177750" y="2818875"/>
              <a:ext cx="8800" cy="8000"/>
            </a:xfrm>
            <a:custGeom>
              <a:avLst/>
              <a:gdLst/>
              <a:ahLst/>
              <a:cxnLst/>
              <a:rect l="l" t="t" r="r" b="b"/>
              <a:pathLst>
                <a:path w="352" h="320" extrusionOk="0">
                  <a:moveTo>
                    <a:pt x="178" y="1"/>
                  </a:moveTo>
                  <a:cubicBezTo>
                    <a:pt x="138" y="1"/>
                    <a:pt x="100" y="18"/>
                    <a:pt x="71" y="53"/>
                  </a:cubicBezTo>
                  <a:cubicBezTo>
                    <a:pt x="1" y="112"/>
                    <a:pt x="1" y="205"/>
                    <a:pt x="71" y="276"/>
                  </a:cubicBezTo>
                  <a:cubicBezTo>
                    <a:pt x="100" y="305"/>
                    <a:pt x="138" y="320"/>
                    <a:pt x="178" y="320"/>
                  </a:cubicBezTo>
                  <a:cubicBezTo>
                    <a:pt x="217" y="320"/>
                    <a:pt x="258" y="305"/>
                    <a:pt x="293" y="276"/>
                  </a:cubicBezTo>
                  <a:cubicBezTo>
                    <a:pt x="352" y="205"/>
                    <a:pt x="352" y="112"/>
                    <a:pt x="293" y="53"/>
                  </a:cubicBezTo>
                  <a:cubicBezTo>
                    <a:pt x="258" y="18"/>
                    <a:pt x="217" y="1"/>
                    <a:pt x="1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3" name="Google Shape;4963;p23"/>
            <p:cNvSpPr/>
            <p:nvPr/>
          </p:nvSpPr>
          <p:spPr>
            <a:xfrm>
              <a:off x="5118675" y="2954725"/>
              <a:ext cx="9100" cy="7925"/>
            </a:xfrm>
            <a:custGeom>
              <a:avLst/>
              <a:gdLst/>
              <a:ahLst/>
              <a:cxnLst/>
              <a:rect l="l" t="t" r="r" b="b"/>
              <a:pathLst>
                <a:path w="364" h="317" extrusionOk="0">
                  <a:moveTo>
                    <a:pt x="153" y="1"/>
                  </a:moveTo>
                  <a:cubicBezTo>
                    <a:pt x="71" y="1"/>
                    <a:pt x="1" y="71"/>
                    <a:pt x="1" y="153"/>
                  </a:cubicBezTo>
                  <a:cubicBezTo>
                    <a:pt x="1" y="247"/>
                    <a:pt x="71" y="317"/>
                    <a:pt x="153" y="317"/>
                  </a:cubicBezTo>
                  <a:cubicBezTo>
                    <a:pt x="363" y="317"/>
                    <a:pt x="363" y="1"/>
                    <a:pt x="15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4" name="Google Shape;4964;p23"/>
            <p:cNvSpPr/>
            <p:nvPr/>
          </p:nvSpPr>
          <p:spPr>
            <a:xfrm>
              <a:off x="5214325" y="3167850"/>
              <a:ext cx="18275" cy="15775"/>
            </a:xfrm>
            <a:custGeom>
              <a:avLst/>
              <a:gdLst/>
              <a:ahLst/>
              <a:cxnLst/>
              <a:rect l="l" t="t" r="r" b="b"/>
              <a:pathLst>
                <a:path w="731" h="631" extrusionOk="0">
                  <a:moveTo>
                    <a:pt x="357" y="0"/>
                  </a:moveTo>
                  <a:cubicBezTo>
                    <a:pt x="240" y="0"/>
                    <a:pt x="122" y="64"/>
                    <a:pt x="70" y="192"/>
                  </a:cubicBezTo>
                  <a:cubicBezTo>
                    <a:pt x="0" y="355"/>
                    <a:pt x="70" y="531"/>
                    <a:pt x="222" y="601"/>
                  </a:cubicBezTo>
                  <a:cubicBezTo>
                    <a:pt x="266" y="621"/>
                    <a:pt x="311" y="630"/>
                    <a:pt x="353" y="630"/>
                  </a:cubicBezTo>
                  <a:cubicBezTo>
                    <a:pt x="561" y="630"/>
                    <a:pt x="731" y="417"/>
                    <a:pt x="644" y="203"/>
                  </a:cubicBezTo>
                  <a:cubicBezTo>
                    <a:pt x="596" y="67"/>
                    <a:pt x="477" y="0"/>
                    <a:pt x="35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5" name="Google Shape;4965;p23"/>
            <p:cNvSpPr/>
            <p:nvPr/>
          </p:nvSpPr>
          <p:spPr>
            <a:xfrm>
              <a:off x="5392500" y="3171450"/>
              <a:ext cx="18975" cy="15875"/>
            </a:xfrm>
            <a:custGeom>
              <a:avLst/>
              <a:gdLst/>
              <a:ahLst/>
              <a:cxnLst/>
              <a:rect l="l" t="t" r="r" b="b"/>
              <a:pathLst>
                <a:path w="759" h="635" extrusionOk="0">
                  <a:moveTo>
                    <a:pt x="381" y="0"/>
                  </a:moveTo>
                  <a:cubicBezTo>
                    <a:pt x="171" y="0"/>
                    <a:pt x="1" y="217"/>
                    <a:pt x="80" y="434"/>
                  </a:cubicBezTo>
                  <a:cubicBezTo>
                    <a:pt x="133" y="557"/>
                    <a:pt x="246" y="634"/>
                    <a:pt x="369" y="634"/>
                  </a:cubicBezTo>
                  <a:cubicBezTo>
                    <a:pt x="408" y="634"/>
                    <a:pt x="449" y="626"/>
                    <a:pt x="489" y="609"/>
                  </a:cubicBezTo>
                  <a:cubicBezTo>
                    <a:pt x="758" y="504"/>
                    <a:pt x="758" y="141"/>
                    <a:pt x="501" y="24"/>
                  </a:cubicBezTo>
                  <a:cubicBezTo>
                    <a:pt x="460" y="8"/>
                    <a:pt x="420"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6" name="Google Shape;4966;p23"/>
            <p:cNvSpPr/>
            <p:nvPr/>
          </p:nvSpPr>
          <p:spPr>
            <a:xfrm>
              <a:off x="5521425" y="3048125"/>
              <a:ext cx="19200" cy="15825"/>
            </a:xfrm>
            <a:custGeom>
              <a:avLst/>
              <a:gdLst/>
              <a:ahLst/>
              <a:cxnLst/>
              <a:rect l="l" t="t" r="r" b="b"/>
              <a:pathLst>
                <a:path w="768" h="633" extrusionOk="0">
                  <a:moveTo>
                    <a:pt x="379" y="1"/>
                  </a:moveTo>
                  <a:cubicBezTo>
                    <a:pt x="343" y="1"/>
                    <a:pt x="306" y="7"/>
                    <a:pt x="269" y="20"/>
                  </a:cubicBezTo>
                  <a:cubicBezTo>
                    <a:pt x="12" y="126"/>
                    <a:pt x="0" y="500"/>
                    <a:pt x="258" y="605"/>
                  </a:cubicBezTo>
                  <a:cubicBezTo>
                    <a:pt x="300" y="624"/>
                    <a:pt x="345" y="632"/>
                    <a:pt x="388" y="632"/>
                  </a:cubicBezTo>
                  <a:cubicBezTo>
                    <a:pt x="510" y="632"/>
                    <a:pt x="624" y="562"/>
                    <a:pt x="667" y="441"/>
                  </a:cubicBezTo>
                  <a:cubicBezTo>
                    <a:pt x="767" y="221"/>
                    <a:pt x="593" y="1"/>
                    <a:pt x="3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7" name="Google Shape;4967;p23"/>
            <p:cNvSpPr/>
            <p:nvPr/>
          </p:nvSpPr>
          <p:spPr>
            <a:xfrm>
              <a:off x="5525075" y="2870200"/>
              <a:ext cx="18600" cy="15825"/>
            </a:xfrm>
            <a:custGeom>
              <a:avLst/>
              <a:gdLst/>
              <a:ahLst/>
              <a:cxnLst/>
              <a:rect l="l" t="t" r="r" b="b"/>
              <a:pathLst>
                <a:path w="744" h="633" extrusionOk="0">
                  <a:moveTo>
                    <a:pt x="384" y="1"/>
                  </a:moveTo>
                  <a:cubicBezTo>
                    <a:pt x="267" y="1"/>
                    <a:pt x="151" y="62"/>
                    <a:pt x="100" y="188"/>
                  </a:cubicBezTo>
                  <a:cubicBezTo>
                    <a:pt x="1" y="406"/>
                    <a:pt x="170" y="633"/>
                    <a:pt x="381" y="633"/>
                  </a:cubicBezTo>
                  <a:cubicBezTo>
                    <a:pt x="419" y="633"/>
                    <a:pt x="458" y="625"/>
                    <a:pt x="498" y="609"/>
                  </a:cubicBezTo>
                  <a:cubicBezTo>
                    <a:pt x="661" y="551"/>
                    <a:pt x="743" y="364"/>
                    <a:pt x="685" y="200"/>
                  </a:cubicBezTo>
                  <a:cubicBezTo>
                    <a:pt x="631" y="68"/>
                    <a:pt x="507"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8" name="Google Shape;4968;p23"/>
            <p:cNvSpPr/>
            <p:nvPr/>
          </p:nvSpPr>
          <p:spPr>
            <a:xfrm>
              <a:off x="5401375" y="2741675"/>
              <a:ext cx="18575" cy="15775"/>
            </a:xfrm>
            <a:custGeom>
              <a:avLst/>
              <a:gdLst/>
              <a:ahLst/>
              <a:cxnLst/>
              <a:rect l="l" t="t" r="r" b="b"/>
              <a:pathLst>
                <a:path w="743" h="631" extrusionOk="0">
                  <a:moveTo>
                    <a:pt x="378" y="0"/>
                  </a:moveTo>
                  <a:cubicBezTo>
                    <a:pt x="170" y="0"/>
                    <a:pt x="0" y="214"/>
                    <a:pt x="87" y="427"/>
                  </a:cubicBezTo>
                  <a:cubicBezTo>
                    <a:pt x="135" y="563"/>
                    <a:pt x="254" y="631"/>
                    <a:pt x="375" y="631"/>
                  </a:cubicBezTo>
                  <a:cubicBezTo>
                    <a:pt x="494" y="631"/>
                    <a:pt x="615" y="566"/>
                    <a:pt x="672" y="439"/>
                  </a:cubicBezTo>
                  <a:cubicBezTo>
                    <a:pt x="743" y="287"/>
                    <a:pt x="661" y="100"/>
                    <a:pt x="509" y="29"/>
                  </a:cubicBezTo>
                  <a:cubicBezTo>
                    <a:pt x="465" y="9"/>
                    <a:pt x="420"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9" name="Google Shape;4969;p23"/>
            <p:cNvSpPr/>
            <p:nvPr/>
          </p:nvSpPr>
          <p:spPr>
            <a:xfrm>
              <a:off x="5222500" y="2737975"/>
              <a:ext cx="19175" cy="16000"/>
            </a:xfrm>
            <a:custGeom>
              <a:avLst/>
              <a:gdLst/>
              <a:ahLst/>
              <a:cxnLst/>
              <a:rect l="l" t="t" r="r" b="b"/>
              <a:pathLst>
                <a:path w="767" h="640" extrusionOk="0">
                  <a:moveTo>
                    <a:pt x="392" y="0"/>
                  </a:moveTo>
                  <a:cubicBezTo>
                    <a:pt x="351" y="0"/>
                    <a:pt x="310" y="8"/>
                    <a:pt x="270" y="25"/>
                  </a:cubicBezTo>
                  <a:cubicBezTo>
                    <a:pt x="1" y="131"/>
                    <a:pt x="1" y="493"/>
                    <a:pt x="258" y="610"/>
                  </a:cubicBezTo>
                  <a:cubicBezTo>
                    <a:pt x="302" y="630"/>
                    <a:pt x="346" y="639"/>
                    <a:pt x="389" y="639"/>
                  </a:cubicBezTo>
                  <a:cubicBezTo>
                    <a:pt x="596" y="639"/>
                    <a:pt x="767" y="424"/>
                    <a:pt x="679" y="201"/>
                  </a:cubicBezTo>
                  <a:cubicBezTo>
                    <a:pt x="635" y="77"/>
                    <a:pt x="517" y="0"/>
                    <a:pt x="39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0" name="Google Shape;4970;p23"/>
            <p:cNvSpPr/>
            <p:nvPr/>
          </p:nvSpPr>
          <p:spPr>
            <a:xfrm>
              <a:off x="5091225" y="2861000"/>
              <a:ext cx="20750" cy="16050"/>
            </a:xfrm>
            <a:custGeom>
              <a:avLst/>
              <a:gdLst/>
              <a:ahLst/>
              <a:cxnLst/>
              <a:rect l="l" t="t" r="r" b="b"/>
              <a:pathLst>
                <a:path w="830" h="642" extrusionOk="0">
                  <a:moveTo>
                    <a:pt x="462" y="1"/>
                  </a:moveTo>
                  <a:cubicBezTo>
                    <a:pt x="157" y="1"/>
                    <a:pt x="0" y="471"/>
                    <a:pt x="350" y="615"/>
                  </a:cubicBezTo>
                  <a:cubicBezTo>
                    <a:pt x="390" y="633"/>
                    <a:pt x="433" y="642"/>
                    <a:pt x="475" y="642"/>
                  </a:cubicBezTo>
                  <a:cubicBezTo>
                    <a:pt x="593" y="642"/>
                    <a:pt x="708" y="574"/>
                    <a:pt x="759" y="463"/>
                  </a:cubicBezTo>
                  <a:cubicBezTo>
                    <a:pt x="829" y="299"/>
                    <a:pt x="759" y="112"/>
                    <a:pt x="595" y="41"/>
                  </a:cubicBezTo>
                  <a:lnTo>
                    <a:pt x="595" y="30"/>
                  </a:lnTo>
                  <a:cubicBezTo>
                    <a:pt x="549" y="10"/>
                    <a:pt x="504" y="1"/>
                    <a:pt x="46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1" name="Google Shape;4971;p23"/>
            <p:cNvSpPr/>
            <p:nvPr/>
          </p:nvSpPr>
          <p:spPr>
            <a:xfrm>
              <a:off x="5090300" y="3039350"/>
              <a:ext cx="18625" cy="15850"/>
            </a:xfrm>
            <a:custGeom>
              <a:avLst/>
              <a:gdLst/>
              <a:ahLst/>
              <a:cxnLst/>
              <a:rect l="l" t="t" r="r" b="b"/>
              <a:pathLst>
                <a:path w="745" h="634" extrusionOk="0">
                  <a:moveTo>
                    <a:pt x="356" y="1"/>
                  </a:moveTo>
                  <a:cubicBezTo>
                    <a:pt x="320" y="1"/>
                    <a:pt x="283" y="7"/>
                    <a:pt x="246" y="20"/>
                  </a:cubicBezTo>
                  <a:cubicBezTo>
                    <a:pt x="83" y="91"/>
                    <a:pt x="1" y="266"/>
                    <a:pt x="71" y="430"/>
                  </a:cubicBezTo>
                  <a:cubicBezTo>
                    <a:pt x="118" y="566"/>
                    <a:pt x="237" y="633"/>
                    <a:pt x="357" y="633"/>
                  </a:cubicBezTo>
                  <a:cubicBezTo>
                    <a:pt x="474" y="633"/>
                    <a:pt x="592" y="569"/>
                    <a:pt x="644" y="442"/>
                  </a:cubicBezTo>
                  <a:cubicBezTo>
                    <a:pt x="744" y="221"/>
                    <a:pt x="570" y="1"/>
                    <a:pt x="35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2" name="Google Shape;4972;p23"/>
            <p:cNvSpPr/>
            <p:nvPr/>
          </p:nvSpPr>
          <p:spPr>
            <a:xfrm>
              <a:off x="5116050" y="3146750"/>
              <a:ext cx="8800" cy="8000"/>
            </a:xfrm>
            <a:custGeom>
              <a:avLst/>
              <a:gdLst/>
              <a:ahLst/>
              <a:cxnLst/>
              <a:rect l="l" t="t" r="r" b="b"/>
              <a:pathLst>
                <a:path w="352" h="320" extrusionOk="0">
                  <a:moveTo>
                    <a:pt x="174" y="0"/>
                  </a:moveTo>
                  <a:cubicBezTo>
                    <a:pt x="135" y="0"/>
                    <a:pt x="94" y="18"/>
                    <a:pt x="59" y="53"/>
                  </a:cubicBezTo>
                  <a:cubicBezTo>
                    <a:pt x="0" y="111"/>
                    <a:pt x="0" y="205"/>
                    <a:pt x="59" y="275"/>
                  </a:cubicBezTo>
                  <a:cubicBezTo>
                    <a:pt x="88" y="305"/>
                    <a:pt x="129" y="319"/>
                    <a:pt x="170" y="319"/>
                  </a:cubicBezTo>
                  <a:cubicBezTo>
                    <a:pt x="211" y="319"/>
                    <a:pt x="252" y="305"/>
                    <a:pt x="281" y="275"/>
                  </a:cubicBezTo>
                  <a:cubicBezTo>
                    <a:pt x="351" y="205"/>
                    <a:pt x="351" y="111"/>
                    <a:pt x="281" y="53"/>
                  </a:cubicBezTo>
                  <a:cubicBezTo>
                    <a:pt x="252" y="18"/>
                    <a:pt x="214"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3" name="Google Shape;4973;p23"/>
            <p:cNvSpPr/>
            <p:nvPr/>
          </p:nvSpPr>
          <p:spPr>
            <a:xfrm>
              <a:off x="5307325" y="3230050"/>
              <a:ext cx="9375" cy="8125"/>
            </a:xfrm>
            <a:custGeom>
              <a:avLst/>
              <a:gdLst/>
              <a:ahLst/>
              <a:cxnLst/>
              <a:rect l="l" t="t" r="r" b="b"/>
              <a:pathLst>
                <a:path w="375" h="325" extrusionOk="0">
                  <a:moveTo>
                    <a:pt x="169" y="1"/>
                  </a:moveTo>
                  <a:cubicBezTo>
                    <a:pt x="83" y="1"/>
                    <a:pt x="0" y="64"/>
                    <a:pt x="0" y="160"/>
                  </a:cubicBezTo>
                  <a:cubicBezTo>
                    <a:pt x="0" y="242"/>
                    <a:pt x="71" y="313"/>
                    <a:pt x="164" y="324"/>
                  </a:cubicBezTo>
                  <a:cubicBezTo>
                    <a:pt x="305" y="324"/>
                    <a:pt x="375" y="149"/>
                    <a:pt x="281" y="44"/>
                  </a:cubicBezTo>
                  <a:cubicBezTo>
                    <a:pt x="248" y="14"/>
                    <a:pt x="208" y="1"/>
                    <a:pt x="16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4" name="Google Shape;4974;p23"/>
            <p:cNvSpPr/>
            <p:nvPr/>
          </p:nvSpPr>
          <p:spPr>
            <a:xfrm>
              <a:off x="5501225" y="3154575"/>
              <a:ext cx="9850" cy="7700"/>
            </a:xfrm>
            <a:custGeom>
              <a:avLst/>
              <a:gdLst/>
              <a:ahLst/>
              <a:cxnLst/>
              <a:rect l="l" t="t" r="r" b="b"/>
              <a:pathLst>
                <a:path w="394" h="308" extrusionOk="0">
                  <a:moveTo>
                    <a:pt x="182" y="0"/>
                  </a:moveTo>
                  <a:cubicBezTo>
                    <a:pt x="141" y="0"/>
                    <a:pt x="100" y="15"/>
                    <a:pt x="71" y="44"/>
                  </a:cubicBezTo>
                  <a:cubicBezTo>
                    <a:pt x="1" y="103"/>
                    <a:pt x="1" y="208"/>
                    <a:pt x="71" y="266"/>
                  </a:cubicBezTo>
                  <a:lnTo>
                    <a:pt x="59" y="266"/>
                  </a:lnTo>
                  <a:cubicBezTo>
                    <a:pt x="94" y="295"/>
                    <a:pt x="131" y="308"/>
                    <a:pt x="167" y="308"/>
                  </a:cubicBezTo>
                  <a:cubicBezTo>
                    <a:pt x="289" y="308"/>
                    <a:pt x="393" y="162"/>
                    <a:pt x="293" y="44"/>
                  </a:cubicBezTo>
                  <a:cubicBezTo>
                    <a:pt x="264" y="15"/>
                    <a:pt x="223" y="0"/>
                    <a:pt x="1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5" name="Google Shape;4975;p23"/>
            <p:cNvSpPr/>
            <p:nvPr/>
          </p:nvSpPr>
          <p:spPr>
            <a:xfrm>
              <a:off x="5584300" y="2964200"/>
              <a:ext cx="9375" cy="8100"/>
            </a:xfrm>
            <a:custGeom>
              <a:avLst/>
              <a:gdLst/>
              <a:ahLst/>
              <a:cxnLst/>
              <a:rect l="l" t="t" r="r" b="b"/>
              <a:pathLst>
                <a:path w="375" h="324" extrusionOk="0">
                  <a:moveTo>
                    <a:pt x="210" y="0"/>
                  </a:moveTo>
                  <a:cubicBezTo>
                    <a:pt x="173" y="0"/>
                    <a:pt x="135" y="14"/>
                    <a:pt x="106" y="43"/>
                  </a:cubicBezTo>
                  <a:cubicBezTo>
                    <a:pt x="0" y="148"/>
                    <a:pt x="71" y="312"/>
                    <a:pt x="211" y="324"/>
                  </a:cubicBezTo>
                  <a:cubicBezTo>
                    <a:pt x="293" y="324"/>
                    <a:pt x="363" y="254"/>
                    <a:pt x="375" y="160"/>
                  </a:cubicBezTo>
                  <a:cubicBezTo>
                    <a:pt x="375" y="64"/>
                    <a:pt x="292" y="0"/>
                    <a:pt x="21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6" name="Google Shape;4976;p23"/>
            <p:cNvSpPr/>
            <p:nvPr/>
          </p:nvSpPr>
          <p:spPr>
            <a:xfrm>
              <a:off x="5509725" y="2770875"/>
              <a:ext cx="8200" cy="7925"/>
            </a:xfrm>
            <a:custGeom>
              <a:avLst/>
              <a:gdLst/>
              <a:ahLst/>
              <a:cxnLst/>
              <a:rect l="l" t="t" r="r" b="b"/>
              <a:pathLst>
                <a:path w="328" h="317" extrusionOk="0">
                  <a:moveTo>
                    <a:pt x="160" y="0"/>
                  </a:moveTo>
                  <a:cubicBezTo>
                    <a:pt x="77" y="0"/>
                    <a:pt x="0" y="64"/>
                    <a:pt x="0" y="160"/>
                  </a:cubicBezTo>
                  <a:cubicBezTo>
                    <a:pt x="0" y="254"/>
                    <a:pt x="73" y="316"/>
                    <a:pt x="153" y="316"/>
                  </a:cubicBezTo>
                  <a:cubicBezTo>
                    <a:pt x="193" y="316"/>
                    <a:pt x="234" y="300"/>
                    <a:pt x="269" y="265"/>
                  </a:cubicBezTo>
                  <a:cubicBezTo>
                    <a:pt x="328" y="207"/>
                    <a:pt x="328" y="102"/>
                    <a:pt x="269" y="43"/>
                  </a:cubicBezTo>
                  <a:cubicBezTo>
                    <a:pt x="236" y="14"/>
                    <a:pt x="197"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7" name="Google Shape;4977;p23"/>
            <p:cNvSpPr/>
            <p:nvPr/>
          </p:nvSpPr>
          <p:spPr>
            <a:xfrm>
              <a:off x="5317350" y="2687400"/>
              <a:ext cx="9300" cy="7750"/>
            </a:xfrm>
            <a:custGeom>
              <a:avLst/>
              <a:gdLst/>
              <a:ahLst/>
              <a:cxnLst/>
              <a:rect l="l" t="t" r="r" b="b"/>
              <a:pathLst>
                <a:path w="372" h="310" extrusionOk="0">
                  <a:moveTo>
                    <a:pt x="195" y="0"/>
                  </a:moveTo>
                  <a:cubicBezTo>
                    <a:pt x="63" y="0"/>
                    <a:pt x="0" y="168"/>
                    <a:pt x="91" y="258"/>
                  </a:cubicBezTo>
                  <a:cubicBezTo>
                    <a:pt x="126" y="294"/>
                    <a:pt x="167" y="309"/>
                    <a:pt x="208" y="309"/>
                  </a:cubicBezTo>
                  <a:cubicBezTo>
                    <a:pt x="288" y="309"/>
                    <a:pt x="364" y="247"/>
                    <a:pt x="372" y="153"/>
                  </a:cubicBezTo>
                  <a:cubicBezTo>
                    <a:pt x="372" y="71"/>
                    <a:pt x="301" y="1"/>
                    <a:pt x="208" y="1"/>
                  </a:cubicBezTo>
                  <a:cubicBezTo>
                    <a:pt x="203" y="1"/>
                    <a:pt x="199" y="0"/>
                    <a:pt x="1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8" name="Google Shape;4978;p23"/>
            <p:cNvSpPr/>
            <p:nvPr/>
          </p:nvSpPr>
          <p:spPr>
            <a:xfrm>
              <a:off x="5123950" y="2762725"/>
              <a:ext cx="9950" cy="8175"/>
            </a:xfrm>
            <a:custGeom>
              <a:avLst/>
              <a:gdLst/>
              <a:ahLst/>
              <a:cxnLst/>
              <a:rect l="l" t="t" r="r" b="b"/>
              <a:pathLst>
                <a:path w="398" h="327" extrusionOk="0">
                  <a:moveTo>
                    <a:pt x="170" y="1"/>
                  </a:moveTo>
                  <a:cubicBezTo>
                    <a:pt x="129" y="1"/>
                    <a:pt x="88" y="18"/>
                    <a:pt x="59" y="53"/>
                  </a:cubicBezTo>
                  <a:cubicBezTo>
                    <a:pt x="0" y="112"/>
                    <a:pt x="0" y="217"/>
                    <a:pt x="59" y="275"/>
                  </a:cubicBezTo>
                  <a:cubicBezTo>
                    <a:pt x="92" y="311"/>
                    <a:pt x="130" y="326"/>
                    <a:pt x="167" y="326"/>
                  </a:cubicBezTo>
                  <a:cubicBezTo>
                    <a:pt x="288" y="326"/>
                    <a:pt x="397" y="169"/>
                    <a:pt x="281" y="53"/>
                  </a:cubicBezTo>
                  <a:cubicBezTo>
                    <a:pt x="252" y="18"/>
                    <a:pt x="211" y="1"/>
                    <a:pt x="17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9" name="Google Shape;4979;p23"/>
            <p:cNvSpPr/>
            <p:nvPr/>
          </p:nvSpPr>
          <p:spPr>
            <a:xfrm>
              <a:off x="5040375" y="2953275"/>
              <a:ext cx="9300" cy="7825"/>
            </a:xfrm>
            <a:custGeom>
              <a:avLst/>
              <a:gdLst/>
              <a:ahLst/>
              <a:cxnLst/>
              <a:rect l="l" t="t" r="r" b="b"/>
              <a:pathLst>
                <a:path w="372" h="313" extrusionOk="0">
                  <a:moveTo>
                    <a:pt x="161" y="0"/>
                  </a:moveTo>
                  <a:cubicBezTo>
                    <a:pt x="79" y="0"/>
                    <a:pt x="9" y="59"/>
                    <a:pt x="9" y="153"/>
                  </a:cubicBezTo>
                  <a:cubicBezTo>
                    <a:pt x="1" y="249"/>
                    <a:pt x="81" y="312"/>
                    <a:pt x="162" y="312"/>
                  </a:cubicBezTo>
                  <a:cubicBezTo>
                    <a:pt x="199" y="312"/>
                    <a:pt x="237" y="299"/>
                    <a:pt x="266" y="270"/>
                  </a:cubicBezTo>
                  <a:cubicBezTo>
                    <a:pt x="372" y="164"/>
                    <a:pt x="301" y="0"/>
                    <a:pt x="16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0" name="Google Shape;4980;p23"/>
            <p:cNvSpPr/>
            <p:nvPr/>
          </p:nvSpPr>
          <p:spPr>
            <a:xfrm>
              <a:off x="6010450" y="1743275"/>
              <a:ext cx="31600" cy="28650"/>
            </a:xfrm>
            <a:custGeom>
              <a:avLst/>
              <a:gdLst/>
              <a:ahLst/>
              <a:cxnLst/>
              <a:rect l="l" t="t" r="r" b="b"/>
              <a:pathLst>
                <a:path w="1264" h="1146" extrusionOk="0">
                  <a:moveTo>
                    <a:pt x="642" y="0"/>
                  </a:moveTo>
                  <a:cubicBezTo>
                    <a:pt x="496" y="0"/>
                    <a:pt x="349" y="56"/>
                    <a:pt x="234" y="165"/>
                  </a:cubicBezTo>
                  <a:cubicBezTo>
                    <a:pt x="12" y="376"/>
                    <a:pt x="0" y="739"/>
                    <a:pt x="222" y="973"/>
                  </a:cubicBezTo>
                  <a:cubicBezTo>
                    <a:pt x="336" y="1087"/>
                    <a:pt x="484" y="1145"/>
                    <a:pt x="633" y="1145"/>
                  </a:cubicBezTo>
                  <a:cubicBezTo>
                    <a:pt x="774" y="1145"/>
                    <a:pt x="916" y="1093"/>
                    <a:pt x="1030" y="984"/>
                  </a:cubicBezTo>
                  <a:cubicBezTo>
                    <a:pt x="1264" y="774"/>
                    <a:pt x="1264" y="399"/>
                    <a:pt x="1053" y="177"/>
                  </a:cubicBezTo>
                  <a:cubicBezTo>
                    <a:pt x="940" y="59"/>
                    <a:pt x="792" y="0"/>
                    <a:pt x="64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1" name="Google Shape;4981;p23"/>
            <p:cNvSpPr/>
            <p:nvPr/>
          </p:nvSpPr>
          <p:spPr>
            <a:xfrm>
              <a:off x="6065425" y="1744500"/>
              <a:ext cx="31900" cy="28600"/>
            </a:xfrm>
            <a:custGeom>
              <a:avLst/>
              <a:gdLst/>
              <a:ahLst/>
              <a:cxnLst/>
              <a:rect l="l" t="t" r="r" b="b"/>
              <a:pathLst>
                <a:path w="1276" h="1144" extrusionOk="0">
                  <a:moveTo>
                    <a:pt x="630" y="1"/>
                  </a:moveTo>
                  <a:cubicBezTo>
                    <a:pt x="489" y="1"/>
                    <a:pt x="347" y="50"/>
                    <a:pt x="234" y="151"/>
                  </a:cubicBezTo>
                  <a:cubicBezTo>
                    <a:pt x="12" y="374"/>
                    <a:pt x="0" y="736"/>
                    <a:pt x="223" y="970"/>
                  </a:cubicBezTo>
                  <a:cubicBezTo>
                    <a:pt x="337" y="1084"/>
                    <a:pt x="488" y="1143"/>
                    <a:pt x="639" y="1143"/>
                  </a:cubicBezTo>
                  <a:cubicBezTo>
                    <a:pt x="783" y="1143"/>
                    <a:pt x="928" y="1090"/>
                    <a:pt x="1042" y="982"/>
                  </a:cubicBezTo>
                  <a:cubicBezTo>
                    <a:pt x="1264" y="760"/>
                    <a:pt x="1276" y="397"/>
                    <a:pt x="1053" y="175"/>
                  </a:cubicBezTo>
                  <a:cubicBezTo>
                    <a:pt x="938" y="59"/>
                    <a:pt x="784" y="1"/>
                    <a:pt x="63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2" name="Google Shape;4982;p23"/>
            <p:cNvSpPr/>
            <p:nvPr/>
          </p:nvSpPr>
          <p:spPr>
            <a:xfrm>
              <a:off x="6066600" y="1689550"/>
              <a:ext cx="31900" cy="28600"/>
            </a:xfrm>
            <a:custGeom>
              <a:avLst/>
              <a:gdLst/>
              <a:ahLst/>
              <a:cxnLst/>
              <a:rect l="l" t="t" r="r" b="b"/>
              <a:pathLst>
                <a:path w="1276" h="1144" extrusionOk="0">
                  <a:moveTo>
                    <a:pt x="636" y="1"/>
                  </a:moveTo>
                  <a:cubicBezTo>
                    <a:pt x="493" y="1"/>
                    <a:pt x="348" y="54"/>
                    <a:pt x="234" y="162"/>
                  </a:cubicBezTo>
                  <a:cubicBezTo>
                    <a:pt x="12" y="384"/>
                    <a:pt x="0" y="747"/>
                    <a:pt x="223" y="969"/>
                  </a:cubicBezTo>
                  <a:cubicBezTo>
                    <a:pt x="338" y="1085"/>
                    <a:pt x="492" y="1143"/>
                    <a:pt x="644" y="1143"/>
                  </a:cubicBezTo>
                  <a:cubicBezTo>
                    <a:pt x="784" y="1143"/>
                    <a:pt x="923" y="1093"/>
                    <a:pt x="1030" y="992"/>
                  </a:cubicBezTo>
                  <a:cubicBezTo>
                    <a:pt x="1264" y="770"/>
                    <a:pt x="1275" y="407"/>
                    <a:pt x="1053" y="173"/>
                  </a:cubicBezTo>
                  <a:cubicBezTo>
                    <a:pt x="939" y="59"/>
                    <a:pt x="788" y="1"/>
                    <a:pt x="63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3" name="Google Shape;4983;p23"/>
            <p:cNvSpPr/>
            <p:nvPr/>
          </p:nvSpPr>
          <p:spPr>
            <a:xfrm>
              <a:off x="6011600" y="1688425"/>
              <a:ext cx="31625" cy="28550"/>
            </a:xfrm>
            <a:custGeom>
              <a:avLst/>
              <a:gdLst/>
              <a:ahLst/>
              <a:cxnLst/>
              <a:rect l="l" t="t" r="r" b="b"/>
              <a:pathLst>
                <a:path w="1265" h="1142" extrusionOk="0">
                  <a:moveTo>
                    <a:pt x="632" y="0"/>
                  </a:moveTo>
                  <a:cubicBezTo>
                    <a:pt x="490" y="0"/>
                    <a:pt x="347" y="53"/>
                    <a:pt x="235" y="160"/>
                  </a:cubicBezTo>
                  <a:cubicBezTo>
                    <a:pt x="1" y="382"/>
                    <a:pt x="1" y="745"/>
                    <a:pt x="223" y="967"/>
                  </a:cubicBezTo>
                  <a:cubicBezTo>
                    <a:pt x="333" y="1083"/>
                    <a:pt x="483" y="1141"/>
                    <a:pt x="636" y="1141"/>
                  </a:cubicBezTo>
                  <a:cubicBezTo>
                    <a:pt x="776" y="1141"/>
                    <a:pt x="918" y="1092"/>
                    <a:pt x="1030" y="991"/>
                  </a:cubicBezTo>
                  <a:cubicBezTo>
                    <a:pt x="1264" y="768"/>
                    <a:pt x="1264" y="406"/>
                    <a:pt x="1054" y="183"/>
                  </a:cubicBezTo>
                  <a:cubicBezTo>
                    <a:pt x="938" y="62"/>
                    <a:pt x="785" y="0"/>
                    <a:pt x="63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4" name="Google Shape;4984;p23"/>
            <p:cNvSpPr/>
            <p:nvPr/>
          </p:nvSpPr>
          <p:spPr>
            <a:xfrm>
              <a:off x="6005175" y="1785900"/>
              <a:ext cx="37150" cy="31700"/>
            </a:xfrm>
            <a:custGeom>
              <a:avLst/>
              <a:gdLst/>
              <a:ahLst/>
              <a:cxnLst/>
              <a:rect l="l" t="t" r="r" b="b"/>
              <a:pathLst>
                <a:path w="1486" h="1268" extrusionOk="0">
                  <a:moveTo>
                    <a:pt x="718" y="0"/>
                  </a:moveTo>
                  <a:cubicBezTo>
                    <a:pt x="484" y="0"/>
                    <a:pt x="250" y="126"/>
                    <a:pt x="141" y="379"/>
                  </a:cubicBezTo>
                  <a:cubicBezTo>
                    <a:pt x="0" y="707"/>
                    <a:pt x="141" y="1069"/>
                    <a:pt x="468" y="1210"/>
                  </a:cubicBezTo>
                  <a:cubicBezTo>
                    <a:pt x="556" y="1250"/>
                    <a:pt x="645" y="1268"/>
                    <a:pt x="730" y="1268"/>
                  </a:cubicBezTo>
                  <a:cubicBezTo>
                    <a:pt x="1145" y="1268"/>
                    <a:pt x="1485" y="839"/>
                    <a:pt x="1311" y="402"/>
                  </a:cubicBezTo>
                  <a:cubicBezTo>
                    <a:pt x="1204" y="135"/>
                    <a:pt x="961"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5" name="Google Shape;4985;p23"/>
            <p:cNvSpPr/>
            <p:nvPr/>
          </p:nvSpPr>
          <p:spPr>
            <a:xfrm>
              <a:off x="6063650" y="1787025"/>
              <a:ext cx="38350" cy="31725"/>
            </a:xfrm>
            <a:custGeom>
              <a:avLst/>
              <a:gdLst/>
              <a:ahLst/>
              <a:cxnLst/>
              <a:rect l="l" t="t" r="r" b="b"/>
              <a:pathLst>
                <a:path w="1534" h="1269" extrusionOk="0">
                  <a:moveTo>
                    <a:pt x="763" y="0"/>
                  </a:moveTo>
                  <a:cubicBezTo>
                    <a:pt x="340" y="0"/>
                    <a:pt x="1" y="432"/>
                    <a:pt x="177" y="872"/>
                  </a:cubicBezTo>
                  <a:cubicBezTo>
                    <a:pt x="266" y="1121"/>
                    <a:pt x="503" y="1269"/>
                    <a:pt x="756" y="1269"/>
                  </a:cubicBezTo>
                  <a:cubicBezTo>
                    <a:pt x="836" y="1269"/>
                    <a:pt x="917" y="1254"/>
                    <a:pt x="996" y="1223"/>
                  </a:cubicBezTo>
                  <a:cubicBezTo>
                    <a:pt x="1522" y="1024"/>
                    <a:pt x="1534" y="276"/>
                    <a:pt x="1019" y="53"/>
                  </a:cubicBezTo>
                  <a:cubicBezTo>
                    <a:pt x="933" y="17"/>
                    <a:pt x="846" y="0"/>
                    <a:pt x="7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6" name="Google Shape;4986;p23"/>
            <p:cNvSpPr/>
            <p:nvPr/>
          </p:nvSpPr>
          <p:spPr>
            <a:xfrm>
              <a:off x="6107825" y="1746075"/>
              <a:ext cx="41200" cy="31850"/>
            </a:xfrm>
            <a:custGeom>
              <a:avLst/>
              <a:gdLst/>
              <a:ahLst/>
              <a:cxnLst/>
              <a:rect l="l" t="t" r="r" b="b"/>
              <a:pathLst>
                <a:path w="1648" h="1274" extrusionOk="0">
                  <a:moveTo>
                    <a:pt x="719" y="1"/>
                  </a:moveTo>
                  <a:cubicBezTo>
                    <a:pt x="474" y="1"/>
                    <a:pt x="246" y="145"/>
                    <a:pt x="141" y="381"/>
                  </a:cubicBezTo>
                  <a:cubicBezTo>
                    <a:pt x="1" y="697"/>
                    <a:pt x="141" y="1071"/>
                    <a:pt x="469" y="1212"/>
                  </a:cubicBezTo>
                  <a:cubicBezTo>
                    <a:pt x="564" y="1254"/>
                    <a:pt x="656" y="1273"/>
                    <a:pt x="741" y="1273"/>
                  </a:cubicBezTo>
                  <a:cubicBezTo>
                    <a:pt x="1338" y="1273"/>
                    <a:pt x="1647" y="350"/>
                    <a:pt x="972" y="53"/>
                  </a:cubicBezTo>
                  <a:cubicBezTo>
                    <a:pt x="889" y="18"/>
                    <a:pt x="803" y="1"/>
                    <a:pt x="71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7" name="Google Shape;4987;p23"/>
            <p:cNvSpPr/>
            <p:nvPr/>
          </p:nvSpPr>
          <p:spPr>
            <a:xfrm>
              <a:off x="6107775" y="1686750"/>
              <a:ext cx="36925" cy="31625"/>
            </a:xfrm>
            <a:custGeom>
              <a:avLst/>
              <a:gdLst/>
              <a:ahLst/>
              <a:cxnLst/>
              <a:rect l="l" t="t" r="r" b="b"/>
              <a:pathLst>
                <a:path w="1477" h="1265" extrusionOk="0">
                  <a:moveTo>
                    <a:pt x="772" y="0"/>
                  </a:moveTo>
                  <a:cubicBezTo>
                    <a:pt x="539" y="0"/>
                    <a:pt x="305" y="126"/>
                    <a:pt x="190" y="379"/>
                  </a:cubicBezTo>
                  <a:cubicBezTo>
                    <a:pt x="1" y="817"/>
                    <a:pt x="338" y="1264"/>
                    <a:pt x="767" y="1264"/>
                  </a:cubicBezTo>
                  <a:cubicBezTo>
                    <a:pt x="842" y="1264"/>
                    <a:pt x="919" y="1251"/>
                    <a:pt x="997" y="1221"/>
                  </a:cubicBezTo>
                  <a:cubicBezTo>
                    <a:pt x="1325" y="1093"/>
                    <a:pt x="1477" y="730"/>
                    <a:pt x="1360" y="402"/>
                  </a:cubicBezTo>
                  <a:cubicBezTo>
                    <a:pt x="1253" y="135"/>
                    <a:pt x="1013" y="0"/>
                    <a:pt x="7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8" name="Google Shape;4988;p23"/>
            <p:cNvSpPr/>
            <p:nvPr/>
          </p:nvSpPr>
          <p:spPr>
            <a:xfrm>
              <a:off x="6066600" y="1643950"/>
              <a:ext cx="38375" cy="31675"/>
            </a:xfrm>
            <a:custGeom>
              <a:avLst/>
              <a:gdLst/>
              <a:ahLst/>
              <a:cxnLst/>
              <a:rect l="l" t="t" r="r" b="b"/>
              <a:pathLst>
                <a:path w="1535" h="1267" extrusionOk="0">
                  <a:moveTo>
                    <a:pt x="765" y="1"/>
                  </a:moveTo>
                  <a:cubicBezTo>
                    <a:pt x="691" y="1"/>
                    <a:pt x="615" y="14"/>
                    <a:pt x="538" y="44"/>
                  </a:cubicBezTo>
                  <a:cubicBezTo>
                    <a:pt x="12" y="243"/>
                    <a:pt x="0" y="980"/>
                    <a:pt x="503" y="1214"/>
                  </a:cubicBezTo>
                  <a:cubicBezTo>
                    <a:pt x="587" y="1249"/>
                    <a:pt x="673" y="1266"/>
                    <a:pt x="758" y="1266"/>
                  </a:cubicBezTo>
                  <a:cubicBezTo>
                    <a:pt x="1006" y="1266"/>
                    <a:pt x="1241" y="1122"/>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9" name="Google Shape;4989;p23"/>
            <p:cNvSpPr/>
            <p:nvPr/>
          </p:nvSpPr>
          <p:spPr>
            <a:xfrm>
              <a:off x="6006925" y="1642725"/>
              <a:ext cx="38350" cy="31725"/>
            </a:xfrm>
            <a:custGeom>
              <a:avLst/>
              <a:gdLst/>
              <a:ahLst/>
              <a:cxnLst/>
              <a:rect l="l" t="t" r="r" b="b"/>
              <a:pathLst>
                <a:path w="1534" h="1269" extrusionOk="0">
                  <a:moveTo>
                    <a:pt x="777" y="0"/>
                  </a:moveTo>
                  <a:cubicBezTo>
                    <a:pt x="698" y="0"/>
                    <a:pt x="617" y="15"/>
                    <a:pt x="539" y="46"/>
                  </a:cubicBezTo>
                  <a:cubicBezTo>
                    <a:pt x="12" y="245"/>
                    <a:pt x="1" y="982"/>
                    <a:pt x="515" y="1216"/>
                  </a:cubicBezTo>
                  <a:cubicBezTo>
                    <a:pt x="600" y="1252"/>
                    <a:pt x="685" y="1269"/>
                    <a:pt x="767" y="1269"/>
                  </a:cubicBezTo>
                  <a:cubicBezTo>
                    <a:pt x="1187" y="1269"/>
                    <a:pt x="1534" y="837"/>
                    <a:pt x="1358" y="397"/>
                  </a:cubicBezTo>
                  <a:cubicBezTo>
                    <a:pt x="1260" y="148"/>
                    <a:pt x="1027" y="0"/>
                    <a:pt x="7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0" name="Google Shape;4990;p23"/>
            <p:cNvSpPr/>
            <p:nvPr/>
          </p:nvSpPr>
          <p:spPr>
            <a:xfrm>
              <a:off x="5963875" y="1683800"/>
              <a:ext cx="38400" cy="31650"/>
            </a:xfrm>
            <a:custGeom>
              <a:avLst/>
              <a:gdLst/>
              <a:ahLst/>
              <a:cxnLst/>
              <a:rect l="l" t="t" r="r" b="b"/>
              <a:pathLst>
                <a:path w="1536" h="1266" extrusionOk="0">
                  <a:moveTo>
                    <a:pt x="773" y="0"/>
                  </a:moveTo>
                  <a:cubicBezTo>
                    <a:pt x="530" y="0"/>
                    <a:pt x="295" y="144"/>
                    <a:pt x="190" y="380"/>
                  </a:cubicBezTo>
                  <a:cubicBezTo>
                    <a:pt x="1" y="818"/>
                    <a:pt x="338" y="1265"/>
                    <a:pt x="767" y="1265"/>
                  </a:cubicBezTo>
                  <a:cubicBezTo>
                    <a:pt x="842" y="1265"/>
                    <a:pt x="919" y="1252"/>
                    <a:pt x="997" y="1222"/>
                  </a:cubicBezTo>
                  <a:cubicBezTo>
                    <a:pt x="1512" y="1012"/>
                    <a:pt x="1535" y="286"/>
                    <a:pt x="1021" y="52"/>
                  </a:cubicBezTo>
                  <a:cubicBezTo>
                    <a:pt x="940" y="17"/>
                    <a:pt x="856" y="0"/>
                    <a:pt x="77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1" name="Google Shape;4991;p23"/>
            <p:cNvSpPr/>
            <p:nvPr/>
          </p:nvSpPr>
          <p:spPr>
            <a:xfrm>
              <a:off x="5963925" y="1743100"/>
              <a:ext cx="37200" cy="31625"/>
            </a:xfrm>
            <a:custGeom>
              <a:avLst/>
              <a:gdLst/>
              <a:ahLst/>
              <a:cxnLst/>
              <a:rect l="l" t="t" r="r" b="b"/>
              <a:pathLst>
                <a:path w="1488" h="1265" extrusionOk="0">
                  <a:moveTo>
                    <a:pt x="712" y="1"/>
                  </a:moveTo>
                  <a:cubicBezTo>
                    <a:pt x="636" y="1"/>
                    <a:pt x="559" y="14"/>
                    <a:pt x="481" y="44"/>
                  </a:cubicBezTo>
                  <a:cubicBezTo>
                    <a:pt x="165" y="172"/>
                    <a:pt x="1" y="535"/>
                    <a:pt x="130" y="863"/>
                  </a:cubicBezTo>
                  <a:cubicBezTo>
                    <a:pt x="231" y="1130"/>
                    <a:pt x="471" y="1265"/>
                    <a:pt x="712" y="1265"/>
                  </a:cubicBezTo>
                  <a:cubicBezTo>
                    <a:pt x="945" y="1265"/>
                    <a:pt x="1179" y="1139"/>
                    <a:pt x="1288" y="886"/>
                  </a:cubicBezTo>
                  <a:cubicBezTo>
                    <a:pt x="1487" y="448"/>
                    <a:pt x="1143" y="1"/>
                    <a:pt x="7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2" name="Google Shape;4992;p23"/>
            <p:cNvSpPr/>
            <p:nvPr/>
          </p:nvSpPr>
          <p:spPr>
            <a:xfrm>
              <a:off x="5961300" y="1803350"/>
              <a:ext cx="16900" cy="15800"/>
            </a:xfrm>
            <a:custGeom>
              <a:avLst/>
              <a:gdLst/>
              <a:ahLst/>
              <a:cxnLst/>
              <a:rect l="l" t="t" r="r" b="b"/>
              <a:pathLst>
                <a:path w="676" h="632" extrusionOk="0">
                  <a:moveTo>
                    <a:pt x="346" y="0"/>
                  </a:moveTo>
                  <a:cubicBezTo>
                    <a:pt x="270" y="0"/>
                    <a:pt x="192" y="28"/>
                    <a:pt x="129" y="90"/>
                  </a:cubicBezTo>
                  <a:cubicBezTo>
                    <a:pt x="12" y="207"/>
                    <a:pt x="1" y="406"/>
                    <a:pt x="129" y="535"/>
                  </a:cubicBezTo>
                  <a:cubicBezTo>
                    <a:pt x="192" y="601"/>
                    <a:pt x="272" y="631"/>
                    <a:pt x="352" y="631"/>
                  </a:cubicBezTo>
                  <a:cubicBezTo>
                    <a:pt x="511" y="631"/>
                    <a:pt x="667" y="512"/>
                    <a:pt x="667" y="324"/>
                  </a:cubicBezTo>
                  <a:cubicBezTo>
                    <a:pt x="675" y="132"/>
                    <a:pt x="513" y="0"/>
                    <a:pt x="34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3" name="Google Shape;4993;p23"/>
            <p:cNvSpPr/>
            <p:nvPr/>
          </p:nvSpPr>
          <p:spPr>
            <a:xfrm>
              <a:off x="6044075" y="1839050"/>
              <a:ext cx="18450" cy="16000"/>
            </a:xfrm>
            <a:custGeom>
              <a:avLst/>
              <a:gdLst/>
              <a:ahLst/>
              <a:cxnLst/>
              <a:rect l="l" t="t" r="r" b="b"/>
              <a:pathLst>
                <a:path w="738" h="640" extrusionOk="0">
                  <a:moveTo>
                    <a:pt x="319" y="0"/>
                  </a:moveTo>
                  <a:cubicBezTo>
                    <a:pt x="156" y="0"/>
                    <a:pt x="0" y="125"/>
                    <a:pt x="0" y="312"/>
                  </a:cubicBezTo>
                  <a:cubicBezTo>
                    <a:pt x="0" y="488"/>
                    <a:pt x="141" y="640"/>
                    <a:pt x="305" y="640"/>
                  </a:cubicBezTo>
                  <a:cubicBezTo>
                    <a:pt x="597" y="640"/>
                    <a:pt x="737" y="300"/>
                    <a:pt x="550" y="101"/>
                  </a:cubicBezTo>
                  <a:cubicBezTo>
                    <a:pt x="484" y="31"/>
                    <a:pt x="401" y="0"/>
                    <a:pt x="3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4" name="Google Shape;4994;p23"/>
            <p:cNvSpPr/>
            <p:nvPr/>
          </p:nvSpPr>
          <p:spPr>
            <a:xfrm>
              <a:off x="6124800" y="1806775"/>
              <a:ext cx="21075" cy="15925"/>
            </a:xfrm>
            <a:custGeom>
              <a:avLst/>
              <a:gdLst/>
              <a:ahLst/>
              <a:cxnLst/>
              <a:rect l="l" t="t" r="r" b="b"/>
              <a:pathLst>
                <a:path w="843" h="637" extrusionOk="0">
                  <a:moveTo>
                    <a:pt x="422" y="0"/>
                  </a:moveTo>
                  <a:cubicBezTo>
                    <a:pt x="141" y="0"/>
                    <a:pt x="0" y="328"/>
                    <a:pt x="188" y="538"/>
                  </a:cubicBezTo>
                  <a:cubicBezTo>
                    <a:pt x="253" y="604"/>
                    <a:pt x="338" y="636"/>
                    <a:pt x="422" y="636"/>
                  </a:cubicBezTo>
                  <a:cubicBezTo>
                    <a:pt x="501" y="636"/>
                    <a:pt x="581" y="607"/>
                    <a:pt x="644" y="550"/>
                  </a:cubicBezTo>
                  <a:cubicBezTo>
                    <a:pt x="843" y="351"/>
                    <a:pt x="702" y="12"/>
                    <a:pt x="4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5" name="Google Shape;4995;p23"/>
            <p:cNvSpPr/>
            <p:nvPr/>
          </p:nvSpPr>
          <p:spPr>
            <a:xfrm>
              <a:off x="6160775" y="1725250"/>
              <a:ext cx="18450" cy="15750"/>
            </a:xfrm>
            <a:custGeom>
              <a:avLst/>
              <a:gdLst/>
              <a:ahLst/>
              <a:cxnLst/>
              <a:rect l="l" t="t" r="r" b="b"/>
              <a:pathLst>
                <a:path w="738" h="630" extrusionOk="0">
                  <a:moveTo>
                    <a:pt x="419" y="0"/>
                  </a:moveTo>
                  <a:cubicBezTo>
                    <a:pt x="343" y="0"/>
                    <a:pt x="266" y="28"/>
                    <a:pt x="199" y="91"/>
                  </a:cubicBezTo>
                  <a:cubicBezTo>
                    <a:pt x="0" y="278"/>
                    <a:pt x="129" y="629"/>
                    <a:pt x="410" y="629"/>
                  </a:cubicBezTo>
                  <a:cubicBezTo>
                    <a:pt x="417" y="629"/>
                    <a:pt x="423" y="630"/>
                    <a:pt x="430" y="630"/>
                  </a:cubicBezTo>
                  <a:cubicBezTo>
                    <a:pt x="596" y="630"/>
                    <a:pt x="726" y="493"/>
                    <a:pt x="737" y="325"/>
                  </a:cubicBezTo>
                  <a:cubicBezTo>
                    <a:pt x="737" y="132"/>
                    <a:pt x="584" y="0"/>
                    <a:pt x="4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6" name="Google Shape;4996;p23"/>
            <p:cNvSpPr/>
            <p:nvPr/>
          </p:nvSpPr>
          <p:spPr>
            <a:xfrm>
              <a:off x="6130650" y="1642200"/>
              <a:ext cx="16700" cy="15925"/>
            </a:xfrm>
            <a:custGeom>
              <a:avLst/>
              <a:gdLst/>
              <a:ahLst/>
              <a:cxnLst/>
              <a:rect l="l" t="t" r="r" b="b"/>
              <a:pathLst>
                <a:path w="668" h="637" extrusionOk="0">
                  <a:moveTo>
                    <a:pt x="322" y="1"/>
                  </a:moveTo>
                  <a:cubicBezTo>
                    <a:pt x="162" y="1"/>
                    <a:pt x="8" y="125"/>
                    <a:pt x="0" y="313"/>
                  </a:cubicBezTo>
                  <a:cubicBezTo>
                    <a:pt x="0" y="505"/>
                    <a:pt x="160" y="637"/>
                    <a:pt x="324" y="637"/>
                  </a:cubicBezTo>
                  <a:cubicBezTo>
                    <a:pt x="399" y="637"/>
                    <a:pt x="476" y="609"/>
                    <a:pt x="539" y="547"/>
                  </a:cubicBezTo>
                  <a:cubicBezTo>
                    <a:pt x="667" y="430"/>
                    <a:pt x="667" y="231"/>
                    <a:pt x="550" y="102"/>
                  </a:cubicBezTo>
                  <a:cubicBezTo>
                    <a:pt x="484" y="32"/>
                    <a:pt x="402" y="1"/>
                    <a:pt x="32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7" name="Google Shape;4997;p23"/>
            <p:cNvSpPr/>
            <p:nvPr/>
          </p:nvSpPr>
          <p:spPr>
            <a:xfrm>
              <a:off x="6046125" y="1606425"/>
              <a:ext cx="18750" cy="16000"/>
            </a:xfrm>
            <a:custGeom>
              <a:avLst/>
              <a:gdLst/>
              <a:ahLst/>
              <a:cxnLst/>
              <a:rect l="l" t="t" r="r" b="b"/>
              <a:pathLst>
                <a:path w="750" h="640" extrusionOk="0">
                  <a:moveTo>
                    <a:pt x="433" y="0"/>
                  </a:moveTo>
                  <a:cubicBezTo>
                    <a:pt x="152" y="0"/>
                    <a:pt x="0" y="340"/>
                    <a:pt x="199" y="539"/>
                  </a:cubicBezTo>
                  <a:cubicBezTo>
                    <a:pt x="265" y="609"/>
                    <a:pt x="347" y="640"/>
                    <a:pt x="428" y="640"/>
                  </a:cubicBezTo>
                  <a:cubicBezTo>
                    <a:pt x="588" y="640"/>
                    <a:pt x="741" y="515"/>
                    <a:pt x="749" y="328"/>
                  </a:cubicBezTo>
                  <a:cubicBezTo>
                    <a:pt x="749" y="153"/>
                    <a:pt x="609" y="12"/>
                    <a:pt x="43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8" name="Google Shape;4998;p23"/>
            <p:cNvSpPr/>
            <p:nvPr/>
          </p:nvSpPr>
          <p:spPr>
            <a:xfrm>
              <a:off x="5963050" y="1638925"/>
              <a:ext cx="21000" cy="15800"/>
            </a:xfrm>
            <a:custGeom>
              <a:avLst/>
              <a:gdLst/>
              <a:ahLst/>
              <a:cxnLst/>
              <a:rect l="l" t="t" r="r" b="b"/>
              <a:pathLst>
                <a:path w="840" h="632" extrusionOk="0">
                  <a:moveTo>
                    <a:pt x="421" y="0"/>
                  </a:moveTo>
                  <a:cubicBezTo>
                    <a:pt x="342" y="0"/>
                    <a:pt x="262" y="30"/>
                    <a:pt x="200" y="93"/>
                  </a:cubicBezTo>
                  <a:cubicBezTo>
                    <a:pt x="1" y="280"/>
                    <a:pt x="129" y="631"/>
                    <a:pt x="410" y="631"/>
                  </a:cubicBezTo>
                  <a:cubicBezTo>
                    <a:pt x="415" y="631"/>
                    <a:pt x="420" y="631"/>
                    <a:pt x="424" y="631"/>
                  </a:cubicBezTo>
                  <a:cubicBezTo>
                    <a:pt x="696" y="631"/>
                    <a:pt x="840" y="300"/>
                    <a:pt x="644" y="93"/>
                  </a:cubicBezTo>
                  <a:cubicBezTo>
                    <a:pt x="584" y="33"/>
                    <a:pt x="503" y="0"/>
                    <a:pt x="42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9" name="Google Shape;4999;p23"/>
            <p:cNvSpPr/>
            <p:nvPr/>
          </p:nvSpPr>
          <p:spPr>
            <a:xfrm>
              <a:off x="5929500" y="1720500"/>
              <a:ext cx="18675" cy="15825"/>
            </a:xfrm>
            <a:custGeom>
              <a:avLst/>
              <a:gdLst/>
              <a:ahLst/>
              <a:cxnLst/>
              <a:rect l="l" t="t" r="r" b="b"/>
              <a:pathLst>
                <a:path w="747" h="633" extrusionOk="0">
                  <a:moveTo>
                    <a:pt x="337" y="0"/>
                  </a:moveTo>
                  <a:cubicBezTo>
                    <a:pt x="161" y="0"/>
                    <a:pt x="9" y="129"/>
                    <a:pt x="9" y="304"/>
                  </a:cubicBezTo>
                  <a:cubicBezTo>
                    <a:pt x="1" y="499"/>
                    <a:pt x="163" y="632"/>
                    <a:pt x="332" y="632"/>
                  </a:cubicBezTo>
                  <a:cubicBezTo>
                    <a:pt x="407" y="632"/>
                    <a:pt x="483" y="607"/>
                    <a:pt x="547" y="550"/>
                  </a:cubicBezTo>
                  <a:cubicBezTo>
                    <a:pt x="746" y="351"/>
                    <a:pt x="617" y="12"/>
                    <a:pt x="3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0" name="Google Shape;5000;p23"/>
            <p:cNvSpPr/>
            <p:nvPr/>
          </p:nvSpPr>
          <p:spPr>
            <a:xfrm>
              <a:off x="5978275" y="1860875"/>
              <a:ext cx="27750" cy="23825"/>
            </a:xfrm>
            <a:custGeom>
              <a:avLst/>
              <a:gdLst/>
              <a:ahLst/>
              <a:cxnLst/>
              <a:rect l="l" t="t" r="r" b="b"/>
              <a:pathLst>
                <a:path w="1110" h="953" extrusionOk="0">
                  <a:moveTo>
                    <a:pt x="541" y="1"/>
                  </a:moveTo>
                  <a:cubicBezTo>
                    <a:pt x="363" y="1"/>
                    <a:pt x="186" y="97"/>
                    <a:pt x="105" y="293"/>
                  </a:cubicBezTo>
                  <a:cubicBezTo>
                    <a:pt x="0" y="527"/>
                    <a:pt x="117" y="808"/>
                    <a:pt x="351" y="913"/>
                  </a:cubicBezTo>
                  <a:cubicBezTo>
                    <a:pt x="415" y="940"/>
                    <a:pt x="479" y="953"/>
                    <a:pt x="541" y="953"/>
                  </a:cubicBezTo>
                  <a:cubicBezTo>
                    <a:pt x="854" y="953"/>
                    <a:pt x="1110" y="637"/>
                    <a:pt x="983" y="305"/>
                  </a:cubicBezTo>
                  <a:cubicBezTo>
                    <a:pt x="906" y="103"/>
                    <a:pt x="723"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1" name="Google Shape;5001;p23"/>
            <p:cNvSpPr/>
            <p:nvPr/>
          </p:nvSpPr>
          <p:spPr>
            <a:xfrm>
              <a:off x="6096775" y="1863300"/>
              <a:ext cx="28625" cy="23850"/>
            </a:xfrm>
            <a:custGeom>
              <a:avLst/>
              <a:gdLst/>
              <a:ahLst/>
              <a:cxnLst/>
              <a:rect l="l" t="t" r="r" b="b"/>
              <a:pathLst>
                <a:path w="1145" h="954" extrusionOk="0">
                  <a:moveTo>
                    <a:pt x="563" y="0"/>
                  </a:moveTo>
                  <a:cubicBezTo>
                    <a:pt x="253" y="0"/>
                    <a:pt x="1" y="322"/>
                    <a:pt x="127" y="652"/>
                  </a:cubicBezTo>
                  <a:cubicBezTo>
                    <a:pt x="199" y="841"/>
                    <a:pt x="381" y="954"/>
                    <a:pt x="573" y="954"/>
                  </a:cubicBezTo>
                  <a:cubicBezTo>
                    <a:pt x="631" y="954"/>
                    <a:pt x="690" y="943"/>
                    <a:pt x="747" y="921"/>
                  </a:cubicBezTo>
                  <a:cubicBezTo>
                    <a:pt x="1133" y="769"/>
                    <a:pt x="1145" y="208"/>
                    <a:pt x="759" y="44"/>
                  </a:cubicBezTo>
                  <a:cubicBezTo>
                    <a:pt x="693" y="14"/>
                    <a:pt x="627" y="0"/>
                    <a:pt x="5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2" name="Google Shape;5002;p23"/>
            <p:cNvSpPr/>
            <p:nvPr/>
          </p:nvSpPr>
          <p:spPr>
            <a:xfrm>
              <a:off x="6182700" y="1781175"/>
              <a:ext cx="28950" cy="23700"/>
            </a:xfrm>
            <a:custGeom>
              <a:avLst/>
              <a:gdLst/>
              <a:ahLst/>
              <a:cxnLst/>
              <a:rect l="l" t="t" r="r" b="b"/>
              <a:pathLst>
                <a:path w="1158" h="948" extrusionOk="0">
                  <a:moveTo>
                    <a:pt x="575" y="0"/>
                  </a:moveTo>
                  <a:cubicBezTo>
                    <a:pt x="521" y="0"/>
                    <a:pt x="466" y="10"/>
                    <a:pt x="410" y="30"/>
                  </a:cubicBezTo>
                  <a:cubicBezTo>
                    <a:pt x="12" y="182"/>
                    <a:pt x="1" y="732"/>
                    <a:pt x="387" y="907"/>
                  </a:cubicBezTo>
                  <a:cubicBezTo>
                    <a:pt x="448" y="935"/>
                    <a:pt x="512" y="948"/>
                    <a:pt x="576" y="948"/>
                  </a:cubicBezTo>
                  <a:cubicBezTo>
                    <a:pt x="756" y="948"/>
                    <a:pt x="929" y="843"/>
                    <a:pt x="1007" y="662"/>
                  </a:cubicBezTo>
                  <a:cubicBezTo>
                    <a:pt x="1157" y="331"/>
                    <a:pt x="89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3" name="Google Shape;5003;p23"/>
            <p:cNvSpPr/>
            <p:nvPr/>
          </p:nvSpPr>
          <p:spPr>
            <a:xfrm>
              <a:off x="6185125" y="1662550"/>
              <a:ext cx="27725" cy="23700"/>
            </a:xfrm>
            <a:custGeom>
              <a:avLst/>
              <a:gdLst/>
              <a:ahLst/>
              <a:cxnLst/>
              <a:rect l="l" t="t" r="r" b="b"/>
              <a:pathLst>
                <a:path w="1109" h="948" extrusionOk="0">
                  <a:moveTo>
                    <a:pt x="575" y="0"/>
                  </a:moveTo>
                  <a:cubicBezTo>
                    <a:pt x="402" y="0"/>
                    <a:pt x="230" y="94"/>
                    <a:pt x="149" y="282"/>
                  </a:cubicBezTo>
                  <a:cubicBezTo>
                    <a:pt x="0" y="611"/>
                    <a:pt x="257" y="947"/>
                    <a:pt x="575" y="947"/>
                  </a:cubicBezTo>
                  <a:cubicBezTo>
                    <a:pt x="630" y="947"/>
                    <a:pt x="688" y="937"/>
                    <a:pt x="746" y="914"/>
                  </a:cubicBezTo>
                  <a:cubicBezTo>
                    <a:pt x="992" y="821"/>
                    <a:pt x="1109" y="540"/>
                    <a:pt x="1015" y="306"/>
                  </a:cubicBezTo>
                  <a:cubicBezTo>
                    <a:pt x="937" y="103"/>
                    <a:pt x="75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4" name="Google Shape;5004;p23"/>
            <p:cNvSpPr/>
            <p:nvPr/>
          </p:nvSpPr>
          <p:spPr>
            <a:xfrm>
              <a:off x="6102650" y="1576800"/>
              <a:ext cx="27725" cy="23850"/>
            </a:xfrm>
            <a:custGeom>
              <a:avLst/>
              <a:gdLst/>
              <a:ahLst/>
              <a:cxnLst/>
              <a:rect l="l" t="t" r="r" b="b"/>
              <a:pathLst>
                <a:path w="1109" h="954" extrusionOk="0">
                  <a:moveTo>
                    <a:pt x="582" y="0"/>
                  </a:moveTo>
                  <a:cubicBezTo>
                    <a:pt x="266" y="0"/>
                    <a:pt x="0" y="324"/>
                    <a:pt x="138" y="647"/>
                  </a:cubicBezTo>
                  <a:cubicBezTo>
                    <a:pt x="215" y="851"/>
                    <a:pt x="397" y="953"/>
                    <a:pt x="580" y="953"/>
                  </a:cubicBezTo>
                  <a:cubicBezTo>
                    <a:pt x="754" y="953"/>
                    <a:pt x="929" y="859"/>
                    <a:pt x="1015" y="671"/>
                  </a:cubicBezTo>
                  <a:cubicBezTo>
                    <a:pt x="1109" y="425"/>
                    <a:pt x="1003" y="144"/>
                    <a:pt x="769" y="39"/>
                  </a:cubicBezTo>
                  <a:cubicBezTo>
                    <a:pt x="707" y="12"/>
                    <a:pt x="644"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5" name="Google Shape;5005;p23"/>
            <p:cNvSpPr/>
            <p:nvPr/>
          </p:nvSpPr>
          <p:spPr>
            <a:xfrm>
              <a:off x="5983250" y="1574325"/>
              <a:ext cx="28600" cy="23850"/>
            </a:xfrm>
            <a:custGeom>
              <a:avLst/>
              <a:gdLst/>
              <a:ahLst/>
              <a:cxnLst/>
              <a:rect l="l" t="t" r="r" b="b"/>
              <a:pathLst>
                <a:path w="1144" h="954" extrusionOk="0">
                  <a:moveTo>
                    <a:pt x="582" y="0"/>
                  </a:moveTo>
                  <a:cubicBezTo>
                    <a:pt x="525" y="0"/>
                    <a:pt x="467" y="11"/>
                    <a:pt x="409" y="33"/>
                  </a:cubicBezTo>
                  <a:cubicBezTo>
                    <a:pt x="12" y="196"/>
                    <a:pt x="0" y="746"/>
                    <a:pt x="386" y="910"/>
                  </a:cubicBezTo>
                  <a:cubicBezTo>
                    <a:pt x="452" y="940"/>
                    <a:pt x="518" y="954"/>
                    <a:pt x="582" y="954"/>
                  </a:cubicBezTo>
                  <a:cubicBezTo>
                    <a:pt x="892" y="954"/>
                    <a:pt x="1144" y="632"/>
                    <a:pt x="1018" y="302"/>
                  </a:cubicBezTo>
                  <a:cubicBezTo>
                    <a:pt x="946" y="113"/>
                    <a:pt x="771"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6" name="Google Shape;5006;p23"/>
            <p:cNvSpPr/>
            <p:nvPr/>
          </p:nvSpPr>
          <p:spPr>
            <a:xfrm>
              <a:off x="5897325" y="1656650"/>
              <a:ext cx="28025" cy="23675"/>
            </a:xfrm>
            <a:custGeom>
              <a:avLst/>
              <a:gdLst/>
              <a:ahLst/>
              <a:cxnLst/>
              <a:rect l="l" t="t" r="r" b="b"/>
              <a:pathLst>
                <a:path w="1121" h="947" extrusionOk="0">
                  <a:moveTo>
                    <a:pt x="583" y="0"/>
                  </a:moveTo>
                  <a:cubicBezTo>
                    <a:pt x="266" y="0"/>
                    <a:pt x="1" y="324"/>
                    <a:pt x="138" y="647"/>
                  </a:cubicBezTo>
                  <a:cubicBezTo>
                    <a:pt x="214" y="847"/>
                    <a:pt x="392" y="947"/>
                    <a:pt x="572" y="947"/>
                  </a:cubicBezTo>
                  <a:cubicBezTo>
                    <a:pt x="749" y="947"/>
                    <a:pt x="928" y="850"/>
                    <a:pt x="1015" y="659"/>
                  </a:cubicBezTo>
                  <a:cubicBezTo>
                    <a:pt x="1121" y="425"/>
                    <a:pt x="1004" y="144"/>
                    <a:pt x="770" y="39"/>
                  </a:cubicBezTo>
                  <a:cubicBezTo>
                    <a:pt x="707" y="12"/>
                    <a:pt x="644" y="0"/>
                    <a:pt x="58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7" name="Google Shape;5007;p23"/>
            <p:cNvSpPr/>
            <p:nvPr/>
          </p:nvSpPr>
          <p:spPr>
            <a:xfrm>
              <a:off x="5895775" y="1775225"/>
              <a:ext cx="27800" cy="23750"/>
            </a:xfrm>
            <a:custGeom>
              <a:avLst/>
              <a:gdLst/>
              <a:ahLst/>
              <a:cxnLst/>
              <a:rect l="l" t="t" r="r" b="b"/>
              <a:pathLst>
                <a:path w="1112" h="950" extrusionOk="0">
                  <a:moveTo>
                    <a:pt x="539" y="1"/>
                  </a:moveTo>
                  <a:cubicBezTo>
                    <a:pt x="482" y="1"/>
                    <a:pt x="423" y="11"/>
                    <a:pt x="364" y="34"/>
                  </a:cubicBezTo>
                  <a:cubicBezTo>
                    <a:pt x="118" y="139"/>
                    <a:pt x="1" y="408"/>
                    <a:pt x="95" y="654"/>
                  </a:cubicBezTo>
                  <a:cubicBezTo>
                    <a:pt x="172" y="850"/>
                    <a:pt x="351" y="949"/>
                    <a:pt x="533" y="949"/>
                  </a:cubicBezTo>
                  <a:cubicBezTo>
                    <a:pt x="708" y="949"/>
                    <a:pt x="886" y="856"/>
                    <a:pt x="972" y="666"/>
                  </a:cubicBezTo>
                  <a:cubicBezTo>
                    <a:pt x="1111" y="337"/>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8" name="Google Shape;5008;p23"/>
            <p:cNvSpPr/>
            <p:nvPr/>
          </p:nvSpPr>
          <p:spPr>
            <a:xfrm>
              <a:off x="5909525" y="1861025"/>
              <a:ext cx="8800" cy="8000"/>
            </a:xfrm>
            <a:custGeom>
              <a:avLst/>
              <a:gdLst/>
              <a:ahLst/>
              <a:cxnLst/>
              <a:rect l="l" t="t" r="r" b="b"/>
              <a:pathLst>
                <a:path w="352" h="320" extrusionOk="0">
                  <a:moveTo>
                    <a:pt x="178" y="0"/>
                  </a:moveTo>
                  <a:cubicBezTo>
                    <a:pt x="138" y="0"/>
                    <a:pt x="100" y="18"/>
                    <a:pt x="71" y="53"/>
                  </a:cubicBezTo>
                  <a:cubicBezTo>
                    <a:pt x="1" y="112"/>
                    <a:pt x="1" y="205"/>
                    <a:pt x="71" y="275"/>
                  </a:cubicBezTo>
                  <a:cubicBezTo>
                    <a:pt x="100" y="305"/>
                    <a:pt x="138" y="319"/>
                    <a:pt x="178" y="319"/>
                  </a:cubicBezTo>
                  <a:cubicBezTo>
                    <a:pt x="217" y="319"/>
                    <a:pt x="258" y="305"/>
                    <a:pt x="293" y="275"/>
                  </a:cubicBezTo>
                  <a:cubicBezTo>
                    <a:pt x="352" y="205"/>
                    <a:pt x="352" y="112"/>
                    <a:pt x="293" y="53"/>
                  </a:cubicBezTo>
                  <a:cubicBezTo>
                    <a:pt x="258" y="18"/>
                    <a:pt x="217" y="0"/>
                    <a:pt x="1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9" name="Google Shape;5009;p23"/>
            <p:cNvSpPr/>
            <p:nvPr/>
          </p:nvSpPr>
          <p:spPr>
            <a:xfrm>
              <a:off x="6046425" y="1920575"/>
              <a:ext cx="9300" cy="7900"/>
            </a:xfrm>
            <a:custGeom>
              <a:avLst/>
              <a:gdLst/>
              <a:ahLst/>
              <a:cxnLst/>
              <a:rect l="l" t="t" r="r" b="b"/>
              <a:pathLst>
                <a:path w="372" h="316" extrusionOk="0">
                  <a:moveTo>
                    <a:pt x="159" y="1"/>
                  </a:moveTo>
                  <a:cubicBezTo>
                    <a:pt x="79" y="1"/>
                    <a:pt x="0" y="61"/>
                    <a:pt x="0" y="163"/>
                  </a:cubicBezTo>
                  <a:cubicBezTo>
                    <a:pt x="0" y="245"/>
                    <a:pt x="70" y="315"/>
                    <a:pt x="152" y="315"/>
                  </a:cubicBezTo>
                  <a:cubicBezTo>
                    <a:pt x="157" y="315"/>
                    <a:pt x="161" y="316"/>
                    <a:pt x="165" y="316"/>
                  </a:cubicBezTo>
                  <a:cubicBezTo>
                    <a:pt x="298" y="316"/>
                    <a:pt x="371" y="148"/>
                    <a:pt x="269" y="46"/>
                  </a:cubicBezTo>
                  <a:cubicBezTo>
                    <a:pt x="238" y="15"/>
                    <a:pt x="199"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0" name="Google Shape;5010;p23"/>
            <p:cNvSpPr/>
            <p:nvPr/>
          </p:nvSpPr>
          <p:spPr>
            <a:xfrm>
              <a:off x="6183875" y="1866725"/>
              <a:ext cx="10550" cy="7850"/>
            </a:xfrm>
            <a:custGeom>
              <a:avLst/>
              <a:gdLst/>
              <a:ahLst/>
              <a:cxnLst/>
              <a:rect l="l" t="t" r="r" b="b"/>
              <a:pathLst>
                <a:path w="422" h="314" extrusionOk="0">
                  <a:moveTo>
                    <a:pt x="211" y="1"/>
                  </a:moveTo>
                  <a:cubicBezTo>
                    <a:pt x="71" y="1"/>
                    <a:pt x="1" y="164"/>
                    <a:pt x="106" y="270"/>
                  </a:cubicBezTo>
                  <a:cubicBezTo>
                    <a:pt x="135" y="299"/>
                    <a:pt x="173" y="314"/>
                    <a:pt x="213" y="314"/>
                  </a:cubicBezTo>
                  <a:cubicBezTo>
                    <a:pt x="252" y="314"/>
                    <a:pt x="293" y="299"/>
                    <a:pt x="328" y="270"/>
                  </a:cubicBezTo>
                  <a:cubicBezTo>
                    <a:pt x="422" y="164"/>
                    <a:pt x="352" y="1"/>
                    <a:pt x="2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1" name="Google Shape;5011;p23"/>
            <p:cNvSpPr/>
            <p:nvPr/>
          </p:nvSpPr>
          <p:spPr>
            <a:xfrm>
              <a:off x="6243825" y="1730825"/>
              <a:ext cx="9300" cy="7825"/>
            </a:xfrm>
            <a:custGeom>
              <a:avLst/>
              <a:gdLst/>
              <a:ahLst/>
              <a:cxnLst/>
              <a:rect l="l" t="t" r="r" b="b"/>
              <a:pathLst>
                <a:path w="372" h="313" extrusionOk="0">
                  <a:moveTo>
                    <a:pt x="210" y="1"/>
                  </a:moveTo>
                  <a:cubicBezTo>
                    <a:pt x="173" y="1"/>
                    <a:pt x="136" y="14"/>
                    <a:pt x="106" y="43"/>
                  </a:cubicBezTo>
                  <a:cubicBezTo>
                    <a:pt x="1" y="137"/>
                    <a:pt x="71" y="312"/>
                    <a:pt x="211" y="312"/>
                  </a:cubicBezTo>
                  <a:cubicBezTo>
                    <a:pt x="293" y="312"/>
                    <a:pt x="364" y="242"/>
                    <a:pt x="364" y="160"/>
                  </a:cubicBezTo>
                  <a:cubicBezTo>
                    <a:pt x="372" y="64"/>
                    <a:pt x="291" y="1"/>
                    <a:pt x="2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2" name="Google Shape;5012;p23"/>
            <p:cNvSpPr/>
            <p:nvPr/>
          </p:nvSpPr>
          <p:spPr>
            <a:xfrm>
              <a:off x="6189600" y="1592700"/>
              <a:ext cx="9500" cy="7825"/>
            </a:xfrm>
            <a:custGeom>
              <a:avLst/>
              <a:gdLst/>
              <a:ahLst/>
              <a:cxnLst/>
              <a:rect l="l" t="t" r="r" b="b"/>
              <a:pathLst>
                <a:path w="380" h="313" extrusionOk="0">
                  <a:moveTo>
                    <a:pt x="218" y="0"/>
                  </a:moveTo>
                  <a:cubicBezTo>
                    <a:pt x="102" y="0"/>
                    <a:pt x="0" y="152"/>
                    <a:pt x="99" y="269"/>
                  </a:cubicBezTo>
                  <a:cubicBezTo>
                    <a:pt x="128" y="298"/>
                    <a:pt x="169" y="313"/>
                    <a:pt x="210" y="313"/>
                  </a:cubicBezTo>
                  <a:cubicBezTo>
                    <a:pt x="251" y="313"/>
                    <a:pt x="292" y="298"/>
                    <a:pt x="321" y="269"/>
                  </a:cubicBezTo>
                  <a:cubicBezTo>
                    <a:pt x="380" y="210"/>
                    <a:pt x="380" y="105"/>
                    <a:pt x="321" y="46"/>
                  </a:cubicBezTo>
                  <a:cubicBezTo>
                    <a:pt x="289" y="14"/>
                    <a:pt x="253" y="0"/>
                    <a:pt x="2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3" name="Google Shape;5013;p23"/>
            <p:cNvSpPr/>
            <p:nvPr/>
          </p:nvSpPr>
          <p:spPr>
            <a:xfrm>
              <a:off x="6054300" y="1533150"/>
              <a:ext cx="7925" cy="7700"/>
            </a:xfrm>
            <a:custGeom>
              <a:avLst/>
              <a:gdLst/>
              <a:ahLst/>
              <a:cxnLst/>
              <a:rect l="l" t="t" r="r" b="b"/>
              <a:pathLst>
                <a:path w="317" h="308" extrusionOk="0">
                  <a:moveTo>
                    <a:pt x="159" y="1"/>
                  </a:moveTo>
                  <a:cubicBezTo>
                    <a:pt x="80" y="1"/>
                    <a:pt x="1" y="53"/>
                    <a:pt x="1" y="159"/>
                  </a:cubicBezTo>
                  <a:cubicBezTo>
                    <a:pt x="1" y="258"/>
                    <a:pt x="80" y="308"/>
                    <a:pt x="159" y="308"/>
                  </a:cubicBezTo>
                  <a:cubicBezTo>
                    <a:pt x="238" y="308"/>
                    <a:pt x="317" y="258"/>
                    <a:pt x="317" y="159"/>
                  </a:cubicBezTo>
                  <a:cubicBezTo>
                    <a:pt x="317" y="53"/>
                    <a:pt x="238"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4" name="Google Shape;5014;p23"/>
            <p:cNvSpPr/>
            <p:nvPr/>
          </p:nvSpPr>
          <p:spPr>
            <a:xfrm>
              <a:off x="5915100" y="1586900"/>
              <a:ext cx="9600" cy="7725"/>
            </a:xfrm>
            <a:custGeom>
              <a:avLst/>
              <a:gdLst/>
              <a:ahLst/>
              <a:cxnLst/>
              <a:rect l="l" t="t" r="r" b="b"/>
              <a:pathLst>
                <a:path w="384" h="309" extrusionOk="0">
                  <a:moveTo>
                    <a:pt x="180" y="1"/>
                  </a:moveTo>
                  <a:cubicBezTo>
                    <a:pt x="138" y="1"/>
                    <a:pt x="94" y="15"/>
                    <a:pt x="59" y="44"/>
                  </a:cubicBezTo>
                  <a:cubicBezTo>
                    <a:pt x="0" y="103"/>
                    <a:pt x="0" y="208"/>
                    <a:pt x="59" y="267"/>
                  </a:cubicBezTo>
                  <a:cubicBezTo>
                    <a:pt x="93" y="296"/>
                    <a:pt x="130" y="308"/>
                    <a:pt x="164" y="308"/>
                  </a:cubicBezTo>
                  <a:cubicBezTo>
                    <a:pt x="284" y="308"/>
                    <a:pt x="383" y="162"/>
                    <a:pt x="293" y="44"/>
                  </a:cubicBezTo>
                  <a:cubicBezTo>
                    <a:pt x="263" y="15"/>
                    <a:pt x="222" y="1"/>
                    <a:pt x="18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5" name="Google Shape;5015;p23"/>
            <p:cNvSpPr/>
            <p:nvPr/>
          </p:nvSpPr>
          <p:spPr>
            <a:xfrm>
              <a:off x="5855725" y="1722825"/>
              <a:ext cx="9075" cy="7950"/>
            </a:xfrm>
            <a:custGeom>
              <a:avLst/>
              <a:gdLst/>
              <a:ahLst/>
              <a:cxnLst/>
              <a:rect l="l" t="t" r="r" b="b"/>
              <a:pathLst>
                <a:path w="363" h="318" extrusionOk="0">
                  <a:moveTo>
                    <a:pt x="164" y="1"/>
                  </a:moveTo>
                  <a:cubicBezTo>
                    <a:pt x="70" y="1"/>
                    <a:pt x="0" y="71"/>
                    <a:pt x="0" y="153"/>
                  </a:cubicBezTo>
                  <a:cubicBezTo>
                    <a:pt x="0" y="249"/>
                    <a:pt x="77" y="318"/>
                    <a:pt x="159" y="318"/>
                  </a:cubicBezTo>
                  <a:cubicBezTo>
                    <a:pt x="197" y="318"/>
                    <a:pt x="236" y="303"/>
                    <a:pt x="269" y="270"/>
                  </a:cubicBezTo>
                  <a:cubicBezTo>
                    <a:pt x="363" y="176"/>
                    <a:pt x="304"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6" name="Google Shape;5016;p23"/>
            <p:cNvSpPr/>
            <p:nvPr/>
          </p:nvSpPr>
          <p:spPr>
            <a:xfrm>
              <a:off x="5951650" y="1935925"/>
              <a:ext cx="18575" cy="15775"/>
            </a:xfrm>
            <a:custGeom>
              <a:avLst/>
              <a:gdLst/>
              <a:ahLst/>
              <a:cxnLst/>
              <a:rect l="l" t="t" r="r" b="b"/>
              <a:pathLst>
                <a:path w="743" h="631" extrusionOk="0">
                  <a:moveTo>
                    <a:pt x="359" y="1"/>
                  </a:moveTo>
                  <a:cubicBezTo>
                    <a:pt x="241" y="1"/>
                    <a:pt x="123" y="65"/>
                    <a:pt x="71" y="192"/>
                  </a:cubicBezTo>
                  <a:cubicBezTo>
                    <a:pt x="1" y="356"/>
                    <a:pt x="71" y="532"/>
                    <a:pt x="234" y="602"/>
                  </a:cubicBezTo>
                  <a:cubicBezTo>
                    <a:pt x="278" y="622"/>
                    <a:pt x="323" y="631"/>
                    <a:pt x="366" y="631"/>
                  </a:cubicBezTo>
                  <a:cubicBezTo>
                    <a:pt x="573" y="631"/>
                    <a:pt x="743" y="418"/>
                    <a:pt x="656" y="204"/>
                  </a:cubicBezTo>
                  <a:cubicBezTo>
                    <a:pt x="602" y="68"/>
                    <a:pt x="480" y="1"/>
                    <a:pt x="3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7" name="Google Shape;5017;p23"/>
            <p:cNvSpPr/>
            <p:nvPr/>
          </p:nvSpPr>
          <p:spPr>
            <a:xfrm>
              <a:off x="6129925" y="1939425"/>
              <a:ext cx="19175" cy="16000"/>
            </a:xfrm>
            <a:custGeom>
              <a:avLst/>
              <a:gdLst/>
              <a:ahLst/>
              <a:cxnLst/>
              <a:rect l="l" t="t" r="r" b="b"/>
              <a:pathLst>
                <a:path w="767" h="640" extrusionOk="0">
                  <a:moveTo>
                    <a:pt x="374" y="0"/>
                  </a:moveTo>
                  <a:cubicBezTo>
                    <a:pt x="163" y="0"/>
                    <a:pt x="0" y="215"/>
                    <a:pt x="88" y="438"/>
                  </a:cubicBezTo>
                  <a:cubicBezTo>
                    <a:pt x="132" y="562"/>
                    <a:pt x="250" y="639"/>
                    <a:pt x="375" y="639"/>
                  </a:cubicBezTo>
                  <a:cubicBezTo>
                    <a:pt x="416" y="639"/>
                    <a:pt x="457" y="631"/>
                    <a:pt x="497" y="614"/>
                  </a:cubicBezTo>
                  <a:cubicBezTo>
                    <a:pt x="755" y="509"/>
                    <a:pt x="766" y="146"/>
                    <a:pt x="509" y="29"/>
                  </a:cubicBezTo>
                  <a:cubicBezTo>
                    <a:pt x="463" y="9"/>
                    <a:pt x="418"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8" name="Google Shape;5018;p23"/>
            <p:cNvSpPr/>
            <p:nvPr/>
          </p:nvSpPr>
          <p:spPr>
            <a:xfrm>
              <a:off x="6258750" y="1816400"/>
              <a:ext cx="19200" cy="15650"/>
            </a:xfrm>
            <a:custGeom>
              <a:avLst/>
              <a:gdLst/>
              <a:ahLst/>
              <a:cxnLst/>
              <a:rect l="l" t="t" r="r" b="b"/>
              <a:pathLst>
                <a:path w="768" h="626" extrusionOk="0">
                  <a:moveTo>
                    <a:pt x="394" y="1"/>
                  </a:moveTo>
                  <a:cubicBezTo>
                    <a:pt x="354" y="1"/>
                    <a:pt x="312" y="8"/>
                    <a:pt x="270" y="25"/>
                  </a:cubicBezTo>
                  <a:cubicBezTo>
                    <a:pt x="12" y="118"/>
                    <a:pt x="1" y="481"/>
                    <a:pt x="258" y="598"/>
                  </a:cubicBezTo>
                  <a:cubicBezTo>
                    <a:pt x="301" y="616"/>
                    <a:pt x="345" y="625"/>
                    <a:pt x="389" y="625"/>
                  </a:cubicBezTo>
                  <a:cubicBezTo>
                    <a:pt x="512" y="625"/>
                    <a:pt x="627" y="555"/>
                    <a:pt x="679" y="434"/>
                  </a:cubicBezTo>
                  <a:cubicBezTo>
                    <a:pt x="768" y="217"/>
                    <a:pt x="607" y="1"/>
                    <a:pt x="39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9" name="Google Shape;5019;p23"/>
            <p:cNvSpPr/>
            <p:nvPr/>
          </p:nvSpPr>
          <p:spPr>
            <a:xfrm>
              <a:off x="6262425" y="1638300"/>
              <a:ext cx="18575" cy="15825"/>
            </a:xfrm>
            <a:custGeom>
              <a:avLst/>
              <a:gdLst/>
              <a:ahLst/>
              <a:cxnLst/>
              <a:rect l="l" t="t" r="r" b="b"/>
              <a:pathLst>
                <a:path w="743" h="633" extrusionOk="0">
                  <a:moveTo>
                    <a:pt x="384" y="1"/>
                  </a:moveTo>
                  <a:cubicBezTo>
                    <a:pt x="266" y="1"/>
                    <a:pt x="151" y="62"/>
                    <a:pt x="99" y="188"/>
                  </a:cubicBezTo>
                  <a:cubicBezTo>
                    <a:pt x="0" y="406"/>
                    <a:pt x="170" y="632"/>
                    <a:pt x="380" y="632"/>
                  </a:cubicBezTo>
                  <a:cubicBezTo>
                    <a:pt x="418" y="632"/>
                    <a:pt x="458" y="625"/>
                    <a:pt x="497" y="609"/>
                  </a:cubicBezTo>
                  <a:cubicBezTo>
                    <a:pt x="661" y="550"/>
                    <a:pt x="743" y="363"/>
                    <a:pt x="684" y="200"/>
                  </a:cubicBezTo>
                  <a:cubicBezTo>
                    <a:pt x="630" y="68"/>
                    <a:pt x="506"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0" name="Google Shape;5020;p23"/>
            <p:cNvSpPr/>
            <p:nvPr/>
          </p:nvSpPr>
          <p:spPr>
            <a:xfrm>
              <a:off x="6138700" y="1509775"/>
              <a:ext cx="18575" cy="15775"/>
            </a:xfrm>
            <a:custGeom>
              <a:avLst/>
              <a:gdLst/>
              <a:ahLst/>
              <a:cxnLst/>
              <a:rect l="l" t="t" r="r" b="b"/>
              <a:pathLst>
                <a:path w="743" h="631" extrusionOk="0">
                  <a:moveTo>
                    <a:pt x="378" y="0"/>
                  </a:moveTo>
                  <a:cubicBezTo>
                    <a:pt x="171" y="0"/>
                    <a:pt x="1" y="214"/>
                    <a:pt x="88" y="427"/>
                  </a:cubicBezTo>
                  <a:cubicBezTo>
                    <a:pt x="141" y="563"/>
                    <a:pt x="260" y="630"/>
                    <a:pt x="380" y="630"/>
                  </a:cubicBezTo>
                  <a:cubicBezTo>
                    <a:pt x="497" y="630"/>
                    <a:pt x="615" y="566"/>
                    <a:pt x="673" y="439"/>
                  </a:cubicBezTo>
                  <a:cubicBezTo>
                    <a:pt x="743" y="287"/>
                    <a:pt x="661" y="99"/>
                    <a:pt x="509" y="29"/>
                  </a:cubicBezTo>
                  <a:cubicBezTo>
                    <a:pt x="465" y="9"/>
                    <a:pt x="421"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1" name="Google Shape;5021;p23"/>
            <p:cNvSpPr/>
            <p:nvPr/>
          </p:nvSpPr>
          <p:spPr>
            <a:xfrm>
              <a:off x="5959850" y="1506050"/>
              <a:ext cx="19175" cy="15900"/>
            </a:xfrm>
            <a:custGeom>
              <a:avLst/>
              <a:gdLst/>
              <a:ahLst/>
              <a:cxnLst/>
              <a:rect l="l" t="t" r="r" b="b"/>
              <a:pathLst>
                <a:path w="767" h="636" extrusionOk="0">
                  <a:moveTo>
                    <a:pt x="390" y="1"/>
                  </a:moveTo>
                  <a:cubicBezTo>
                    <a:pt x="350" y="1"/>
                    <a:pt x="309" y="9"/>
                    <a:pt x="269" y="26"/>
                  </a:cubicBezTo>
                  <a:cubicBezTo>
                    <a:pt x="0" y="131"/>
                    <a:pt x="0" y="494"/>
                    <a:pt x="257" y="611"/>
                  </a:cubicBezTo>
                  <a:cubicBezTo>
                    <a:pt x="299" y="628"/>
                    <a:pt x="341" y="636"/>
                    <a:pt x="382" y="636"/>
                  </a:cubicBezTo>
                  <a:cubicBezTo>
                    <a:pt x="592" y="636"/>
                    <a:pt x="767" y="427"/>
                    <a:pt x="679" y="202"/>
                  </a:cubicBezTo>
                  <a:cubicBezTo>
                    <a:pt x="626" y="78"/>
                    <a:pt x="512" y="1"/>
                    <a:pt x="39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2" name="Google Shape;5022;p23"/>
            <p:cNvSpPr/>
            <p:nvPr/>
          </p:nvSpPr>
          <p:spPr>
            <a:xfrm>
              <a:off x="5830700" y="1629425"/>
              <a:ext cx="19200" cy="15825"/>
            </a:xfrm>
            <a:custGeom>
              <a:avLst/>
              <a:gdLst/>
              <a:ahLst/>
              <a:cxnLst/>
              <a:rect l="l" t="t" r="r" b="b"/>
              <a:pathLst>
                <a:path w="768" h="633" extrusionOk="0">
                  <a:moveTo>
                    <a:pt x="386" y="1"/>
                  </a:moveTo>
                  <a:cubicBezTo>
                    <a:pt x="268" y="1"/>
                    <a:pt x="152" y="71"/>
                    <a:pt x="100" y="192"/>
                  </a:cubicBezTo>
                  <a:cubicBezTo>
                    <a:pt x="0" y="412"/>
                    <a:pt x="175" y="633"/>
                    <a:pt x="388" y="633"/>
                  </a:cubicBezTo>
                  <a:cubicBezTo>
                    <a:pt x="424" y="633"/>
                    <a:pt x="461" y="626"/>
                    <a:pt x="498" y="613"/>
                  </a:cubicBezTo>
                  <a:cubicBezTo>
                    <a:pt x="756" y="508"/>
                    <a:pt x="767" y="145"/>
                    <a:pt x="510" y="28"/>
                  </a:cubicBezTo>
                  <a:cubicBezTo>
                    <a:pt x="470" y="10"/>
                    <a:pt x="428" y="1"/>
                    <a:pt x="38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3" name="Google Shape;5023;p23"/>
            <p:cNvSpPr/>
            <p:nvPr/>
          </p:nvSpPr>
          <p:spPr>
            <a:xfrm>
              <a:off x="5824150" y="1807475"/>
              <a:ext cx="21650" cy="16400"/>
            </a:xfrm>
            <a:custGeom>
              <a:avLst/>
              <a:gdLst/>
              <a:ahLst/>
              <a:cxnLst/>
              <a:rect l="l" t="t" r="r" b="b"/>
              <a:pathLst>
                <a:path w="866" h="656" extrusionOk="0">
                  <a:moveTo>
                    <a:pt x="495" y="0"/>
                  </a:moveTo>
                  <a:cubicBezTo>
                    <a:pt x="458" y="0"/>
                    <a:pt x="422" y="6"/>
                    <a:pt x="386" y="19"/>
                  </a:cubicBezTo>
                  <a:lnTo>
                    <a:pt x="386" y="31"/>
                  </a:lnTo>
                  <a:cubicBezTo>
                    <a:pt x="0" y="132"/>
                    <a:pt x="143" y="656"/>
                    <a:pt x="462" y="656"/>
                  </a:cubicBezTo>
                  <a:cubicBezTo>
                    <a:pt x="511" y="656"/>
                    <a:pt x="564" y="644"/>
                    <a:pt x="620" y="616"/>
                  </a:cubicBezTo>
                  <a:cubicBezTo>
                    <a:pt x="784" y="546"/>
                    <a:pt x="865" y="370"/>
                    <a:pt x="795" y="206"/>
                  </a:cubicBezTo>
                  <a:cubicBezTo>
                    <a:pt x="750" y="78"/>
                    <a:pt x="625" y="0"/>
                    <a:pt x="4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4" name="Google Shape;5024;p23"/>
            <p:cNvSpPr/>
            <p:nvPr/>
          </p:nvSpPr>
          <p:spPr>
            <a:xfrm>
              <a:off x="5853375" y="1914775"/>
              <a:ext cx="8800" cy="7775"/>
            </a:xfrm>
            <a:custGeom>
              <a:avLst/>
              <a:gdLst/>
              <a:ahLst/>
              <a:cxnLst/>
              <a:rect l="l" t="t" r="r" b="b"/>
              <a:pathLst>
                <a:path w="352" h="311" extrusionOk="0">
                  <a:moveTo>
                    <a:pt x="176" y="0"/>
                  </a:moveTo>
                  <a:cubicBezTo>
                    <a:pt x="135" y="0"/>
                    <a:pt x="94" y="15"/>
                    <a:pt x="59" y="44"/>
                  </a:cubicBezTo>
                  <a:cubicBezTo>
                    <a:pt x="1" y="103"/>
                    <a:pt x="1" y="208"/>
                    <a:pt x="59" y="266"/>
                  </a:cubicBezTo>
                  <a:cubicBezTo>
                    <a:pt x="94" y="296"/>
                    <a:pt x="135" y="310"/>
                    <a:pt x="176" y="310"/>
                  </a:cubicBezTo>
                  <a:cubicBezTo>
                    <a:pt x="217" y="310"/>
                    <a:pt x="258" y="296"/>
                    <a:pt x="293" y="266"/>
                  </a:cubicBezTo>
                  <a:cubicBezTo>
                    <a:pt x="352" y="208"/>
                    <a:pt x="352" y="103"/>
                    <a:pt x="293" y="44"/>
                  </a:cubicBezTo>
                  <a:cubicBezTo>
                    <a:pt x="258" y="15"/>
                    <a:pt x="217" y="0"/>
                    <a:pt x="1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5" name="Google Shape;5025;p23"/>
            <p:cNvSpPr/>
            <p:nvPr/>
          </p:nvSpPr>
          <p:spPr>
            <a:xfrm>
              <a:off x="6044650" y="1998250"/>
              <a:ext cx="9400" cy="8025"/>
            </a:xfrm>
            <a:custGeom>
              <a:avLst/>
              <a:gdLst/>
              <a:ahLst/>
              <a:cxnLst/>
              <a:rect l="l" t="t" r="r" b="b"/>
              <a:pathLst>
                <a:path w="376" h="321" extrusionOk="0">
                  <a:moveTo>
                    <a:pt x="165" y="0"/>
                  </a:moveTo>
                  <a:cubicBezTo>
                    <a:pt x="85" y="0"/>
                    <a:pt x="13" y="63"/>
                    <a:pt x="13" y="156"/>
                  </a:cubicBezTo>
                  <a:cubicBezTo>
                    <a:pt x="1" y="238"/>
                    <a:pt x="71" y="308"/>
                    <a:pt x="165" y="320"/>
                  </a:cubicBezTo>
                  <a:cubicBezTo>
                    <a:pt x="305" y="320"/>
                    <a:pt x="375" y="145"/>
                    <a:pt x="282" y="51"/>
                  </a:cubicBezTo>
                  <a:cubicBezTo>
                    <a:pt x="247" y="16"/>
                    <a:pt x="205" y="0"/>
                    <a:pt x="16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6" name="Google Shape;5026;p23"/>
            <p:cNvSpPr/>
            <p:nvPr/>
          </p:nvSpPr>
          <p:spPr>
            <a:xfrm>
              <a:off x="6238875" y="1922675"/>
              <a:ext cx="8500" cy="7775"/>
            </a:xfrm>
            <a:custGeom>
              <a:avLst/>
              <a:gdLst/>
              <a:ahLst/>
              <a:cxnLst/>
              <a:rect l="l" t="t" r="r" b="b"/>
              <a:pathLst>
                <a:path w="340" h="311" extrusionOk="0">
                  <a:moveTo>
                    <a:pt x="170" y="0"/>
                  </a:moveTo>
                  <a:cubicBezTo>
                    <a:pt x="129" y="0"/>
                    <a:pt x="88" y="15"/>
                    <a:pt x="59" y="44"/>
                  </a:cubicBezTo>
                  <a:cubicBezTo>
                    <a:pt x="0" y="102"/>
                    <a:pt x="0" y="208"/>
                    <a:pt x="59" y="266"/>
                  </a:cubicBezTo>
                  <a:cubicBezTo>
                    <a:pt x="88" y="295"/>
                    <a:pt x="129" y="310"/>
                    <a:pt x="170" y="310"/>
                  </a:cubicBezTo>
                  <a:cubicBezTo>
                    <a:pt x="211" y="310"/>
                    <a:pt x="252" y="295"/>
                    <a:pt x="281" y="266"/>
                  </a:cubicBezTo>
                  <a:cubicBezTo>
                    <a:pt x="339" y="208"/>
                    <a:pt x="339" y="102"/>
                    <a:pt x="281" y="44"/>
                  </a:cubicBezTo>
                  <a:cubicBezTo>
                    <a:pt x="252" y="15"/>
                    <a:pt x="211" y="0"/>
                    <a:pt x="17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7" name="Google Shape;5027;p23"/>
            <p:cNvSpPr/>
            <p:nvPr/>
          </p:nvSpPr>
          <p:spPr>
            <a:xfrm>
              <a:off x="6321625" y="1732475"/>
              <a:ext cx="9600" cy="7925"/>
            </a:xfrm>
            <a:custGeom>
              <a:avLst/>
              <a:gdLst/>
              <a:ahLst/>
              <a:cxnLst/>
              <a:rect l="l" t="t" r="r" b="b"/>
              <a:pathLst>
                <a:path w="384" h="317" extrusionOk="0">
                  <a:moveTo>
                    <a:pt x="217" y="0"/>
                  </a:moveTo>
                  <a:cubicBezTo>
                    <a:pt x="179" y="0"/>
                    <a:pt x="139" y="15"/>
                    <a:pt x="106" y="48"/>
                  </a:cubicBezTo>
                  <a:cubicBezTo>
                    <a:pt x="1" y="141"/>
                    <a:pt x="71" y="317"/>
                    <a:pt x="211" y="317"/>
                  </a:cubicBezTo>
                  <a:cubicBezTo>
                    <a:pt x="293" y="317"/>
                    <a:pt x="364" y="258"/>
                    <a:pt x="375" y="176"/>
                  </a:cubicBezTo>
                  <a:cubicBezTo>
                    <a:pt x="383" y="72"/>
                    <a:pt x="303" y="0"/>
                    <a:pt x="21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8" name="Google Shape;5028;p23"/>
            <p:cNvSpPr/>
            <p:nvPr/>
          </p:nvSpPr>
          <p:spPr>
            <a:xfrm>
              <a:off x="6246750" y="1538675"/>
              <a:ext cx="10200" cy="8025"/>
            </a:xfrm>
            <a:custGeom>
              <a:avLst/>
              <a:gdLst/>
              <a:ahLst/>
              <a:cxnLst/>
              <a:rect l="l" t="t" r="r" b="b"/>
              <a:pathLst>
                <a:path w="408" h="321" extrusionOk="0">
                  <a:moveTo>
                    <a:pt x="174" y="0"/>
                  </a:moveTo>
                  <a:cubicBezTo>
                    <a:pt x="135" y="0"/>
                    <a:pt x="95" y="16"/>
                    <a:pt x="59" y="55"/>
                  </a:cubicBezTo>
                  <a:cubicBezTo>
                    <a:pt x="1" y="113"/>
                    <a:pt x="1" y="219"/>
                    <a:pt x="59" y="277"/>
                  </a:cubicBezTo>
                  <a:cubicBezTo>
                    <a:pt x="89" y="306"/>
                    <a:pt x="130" y="321"/>
                    <a:pt x="171" y="321"/>
                  </a:cubicBezTo>
                  <a:cubicBezTo>
                    <a:pt x="211" y="321"/>
                    <a:pt x="252" y="306"/>
                    <a:pt x="282" y="277"/>
                  </a:cubicBezTo>
                  <a:cubicBezTo>
                    <a:pt x="407" y="170"/>
                    <a:pt x="299"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9" name="Google Shape;5029;p23"/>
            <p:cNvSpPr/>
            <p:nvPr/>
          </p:nvSpPr>
          <p:spPr>
            <a:xfrm>
              <a:off x="6054675" y="1455500"/>
              <a:ext cx="9300" cy="7875"/>
            </a:xfrm>
            <a:custGeom>
              <a:avLst/>
              <a:gdLst/>
              <a:ahLst/>
              <a:cxnLst/>
              <a:rect l="l" t="t" r="r" b="b"/>
              <a:pathLst>
                <a:path w="372" h="315" extrusionOk="0">
                  <a:moveTo>
                    <a:pt x="206" y="0"/>
                  </a:moveTo>
                  <a:cubicBezTo>
                    <a:pt x="63" y="0"/>
                    <a:pt x="1" y="168"/>
                    <a:pt x="91" y="270"/>
                  </a:cubicBezTo>
                  <a:cubicBezTo>
                    <a:pt x="126" y="301"/>
                    <a:pt x="168" y="315"/>
                    <a:pt x="209" y="315"/>
                  </a:cubicBezTo>
                  <a:cubicBezTo>
                    <a:pt x="293" y="315"/>
                    <a:pt x="372" y="255"/>
                    <a:pt x="372" y="153"/>
                  </a:cubicBezTo>
                  <a:cubicBezTo>
                    <a:pt x="372" y="71"/>
                    <a:pt x="302" y="1"/>
                    <a:pt x="220" y="1"/>
                  </a:cubicBezTo>
                  <a:cubicBezTo>
                    <a:pt x="215" y="0"/>
                    <a:pt x="210"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0" name="Google Shape;5030;p23"/>
            <p:cNvSpPr/>
            <p:nvPr/>
          </p:nvSpPr>
          <p:spPr>
            <a:xfrm>
              <a:off x="5860975" y="1530925"/>
              <a:ext cx="10450" cy="8200"/>
            </a:xfrm>
            <a:custGeom>
              <a:avLst/>
              <a:gdLst/>
              <a:ahLst/>
              <a:cxnLst/>
              <a:rect l="l" t="t" r="r" b="b"/>
              <a:pathLst>
                <a:path w="418" h="328" extrusionOk="0">
                  <a:moveTo>
                    <a:pt x="177" y="1"/>
                  </a:moveTo>
                  <a:cubicBezTo>
                    <a:pt x="138" y="1"/>
                    <a:pt x="99" y="15"/>
                    <a:pt x="71" y="49"/>
                  </a:cubicBezTo>
                  <a:cubicBezTo>
                    <a:pt x="1" y="107"/>
                    <a:pt x="1" y="213"/>
                    <a:pt x="71" y="271"/>
                  </a:cubicBezTo>
                  <a:cubicBezTo>
                    <a:pt x="105" y="311"/>
                    <a:pt x="145" y="327"/>
                    <a:pt x="184" y="327"/>
                  </a:cubicBezTo>
                  <a:cubicBezTo>
                    <a:pt x="306" y="327"/>
                    <a:pt x="418" y="164"/>
                    <a:pt x="293" y="49"/>
                  </a:cubicBezTo>
                  <a:cubicBezTo>
                    <a:pt x="263" y="18"/>
                    <a:pt x="219" y="1"/>
                    <a:pt x="1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1" name="Google Shape;5031;p23"/>
            <p:cNvSpPr/>
            <p:nvPr/>
          </p:nvSpPr>
          <p:spPr>
            <a:xfrm>
              <a:off x="5777725" y="1721325"/>
              <a:ext cx="9275" cy="7850"/>
            </a:xfrm>
            <a:custGeom>
              <a:avLst/>
              <a:gdLst/>
              <a:ahLst/>
              <a:cxnLst/>
              <a:rect l="l" t="t" r="r" b="b"/>
              <a:pathLst>
                <a:path w="371" h="314" extrusionOk="0">
                  <a:moveTo>
                    <a:pt x="152" y="1"/>
                  </a:moveTo>
                  <a:cubicBezTo>
                    <a:pt x="69" y="1"/>
                    <a:pt x="8" y="68"/>
                    <a:pt x="8" y="154"/>
                  </a:cubicBezTo>
                  <a:cubicBezTo>
                    <a:pt x="0" y="251"/>
                    <a:pt x="80" y="314"/>
                    <a:pt x="165" y="314"/>
                  </a:cubicBezTo>
                  <a:cubicBezTo>
                    <a:pt x="204" y="314"/>
                    <a:pt x="244" y="301"/>
                    <a:pt x="277" y="271"/>
                  </a:cubicBezTo>
                  <a:cubicBezTo>
                    <a:pt x="371" y="178"/>
                    <a:pt x="312" y="2"/>
                    <a:pt x="172" y="2"/>
                  </a:cubicBezTo>
                  <a:cubicBezTo>
                    <a:pt x="165" y="1"/>
                    <a:pt x="158"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2" name="Google Shape;5032;p23"/>
            <p:cNvSpPr/>
            <p:nvPr/>
          </p:nvSpPr>
          <p:spPr>
            <a:xfrm>
              <a:off x="3704300" y="1710800"/>
              <a:ext cx="37425" cy="29475"/>
            </a:xfrm>
            <a:custGeom>
              <a:avLst/>
              <a:gdLst/>
              <a:ahLst/>
              <a:cxnLst/>
              <a:rect l="l" t="t" r="r" b="b"/>
              <a:pathLst>
                <a:path w="1497" h="1179" extrusionOk="0">
                  <a:moveTo>
                    <a:pt x="865" y="1"/>
                  </a:moveTo>
                  <a:cubicBezTo>
                    <a:pt x="720" y="1"/>
                    <a:pt x="576" y="56"/>
                    <a:pt x="467" y="166"/>
                  </a:cubicBezTo>
                  <a:cubicBezTo>
                    <a:pt x="1" y="569"/>
                    <a:pt x="393" y="1178"/>
                    <a:pt x="849" y="1178"/>
                  </a:cubicBezTo>
                  <a:cubicBezTo>
                    <a:pt x="988" y="1178"/>
                    <a:pt x="1134" y="1122"/>
                    <a:pt x="1262" y="985"/>
                  </a:cubicBezTo>
                  <a:cubicBezTo>
                    <a:pt x="1485" y="762"/>
                    <a:pt x="1496" y="400"/>
                    <a:pt x="1274" y="177"/>
                  </a:cubicBezTo>
                  <a:cubicBezTo>
                    <a:pt x="1161" y="59"/>
                    <a:pt x="1013" y="1"/>
                    <a:pt x="86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3" name="Google Shape;5033;p23"/>
            <p:cNvSpPr/>
            <p:nvPr/>
          </p:nvSpPr>
          <p:spPr>
            <a:xfrm>
              <a:off x="3761675" y="1711700"/>
              <a:ext cx="38550" cy="28900"/>
            </a:xfrm>
            <a:custGeom>
              <a:avLst/>
              <a:gdLst/>
              <a:ahLst/>
              <a:cxnLst/>
              <a:rect l="l" t="t" r="r" b="b"/>
              <a:pathLst>
                <a:path w="1542" h="1156" extrusionOk="0">
                  <a:moveTo>
                    <a:pt x="766" y="1"/>
                  </a:moveTo>
                  <a:cubicBezTo>
                    <a:pt x="261" y="1"/>
                    <a:pt x="0" y="613"/>
                    <a:pt x="359" y="972"/>
                  </a:cubicBezTo>
                  <a:cubicBezTo>
                    <a:pt x="469" y="1094"/>
                    <a:pt x="619" y="1155"/>
                    <a:pt x="771" y="1155"/>
                  </a:cubicBezTo>
                  <a:cubicBezTo>
                    <a:pt x="912" y="1155"/>
                    <a:pt x="1054" y="1102"/>
                    <a:pt x="1167" y="996"/>
                  </a:cubicBezTo>
                  <a:cubicBezTo>
                    <a:pt x="1541" y="633"/>
                    <a:pt x="1295" y="13"/>
                    <a:pt x="781" y="1"/>
                  </a:cubicBezTo>
                  <a:cubicBezTo>
                    <a:pt x="776" y="1"/>
                    <a:pt x="771" y="1"/>
                    <a:pt x="76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4" name="Google Shape;5034;p23"/>
            <p:cNvSpPr/>
            <p:nvPr/>
          </p:nvSpPr>
          <p:spPr>
            <a:xfrm>
              <a:off x="3767525" y="1656900"/>
              <a:ext cx="30350" cy="28875"/>
            </a:xfrm>
            <a:custGeom>
              <a:avLst/>
              <a:gdLst/>
              <a:ahLst/>
              <a:cxnLst/>
              <a:rect l="l" t="t" r="r" b="b"/>
              <a:pathLst>
                <a:path w="1214" h="1155" extrusionOk="0">
                  <a:moveTo>
                    <a:pt x="583" y="0"/>
                  </a:moveTo>
                  <a:cubicBezTo>
                    <a:pt x="294" y="0"/>
                    <a:pt x="16" y="224"/>
                    <a:pt x="8" y="567"/>
                  </a:cubicBezTo>
                  <a:cubicBezTo>
                    <a:pt x="1" y="918"/>
                    <a:pt x="281" y="1155"/>
                    <a:pt x="579" y="1155"/>
                  </a:cubicBezTo>
                  <a:cubicBezTo>
                    <a:pt x="718" y="1155"/>
                    <a:pt x="860" y="1103"/>
                    <a:pt x="980" y="988"/>
                  </a:cubicBezTo>
                  <a:cubicBezTo>
                    <a:pt x="1202" y="778"/>
                    <a:pt x="1213" y="415"/>
                    <a:pt x="991" y="181"/>
                  </a:cubicBezTo>
                  <a:cubicBezTo>
                    <a:pt x="874" y="56"/>
                    <a:pt x="727"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5" name="Google Shape;5035;p23"/>
            <p:cNvSpPr/>
            <p:nvPr/>
          </p:nvSpPr>
          <p:spPr>
            <a:xfrm>
              <a:off x="3710975" y="1655925"/>
              <a:ext cx="31925" cy="28650"/>
            </a:xfrm>
            <a:custGeom>
              <a:avLst/>
              <a:gdLst/>
              <a:ahLst/>
              <a:cxnLst/>
              <a:rect l="l" t="t" r="r" b="b"/>
              <a:pathLst>
                <a:path w="1277" h="1146" extrusionOk="0">
                  <a:moveTo>
                    <a:pt x="639" y="0"/>
                  </a:moveTo>
                  <a:cubicBezTo>
                    <a:pt x="496" y="0"/>
                    <a:pt x="355" y="53"/>
                    <a:pt x="247" y="161"/>
                  </a:cubicBezTo>
                  <a:cubicBezTo>
                    <a:pt x="13" y="372"/>
                    <a:pt x="1" y="746"/>
                    <a:pt x="223" y="969"/>
                  </a:cubicBezTo>
                  <a:cubicBezTo>
                    <a:pt x="336" y="1087"/>
                    <a:pt x="484" y="1146"/>
                    <a:pt x="634" y="1146"/>
                  </a:cubicBezTo>
                  <a:cubicBezTo>
                    <a:pt x="780" y="1146"/>
                    <a:pt x="927" y="1090"/>
                    <a:pt x="1042" y="980"/>
                  </a:cubicBezTo>
                  <a:cubicBezTo>
                    <a:pt x="1264" y="770"/>
                    <a:pt x="1276" y="407"/>
                    <a:pt x="1054" y="173"/>
                  </a:cubicBezTo>
                  <a:cubicBezTo>
                    <a:pt x="940" y="59"/>
                    <a:pt x="789" y="0"/>
                    <a:pt x="63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6" name="Google Shape;5036;p23"/>
            <p:cNvSpPr/>
            <p:nvPr/>
          </p:nvSpPr>
          <p:spPr>
            <a:xfrm>
              <a:off x="3703325" y="1753400"/>
              <a:ext cx="38675" cy="31650"/>
            </a:xfrm>
            <a:custGeom>
              <a:avLst/>
              <a:gdLst/>
              <a:ahLst/>
              <a:cxnLst/>
              <a:rect l="l" t="t" r="r" b="b"/>
              <a:pathLst>
                <a:path w="1547" h="1266" extrusionOk="0">
                  <a:moveTo>
                    <a:pt x="778" y="0"/>
                  </a:moveTo>
                  <a:cubicBezTo>
                    <a:pt x="529" y="0"/>
                    <a:pt x="295" y="145"/>
                    <a:pt x="190" y="380"/>
                  </a:cubicBezTo>
                  <a:cubicBezTo>
                    <a:pt x="1" y="819"/>
                    <a:pt x="346" y="1266"/>
                    <a:pt x="771" y="1266"/>
                  </a:cubicBezTo>
                  <a:cubicBezTo>
                    <a:pt x="844" y="1266"/>
                    <a:pt x="921" y="1252"/>
                    <a:pt x="997" y="1223"/>
                  </a:cubicBezTo>
                  <a:cubicBezTo>
                    <a:pt x="1524" y="1024"/>
                    <a:pt x="1547" y="287"/>
                    <a:pt x="1032" y="53"/>
                  </a:cubicBezTo>
                  <a:cubicBezTo>
                    <a:pt x="949" y="17"/>
                    <a:pt x="863" y="0"/>
                    <a:pt x="7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7" name="Google Shape;5037;p23"/>
            <p:cNvSpPr/>
            <p:nvPr/>
          </p:nvSpPr>
          <p:spPr>
            <a:xfrm>
              <a:off x="3763275" y="1754550"/>
              <a:ext cx="38100" cy="31700"/>
            </a:xfrm>
            <a:custGeom>
              <a:avLst/>
              <a:gdLst/>
              <a:ahLst/>
              <a:cxnLst/>
              <a:rect l="l" t="t" r="r" b="b"/>
              <a:pathLst>
                <a:path w="1524" h="1268" extrusionOk="0">
                  <a:moveTo>
                    <a:pt x="758" y="1"/>
                  </a:moveTo>
                  <a:cubicBezTo>
                    <a:pt x="341" y="1"/>
                    <a:pt x="1" y="431"/>
                    <a:pt x="167" y="861"/>
                  </a:cubicBezTo>
                  <a:cubicBezTo>
                    <a:pt x="266" y="1113"/>
                    <a:pt x="503" y="1268"/>
                    <a:pt x="756" y="1268"/>
                  </a:cubicBezTo>
                  <a:cubicBezTo>
                    <a:pt x="832" y="1268"/>
                    <a:pt x="910" y="1253"/>
                    <a:pt x="986" y="1224"/>
                  </a:cubicBezTo>
                  <a:cubicBezTo>
                    <a:pt x="1512" y="1013"/>
                    <a:pt x="1524" y="288"/>
                    <a:pt x="1009" y="54"/>
                  </a:cubicBezTo>
                  <a:cubicBezTo>
                    <a:pt x="925" y="17"/>
                    <a:pt x="840" y="1"/>
                    <a:pt x="75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8" name="Google Shape;5038;p23"/>
            <p:cNvSpPr/>
            <p:nvPr/>
          </p:nvSpPr>
          <p:spPr>
            <a:xfrm>
              <a:off x="3806050" y="1713575"/>
              <a:ext cx="38375" cy="31650"/>
            </a:xfrm>
            <a:custGeom>
              <a:avLst/>
              <a:gdLst/>
              <a:ahLst/>
              <a:cxnLst/>
              <a:rect l="l" t="t" r="r" b="b"/>
              <a:pathLst>
                <a:path w="1535" h="1266" extrusionOk="0">
                  <a:moveTo>
                    <a:pt x="769" y="0"/>
                  </a:moveTo>
                  <a:cubicBezTo>
                    <a:pt x="694" y="0"/>
                    <a:pt x="616" y="14"/>
                    <a:pt x="538" y="43"/>
                  </a:cubicBezTo>
                  <a:cubicBezTo>
                    <a:pt x="23" y="254"/>
                    <a:pt x="0" y="979"/>
                    <a:pt x="515" y="1213"/>
                  </a:cubicBezTo>
                  <a:cubicBezTo>
                    <a:pt x="595" y="1249"/>
                    <a:pt x="679" y="1265"/>
                    <a:pt x="762" y="1265"/>
                  </a:cubicBezTo>
                  <a:cubicBezTo>
                    <a:pt x="1006" y="1265"/>
                    <a:pt x="1241" y="1121"/>
                    <a:pt x="1345" y="885"/>
                  </a:cubicBezTo>
                  <a:cubicBezTo>
                    <a:pt x="1535" y="447"/>
                    <a:pt x="1198" y="0"/>
                    <a:pt x="76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9" name="Google Shape;5039;p23"/>
            <p:cNvSpPr/>
            <p:nvPr/>
          </p:nvSpPr>
          <p:spPr>
            <a:xfrm>
              <a:off x="3807200" y="1654275"/>
              <a:ext cx="37175" cy="31625"/>
            </a:xfrm>
            <a:custGeom>
              <a:avLst/>
              <a:gdLst/>
              <a:ahLst/>
              <a:cxnLst/>
              <a:rect l="l" t="t" r="r" b="b"/>
              <a:pathLst>
                <a:path w="1487" h="1265" extrusionOk="0">
                  <a:moveTo>
                    <a:pt x="776" y="1"/>
                  </a:moveTo>
                  <a:cubicBezTo>
                    <a:pt x="543" y="1"/>
                    <a:pt x="309" y="126"/>
                    <a:pt x="200" y="379"/>
                  </a:cubicBezTo>
                  <a:cubicBezTo>
                    <a:pt x="0" y="818"/>
                    <a:pt x="344" y="1265"/>
                    <a:pt x="776" y="1265"/>
                  </a:cubicBezTo>
                  <a:cubicBezTo>
                    <a:pt x="851" y="1265"/>
                    <a:pt x="929" y="1251"/>
                    <a:pt x="1007" y="1222"/>
                  </a:cubicBezTo>
                  <a:cubicBezTo>
                    <a:pt x="1323" y="1093"/>
                    <a:pt x="1487" y="719"/>
                    <a:pt x="1358" y="403"/>
                  </a:cubicBezTo>
                  <a:cubicBezTo>
                    <a:pt x="1257" y="135"/>
                    <a:pt x="1017" y="1"/>
                    <a:pt x="77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0" name="Google Shape;5040;p23"/>
            <p:cNvSpPr/>
            <p:nvPr/>
          </p:nvSpPr>
          <p:spPr>
            <a:xfrm>
              <a:off x="3766225" y="1611400"/>
              <a:ext cx="36925" cy="31725"/>
            </a:xfrm>
            <a:custGeom>
              <a:avLst/>
              <a:gdLst/>
              <a:ahLst/>
              <a:cxnLst/>
              <a:rect l="l" t="t" r="r" b="b"/>
              <a:pathLst>
                <a:path w="1477" h="1269" extrusionOk="0">
                  <a:moveTo>
                    <a:pt x="747" y="1"/>
                  </a:moveTo>
                  <a:cubicBezTo>
                    <a:pt x="335" y="1"/>
                    <a:pt x="1" y="429"/>
                    <a:pt x="166" y="866"/>
                  </a:cubicBezTo>
                  <a:cubicBezTo>
                    <a:pt x="273" y="1134"/>
                    <a:pt x="516" y="1268"/>
                    <a:pt x="758" y="1268"/>
                  </a:cubicBezTo>
                  <a:cubicBezTo>
                    <a:pt x="993" y="1268"/>
                    <a:pt x="1226" y="1143"/>
                    <a:pt x="1336" y="889"/>
                  </a:cubicBezTo>
                  <a:cubicBezTo>
                    <a:pt x="1476" y="562"/>
                    <a:pt x="1336" y="199"/>
                    <a:pt x="1008" y="59"/>
                  </a:cubicBezTo>
                  <a:cubicBezTo>
                    <a:pt x="920" y="19"/>
                    <a:pt x="832" y="1"/>
                    <a:pt x="7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1" name="Google Shape;5041;p23"/>
            <p:cNvSpPr/>
            <p:nvPr/>
          </p:nvSpPr>
          <p:spPr>
            <a:xfrm>
              <a:off x="3706275" y="1610125"/>
              <a:ext cx="37200" cy="31725"/>
            </a:xfrm>
            <a:custGeom>
              <a:avLst/>
              <a:gdLst/>
              <a:ahLst/>
              <a:cxnLst/>
              <a:rect l="l" t="t" r="r" b="b"/>
              <a:pathLst>
                <a:path w="1488" h="1269" extrusionOk="0">
                  <a:moveTo>
                    <a:pt x="775" y="0"/>
                  </a:moveTo>
                  <a:cubicBezTo>
                    <a:pt x="540" y="0"/>
                    <a:pt x="304" y="126"/>
                    <a:pt x="189" y="379"/>
                  </a:cubicBezTo>
                  <a:cubicBezTo>
                    <a:pt x="1" y="815"/>
                    <a:pt x="341" y="1268"/>
                    <a:pt x="770" y="1268"/>
                  </a:cubicBezTo>
                  <a:cubicBezTo>
                    <a:pt x="847" y="1268"/>
                    <a:pt x="927" y="1253"/>
                    <a:pt x="1008" y="1221"/>
                  </a:cubicBezTo>
                  <a:cubicBezTo>
                    <a:pt x="1324" y="1093"/>
                    <a:pt x="1487" y="730"/>
                    <a:pt x="1359" y="402"/>
                  </a:cubicBezTo>
                  <a:cubicBezTo>
                    <a:pt x="1258" y="135"/>
                    <a:pt x="1017" y="0"/>
                    <a:pt x="7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2" name="Google Shape;5042;p23"/>
            <p:cNvSpPr/>
            <p:nvPr/>
          </p:nvSpPr>
          <p:spPr>
            <a:xfrm>
              <a:off x="3663300" y="1651275"/>
              <a:ext cx="38350" cy="31525"/>
            </a:xfrm>
            <a:custGeom>
              <a:avLst/>
              <a:gdLst/>
              <a:ahLst/>
              <a:cxnLst/>
              <a:rect l="l" t="t" r="r" b="b"/>
              <a:pathLst>
                <a:path w="1534" h="1261" extrusionOk="0">
                  <a:moveTo>
                    <a:pt x="769" y="1"/>
                  </a:moveTo>
                  <a:cubicBezTo>
                    <a:pt x="523" y="1"/>
                    <a:pt x="292" y="141"/>
                    <a:pt x="188" y="382"/>
                  </a:cubicBezTo>
                  <a:cubicBezTo>
                    <a:pt x="0" y="817"/>
                    <a:pt x="339" y="1261"/>
                    <a:pt x="759" y="1261"/>
                  </a:cubicBezTo>
                  <a:cubicBezTo>
                    <a:pt x="836" y="1261"/>
                    <a:pt x="916" y="1246"/>
                    <a:pt x="995" y="1213"/>
                  </a:cubicBezTo>
                  <a:cubicBezTo>
                    <a:pt x="1522" y="1014"/>
                    <a:pt x="1533" y="277"/>
                    <a:pt x="1030" y="55"/>
                  </a:cubicBezTo>
                  <a:cubicBezTo>
                    <a:pt x="945" y="18"/>
                    <a:pt x="856" y="1"/>
                    <a:pt x="76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3" name="Google Shape;5043;p23"/>
            <p:cNvSpPr/>
            <p:nvPr/>
          </p:nvSpPr>
          <p:spPr>
            <a:xfrm>
              <a:off x="3663600" y="1710650"/>
              <a:ext cx="36925" cy="31500"/>
            </a:xfrm>
            <a:custGeom>
              <a:avLst/>
              <a:gdLst/>
              <a:ahLst/>
              <a:cxnLst/>
              <a:rect l="l" t="t" r="r" b="b"/>
              <a:pathLst>
                <a:path w="1477" h="1260" extrusionOk="0">
                  <a:moveTo>
                    <a:pt x="711" y="0"/>
                  </a:moveTo>
                  <a:cubicBezTo>
                    <a:pt x="636" y="0"/>
                    <a:pt x="558" y="14"/>
                    <a:pt x="480" y="43"/>
                  </a:cubicBezTo>
                  <a:cubicBezTo>
                    <a:pt x="153" y="172"/>
                    <a:pt x="1" y="534"/>
                    <a:pt x="118" y="862"/>
                  </a:cubicBezTo>
                  <a:cubicBezTo>
                    <a:pt x="225" y="1125"/>
                    <a:pt x="468" y="1260"/>
                    <a:pt x="710" y="1260"/>
                  </a:cubicBezTo>
                  <a:cubicBezTo>
                    <a:pt x="942" y="1260"/>
                    <a:pt x="1173" y="1137"/>
                    <a:pt x="1288" y="885"/>
                  </a:cubicBezTo>
                  <a:cubicBezTo>
                    <a:pt x="1477" y="447"/>
                    <a:pt x="1140" y="0"/>
                    <a:pt x="7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4" name="Google Shape;5044;p23"/>
            <p:cNvSpPr/>
            <p:nvPr/>
          </p:nvSpPr>
          <p:spPr>
            <a:xfrm>
              <a:off x="3658300" y="1770875"/>
              <a:ext cx="19950" cy="15750"/>
            </a:xfrm>
            <a:custGeom>
              <a:avLst/>
              <a:gdLst/>
              <a:ahLst/>
              <a:cxnLst/>
              <a:rect l="l" t="t" r="r" b="b"/>
              <a:pathLst>
                <a:path w="798" h="630" extrusionOk="0">
                  <a:moveTo>
                    <a:pt x="452" y="0"/>
                  </a:moveTo>
                  <a:cubicBezTo>
                    <a:pt x="375" y="0"/>
                    <a:pt x="297" y="29"/>
                    <a:pt x="236" y="91"/>
                  </a:cubicBezTo>
                  <a:lnTo>
                    <a:pt x="236" y="79"/>
                  </a:lnTo>
                  <a:lnTo>
                    <a:pt x="236" y="79"/>
                  </a:lnTo>
                  <a:cubicBezTo>
                    <a:pt x="1" y="305"/>
                    <a:pt x="206" y="630"/>
                    <a:pt x="452" y="630"/>
                  </a:cubicBezTo>
                  <a:cubicBezTo>
                    <a:pt x="524" y="630"/>
                    <a:pt x="600" y="602"/>
                    <a:pt x="669" y="535"/>
                  </a:cubicBezTo>
                  <a:cubicBezTo>
                    <a:pt x="798" y="418"/>
                    <a:pt x="798" y="220"/>
                    <a:pt x="681" y="103"/>
                  </a:cubicBezTo>
                  <a:cubicBezTo>
                    <a:pt x="619" y="35"/>
                    <a:pt x="536" y="0"/>
                    <a:pt x="452"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5" name="Google Shape;5045;p23"/>
            <p:cNvSpPr/>
            <p:nvPr/>
          </p:nvSpPr>
          <p:spPr>
            <a:xfrm>
              <a:off x="3743450" y="1806475"/>
              <a:ext cx="18650" cy="15825"/>
            </a:xfrm>
            <a:custGeom>
              <a:avLst/>
              <a:gdLst/>
              <a:ahLst/>
              <a:cxnLst/>
              <a:rect l="l" t="t" r="r" b="b"/>
              <a:pathLst>
                <a:path w="746" h="633" extrusionOk="0">
                  <a:moveTo>
                    <a:pt x="329" y="1"/>
                  </a:moveTo>
                  <a:cubicBezTo>
                    <a:pt x="167" y="1"/>
                    <a:pt x="12" y="127"/>
                    <a:pt x="12" y="316"/>
                  </a:cubicBezTo>
                  <a:cubicBezTo>
                    <a:pt x="0" y="492"/>
                    <a:pt x="141" y="632"/>
                    <a:pt x="316" y="632"/>
                  </a:cubicBezTo>
                  <a:cubicBezTo>
                    <a:pt x="321" y="633"/>
                    <a:pt x="326" y="633"/>
                    <a:pt x="330" y="633"/>
                  </a:cubicBezTo>
                  <a:cubicBezTo>
                    <a:pt x="602" y="633"/>
                    <a:pt x="746" y="301"/>
                    <a:pt x="550" y="94"/>
                  </a:cubicBezTo>
                  <a:cubicBezTo>
                    <a:pt x="486" y="30"/>
                    <a:pt x="407" y="1"/>
                    <a:pt x="32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6" name="Google Shape;5046;p23"/>
            <p:cNvSpPr/>
            <p:nvPr/>
          </p:nvSpPr>
          <p:spPr>
            <a:xfrm>
              <a:off x="3826225" y="1774375"/>
              <a:ext cx="17275" cy="15675"/>
            </a:xfrm>
            <a:custGeom>
              <a:avLst/>
              <a:gdLst/>
              <a:ahLst/>
              <a:cxnLst/>
              <a:rect l="l" t="t" r="r" b="b"/>
              <a:pathLst>
                <a:path w="691" h="627" extrusionOk="0">
                  <a:moveTo>
                    <a:pt x="340" y="0"/>
                  </a:moveTo>
                  <a:cubicBezTo>
                    <a:pt x="262" y="0"/>
                    <a:pt x="185" y="30"/>
                    <a:pt x="129" y="91"/>
                  </a:cubicBezTo>
                  <a:cubicBezTo>
                    <a:pt x="0" y="208"/>
                    <a:pt x="0" y="407"/>
                    <a:pt x="117" y="524"/>
                  </a:cubicBezTo>
                  <a:cubicBezTo>
                    <a:pt x="178" y="591"/>
                    <a:pt x="262" y="627"/>
                    <a:pt x="346" y="627"/>
                  </a:cubicBezTo>
                  <a:cubicBezTo>
                    <a:pt x="423" y="627"/>
                    <a:pt x="500" y="597"/>
                    <a:pt x="562" y="536"/>
                  </a:cubicBezTo>
                  <a:cubicBezTo>
                    <a:pt x="691" y="419"/>
                    <a:pt x="691" y="220"/>
                    <a:pt x="574" y="103"/>
                  </a:cubicBezTo>
                  <a:cubicBezTo>
                    <a:pt x="512" y="36"/>
                    <a:pt x="426" y="0"/>
                    <a:pt x="34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7" name="Google Shape;5047;p23"/>
            <p:cNvSpPr/>
            <p:nvPr/>
          </p:nvSpPr>
          <p:spPr>
            <a:xfrm>
              <a:off x="3860150" y="1692625"/>
              <a:ext cx="18650" cy="15900"/>
            </a:xfrm>
            <a:custGeom>
              <a:avLst/>
              <a:gdLst/>
              <a:ahLst/>
              <a:cxnLst/>
              <a:rect l="l" t="t" r="r" b="b"/>
              <a:pathLst>
                <a:path w="746" h="636" extrusionOk="0">
                  <a:moveTo>
                    <a:pt x="425" y="0"/>
                  </a:moveTo>
                  <a:cubicBezTo>
                    <a:pt x="350" y="0"/>
                    <a:pt x="273" y="27"/>
                    <a:pt x="211" y="86"/>
                  </a:cubicBezTo>
                  <a:cubicBezTo>
                    <a:pt x="0" y="284"/>
                    <a:pt x="141" y="624"/>
                    <a:pt x="422" y="635"/>
                  </a:cubicBezTo>
                  <a:cubicBezTo>
                    <a:pt x="597" y="635"/>
                    <a:pt x="737" y="495"/>
                    <a:pt x="737" y="320"/>
                  </a:cubicBezTo>
                  <a:cubicBezTo>
                    <a:pt x="745" y="127"/>
                    <a:pt x="588" y="0"/>
                    <a:pt x="4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8" name="Google Shape;5048;p23"/>
            <p:cNvSpPr/>
            <p:nvPr/>
          </p:nvSpPr>
          <p:spPr>
            <a:xfrm>
              <a:off x="3830325" y="1609750"/>
              <a:ext cx="16675" cy="15925"/>
            </a:xfrm>
            <a:custGeom>
              <a:avLst/>
              <a:gdLst/>
              <a:ahLst/>
              <a:cxnLst/>
              <a:rect l="l" t="t" r="r" b="b"/>
              <a:pathLst>
                <a:path w="667" h="637" extrusionOk="0">
                  <a:moveTo>
                    <a:pt x="319" y="0"/>
                  </a:moveTo>
                  <a:cubicBezTo>
                    <a:pt x="156" y="0"/>
                    <a:pt x="0" y="125"/>
                    <a:pt x="0" y="312"/>
                  </a:cubicBezTo>
                  <a:cubicBezTo>
                    <a:pt x="0" y="504"/>
                    <a:pt x="154" y="636"/>
                    <a:pt x="319" y="636"/>
                  </a:cubicBezTo>
                  <a:cubicBezTo>
                    <a:pt x="394" y="636"/>
                    <a:pt x="472" y="609"/>
                    <a:pt x="538" y="546"/>
                  </a:cubicBezTo>
                  <a:cubicBezTo>
                    <a:pt x="655" y="429"/>
                    <a:pt x="667" y="230"/>
                    <a:pt x="550" y="101"/>
                  </a:cubicBezTo>
                  <a:cubicBezTo>
                    <a:pt x="484" y="31"/>
                    <a:pt x="40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9" name="Google Shape;5049;p23"/>
            <p:cNvSpPr/>
            <p:nvPr/>
          </p:nvSpPr>
          <p:spPr>
            <a:xfrm>
              <a:off x="3745800" y="1573950"/>
              <a:ext cx="18450" cy="16025"/>
            </a:xfrm>
            <a:custGeom>
              <a:avLst/>
              <a:gdLst/>
              <a:ahLst/>
              <a:cxnLst/>
              <a:rect l="l" t="t" r="r" b="b"/>
              <a:pathLst>
                <a:path w="738" h="641" extrusionOk="0">
                  <a:moveTo>
                    <a:pt x="433" y="1"/>
                  </a:moveTo>
                  <a:cubicBezTo>
                    <a:pt x="140" y="1"/>
                    <a:pt x="0" y="340"/>
                    <a:pt x="187" y="539"/>
                  </a:cubicBezTo>
                  <a:cubicBezTo>
                    <a:pt x="254" y="609"/>
                    <a:pt x="337" y="640"/>
                    <a:pt x="418" y="640"/>
                  </a:cubicBezTo>
                  <a:cubicBezTo>
                    <a:pt x="581" y="640"/>
                    <a:pt x="737" y="516"/>
                    <a:pt x="737" y="328"/>
                  </a:cubicBezTo>
                  <a:cubicBezTo>
                    <a:pt x="737" y="153"/>
                    <a:pt x="597" y="1"/>
                    <a:pt x="43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0" name="Google Shape;5050;p23"/>
            <p:cNvSpPr/>
            <p:nvPr/>
          </p:nvSpPr>
          <p:spPr>
            <a:xfrm>
              <a:off x="3662425" y="1606350"/>
              <a:ext cx="21100" cy="15900"/>
            </a:xfrm>
            <a:custGeom>
              <a:avLst/>
              <a:gdLst/>
              <a:ahLst/>
              <a:cxnLst/>
              <a:rect l="l" t="t" r="r" b="b"/>
              <a:pathLst>
                <a:path w="844" h="636" extrusionOk="0">
                  <a:moveTo>
                    <a:pt x="428" y="1"/>
                  </a:moveTo>
                  <a:cubicBezTo>
                    <a:pt x="346" y="1"/>
                    <a:pt x="264" y="33"/>
                    <a:pt x="200" y="97"/>
                  </a:cubicBezTo>
                  <a:cubicBezTo>
                    <a:pt x="1" y="296"/>
                    <a:pt x="141" y="635"/>
                    <a:pt x="422" y="635"/>
                  </a:cubicBezTo>
                  <a:cubicBezTo>
                    <a:pt x="703" y="635"/>
                    <a:pt x="843" y="296"/>
                    <a:pt x="656" y="97"/>
                  </a:cubicBezTo>
                  <a:cubicBezTo>
                    <a:pt x="592" y="33"/>
                    <a:pt x="510" y="1"/>
                    <a:pt x="42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1" name="Google Shape;5051;p23"/>
            <p:cNvSpPr/>
            <p:nvPr/>
          </p:nvSpPr>
          <p:spPr>
            <a:xfrm>
              <a:off x="3625950" y="1687975"/>
              <a:ext cx="22200" cy="15900"/>
            </a:xfrm>
            <a:custGeom>
              <a:avLst/>
              <a:gdLst/>
              <a:ahLst/>
              <a:cxnLst/>
              <a:rect l="l" t="t" r="r" b="b"/>
              <a:pathLst>
                <a:path w="888" h="636" extrusionOk="0">
                  <a:moveTo>
                    <a:pt x="411" y="0"/>
                  </a:moveTo>
                  <a:cubicBezTo>
                    <a:pt x="12" y="0"/>
                    <a:pt x="1" y="634"/>
                    <a:pt x="431" y="634"/>
                  </a:cubicBezTo>
                  <a:cubicBezTo>
                    <a:pt x="434" y="634"/>
                    <a:pt x="438" y="634"/>
                    <a:pt x="442" y="634"/>
                  </a:cubicBezTo>
                  <a:cubicBezTo>
                    <a:pt x="453" y="635"/>
                    <a:pt x="464" y="636"/>
                    <a:pt x="474" y="636"/>
                  </a:cubicBezTo>
                  <a:cubicBezTo>
                    <a:pt x="880" y="636"/>
                    <a:pt x="887" y="2"/>
                    <a:pt x="476" y="2"/>
                  </a:cubicBezTo>
                  <a:cubicBezTo>
                    <a:pt x="468" y="2"/>
                    <a:pt x="461" y="2"/>
                    <a:pt x="454" y="2"/>
                  </a:cubicBezTo>
                  <a:cubicBezTo>
                    <a:pt x="439" y="1"/>
                    <a:pt x="425" y="0"/>
                    <a:pt x="4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2" name="Google Shape;5052;p23"/>
            <p:cNvSpPr/>
            <p:nvPr/>
          </p:nvSpPr>
          <p:spPr>
            <a:xfrm>
              <a:off x="3676825" y="1828325"/>
              <a:ext cx="28925" cy="23750"/>
            </a:xfrm>
            <a:custGeom>
              <a:avLst/>
              <a:gdLst/>
              <a:ahLst/>
              <a:cxnLst/>
              <a:rect l="l" t="t" r="r" b="b"/>
              <a:pathLst>
                <a:path w="1157" h="950" extrusionOk="0">
                  <a:moveTo>
                    <a:pt x="588" y="0"/>
                  </a:moveTo>
                  <a:cubicBezTo>
                    <a:pt x="406" y="0"/>
                    <a:pt x="229" y="110"/>
                    <a:pt x="150" y="285"/>
                  </a:cubicBezTo>
                  <a:cubicBezTo>
                    <a:pt x="1" y="613"/>
                    <a:pt x="258" y="950"/>
                    <a:pt x="575" y="950"/>
                  </a:cubicBezTo>
                  <a:cubicBezTo>
                    <a:pt x="631" y="950"/>
                    <a:pt x="689" y="939"/>
                    <a:pt x="747" y="917"/>
                  </a:cubicBezTo>
                  <a:cubicBezTo>
                    <a:pt x="1145" y="764"/>
                    <a:pt x="1156" y="215"/>
                    <a:pt x="770" y="39"/>
                  </a:cubicBezTo>
                  <a:cubicBezTo>
                    <a:pt x="711" y="13"/>
                    <a:pt x="649" y="0"/>
                    <a:pt x="58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3" name="Google Shape;5053;p23"/>
            <p:cNvSpPr/>
            <p:nvPr/>
          </p:nvSpPr>
          <p:spPr>
            <a:xfrm>
              <a:off x="3796175" y="1830675"/>
              <a:ext cx="28900" cy="23975"/>
            </a:xfrm>
            <a:custGeom>
              <a:avLst/>
              <a:gdLst/>
              <a:ahLst/>
              <a:cxnLst/>
              <a:rect l="l" t="t" r="r" b="b"/>
              <a:pathLst>
                <a:path w="1156" h="959" extrusionOk="0">
                  <a:moveTo>
                    <a:pt x="583" y="0"/>
                  </a:moveTo>
                  <a:cubicBezTo>
                    <a:pt x="266" y="0"/>
                    <a:pt x="0" y="325"/>
                    <a:pt x="138" y="659"/>
                  </a:cubicBezTo>
                  <a:cubicBezTo>
                    <a:pt x="210" y="840"/>
                    <a:pt x="389" y="959"/>
                    <a:pt x="580" y="959"/>
                  </a:cubicBezTo>
                  <a:cubicBezTo>
                    <a:pt x="635" y="959"/>
                    <a:pt x="691" y="949"/>
                    <a:pt x="746" y="928"/>
                  </a:cubicBezTo>
                  <a:cubicBezTo>
                    <a:pt x="1144" y="764"/>
                    <a:pt x="1156" y="214"/>
                    <a:pt x="769" y="39"/>
                  </a:cubicBezTo>
                  <a:cubicBezTo>
                    <a:pt x="707" y="12"/>
                    <a:pt x="644"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4" name="Google Shape;5054;p23"/>
            <p:cNvSpPr/>
            <p:nvPr/>
          </p:nvSpPr>
          <p:spPr>
            <a:xfrm>
              <a:off x="3882375" y="1748625"/>
              <a:ext cx="28650" cy="23800"/>
            </a:xfrm>
            <a:custGeom>
              <a:avLst/>
              <a:gdLst/>
              <a:ahLst/>
              <a:cxnLst/>
              <a:rect l="l" t="t" r="r" b="b"/>
              <a:pathLst>
                <a:path w="1146" h="952" extrusionOk="0">
                  <a:moveTo>
                    <a:pt x="574" y="0"/>
                  </a:moveTo>
                  <a:cubicBezTo>
                    <a:pt x="517" y="0"/>
                    <a:pt x="458" y="10"/>
                    <a:pt x="398" y="33"/>
                  </a:cubicBezTo>
                  <a:cubicBezTo>
                    <a:pt x="12" y="185"/>
                    <a:pt x="1" y="735"/>
                    <a:pt x="375" y="911"/>
                  </a:cubicBezTo>
                  <a:cubicBezTo>
                    <a:pt x="439" y="938"/>
                    <a:pt x="506" y="951"/>
                    <a:pt x="571" y="951"/>
                  </a:cubicBezTo>
                  <a:cubicBezTo>
                    <a:pt x="755" y="951"/>
                    <a:pt x="929" y="846"/>
                    <a:pt x="1007" y="665"/>
                  </a:cubicBezTo>
                  <a:cubicBezTo>
                    <a:pt x="1146" y="337"/>
                    <a:pt x="896" y="0"/>
                    <a:pt x="5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5" name="Google Shape;5055;p23"/>
            <p:cNvSpPr/>
            <p:nvPr/>
          </p:nvSpPr>
          <p:spPr>
            <a:xfrm>
              <a:off x="3884750" y="1629775"/>
              <a:ext cx="27775" cy="23725"/>
            </a:xfrm>
            <a:custGeom>
              <a:avLst/>
              <a:gdLst/>
              <a:ahLst/>
              <a:cxnLst/>
              <a:rect l="l" t="t" r="r" b="b"/>
              <a:pathLst>
                <a:path w="1111" h="949" extrusionOk="0">
                  <a:moveTo>
                    <a:pt x="575" y="1"/>
                  </a:moveTo>
                  <a:cubicBezTo>
                    <a:pt x="401" y="1"/>
                    <a:pt x="225" y="94"/>
                    <a:pt x="140" y="283"/>
                  </a:cubicBezTo>
                  <a:cubicBezTo>
                    <a:pt x="0" y="611"/>
                    <a:pt x="250" y="948"/>
                    <a:pt x="572" y="948"/>
                  </a:cubicBezTo>
                  <a:cubicBezTo>
                    <a:pt x="629" y="948"/>
                    <a:pt x="688" y="938"/>
                    <a:pt x="748" y="915"/>
                  </a:cubicBezTo>
                  <a:cubicBezTo>
                    <a:pt x="982" y="821"/>
                    <a:pt x="1111" y="541"/>
                    <a:pt x="1017" y="307"/>
                  </a:cubicBezTo>
                  <a:cubicBezTo>
                    <a:pt x="939" y="103"/>
                    <a:pt x="758" y="1"/>
                    <a:pt x="57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6" name="Google Shape;5056;p23"/>
            <p:cNvSpPr/>
            <p:nvPr/>
          </p:nvSpPr>
          <p:spPr>
            <a:xfrm>
              <a:off x="3802300" y="1544200"/>
              <a:ext cx="27750" cy="23925"/>
            </a:xfrm>
            <a:custGeom>
              <a:avLst/>
              <a:gdLst/>
              <a:ahLst/>
              <a:cxnLst/>
              <a:rect l="l" t="t" r="r" b="b"/>
              <a:pathLst>
                <a:path w="1110" h="957" extrusionOk="0">
                  <a:moveTo>
                    <a:pt x="563" y="1"/>
                  </a:moveTo>
                  <a:cubicBezTo>
                    <a:pt x="253" y="1"/>
                    <a:pt x="1" y="323"/>
                    <a:pt x="127" y="653"/>
                  </a:cubicBezTo>
                  <a:cubicBezTo>
                    <a:pt x="204" y="855"/>
                    <a:pt x="386" y="957"/>
                    <a:pt x="569" y="957"/>
                  </a:cubicBezTo>
                  <a:cubicBezTo>
                    <a:pt x="746" y="957"/>
                    <a:pt x="923" y="860"/>
                    <a:pt x="1004" y="664"/>
                  </a:cubicBezTo>
                  <a:cubicBezTo>
                    <a:pt x="1109" y="430"/>
                    <a:pt x="992" y="150"/>
                    <a:pt x="758" y="44"/>
                  </a:cubicBezTo>
                  <a:cubicBezTo>
                    <a:pt x="693" y="14"/>
                    <a:pt x="626" y="1"/>
                    <a:pt x="56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7" name="Google Shape;5057;p23"/>
            <p:cNvSpPr/>
            <p:nvPr/>
          </p:nvSpPr>
          <p:spPr>
            <a:xfrm>
              <a:off x="3682900" y="1541850"/>
              <a:ext cx="28625" cy="23850"/>
            </a:xfrm>
            <a:custGeom>
              <a:avLst/>
              <a:gdLst/>
              <a:ahLst/>
              <a:cxnLst/>
              <a:rect l="l" t="t" r="r" b="b"/>
              <a:pathLst>
                <a:path w="1145" h="954" extrusionOk="0">
                  <a:moveTo>
                    <a:pt x="573" y="1"/>
                  </a:moveTo>
                  <a:cubicBezTo>
                    <a:pt x="515" y="1"/>
                    <a:pt x="456" y="11"/>
                    <a:pt x="399" y="33"/>
                  </a:cubicBezTo>
                  <a:cubicBezTo>
                    <a:pt x="12" y="185"/>
                    <a:pt x="1" y="747"/>
                    <a:pt x="387" y="910"/>
                  </a:cubicBezTo>
                  <a:cubicBezTo>
                    <a:pt x="453" y="940"/>
                    <a:pt x="519" y="954"/>
                    <a:pt x="583" y="954"/>
                  </a:cubicBezTo>
                  <a:cubicBezTo>
                    <a:pt x="893" y="954"/>
                    <a:pt x="1145" y="632"/>
                    <a:pt x="1019" y="302"/>
                  </a:cubicBezTo>
                  <a:cubicBezTo>
                    <a:pt x="947" y="114"/>
                    <a:pt x="765" y="1"/>
                    <a:pt x="57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8" name="Google Shape;5058;p23"/>
            <p:cNvSpPr/>
            <p:nvPr/>
          </p:nvSpPr>
          <p:spPr>
            <a:xfrm>
              <a:off x="3596700" y="1624125"/>
              <a:ext cx="28900" cy="23800"/>
            </a:xfrm>
            <a:custGeom>
              <a:avLst/>
              <a:gdLst/>
              <a:ahLst/>
              <a:cxnLst/>
              <a:rect l="l" t="t" r="r" b="b"/>
              <a:pathLst>
                <a:path w="1156" h="952" extrusionOk="0">
                  <a:moveTo>
                    <a:pt x="581" y="1"/>
                  </a:moveTo>
                  <a:cubicBezTo>
                    <a:pt x="401" y="1"/>
                    <a:pt x="227" y="105"/>
                    <a:pt x="150" y="287"/>
                  </a:cubicBezTo>
                  <a:cubicBezTo>
                    <a:pt x="0" y="615"/>
                    <a:pt x="257" y="952"/>
                    <a:pt x="582" y="952"/>
                  </a:cubicBezTo>
                  <a:cubicBezTo>
                    <a:pt x="639" y="952"/>
                    <a:pt x="698" y="941"/>
                    <a:pt x="758" y="919"/>
                  </a:cubicBezTo>
                  <a:cubicBezTo>
                    <a:pt x="1144" y="755"/>
                    <a:pt x="1156" y="205"/>
                    <a:pt x="770" y="41"/>
                  </a:cubicBezTo>
                  <a:cubicBezTo>
                    <a:pt x="709" y="14"/>
                    <a:pt x="644" y="1"/>
                    <a:pt x="58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9" name="Google Shape;5059;p23"/>
            <p:cNvSpPr/>
            <p:nvPr/>
          </p:nvSpPr>
          <p:spPr>
            <a:xfrm>
              <a:off x="3590525" y="1742800"/>
              <a:ext cx="31875" cy="24125"/>
            </a:xfrm>
            <a:custGeom>
              <a:avLst/>
              <a:gdLst/>
              <a:ahLst/>
              <a:cxnLst/>
              <a:rect l="l" t="t" r="r" b="b"/>
              <a:pathLst>
                <a:path w="1275" h="965" extrusionOk="0">
                  <a:moveTo>
                    <a:pt x="733" y="0"/>
                  </a:moveTo>
                  <a:cubicBezTo>
                    <a:pt x="676" y="0"/>
                    <a:pt x="618" y="11"/>
                    <a:pt x="560" y="32"/>
                  </a:cubicBezTo>
                  <a:cubicBezTo>
                    <a:pt x="1" y="215"/>
                    <a:pt x="211" y="965"/>
                    <a:pt x="675" y="965"/>
                  </a:cubicBezTo>
                  <a:cubicBezTo>
                    <a:pt x="745" y="965"/>
                    <a:pt x="820" y="948"/>
                    <a:pt x="900" y="910"/>
                  </a:cubicBezTo>
                  <a:cubicBezTo>
                    <a:pt x="1145" y="816"/>
                    <a:pt x="1274" y="547"/>
                    <a:pt x="1169" y="301"/>
                  </a:cubicBezTo>
                  <a:cubicBezTo>
                    <a:pt x="1097" y="113"/>
                    <a:pt x="922" y="0"/>
                    <a:pt x="73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0" name="Google Shape;5060;p23"/>
            <p:cNvSpPr/>
            <p:nvPr/>
          </p:nvSpPr>
          <p:spPr>
            <a:xfrm>
              <a:off x="3608900" y="1828475"/>
              <a:ext cx="10300" cy="8075"/>
            </a:xfrm>
            <a:custGeom>
              <a:avLst/>
              <a:gdLst/>
              <a:ahLst/>
              <a:cxnLst/>
              <a:rect l="l" t="t" r="r" b="b"/>
              <a:pathLst>
                <a:path w="412" h="323" extrusionOk="0">
                  <a:moveTo>
                    <a:pt x="179" y="0"/>
                  </a:moveTo>
                  <a:cubicBezTo>
                    <a:pt x="143" y="0"/>
                    <a:pt x="105" y="13"/>
                    <a:pt x="71" y="45"/>
                  </a:cubicBezTo>
                  <a:cubicBezTo>
                    <a:pt x="1" y="103"/>
                    <a:pt x="1" y="220"/>
                    <a:pt x="71" y="279"/>
                  </a:cubicBezTo>
                  <a:cubicBezTo>
                    <a:pt x="100" y="308"/>
                    <a:pt x="141" y="323"/>
                    <a:pt x="182" y="323"/>
                  </a:cubicBezTo>
                  <a:cubicBezTo>
                    <a:pt x="223" y="323"/>
                    <a:pt x="264" y="308"/>
                    <a:pt x="293" y="279"/>
                  </a:cubicBezTo>
                  <a:cubicBezTo>
                    <a:pt x="411" y="161"/>
                    <a:pt x="304" y="0"/>
                    <a:pt x="17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1" name="Google Shape;5061;p23"/>
            <p:cNvSpPr/>
            <p:nvPr/>
          </p:nvSpPr>
          <p:spPr>
            <a:xfrm>
              <a:off x="3745800" y="1888100"/>
              <a:ext cx="9375" cy="7900"/>
            </a:xfrm>
            <a:custGeom>
              <a:avLst/>
              <a:gdLst/>
              <a:ahLst/>
              <a:cxnLst/>
              <a:rect l="l" t="t" r="r" b="b"/>
              <a:pathLst>
                <a:path w="375" h="316" extrusionOk="0">
                  <a:moveTo>
                    <a:pt x="164" y="1"/>
                  </a:moveTo>
                  <a:cubicBezTo>
                    <a:pt x="85" y="1"/>
                    <a:pt x="12" y="58"/>
                    <a:pt x="12" y="152"/>
                  </a:cubicBezTo>
                  <a:cubicBezTo>
                    <a:pt x="0" y="245"/>
                    <a:pt x="70" y="315"/>
                    <a:pt x="164" y="315"/>
                  </a:cubicBezTo>
                  <a:cubicBezTo>
                    <a:pt x="304" y="315"/>
                    <a:pt x="374" y="152"/>
                    <a:pt x="281" y="46"/>
                  </a:cubicBezTo>
                  <a:cubicBezTo>
                    <a:pt x="246" y="15"/>
                    <a:pt x="204" y="1"/>
                    <a:pt x="16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2" name="Google Shape;5062;p23"/>
            <p:cNvSpPr/>
            <p:nvPr/>
          </p:nvSpPr>
          <p:spPr>
            <a:xfrm>
              <a:off x="3884425" y="1834050"/>
              <a:ext cx="8500" cy="8000"/>
            </a:xfrm>
            <a:custGeom>
              <a:avLst/>
              <a:gdLst/>
              <a:ahLst/>
              <a:cxnLst/>
              <a:rect l="l" t="t" r="r" b="b"/>
              <a:pathLst>
                <a:path w="340" h="320" extrusionOk="0">
                  <a:moveTo>
                    <a:pt x="170" y="0"/>
                  </a:moveTo>
                  <a:cubicBezTo>
                    <a:pt x="129" y="0"/>
                    <a:pt x="88" y="15"/>
                    <a:pt x="59" y="44"/>
                  </a:cubicBezTo>
                  <a:cubicBezTo>
                    <a:pt x="0" y="114"/>
                    <a:pt x="0" y="208"/>
                    <a:pt x="59" y="266"/>
                  </a:cubicBezTo>
                  <a:cubicBezTo>
                    <a:pt x="88" y="301"/>
                    <a:pt x="129" y="319"/>
                    <a:pt x="170" y="319"/>
                  </a:cubicBezTo>
                  <a:cubicBezTo>
                    <a:pt x="211" y="319"/>
                    <a:pt x="252" y="301"/>
                    <a:pt x="281" y="266"/>
                  </a:cubicBezTo>
                  <a:cubicBezTo>
                    <a:pt x="340" y="208"/>
                    <a:pt x="340" y="114"/>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3" name="Google Shape;5063;p23"/>
            <p:cNvSpPr/>
            <p:nvPr/>
          </p:nvSpPr>
          <p:spPr>
            <a:xfrm>
              <a:off x="3943300" y="1698250"/>
              <a:ext cx="9300" cy="7925"/>
            </a:xfrm>
            <a:custGeom>
              <a:avLst/>
              <a:gdLst/>
              <a:ahLst/>
              <a:cxnLst/>
              <a:rect l="l" t="t" r="r" b="b"/>
              <a:pathLst>
                <a:path w="372" h="317" extrusionOk="0">
                  <a:moveTo>
                    <a:pt x="208" y="1"/>
                  </a:moveTo>
                  <a:cubicBezTo>
                    <a:pt x="8" y="1"/>
                    <a:pt x="1" y="305"/>
                    <a:pt x="208" y="317"/>
                  </a:cubicBezTo>
                  <a:cubicBezTo>
                    <a:pt x="301" y="317"/>
                    <a:pt x="371" y="247"/>
                    <a:pt x="371" y="165"/>
                  </a:cubicBezTo>
                  <a:cubicBezTo>
                    <a:pt x="371" y="71"/>
                    <a:pt x="301" y="1"/>
                    <a:pt x="219" y="1"/>
                  </a:cubicBezTo>
                  <a:cubicBezTo>
                    <a:pt x="215" y="1"/>
                    <a:pt x="212" y="1"/>
                    <a:pt x="20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4" name="Google Shape;5064;p23"/>
            <p:cNvSpPr/>
            <p:nvPr/>
          </p:nvSpPr>
          <p:spPr>
            <a:xfrm>
              <a:off x="3889975" y="1560000"/>
              <a:ext cx="8800" cy="8000"/>
            </a:xfrm>
            <a:custGeom>
              <a:avLst/>
              <a:gdLst/>
              <a:ahLst/>
              <a:cxnLst/>
              <a:rect l="l" t="t" r="r" b="b"/>
              <a:pathLst>
                <a:path w="352" h="320" extrusionOk="0">
                  <a:moveTo>
                    <a:pt x="176" y="0"/>
                  </a:moveTo>
                  <a:cubicBezTo>
                    <a:pt x="135" y="0"/>
                    <a:pt x="94" y="15"/>
                    <a:pt x="59" y="44"/>
                  </a:cubicBezTo>
                  <a:cubicBezTo>
                    <a:pt x="1" y="114"/>
                    <a:pt x="1" y="208"/>
                    <a:pt x="59" y="266"/>
                  </a:cubicBezTo>
                  <a:cubicBezTo>
                    <a:pt x="94" y="301"/>
                    <a:pt x="135" y="319"/>
                    <a:pt x="176" y="319"/>
                  </a:cubicBezTo>
                  <a:cubicBezTo>
                    <a:pt x="217" y="319"/>
                    <a:pt x="258" y="301"/>
                    <a:pt x="293" y="266"/>
                  </a:cubicBezTo>
                  <a:cubicBezTo>
                    <a:pt x="352" y="208"/>
                    <a:pt x="352" y="114"/>
                    <a:pt x="293" y="44"/>
                  </a:cubicBezTo>
                  <a:cubicBezTo>
                    <a:pt x="258" y="15"/>
                    <a:pt x="217" y="0"/>
                    <a:pt x="1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5" name="Google Shape;5065;p23"/>
            <p:cNvSpPr/>
            <p:nvPr/>
          </p:nvSpPr>
          <p:spPr>
            <a:xfrm>
              <a:off x="3752600" y="1500525"/>
              <a:ext cx="9300" cy="7750"/>
            </a:xfrm>
            <a:custGeom>
              <a:avLst/>
              <a:gdLst/>
              <a:ahLst/>
              <a:cxnLst/>
              <a:rect l="l" t="t" r="r" b="b"/>
              <a:pathLst>
                <a:path w="372" h="310" extrusionOk="0">
                  <a:moveTo>
                    <a:pt x="206" y="1"/>
                  </a:moveTo>
                  <a:cubicBezTo>
                    <a:pt x="74" y="1"/>
                    <a:pt x="1" y="168"/>
                    <a:pt x="102" y="259"/>
                  </a:cubicBezTo>
                  <a:cubicBezTo>
                    <a:pt x="134" y="294"/>
                    <a:pt x="174" y="309"/>
                    <a:pt x="214" y="309"/>
                  </a:cubicBezTo>
                  <a:cubicBezTo>
                    <a:pt x="294" y="309"/>
                    <a:pt x="372" y="247"/>
                    <a:pt x="372" y="153"/>
                  </a:cubicBezTo>
                  <a:cubicBezTo>
                    <a:pt x="372" y="72"/>
                    <a:pt x="301" y="1"/>
                    <a:pt x="219" y="1"/>
                  </a:cubicBezTo>
                  <a:cubicBezTo>
                    <a:pt x="215" y="1"/>
                    <a:pt x="211" y="1"/>
                    <a:pt x="2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6" name="Google Shape;5066;p23"/>
            <p:cNvSpPr/>
            <p:nvPr/>
          </p:nvSpPr>
          <p:spPr>
            <a:xfrm>
              <a:off x="3614750" y="1554325"/>
              <a:ext cx="10225" cy="8175"/>
            </a:xfrm>
            <a:custGeom>
              <a:avLst/>
              <a:gdLst/>
              <a:ahLst/>
              <a:cxnLst/>
              <a:rect l="l" t="t" r="r" b="b"/>
              <a:pathLst>
                <a:path w="409" h="327" extrusionOk="0">
                  <a:moveTo>
                    <a:pt x="166" y="0"/>
                  </a:moveTo>
                  <a:cubicBezTo>
                    <a:pt x="126" y="0"/>
                    <a:pt x="87" y="15"/>
                    <a:pt x="59" y="49"/>
                  </a:cubicBezTo>
                  <a:cubicBezTo>
                    <a:pt x="1" y="107"/>
                    <a:pt x="1" y="213"/>
                    <a:pt x="59" y="271"/>
                  </a:cubicBezTo>
                  <a:cubicBezTo>
                    <a:pt x="93" y="311"/>
                    <a:pt x="133" y="327"/>
                    <a:pt x="172" y="327"/>
                  </a:cubicBezTo>
                  <a:cubicBezTo>
                    <a:pt x="295" y="327"/>
                    <a:pt x="409" y="164"/>
                    <a:pt x="293" y="49"/>
                  </a:cubicBezTo>
                  <a:cubicBezTo>
                    <a:pt x="257" y="18"/>
                    <a:pt x="210" y="0"/>
                    <a:pt x="16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7" name="Google Shape;5067;p23"/>
            <p:cNvSpPr/>
            <p:nvPr/>
          </p:nvSpPr>
          <p:spPr>
            <a:xfrm>
              <a:off x="3555175" y="1690375"/>
              <a:ext cx="9300" cy="7800"/>
            </a:xfrm>
            <a:custGeom>
              <a:avLst/>
              <a:gdLst/>
              <a:ahLst/>
              <a:cxnLst/>
              <a:rect l="l" t="t" r="r" b="b"/>
              <a:pathLst>
                <a:path w="372" h="312" extrusionOk="0">
                  <a:moveTo>
                    <a:pt x="161" y="0"/>
                  </a:moveTo>
                  <a:cubicBezTo>
                    <a:pt x="79" y="0"/>
                    <a:pt x="9" y="59"/>
                    <a:pt x="9" y="152"/>
                  </a:cubicBezTo>
                  <a:cubicBezTo>
                    <a:pt x="1" y="248"/>
                    <a:pt x="81" y="312"/>
                    <a:pt x="162" y="312"/>
                  </a:cubicBezTo>
                  <a:cubicBezTo>
                    <a:pt x="200" y="312"/>
                    <a:pt x="237" y="299"/>
                    <a:pt x="266" y="269"/>
                  </a:cubicBezTo>
                  <a:cubicBezTo>
                    <a:pt x="372" y="176"/>
                    <a:pt x="301" y="0"/>
                    <a:pt x="1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8" name="Google Shape;5068;p23"/>
            <p:cNvSpPr/>
            <p:nvPr/>
          </p:nvSpPr>
          <p:spPr>
            <a:xfrm>
              <a:off x="3650575" y="1903475"/>
              <a:ext cx="18900" cy="15650"/>
            </a:xfrm>
            <a:custGeom>
              <a:avLst/>
              <a:gdLst/>
              <a:ahLst/>
              <a:cxnLst/>
              <a:rect l="l" t="t" r="r" b="b"/>
              <a:pathLst>
                <a:path w="756" h="626" extrusionOk="0">
                  <a:moveTo>
                    <a:pt x="379" y="1"/>
                  </a:moveTo>
                  <a:cubicBezTo>
                    <a:pt x="256" y="1"/>
                    <a:pt x="141" y="71"/>
                    <a:pt x="89" y="192"/>
                  </a:cubicBezTo>
                  <a:cubicBezTo>
                    <a:pt x="0" y="409"/>
                    <a:pt x="160" y="625"/>
                    <a:pt x="367" y="625"/>
                  </a:cubicBezTo>
                  <a:cubicBezTo>
                    <a:pt x="406" y="625"/>
                    <a:pt x="446" y="618"/>
                    <a:pt x="487" y="601"/>
                  </a:cubicBezTo>
                  <a:cubicBezTo>
                    <a:pt x="756" y="508"/>
                    <a:pt x="756" y="145"/>
                    <a:pt x="510" y="28"/>
                  </a:cubicBezTo>
                  <a:cubicBezTo>
                    <a:pt x="467" y="10"/>
                    <a:pt x="423" y="1"/>
                    <a:pt x="37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9" name="Google Shape;5069;p23"/>
            <p:cNvSpPr/>
            <p:nvPr/>
          </p:nvSpPr>
          <p:spPr>
            <a:xfrm>
              <a:off x="3829300" y="1906950"/>
              <a:ext cx="19175" cy="15875"/>
            </a:xfrm>
            <a:custGeom>
              <a:avLst/>
              <a:gdLst/>
              <a:ahLst/>
              <a:cxnLst/>
              <a:rect l="l" t="t" r="r" b="b"/>
              <a:pathLst>
                <a:path w="767" h="635" extrusionOk="0">
                  <a:moveTo>
                    <a:pt x="378" y="0"/>
                  </a:moveTo>
                  <a:cubicBezTo>
                    <a:pt x="171" y="0"/>
                    <a:pt x="1" y="216"/>
                    <a:pt x="88" y="439"/>
                  </a:cubicBezTo>
                  <a:cubicBezTo>
                    <a:pt x="142" y="564"/>
                    <a:pt x="257" y="635"/>
                    <a:pt x="382" y="635"/>
                  </a:cubicBezTo>
                  <a:cubicBezTo>
                    <a:pt x="420" y="635"/>
                    <a:pt x="459" y="628"/>
                    <a:pt x="497" y="614"/>
                  </a:cubicBezTo>
                  <a:cubicBezTo>
                    <a:pt x="766" y="509"/>
                    <a:pt x="766" y="146"/>
                    <a:pt x="509" y="29"/>
                  </a:cubicBezTo>
                  <a:cubicBezTo>
                    <a:pt x="465" y="10"/>
                    <a:pt x="421" y="0"/>
                    <a:pt x="3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0" name="Google Shape;5070;p23"/>
            <p:cNvSpPr/>
            <p:nvPr/>
          </p:nvSpPr>
          <p:spPr>
            <a:xfrm>
              <a:off x="3958425" y="1783675"/>
              <a:ext cx="19175" cy="15900"/>
            </a:xfrm>
            <a:custGeom>
              <a:avLst/>
              <a:gdLst/>
              <a:ahLst/>
              <a:cxnLst/>
              <a:rect l="l" t="t" r="r" b="b"/>
              <a:pathLst>
                <a:path w="767" h="636" extrusionOk="0">
                  <a:moveTo>
                    <a:pt x="386" y="0"/>
                  </a:moveTo>
                  <a:cubicBezTo>
                    <a:pt x="348" y="0"/>
                    <a:pt x="309" y="7"/>
                    <a:pt x="269" y="23"/>
                  </a:cubicBezTo>
                  <a:cubicBezTo>
                    <a:pt x="0" y="129"/>
                    <a:pt x="0" y="491"/>
                    <a:pt x="258" y="608"/>
                  </a:cubicBezTo>
                  <a:cubicBezTo>
                    <a:pt x="297" y="627"/>
                    <a:pt x="340" y="636"/>
                    <a:pt x="381" y="636"/>
                  </a:cubicBezTo>
                  <a:cubicBezTo>
                    <a:pt x="500" y="636"/>
                    <a:pt x="615" y="566"/>
                    <a:pt x="667" y="445"/>
                  </a:cubicBezTo>
                  <a:cubicBezTo>
                    <a:pt x="766" y="227"/>
                    <a:pt x="597" y="0"/>
                    <a:pt x="38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1" name="Google Shape;5071;p23"/>
            <p:cNvSpPr/>
            <p:nvPr/>
          </p:nvSpPr>
          <p:spPr>
            <a:xfrm>
              <a:off x="3962050" y="1605725"/>
              <a:ext cx="18625" cy="15825"/>
            </a:xfrm>
            <a:custGeom>
              <a:avLst/>
              <a:gdLst/>
              <a:ahLst/>
              <a:cxnLst/>
              <a:rect l="l" t="t" r="r" b="b"/>
              <a:pathLst>
                <a:path w="745" h="633" extrusionOk="0">
                  <a:moveTo>
                    <a:pt x="388" y="1"/>
                  </a:moveTo>
                  <a:cubicBezTo>
                    <a:pt x="271" y="1"/>
                    <a:pt x="153" y="65"/>
                    <a:pt x="101" y="192"/>
                  </a:cubicBezTo>
                  <a:cubicBezTo>
                    <a:pt x="0" y="404"/>
                    <a:pt x="177" y="632"/>
                    <a:pt x="392" y="632"/>
                  </a:cubicBezTo>
                  <a:cubicBezTo>
                    <a:pt x="427" y="632"/>
                    <a:pt x="463" y="626"/>
                    <a:pt x="499" y="613"/>
                  </a:cubicBezTo>
                  <a:cubicBezTo>
                    <a:pt x="663" y="543"/>
                    <a:pt x="744" y="368"/>
                    <a:pt x="674" y="204"/>
                  </a:cubicBezTo>
                  <a:cubicBezTo>
                    <a:pt x="627" y="68"/>
                    <a:pt x="508" y="1"/>
                    <a:pt x="3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2" name="Google Shape;5072;p23"/>
            <p:cNvSpPr/>
            <p:nvPr/>
          </p:nvSpPr>
          <p:spPr>
            <a:xfrm>
              <a:off x="3838800" y="1477050"/>
              <a:ext cx="17850" cy="15725"/>
            </a:xfrm>
            <a:custGeom>
              <a:avLst/>
              <a:gdLst/>
              <a:ahLst/>
              <a:cxnLst/>
              <a:rect l="l" t="t" r="r" b="b"/>
              <a:pathLst>
                <a:path w="714" h="629" extrusionOk="0">
                  <a:moveTo>
                    <a:pt x="361" y="1"/>
                  </a:moveTo>
                  <a:cubicBezTo>
                    <a:pt x="238" y="1"/>
                    <a:pt x="122" y="71"/>
                    <a:pt x="71" y="192"/>
                  </a:cubicBezTo>
                  <a:cubicBezTo>
                    <a:pt x="0" y="355"/>
                    <a:pt x="71" y="531"/>
                    <a:pt x="234" y="601"/>
                  </a:cubicBezTo>
                  <a:cubicBezTo>
                    <a:pt x="275" y="620"/>
                    <a:pt x="317" y="628"/>
                    <a:pt x="360" y="628"/>
                  </a:cubicBezTo>
                  <a:cubicBezTo>
                    <a:pt x="477" y="628"/>
                    <a:pt x="592" y="561"/>
                    <a:pt x="644" y="449"/>
                  </a:cubicBezTo>
                  <a:cubicBezTo>
                    <a:pt x="714" y="285"/>
                    <a:pt x="644" y="98"/>
                    <a:pt x="492" y="28"/>
                  </a:cubicBezTo>
                  <a:cubicBezTo>
                    <a:pt x="449" y="10"/>
                    <a:pt x="405" y="1"/>
                    <a:pt x="36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3" name="Google Shape;5073;p23"/>
            <p:cNvSpPr/>
            <p:nvPr/>
          </p:nvSpPr>
          <p:spPr>
            <a:xfrm>
              <a:off x="3659350" y="1473625"/>
              <a:ext cx="18600" cy="15750"/>
            </a:xfrm>
            <a:custGeom>
              <a:avLst/>
              <a:gdLst/>
              <a:ahLst/>
              <a:cxnLst/>
              <a:rect l="l" t="t" r="r" b="b"/>
              <a:pathLst>
                <a:path w="744" h="630" extrusionOk="0">
                  <a:moveTo>
                    <a:pt x="383" y="1"/>
                  </a:moveTo>
                  <a:cubicBezTo>
                    <a:pt x="268" y="1"/>
                    <a:pt x="152" y="63"/>
                    <a:pt x="100" y="188"/>
                  </a:cubicBezTo>
                  <a:cubicBezTo>
                    <a:pt x="0" y="409"/>
                    <a:pt x="175" y="629"/>
                    <a:pt x="388" y="629"/>
                  </a:cubicBezTo>
                  <a:cubicBezTo>
                    <a:pt x="424" y="629"/>
                    <a:pt x="461" y="623"/>
                    <a:pt x="498" y="609"/>
                  </a:cubicBezTo>
                  <a:cubicBezTo>
                    <a:pt x="662" y="539"/>
                    <a:pt x="744" y="364"/>
                    <a:pt x="674" y="200"/>
                  </a:cubicBezTo>
                  <a:cubicBezTo>
                    <a:pt x="626" y="68"/>
                    <a:pt x="505" y="1"/>
                    <a:pt x="3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4" name="Google Shape;5074;p23"/>
            <p:cNvSpPr/>
            <p:nvPr/>
          </p:nvSpPr>
          <p:spPr>
            <a:xfrm>
              <a:off x="3530350" y="1596975"/>
              <a:ext cx="19200" cy="15625"/>
            </a:xfrm>
            <a:custGeom>
              <a:avLst/>
              <a:gdLst/>
              <a:ahLst/>
              <a:cxnLst/>
              <a:rect l="l" t="t" r="r" b="b"/>
              <a:pathLst>
                <a:path w="768" h="625" extrusionOk="0">
                  <a:moveTo>
                    <a:pt x="380" y="0"/>
                  </a:moveTo>
                  <a:cubicBezTo>
                    <a:pt x="257" y="0"/>
                    <a:pt x="141" y="70"/>
                    <a:pt x="89" y="191"/>
                  </a:cubicBezTo>
                  <a:cubicBezTo>
                    <a:pt x="1" y="408"/>
                    <a:pt x="169" y="625"/>
                    <a:pt x="379" y="625"/>
                  </a:cubicBezTo>
                  <a:cubicBezTo>
                    <a:pt x="418" y="625"/>
                    <a:pt x="458" y="617"/>
                    <a:pt x="499" y="601"/>
                  </a:cubicBezTo>
                  <a:cubicBezTo>
                    <a:pt x="756" y="507"/>
                    <a:pt x="768" y="133"/>
                    <a:pt x="511" y="27"/>
                  </a:cubicBezTo>
                  <a:cubicBezTo>
                    <a:pt x="468" y="9"/>
                    <a:pt x="423" y="0"/>
                    <a:pt x="38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5" name="Google Shape;5075;p23"/>
            <p:cNvSpPr/>
            <p:nvPr/>
          </p:nvSpPr>
          <p:spPr>
            <a:xfrm>
              <a:off x="3527300" y="1774900"/>
              <a:ext cx="18600" cy="15800"/>
            </a:xfrm>
            <a:custGeom>
              <a:avLst/>
              <a:gdLst/>
              <a:ahLst/>
              <a:cxnLst/>
              <a:rect l="l" t="t" r="r" b="b"/>
              <a:pathLst>
                <a:path w="744" h="632" extrusionOk="0">
                  <a:moveTo>
                    <a:pt x="363" y="0"/>
                  </a:moveTo>
                  <a:cubicBezTo>
                    <a:pt x="325" y="0"/>
                    <a:pt x="286" y="7"/>
                    <a:pt x="247" y="23"/>
                  </a:cubicBezTo>
                  <a:cubicBezTo>
                    <a:pt x="83" y="82"/>
                    <a:pt x="1" y="269"/>
                    <a:pt x="59" y="433"/>
                  </a:cubicBezTo>
                  <a:cubicBezTo>
                    <a:pt x="113" y="565"/>
                    <a:pt x="237" y="632"/>
                    <a:pt x="360" y="632"/>
                  </a:cubicBezTo>
                  <a:cubicBezTo>
                    <a:pt x="477" y="632"/>
                    <a:pt x="593" y="570"/>
                    <a:pt x="644" y="445"/>
                  </a:cubicBezTo>
                  <a:cubicBezTo>
                    <a:pt x="743" y="227"/>
                    <a:pt x="574" y="0"/>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6" name="Google Shape;5076;p23"/>
            <p:cNvSpPr/>
            <p:nvPr/>
          </p:nvSpPr>
          <p:spPr>
            <a:xfrm>
              <a:off x="3551875" y="1882300"/>
              <a:ext cx="10850" cy="7850"/>
            </a:xfrm>
            <a:custGeom>
              <a:avLst/>
              <a:gdLst/>
              <a:ahLst/>
              <a:cxnLst/>
              <a:rect l="l" t="t" r="r" b="b"/>
              <a:pathLst>
                <a:path w="434" h="314" extrusionOk="0">
                  <a:moveTo>
                    <a:pt x="217" y="1"/>
                  </a:moveTo>
                  <a:cubicBezTo>
                    <a:pt x="176" y="1"/>
                    <a:pt x="135" y="15"/>
                    <a:pt x="106" y="44"/>
                  </a:cubicBezTo>
                  <a:cubicBezTo>
                    <a:pt x="1" y="138"/>
                    <a:pt x="71" y="314"/>
                    <a:pt x="223" y="314"/>
                  </a:cubicBezTo>
                  <a:cubicBezTo>
                    <a:pt x="363" y="314"/>
                    <a:pt x="433" y="138"/>
                    <a:pt x="328" y="44"/>
                  </a:cubicBezTo>
                  <a:cubicBezTo>
                    <a:pt x="299" y="15"/>
                    <a:pt x="258" y="1"/>
                    <a:pt x="21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7" name="Google Shape;5077;p23"/>
            <p:cNvSpPr/>
            <p:nvPr/>
          </p:nvSpPr>
          <p:spPr>
            <a:xfrm>
              <a:off x="3744325" y="1965950"/>
              <a:ext cx="7925" cy="7275"/>
            </a:xfrm>
            <a:custGeom>
              <a:avLst/>
              <a:gdLst/>
              <a:ahLst/>
              <a:cxnLst/>
              <a:rect l="l" t="t" r="r" b="b"/>
              <a:pathLst>
                <a:path w="317" h="291" extrusionOk="0">
                  <a:moveTo>
                    <a:pt x="163" y="0"/>
                  </a:moveTo>
                  <a:cubicBezTo>
                    <a:pt x="88" y="0"/>
                    <a:pt x="12" y="50"/>
                    <a:pt x="1" y="150"/>
                  </a:cubicBezTo>
                  <a:cubicBezTo>
                    <a:pt x="12" y="243"/>
                    <a:pt x="88" y="290"/>
                    <a:pt x="163" y="290"/>
                  </a:cubicBezTo>
                  <a:cubicBezTo>
                    <a:pt x="237" y="290"/>
                    <a:pt x="311" y="243"/>
                    <a:pt x="316" y="150"/>
                  </a:cubicBezTo>
                  <a:cubicBezTo>
                    <a:pt x="311" y="50"/>
                    <a:pt x="237" y="0"/>
                    <a:pt x="1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8" name="Google Shape;5078;p23"/>
            <p:cNvSpPr/>
            <p:nvPr/>
          </p:nvSpPr>
          <p:spPr>
            <a:xfrm>
              <a:off x="3937350" y="1890125"/>
              <a:ext cx="10575" cy="7850"/>
            </a:xfrm>
            <a:custGeom>
              <a:avLst/>
              <a:gdLst/>
              <a:ahLst/>
              <a:cxnLst/>
              <a:rect l="l" t="t" r="r" b="b"/>
              <a:pathLst>
                <a:path w="423" h="314" extrusionOk="0">
                  <a:moveTo>
                    <a:pt x="212" y="1"/>
                  </a:moveTo>
                  <a:cubicBezTo>
                    <a:pt x="71" y="1"/>
                    <a:pt x="1" y="164"/>
                    <a:pt x="106" y="270"/>
                  </a:cubicBezTo>
                  <a:cubicBezTo>
                    <a:pt x="135" y="299"/>
                    <a:pt x="174" y="313"/>
                    <a:pt x="213" y="313"/>
                  </a:cubicBezTo>
                  <a:cubicBezTo>
                    <a:pt x="252" y="313"/>
                    <a:pt x="293" y="299"/>
                    <a:pt x="329" y="270"/>
                  </a:cubicBezTo>
                  <a:cubicBezTo>
                    <a:pt x="422" y="164"/>
                    <a:pt x="352" y="1"/>
                    <a:pt x="21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9" name="Google Shape;5079;p23"/>
            <p:cNvSpPr/>
            <p:nvPr/>
          </p:nvSpPr>
          <p:spPr>
            <a:xfrm>
              <a:off x="4022475" y="1699625"/>
              <a:ext cx="9375" cy="8025"/>
            </a:xfrm>
            <a:custGeom>
              <a:avLst/>
              <a:gdLst/>
              <a:ahLst/>
              <a:cxnLst/>
              <a:rect l="l" t="t" r="r" b="b"/>
              <a:pathLst>
                <a:path w="375" h="321" extrusionOk="0">
                  <a:moveTo>
                    <a:pt x="162" y="1"/>
                  </a:moveTo>
                  <a:cubicBezTo>
                    <a:pt x="78" y="1"/>
                    <a:pt x="0" y="63"/>
                    <a:pt x="0" y="157"/>
                  </a:cubicBezTo>
                  <a:cubicBezTo>
                    <a:pt x="0" y="250"/>
                    <a:pt x="71" y="320"/>
                    <a:pt x="164" y="320"/>
                  </a:cubicBezTo>
                  <a:cubicBezTo>
                    <a:pt x="305" y="320"/>
                    <a:pt x="375" y="157"/>
                    <a:pt x="281" y="51"/>
                  </a:cubicBezTo>
                  <a:cubicBezTo>
                    <a:pt x="246" y="16"/>
                    <a:pt x="203" y="1"/>
                    <a:pt x="16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0" name="Google Shape;5080;p23"/>
            <p:cNvSpPr/>
            <p:nvPr/>
          </p:nvSpPr>
          <p:spPr>
            <a:xfrm>
              <a:off x="3946725" y="1506300"/>
              <a:ext cx="8200" cy="7925"/>
            </a:xfrm>
            <a:custGeom>
              <a:avLst/>
              <a:gdLst/>
              <a:ahLst/>
              <a:cxnLst/>
              <a:rect l="l" t="t" r="r" b="b"/>
              <a:pathLst>
                <a:path w="328" h="317" extrusionOk="0">
                  <a:moveTo>
                    <a:pt x="153" y="0"/>
                  </a:moveTo>
                  <a:cubicBezTo>
                    <a:pt x="73" y="0"/>
                    <a:pt x="0" y="63"/>
                    <a:pt x="0" y="156"/>
                  </a:cubicBezTo>
                  <a:cubicBezTo>
                    <a:pt x="0" y="253"/>
                    <a:pt x="77" y="316"/>
                    <a:pt x="160" y="316"/>
                  </a:cubicBezTo>
                  <a:cubicBezTo>
                    <a:pt x="198" y="316"/>
                    <a:pt x="236" y="303"/>
                    <a:pt x="269" y="273"/>
                  </a:cubicBezTo>
                  <a:cubicBezTo>
                    <a:pt x="328" y="215"/>
                    <a:pt x="328" y="110"/>
                    <a:pt x="269" y="51"/>
                  </a:cubicBezTo>
                  <a:cubicBezTo>
                    <a:pt x="234" y="16"/>
                    <a:pt x="193" y="0"/>
                    <a:pt x="15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1" name="Google Shape;5081;p23"/>
            <p:cNvSpPr/>
            <p:nvPr/>
          </p:nvSpPr>
          <p:spPr>
            <a:xfrm>
              <a:off x="3755450" y="1423050"/>
              <a:ext cx="7900" cy="7650"/>
            </a:xfrm>
            <a:custGeom>
              <a:avLst/>
              <a:gdLst/>
              <a:ahLst/>
              <a:cxnLst/>
              <a:rect l="l" t="t" r="r" b="b"/>
              <a:pathLst>
                <a:path w="316" h="306" extrusionOk="0">
                  <a:moveTo>
                    <a:pt x="164" y="0"/>
                  </a:moveTo>
                  <a:cubicBezTo>
                    <a:pt x="82" y="0"/>
                    <a:pt x="12" y="59"/>
                    <a:pt x="0" y="152"/>
                  </a:cubicBezTo>
                  <a:cubicBezTo>
                    <a:pt x="0" y="253"/>
                    <a:pt x="81" y="306"/>
                    <a:pt x="161" y="306"/>
                  </a:cubicBezTo>
                  <a:cubicBezTo>
                    <a:pt x="239" y="306"/>
                    <a:pt x="316" y="256"/>
                    <a:pt x="316" y="152"/>
                  </a:cubicBezTo>
                  <a:cubicBezTo>
                    <a:pt x="316" y="70"/>
                    <a:pt x="246" y="0"/>
                    <a:pt x="16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2" name="Google Shape;5082;p23"/>
            <p:cNvSpPr/>
            <p:nvPr/>
          </p:nvSpPr>
          <p:spPr>
            <a:xfrm>
              <a:off x="3560950" y="1498575"/>
              <a:ext cx="8500" cy="7775"/>
            </a:xfrm>
            <a:custGeom>
              <a:avLst/>
              <a:gdLst/>
              <a:ahLst/>
              <a:cxnLst/>
              <a:rect l="l" t="t" r="r" b="b"/>
              <a:pathLst>
                <a:path w="340" h="311" extrusionOk="0">
                  <a:moveTo>
                    <a:pt x="170" y="0"/>
                  </a:moveTo>
                  <a:cubicBezTo>
                    <a:pt x="129" y="0"/>
                    <a:pt x="88" y="15"/>
                    <a:pt x="59" y="44"/>
                  </a:cubicBezTo>
                  <a:cubicBezTo>
                    <a:pt x="0" y="103"/>
                    <a:pt x="0" y="208"/>
                    <a:pt x="59" y="267"/>
                  </a:cubicBezTo>
                  <a:cubicBezTo>
                    <a:pt x="88" y="296"/>
                    <a:pt x="129" y="310"/>
                    <a:pt x="170" y="310"/>
                  </a:cubicBezTo>
                  <a:cubicBezTo>
                    <a:pt x="211" y="310"/>
                    <a:pt x="252" y="296"/>
                    <a:pt x="281" y="267"/>
                  </a:cubicBezTo>
                  <a:cubicBezTo>
                    <a:pt x="340" y="208"/>
                    <a:pt x="340" y="103"/>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3" name="Google Shape;5083;p23"/>
            <p:cNvSpPr/>
            <p:nvPr/>
          </p:nvSpPr>
          <p:spPr>
            <a:xfrm>
              <a:off x="3477600" y="1688600"/>
              <a:ext cx="9075" cy="7925"/>
            </a:xfrm>
            <a:custGeom>
              <a:avLst/>
              <a:gdLst/>
              <a:ahLst/>
              <a:cxnLst/>
              <a:rect l="l" t="t" r="r" b="b"/>
              <a:pathLst>
                <a:path w="363" h="317" extrusionOk="0">
                  <a:moveTo>
                    <a:pt x="152" y="1"/>
                  </a:moveTo>
                  <a:cubicBezTo>
                    <a:pt x="70" y="13"/>
                    <a:pt x="0" y="71"/>
                    <a:pt x="0" y="165"/>
                  </a:cubicBezTo>
                  <a:cubicBezTo>
                    <a:pt x="0" y="247"/>
                    <a:pt x="70" y="317"/>
                    <a:pt x="152" y="317"/>
                  </a:cubicBezTo>
                  <a:cubicBezTo>
                    <a:pt x="363" y="317"/>
                    <a:pt x="363" y="1"/>
                    <a:pt x="15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4" name="Google Shape;5084;p23"/>
            <p:cNvSpPr/>
            <p:nvPr/>
          </p:nvSpPr>
          <p:spPr>
            <a:xfrm>
              <a:off x="4618550" y="4000600"/>
              <a:ext cx="26625" cy="23900"/>
            </a:xfrm>
            <a:custGeom>
              <a:avLst/>
              <a:gdLst/>
              <a:ahLst/>
              <a:cxnLst/>
              <a:rect l="l" t="t" r="r" b="b"/>
              <a:pathLst>
                <a:path w="1065" h="956" extrusionOk="0">
                  <a:moveTo>
                    <a:pt x="537" y="0"/>
                  </a:moveTo>
                  <a:cubicBezTo>
                    <a:pt x="417" y="0"/>
                    <a:pt x="297" y="44"/>
                    <a:pt x="199" y="130"/>
                  </a:cubicBezTo>
                  <a:cubicBezTo>
                    <a:pt x="12" y="317"/>
                    <a:pt x="0" y="622"/>
                    <a:pt x="187" y="809"/>
                  </a:cubicBezTo>
                  <a:cubicBezTo>
                    <a:pt x="284" y="905"/>
                    <a:pt x="411" y="955"/>
                    <a:pt x="538" y="955"/>
                  </a:cubicBezTo>
                  <a:cubicBezTo>
                    <a:pt x="657" y="955"/>
                    <a:pt x="775" y="911"/>
                    <a:pt x="866" y="821"/>
                  </a:cubicBezTo>
                  <a:cubicBezTo>
                    <a:pt x="1065" y="645"/>
                    <a:pt x="1065" y="341"/>
                    <a:pt x="878" y="142"/>
                  </a:cubicBezTo>
                  <a:cubicBezTo>
                    <a:pt x="782" y="47"/>
                    <a:pt x="660" y="0"/>
                    <a:pt x="53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5" name="Google Shape;5085;p23"/>
            <p:cNvSpPr/>
            <p:nvPr/>
          </p:nvSpPr>
          <p:spPr>
            <a:xfrm>
              <a:off x="4664450" y="4001400"/>
              <a:ext cx="25475" cy="23975"/>
            </a:xfrm>
            <a:custGeom>
              <a:avLst/>
              <a:gdLst/>
              <a:ahLst/>
              <a:cxnLst/>
              <a:rect l="l" t="t" r="r" b="b"/>
              <a:pathLst>
                <a:path w="1019" h="959" extrusionOk="0">
                  <a:moveTo>
                    <a:pt x="530" y="1"/>
                  </a:moveTo>
                  <a:cubicBezTo>
                    <a:pt x="416" y="1"/>
                    <a:pt x="299" y="42"/>
                    <a:pt x="200" y="133"/>
                  </a:cubicBezTo>
                  <a:cubicBezTo>
                    <a:pt x="13" y="321"/>
                    <a:pt x="1" y="625"/>
                    <a:pt x="188" y="812"/>
                  </a:cubicBezTo>
                  <a:cubicBezTo>
                    <a:pt x="286" y="913"/>
                    <a:pt x="409" y="959"/>
                    <a:pt x="531" y="959"/>
                  </a:cubicBezTo>
                  <a:cubicBezTo>
                    <a:pt x="774" y="959"/>
                    <a:pt x="1011" y="777"/>
                    <a:pt x="1019" y="496"/>
                  </a:cubicBezTo>
                  <a:cubicBezTo>
                    <a:pt x="1019" y="199"/>
                    <a:pt x="781" y="1"/>
                    <a:pt x="53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6" name="Google Shape;5086;p23"/>
            <p:cNvSpPr/>
            <p:nvPr/>
          </p:nvSpPr>
          <p:spPr>
            <a:xfrm>
              <a:off x="4665625" y="3954900"/>
              <a:ext cx="31500" cy="24725"/>
            </a:xfrm>
            <a:custGeom>
              <a:avLst/>
              <a:gdLst/>
              <a:ahLst/>
              <a:cxnLst/>
              <a:rect l="l" t="t" r="r" b="b"/>
              <a:pathLst>
                <a:path w="1260" h="989" extrusionOk="0">
                  <a:moveTo>
                    <a:pt x="547" y="1"/>
                  </a:moveTo>
                  <a:cubicBezTo>
                    <a:pt x="429" y="1"/>
                    <a:pt x="307" y="50"/>
                    <a:pt x="200" y="168"/>
                  </a:cubicBezTo>
                  <a:cubicBezTo>
                    <a:pt x="1" y="344"/>
                    <a:pt x="1" y="648"/>
                    <a:pt x="188" y="847"/>
                  </a:cubicBezTo>
                  <a:cubicBezTo>
                    <a:pt x="277" y="942"/>
                    <a:pt x="399" y="989"/>
                    <a:pt x="524" y="989"/>
                  </a:cubicBezTo>
                  <a:cubicBezTo>
                    <a:pt x="645" y="989"/>
                    <a:pt x="769" y="945"/>
                    <a:pt x="866" y="859"/>
                  </a:cubicBezTo>
                  <a:cubicBezTo>
                    <a:pt x="1260" y="519"/>
                    <a:pt x="929" y="1"/>
                    <a:pt x="5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7" name="Google Shape;5087;p23"/>
            <p:cNvSpPr/>
            <p:nvPr/>
          </p:nvSpPr>
          <p:spPr>
            <a:xfrm>
              <a:off x="4619425" y="3954750"/>
              <a:ext cx="26625" cy="23975"/>
            </a:xfrm>
            <a:custGeom>
              <a:avLst/>
              <a:gdLst/>
              <a:ahLst/>
              <a:cxnLst/>
              <a:rect l="l" t="t" r="r" b="b"/>
              <a:pathLst>
                <a:path w="1065" h="959" extrusionOk="0">
                  <a:moveTo>
                    <a:pt x="543" y="0"/>
                  </a:moveTo>
                  <a:cubicBezTo>
                    <a:pt x="420" y="0"/>
                    <a:pt x="297" y="47"/>
                    <a:pt x="199" y="139"/>
                  </a:cubicBezTo>
                  <a:cubicBezTo>
                    <a:pt x="12" y="315"/>
                    <a:pt x="0" y="619"/>
                    <a:pt x="187" y="806"/>
                  </a:cubicBezTo>
                  <a:cubicBezTo>
                    <a:pt x="284" y="909"/>
                    <a:pt x="412" y="958"/>
                    <a:pt x="538" y="958"/>
                  </a:cubicBezTo>
                  <a:cubicBezTo>
                    <a:pt x="657" y="958"/>
                    <a:pt x="775" y="915"/>
                    <a:pt x="866" y="830"/>
                  </a:cubicBezTo>
                  <a:cubicBezTo>
                    <a:pt x="1065" y="642"/>
                    <a:pt x="1065" y="338"/>
                    <a:pt x="889" y="151"/>
                  </a:cubicBezTo>
                  <a:cubicBezTo>
                    <a:pt x="794" y="50"/>
                    <a:pt x="669" y="0"/>
                    <a:pt x="54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8" name="Google Shape;5088;p23"/>
            <p:cNvSpPr/>
            <p:nvPr/>
          </p:nvSpPr>
          <p:spPr>
            <a:xfrm>
              <a:off x="4614150" y="4036225"/>
              <a:ext cx="31150" cy="26500"/>
            </a:xfrm>
            <a:custGeom>
              <a:avLst/>
              <a:gdLst/>
              <a:ahLst/>
              <a:cxnLst/>
              <a:rect l="l" t="t" r="r" b="b"/>
              <a:pathLst>
                <a:path w="1246" h="1060" extrusionOk="0">
                  <a:moveTo>
                    <a:pt x="605" y="1"/>
                  </a:moveTo>
                  <a:cubicBezTo>
                    <a:pt x="408" y="1"/>
                    <a:pt x="210" y="106"/>
                    <a:pt x="118" y="320"/>
                  </a:cubicBezTo>
                  <a:cubicBezTo>
                    <a:pt x="1" y="589"/>
                    <a:pt x="129" y="893"/>
                    <a:pt x="387" y="1010"/>
                  </a:cubicBezTo>
                  <a:cubicBezTo>
                    <a:pt x="461" y="1044"/>
                    <a:pt x="536" y="1060"/>
                    <a:pt x="609" y="1060"/>
                  </a:cubicBezTo>
                  <a:cubicBezTo>
                    <a:pt x="958" y="1060"/>
                    <a:pt x="1246" y="700"/>
                    <a:pt x="1100" y="331"/>
                  </a:cubicBezTo>
                  <a:cubicBezTo>
                    <a:pt x="1011" y="112"/>
                    <a:pt x="808" y="1"/>
                    <a:pt x="60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9" name="Google Shape;5089;p23"/>
            <p:cNvSpPr/>
            <p:nvPr/>
          </p:nvSpPr>
          <p:spPr>
            <a:xfrm>
              <a:off x="4663125" y="4036950"/>
              <a:ext cx="32075" cy="26625"/>
            </a:xfrm>
            <a:custGeom>
              <a:avLst/>
              <a:gdLst/>
              <a:ahLst/>
              <a:cxnLst/>
              <a:rect l="l" t="t" r="r" b="b"/>
              <a:pathLst>
                <a:path w="1283" h="1065" extrusionOk="0">
                  <a:moveTo>
                    <a:pt x="627" y="0"/>
                  </a:moveTo>
                  <a:cubicBezTo>
                    <a:pt x="279" y="0"/>
                    <a:pt x="1" y="364"/>
                    <a:pt x="147" y="735"/>
                  </a:cubicBezTo>
                  <a:cubicBezTo>
                    <a:pt x="228" y="941"/>
                    <a:pt x="424" y="1064"/>
                    <a:pt x="633" y="1064"/>
                  </a:cubicBezTo>
                  <a:cubicBezTo>
                    <a:pt x="697" y="1064"/>
                    <a:pt x="762" y="1053"/>
                    <a:pt x="826" y="1028"/>
                  </a:cubicBezTo>
                  <a:cubicBezTo>
                    <a:pt x="1271" y="852"/>
                    <a:pt x="1282" y="232"/>
                    <a:pt x="838" y="45"/>
                  </a:cubicBezTo>
                  <a:cubicBezTo>
                    <a:pt x="767" y="14"/>
                    <a:pt x="696" y="0"/>
                    <a:pt x="6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0" name="Google Shape;5090;p23"/>
            <p:cNvSpPr/>
            <p:nvPr/>
          </p:nvSpPr>
          <p:spPr>
            <a:xfrm>
              <a:off x="4699850" y="4003000"/>
              <a:ext cx="35000" cy="26575"/>
            </a:xfrm>
            <a:custGeom>
              <a:avLst/>
              <a:gdLst/>
              <a:ahLst/>
              <a:cxnLst/>
              <a:rect l="l" t="t" r="r" b="b"/>
              <a:pathLst>
                <a:path w="1400" h="1063" extrusionOk="0">
                  <a:moveTo>
                    <a:pt x="604" y="1"/>
                  </a:moveTo>
                  <a:cubicBezTo>
                    <a:pt x="403" y="1"/>
                    <a:pt x="212" y="117"/>
                    <a:pt x="117" y="315"/>
                  </a:cubicBezTo>
                  <a:cubicBezTo>
                    <a:pt x="0" y="584"/>
                    <a:pt x="129" y="888"/>
                    <a:pt x="398" y="1005"/>
                  </a:cubicBezTo>
                  <a:cubicBezTo>
                    <a:pt x="484" y="1045"/>
                    <a:pt x="565" y="1063"/>
                    <a:pt x="641" y="1063"/>
                  </a:cubicBezTo>
                  <a:cubicBezTo>
                    <a:pt x="1148" y="1063"/>
                    <a:pt x="1399" y="280"/>
                    <a:pt x="819" y="46"/>
                  </a:cubicBezTo>
                  <a:cubicBezTo>
                    <a:pt x="749" y="15"/>
                    <a:pt x="676" y="1"/>
                    <a:pt x="60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1" name="Google Shape;5091;p23"/>
            <p:cNvSpPr/>
            <p:nvPr/>
          </p:nvSpPr>
          <p:spPr>
            <a:xfrm>
              <a:off x="4699700" y="3953350"/>
              <a:ext cx="31175" cy="26375"/>
            </a:xfrm>
            <a:custGeom>
              <a:avLst/>
              <a:gdLst/>
              <a:ahLst/>
              <a:cxnLst/>
              <a:rect l="l" t="t" r="r" b="b"/>
              <a:pathLst>
                <a:path w="1247" h="1055" extrusionOk="0">
                  <a:moveTo>
                    <a:pt x="650" y="1"/>
                  </a:moveTo>
                  <a:cubicBezTo>
                    <a:pt x="451" y="1"/>
                    <a:pt x="252" y="109"/>
                    <a:pt x="159" y="324"/>
                  </a:cubicBezTo>
                  <a:cubicBezTo>
                    <a:pt x="1" y="689"/>
                    <a:pt x="292" y="1054"/>
                    <a:pt x="647" y="1054"/>
                  </a:cubicBezTo>
                  <a:cubicBezTo>
                    <a:pt x="713" y="1054"/>
                    <a:pt x="781" y="1042"/>
                    <a:pt x="849" y="1014"/>
                  </a:cubicBezTo>
                  <a:cubicBezTo>
                    <a:pt x="1118" y="909"/>
                    <a:pt x="1247" y="605"/>
                    <a:pt x="1141" y="336"/>
                  </a:cubicBezTo>
                  <a:cubicBezTo>
                    <a:pt x="1053" y="112"/>
                    <a:pt x="852" y="1"/>
                    <a:pt x="65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2" name="Google Shape;5092;p23"/>
            <p:cNvSpPr/>
            <p:nvPr/>
          </p:nvSpPr>
          <p:spPr>
            <a:xfrm>
              <a:off x="4665500" y="3917500"/>
              <a:ext cx="31150" cy="26475"/>
            </a:xfrm>
            <a:custGeom>
              <a:avLst/>
              <a:gdLst/>
              <a:ahLst/>
              <a:cxnLst/>
              <a:rect l="l" t="t" r="r" b="b"/>
              <a:pathLst>
                <a:path w="1246" h="1059" extrusionOk="0">
                  <a:moveTo>
                    <a:pt x="638" y="0"/>
                  </a:moveTo>
                  <a:cubicBezTo>
                    <a:pt x="289" y="0"/>
                    <a:pt x="1" y="360"/>
                    <a:pt x="146" y="728"/>
                  </a:cubicBezTo>
                  <a:cubicBezTo>
                    <a:pt x="235" y="948"/>
                    <a:pt x="438" y="1059"/>
                    <a:pt x="641" y="1059"/>
                  </a:cubicBezTo>
                  <a:cubicBezTo>
                    <a:pt x="839" y="1059"/>
                    <a:pt x="1036" y="954"/>
                    <a:pt x="1129" y="740"/>
                  </a:cubicBezTo>
                  <a:cubicBezTo>
                    <a:pt x="1246" y="471"/>
                    <a:pt x="1117" y="167"/>
                    <a:pt x="860" y="50"/>
                  </a:cubicBezTo>
                  <a:cubicBezTo>
                    <a:pt x="785" y="16"/>
                    <a:pt x="710" y="0"/>
                    <a:pt x="63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3" name="Google Shape;5093;p23"/>
            <p:cNvSpPr/>
            <p:nvPr/>
          </p:nvSpPr>
          <p:spPr>
            <a:xfrm>
              <a:off x="4615625" y="3916650"/>
              <a:ext cx="32075" cy="26600"/>
            </a:xfrm>
            <a:custGeom>
              <a:avLst/>
              <a:gdLst/>
              <a:ahLst/>
              <a:cxnLst/>
              <a:rect l="l" t="t" r="r" b="b"/>
              <a:pathLst>
                <a:path w="1283" h="1064" extrusionOk="0">
                  <a:moveTo>
                    <a:pt x="650" y="0"/>
                  </a:moveTo>
                  <a:cubicBezTo>
                    <a:pt x="585" y="0"/>
                    <a:pt x="520" y="12"/>
                    <a:pt x="456" y="37"/>
                  </a:cubicBezTo>
                  <a:cubicBezTo>
                    <a:pt x="12" y="213"/>
                    <a:pt x="0" y="833"/>
                    <a:pt x="433" y="1020"/>
                  </a:cubicBezTo>
                  <a:cubicBezTo>
                    <a:pt x="505" y="1050"/>
                    <a:pt x="576" y="1064"/>
                    <a:pt x="645" y="1064"/>
                  </a:cubicBezTo>
                  <a:cubicBezTo>
                    <a:pt x="1001" y="1064"/>
                    <a:pt x="1282" y="693"/>
                    <a:pt x="1135" y="330"/>
                  </a:cubicBezTo>
                  <a:cubicBezTo>
                    <a:pt x="1055" y="124"/>
                    <a:pt x="858" y="0"/>
                    <a:pt x="65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4" name="Google Shape;5094;p23"/>
            <p:cNvSpPr/>
            <p:nvPr/>
          </p:nvSpPr>
          <p:spPr>
            <a:xfrm>
              <a:off x="4579775" y="3950950"/>
              <a:ext cx="32075" cy="26400"/>
            </a:xfrm>
            <a:custGeom>
              <a:avLst/>
              <a:gdLst/>
              <a:ahLst/>
              <a:cxnLst/>
              <a:rect l="l" t="t" r="r" b="b"/>
              <a:pathLst>
                <a:path w="1283" h="1056" extrusionOk="0">
                  <a:moveTo>
                    <a:pt x="634" y="0"/>
                  </a:moveTo>
                  <a:cubicBezTo>
                    <a:pt x="434" y="0"/>
                    <a:pt x="245" y="116"/>
                    <a:pt x="159" y="315"/>
                  </a:cubicBezTo>
                  <a:cubicBezTo>
                    <a:pt x="0" y="681"/>
                    <a:pt x="278" y="1056"/>
                    <a:pt x="629" y="1056"/>
                  </a:cubicBezTo>
                  <a:cubicBezTo>
                    <a:pt x="693" y="1056"/>
                    <a:pt x="759" y="1044"/>
                    <a:pt x="826" y="1017"/>
                  </a:cubicBezTo>
                  <a:cubicBezTo>
                    <a:pt x="1270" y="841"/>
                    <a:pt x="1282" y="233"/>
                    <a:pt x="849" y="46"/>
                  </a:cubicBezTo>
                  <a:cubicBezTo>
                    <a:pt x="779" y="15"/>
                    <a:pt x="706" y="0"/>
                    <a:pt x="63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5" name="Google Shape;5095;p23"/>
            <p:cNvSpPr/>
            <p:nvPr/>
          </p:nvSpPr>
          <p:spPr>
            <a:xfrm>
              <a:off x="4579925" y="4000400"/>
              <a:ext cx="30875" cy="26350"/>
            </a:xfrm>
            <a:custGeom>
              <a:avLst/>
              <a:gdLst/>
              <a:ahLst/>
              <a:cxnLst/>
              <a:rect l="l" t="t" r="r" b="b"/>
              <a:pathLst>
                <a:path w="1235" h="1054" extrusionOk="0">
                  <a:moveTo>
                    <a:pt x="606" y="1"/>
                  </a:moveTo>
                  <a:cubicBezTo>
                    <a:pt x="538" y="1"/>
                    <a:pt x="468" y="15"/>
                    <a:pt x="399" y="45"/>
                  </a:cubicBezTo>
                  <a:cubicBezTo>
                    <a:pt x="130" y="150"/>
                    <a:pt x="1" y="454"/>
                    <a:pt x="106" y="723"/>
                  </a:cubicBezTo>
                  <a:cubicBezTo>
                    <a:pt x="195" y="943"/>
                    <a:pt x="398" y="1054"/>
                    <a:pt x="600" y="1054"/>
                  </a:cubicBezTo>
                  <a:cubicBezTo>
                    <a:pt x="796" y="1054"/>
                    <a:pt x="991" y="948"/>
                    <a:pt x="1077" y="735"/>
                  </a:cubicBezTo>
                  <a:cubicBezTo>
                    <a:pt x="1234" y="372"/>
                    <a:pt x="955" y="1"/>
                    <a:pt x="6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6" name="Google Shape;5096;p23"/>
            <p:cNvSpPr/>
            <p:nvPr/>
          </p:nvSpPr>
          <p:spPr>
            <a:xfrm>
              <a:off x="4576125" y="4050725"/>
              <a:ext cx="17875" cy="13400"/>
            </a:xfrm>
            <a:custGeom>
              <a:avLst/>
              <a:gdLst/>
              <a:ahLst/>
              <a:cxnLst/>
              <a:rect l="l" t="t" r="r" b="b"/>
              <a:pathLst>
                <a:path w="715" h="536" extrusionOk="0">
                  <a:moveTo>
                    <a:pt x="356" y="0"/>
                  </a:moveTo>
                  <a:cubicBezTo>
                    <a:pt x="287" y="0"/>
                    <a:pt x="217" y="26"/>
                    <a:pt x="165" y="79"/>
                  </a:cubicBezTo>
                  <a:cubicBezTo>
                    <a:pt x="1" y="243"/>
                    <a:pt x="118" y="535"/>
                    <a:pt x="352" y="535"/>
                  </a:cubicBezTo>
                  <a:cubicBezTo>
                    <a:pt x="597" y="535"/>
                    <a:pt x="714" y="243"/>
                    <a:pt x="539" y="79"/>
                  </a:cubicBezTo>
                  <a:cubicBezTo>
                    <a:pt x="492" y="26"/>
                    <a:pt x="425" y="0"/>
                    <a:pt x="35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7" name="Google Shape;5097;p23"/>
            <p:cNvSpPr/>
            <p:nvPr/>
          </p:nvSpPr>
          <p:spPr>
            <a:xfrm>
              <a:off x="4646625" y="4080700"/>
              <a:ext cx="15525" cy="13250"/>
            </a:xfrm>
            <a:custGeom>
              <a:avLst/>
              <a:gdLst/>
              <a:ahLst/>
              <a:cxnLst/>
              <a:rect l="l" t="t" r="r" b="b"/>
              <a:pathLst>
                <a:path w="621" h="530" extrusionOk="0">
                  <a:moveTo>
                    <a:pt x="268" y="1"/>
                  </a:moveTo>
                  <a:cubicBezTo>
                    <a:pt x="137" y="1"/>
                    <a:pt x="12" y="105"/>
                    <a:pt x="12" y="261"/>
                  </a:cubicBezTo>
                  <a:cubicBezTo>
                    <a:pt x="0" y="401"/>
                    <a:pt x="117" y="530"/>
                    <a:pt x="269" y="530"/>
                  </a:cubicBezTo>
                  <a:cubicBezTo>
                    <a:pt x="503" y="530"/>
                    <a:pt x="620" y="249"/>
                    <a:pt x="456" y="85"/>
                  </a:cubicBezTo>
                  <a:cubicBezTo>
                    <a:pt x="402" y="27"/>
                    <a:pt x="334" y="1"/>
                    <a:pt x="26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8" name="Google Shape;5098;p23"/>
            <p:cNvSpPr/>
            <p:nvPr/>
          </p:nvSpPr>
          <p:spPr>
            <a:xfrm>
              <a:off x="4714175" y="4053575"/>
              <a:ext cx="17575" cy="13400"/>
            </a:xfrm>
            <a:custGeom>
              <a:avLst/>
              <a:gdLst/>
              <a:ahLst/>
              <a:cxnLst/>
              <a:rect l="l" t="t" r="r" b="b"/>
              <a:pathLst>
                <a:path w="703" h="536" extrusionOk="0">
                  <a:moveTo>
                    <a:pt x="363" y="0"/>
                  </a:moveTo>
                  <a:cubicBezTo>
                    <a:pt x="118" y="0"/>
                    <a:pt x="1" y="281"/>
                    <a:pt x="164" y="456"/>
                  </a:cubicBezTo>
                  <a:cubicBezTo>
                    <a:pt x="217" y="509"/>
                    <a:pt x="284" y="535"/>
                    <a:pt x="352" y="535"/>
                  </a:cubicBezTo>
                  <a:cubicBezTo>
                    <a:pt x="419" y="535"/>
                    <a:pt x="486" y="509"/>
                    <a:pt x="539" y="456"/>
                  </a:cubicBezTo>
                  <a:cubicBezTo>
                    <a:pt x="703" y="293"/>
                    <a:pt x="597" y="12"/>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9" name="Google Shape;5099;p23"/>
            <p:cNvSpPr/>
            <p:nvPr/>
          </p:nvSpPr>
          <p:spPr>
            <a:xfrm>
              <a:off x="4744300" y="3985475"/>
              <a:ext cx="15525" cy="13150"/>
            </a:xfrm>
            <a:custGeom>
              <a:avLst/>
              <a:gdLst/>
              <a:ahLst/>
              <a:cxnLst/>
              <a:rect l="l" t="t" r="r" b="b"/>
              <a:pathLst>
                <a:path w="621" h="526" extrusionOk="0">
                  <a:moveTo>
                    <a:pt x="346" y="0"/>
                  </a:moveTo>
                  <a:cubicBezTo>
                    <a:pt x="283" y="0"/>
                    <a:pt x="219" y="21"/>
                    <a:pt x="165" y="68"/>
                  </a:cubicBezTo>
                  <a:cubicBezTo>
                    <a:pt x="1" y="232"/>
                    <a:pt x="106" y="525"/>
                    <a:pt x="340" y="525"/>
                  </a:cubicBezTo>
                  <a:cubicBezTo>
                    <a:pt x="347" y="525"/>
                    <a:pt x="354" y="526"/>
                    <a:pt x="361" y="526"/>
                  </a:cubicBezTo>
                  <a:cubicBezTo>
                    <a:pt x="503" y="526"/>
                    <a:pt x="610" y="412"/>
                    <a:pt x="621" y="267"/>
                  </a:cubicBezTo>
                  <a:cubicBezTo>
                    <a:pt x="621" y="106"/>
                    <a:pt x="487" y="0"/>
                    <a:pt x="3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0" name="Google Shape;5100;p23"/>
            <p:cNvSpPr/>
            <p:nvPr/>
          </p:nvSpPr>
          <p:spPr>
            <a:xfrm>
              <a:off x="4718575" y="3916100"/>
              <a:ext cx="14650" cy="13275"/>
            </a:xfrm>
            <a:custGeom>
              <a:avLst/>
              <a:gdLst/>
              <a:ahLst/>
              <a:cxnLst/>
              <a:rect l="l" t="t" r="r" b="b"/>
              <a:pathLst>
                <a:path w="586" h="531" extrusionOk="0">
                  <a:moveTo>
                    <a:pt x="288" y="1"/>
                  </a:moveTo>
                  <a:cubicBezTo>
                    <a:pt x="220" y="1"/>
                    <a:pt x="152" y="24"/>
                    <a:pt x="105" y="71"/>
                  </a:cubicBezTo>
                  <a:cubicBezTo>
                    <a:pt x="0" y="176"/>
                    <a:pt x="0" y="340"/>
                    <a:pt x="105" y="445"/>
                  </a:cubicBezTo>
                  <a:cubicBezTo>
                    <a:pt x="155" y="501"/>
                    <a:pt x="227" y="530"/>
                    <a:pt x="300" y="530"/>
                  </a:cubicBezTo>
                  <a:cubicBezTo>
                    <a:pt x="365" y="530"/>
                    <a:pt x="430" y="507"/>
                    <a:pt x="480" y="457"/>
                  </a:cubicBezTo>
                  <a:cubicBezTo>
                    <a:pt x="585" y="352"/>
                    <a:pt x="585" y="176"/>
                    <a:pt x="480" y="71"/>
                  </a:cubicBezTo>
                  <a:cubicBezTo>
                    <a:pt x="427" y="24"/>
                    <a:pt x="357" y="1"/>
                    <a:pt x="2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1" name="Google Shape;5101;p23"/>
            <p:cNvSpPr/>
            <p:nvPr/>
          </p:nvSpPr>
          <p:spPr>
            <a:xfrm>
              <a:off x="4650725" y="3886275"/>
              <a:ext cx="13325" cy="13175"/>
            </a:xfrm>
            <a:custGeom>
              <a:avLst/>
              <a:gdLst/>
              <a:ahLst/>
              <a:cxnLst/>
              <a:rect l="l" t="t" r="r" b="b"/>
              <a:pathLst>
                <a:path w="533" h="527" extrusionOk="0">
                  <a:moveTo>
                    <a:pt x="265" y="0"/>
                  </a:moveTo>
                  <a:cubicBezTo>
                    <a:pt x="136" y="0"/>
                    <a:pt x="6" y="85"/>
                    <a:pt x="0" y="258"/>
                  </a:cubicBezTo>
                  <a:cubicBezTo>
                    <a:pt x="0" y="436"/>
                    <a:pt x="136" y="527"/>
                    <a:pt x="270" y="527"/>
                  </a:cubicBezTo>
                  <a:cubicBezTo>
                    <a:pt x="399" y="527"/>
                    <a:pt x="526" y="442"/>
                    <a:pt x="526" y="269"/>
                  </a:cubicBezTo>
                  <a:cubicBezTo>
                    <a:pt x="532" y="91"/>
                    <a:pt x="399" y="0"/>
                    <a:pt x="26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2" name="Google Shape;5102;p23"/>
            <p:cNvSpPr/>
            <p:nvPr/>
          </p:nvSpPr>
          <p:spPr>
            <a:xfrm>
              <a:off x="4578775" y="3913475"/>
              <a:ext cx="17850" cy="13175"/>
            </a:xfrm>
            <a:custGeom>
              <a:avLst/>
              <a:gdLst/>
              <a:ahLst/>
              <a:cxnLst/>
              <a:rect l="l" t="t" r="r" b="b"/>
              <a:pathLst>
                <a:path w="714" h="527" extrusionOk="0">
                  <a:moveTo>
                    <a:pt x="358" y="0"/>
                  </a:moveTo>
                  <a:cubicBezTo>
                    <a:pt x="290" y="0"/>
                    <a:pt x="222" y="24"/>
                    <a:pt x="176" y="71"/>
                  </a:cubicBezTo>
                  <a:cubicBezTo>
                    <a:pt x="0" y="246"/>
                    <a:pt x="117" y="527"/>
                    <a:pt x="351" y="527"/>
                  </a:cubicBezTo>
                  <a:cubicBezTo>
                    <a:pt x="597" y="527"/>
                    <a:pt x="714" y="246"/>
                    <a:pt x="550" y="71"/>
                  </a:cubicBezTo>
                  <a:cubicBezTo>
                    <a:pt x="497" y="24"/>
                    <a:pt x="427" y="0"/>
                    <a:pt x="35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3" name="Google Shape;5103;p23"/>
            <p:cNvSpPr/>
            <p:nvPr/>
          </p:nvSpPr>
          <p:spPr>
            <a:xfrm>
              <a:off x="4550975" y="3981600"/>
              <a:ext cx="15525" cy="13075"/>
            </a:xfrm>
            <a:custGeom>
              <a:avLst/>
              <a:gdLst/>
              <a:ahLst/>
              <a:cxnLst/>
              <a:rect l="l" t="t" r="r" b="b"/>
              <a:pathLst>
                <a:path w="621" h="523" extrusionOk="0">
                  <a:moveTo>
                    <a:pt x="261" y="0"/>
                  </a:moveTo>
                  <a:cubicBezTo>
                    <a:pt x="119" y="0"/>
                    <a:pt x="12" y="114"/>
                    <a:pt x="1" y="259"/>
                  </a:cubicBezTo>
                  <a:cubicBezTo>
                    <a:pt x="1" y="417"/>
                    <a:pt x="130" y="522"/>
                    <a:pt x="264" y="522"/>
                  </a:cubicBezTo>
                  <a:cubicBezTo>
                    <a:pt x="328" y="522"/>
                    <a:pt x="392" y="498"/>
                    <a:pt x="445" y="446"/>
                  </a:cubicBezTo>
                  <a:cubicBezTo>
                    <a:pt x="621" y="282"/>
                    <a:pt x="504" y="1"/>
                    <a:pt x="281" y="1"/>
                  </a:cubicBezTo>
                  <a:cubicBezTo>
                    <a:pt x="274" y="1"/>
                    <a:pt x="267" y="0"/>
                    <a:pt x="2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4" name="Google Shape;5104;p23"/>
            <p:cNvSpPr/>
            <p:nvPr/>
          </p:nvSpPr>
          <p:spPr>
            <a:xfrm>
              <a:off x="4591925" y="4099050"/>
              <a:ext cx="23175" cy="19750"/>
            </a:xfrm>
            <a:custGeom>
              <a:avLst/>
              <a:gdLst/>
              <a:ahLst/>
              <a:cxnLst/>
              <a:rect l="l" t="t" r="r" b="b"/>
              <a:pathLst>
                <a:path w="927" h="790" extrusionOk="0">
                  <a:moveTo>
                    <a:pt x="447" y="0"/>
                  </a:moveTo>
                  <a:cubicBezTo>
                    <a:pt x="299" y="0"/>
                    <a:pt x="151" y="79"/>
                    <a:pt x="82" y="240"/>
                  </a:cubicBezTo>
                  <a:cubicBezTo>
                    <a:pt x="0" y="439"/>
                    <a:pt x="82" y="661"/>
                    <a:pt x="293" y="755"/>
                  </a:cubicBezTo>
                  <a:cubicBezTo>
                    <a:pt x="346" y="778"/>
                    <a:pt x="399" y="789"/>
                    <a:pt x="451" y="789"/>
                  </a:cubicBezTo>
                  <a:cubicBezTo>
                    <a:pt x="709" y="789"/>
                    <a:pt x="927" y="525"/>
                    <a:pt x="819" y="252"/>
                  </a:cubicBezTo>
                  <a:cubicBezTo>
                    <a:pt x="754" y="85"/>
                    <a:pt x="601" y="0"/>
                    <a:pt x="4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5" name="Google Shape;5105;p23"/>
            <p:cNvSpPr/>
            <p:nvPr/>
          </p:nvSpPr>
          <p:spPr>
            <a:xfrm>
              <a:off x="4690725" y="4100975"/>
              <a:ext cx="24075" cy="19875"/>
            </a:xfrm>
            <a:custGeom>
              <a:avLst/>
              <a:gdLst/>
              <a:ahLst/>
              <a:cxnLst/>
              <a:rect l="l" t="t" r="r" b="b"/>
              <a:pathLst>
                <a:path w="963" h="795" extrusionOk="0">
                  <a:moveTo>
                    <a:pt x="476" y="0"/>
                  </a:moveTo>
                  <a:cubicBezTo>
                    <a:pt x="218" y="0"/>
                    <a:pt x="1" y="265"/>
                    <a:pt x="108" y="538"/>
                  </a:cubicBezTo>
                  <a:cubicBezTo>
                    <a:pt x="172" y="702"/>
                    <a:pt x="328" y="795"/>
                    <a:pt x="488" y="795"/>
                  </a:cubicBezTo>
                  <a:cubicBezTo>
                    <a:pt x="533" y="795"/>
                    <a:pt x="579" y="787"/>
                    <a:pt x="623" y="772"/>
                  </a:cubicBezTo>
                  <a:cubicBezTo>
                    <a:pt x="950" y="631"/>
                    <a:pt x="962" y="175"/>
                    <a:pt x="635" y="34"/>
                  </a:cubicBezTo>
                  <a:cubicBezTo>
                    <a:pt x="582" y="11"/>
                    <a:pt x="528"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6" name="Google Shape;5106;p23"/>
            <p:cNvSpPr/>
            <p:nvPr/>
          </p:nvSpPr>
          <p:spPr>
            <a:xfrm>
              <a:off x="4762725" y="4032100"/>
              <a:ext cx="24075" cy="20075"/>
            </a:xfrm>
            <a:custGeom>
              <a:avLst/>
              <a:gdLst/>
              <a:ahLst/>
              <a:cxnLst/>
              <a:rect l="l" t="t" r="r" b="b"/>
              <a:pathLst>
                <a:path w="963" h="803" extrusionOk="0">
                  <a:moveTo>
                    <a:pt x="477" y="1"/>
                  </a:moveTo>
                  <a:cubicBezTo>
                    <a:pt x="429" y="1"/>
                    <a:pt x="379" y="9"/>
                    <a:pt x="328" y="29"/>
                  </a:cubicBezTo>
                  <a:cubicBezTo>
                    <a:pt x="1" y="157"/>
                    <a:pt x="1" y="625"/>
                    <a:pt x="317" y="766"/>
                  </a:cubicBezTo>
                  <a:cubicBezTo>
                    <a:pt x="369" y="790"/>
                    <a:pt x="425" y="802"/>
                    <a:pt x="479" y="802"/>
                  </a:cubicBezTo>
                  <a:cubicBezTo>
                    <a:pt x="630" y="802"/>
                    <a:pt x="774" y="713"/>
                    <a:pt x="843" y="567"/>
                  </a:cubicBezTo>
                  <a:cubicBezTo>
                    <a:pt x="963" y="288"/>
                    <a:pt x="752" y="1"/>
                    <a:pt x="47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7" name="Google Shape;5107;p23"/>
            <p:cNvSpPr/>
            <p:nvPr/>
          </p:nvSpPr>
          <p:spPr>
            <a:xfrm>
              <a:off x="4764700" y="3933175"/>
              <a:ext cx="23200" cy="19825"/>
            </a:xfrm>
            <a:custGeom>
              <a:avLst/>
              <a:gdLst/>
              <a:ahLst/>
              <a:cxnLst/>
              <a:rect l="l" t="t" r="r" b="b"/>
              <a:pathLst>
                <a:path w="928" h="793" extrusionOk="0">
                  <a:moveTo>
                    <a:pt x="476" y="0"/>
                  </a:moveTo>
                  <a:cubicBezTo>
                    <a:pt x="332" y="0"/>
                    <a:pt x="189" y="76"/>
                    <a:pt x="121" y="230"/>
                  </a:cubicBezTo>
                  <a:cubicBezTo>
                    <a:pt x="0" y="511"/>
                    <a:pt x="216" y="793"/>
                    <a:pt x="487" y="793"/>
                  </a:cubicBezTo>
                  <a:cubicBezTo>
                    <a:pt x="531" y="793"/>
                    <a:pt x="577" y="785"/>
                    <a:pt x="624" y="768"/>
                  </a:cubicBezTo>
                  <a:cubicBezTo>
                    <a:pt x="823" y="686"/>
                    <a:pt x="928" y="452"/>
                    <a:pt x="846" y="254"/>
                  </a:cubicBezTo>
                  <a:cubicBezTo>
                    <a:pt x="780" y="85"/>
                    <a:pt x="627"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8" name="Google Shape;5108;p23"/>
            <p:cNvSpPr/>
            <p:nvPr/>
          </p:nvSpPr>
          <p:spPr>
            <a:xfrm>
              <a:off x="4695475" y="3861625"/>
              <a:ext cx="23400" cy="19850"/>
            </a:xfrm>
            <a:custGeom>
              <a:avLst/>
              <a:gdLst/>
              <a:ahLst/>
              <a:cxnLst/>
              <a:rect l="l" t="t" r="r" b="b"/>
              <a:pathLst>
                <a:path w="936" h="794" extrusionOk="0">
                  <a:moveTo>
                    <a:pt x="474" y="0"/>
                  </a:moveTo>
                  <a:cubicBezTo>
                    <a:pt x="213" y="0"/>
                    <a:pt x="1" y="271"/>
                    <a:pt x="117" y="542"/>
                  </a:cubicBezTo>
                  <a:cubicBezTo>
                    <a:pt x="182" y="708"/>
                    <a:pt x="336" y="793"/>
                    <a:pt x="489" y="793"/>
                  </a:cubicBezTo>
                  <a:cubicBezTo>
                    <a:pt x="637" y="793"/>
                    <a:pt x="785" y="714"/>
                    <a:pt x="854" y="553"/>
                  </a:cubicBezTo>
                  <a:cubicBezTo>
                    <a:pt x="936" y="355"/>
                    <a:pt x="842" y="121"/>
                    <a:pt x="643" y="39"/>
                  </a:cubicBezTo>
                  <a:cubicBezTo>
                    <a:pt x="587" y="12"/>
                    <a:pt x="529" y="0"/>
                    <a:pt x="4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9" name="Google Shape;5109;p23"/>
            <p:cNvSpPr/>
            <p:nvPr/>
          </p:nvSpPr>
          <p:spPr>
            <a:xfrm>
              <a:off x="4596025" y="3859500"/>
              <a:ext cx="24050" cy="19750"/>
            </a:xfrm>
            <a:custGeom>
              <a:avLst/>
              <a:gdLst/>
              <a:ahLst/>
              <a:cxnLst/>
              <a:rect l="l" t="t" r="r" b="b"/>
              <a:pathLst>
                <a:path w="962" h="790" extrusionOk="0">
                  <a:moveTo>
                    <a:pt x="488" y="1"/>
                  </a:moveTo>
                  <a:cubicBezTo>
                    <a:pt x="438" y="1"/>
                    <a:pt x="388" y="10"/>
                    <a:pt x="340" y="30"/>
                  </a:cubicBezTo>
                  <a:cubicBezTo>
                    <a:pt x="0" y="159"/>
                    <a:pt x="0" y="615"/>
                    <a:pt x="316" y="755"/>
                  </a:cubicBezTo>
                  <a:cubicBezTo>
                    <a:pt x="371" y="779"/>
                    <a:pt x="426" y="790"/>
                    <a:pt x="480" y="790"/>
                  </a:cubicBezTo>
                  <a:cubicBezTo>
                    <a:pt x="744" y="790"/>
                    <a:pt x="961" y="525"/>
                    <a:pt x="854" y="252"/>
                  </a:cubicBezTo>
                  <a:cubicBezTo>
                    <a:pt x="792" y="93"/>
                    <a:pt x="643" y="1"/>
                    <a:pt x="4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0" name="Google Shape;5110;p23"/>
            <p:cNvSpPr/>
            <p:nvPr/>
          </p:nvSpPr>
          <p:spPr>
            <a:xfrm>
              <a:off x="4524025" y="3928050"/>
              <a:ext cx="24050" cy="19800"/>
            </a:xfrm>
            <a:custGeom>
              <a:avLst/>
              <a:gdLst/>
              <a:ahLst/>
              <a:cxnLst/>
              <a:rect l="l" t="t" r="r" b="b"/>
              <a:pathLst>
                <a:path w="962" h="792" extrusionOk="0">
                  <a:moveTo>
                    <a:pt x="483" y="1"/>
                  </a:moveTo>
                  <a:cubicBezTo>
                    <a:pt x="333" y="1"/>
                    <a:pt x="188" y="90"/>
                    <a:pt x="119" y="236"/>
                  </a:cubicBezTo>
                  <a:cubicBezTo>
                    <a:pt x="0" y="514"/>
                    <a:pt x="209" y="791"/>
                    <a:pt x="475" y="791"/>
                  </a:cubicBezTo>
                  <a:cubicBezTo>
                    <a:pt x="523" y="791"/>
                    <a:pt x="572" y="782"/>
                    <a:pt x="622" y="763"/>
                  </a:cubicBezTo>
                  <a:cubicBezTo>
                    <a:pt x="950" y="634"/>
                    <a:pt x="962" y="178"/>
                    <a:pt x="646" y="37"/>
                  </a:cubicBezTo>
                  <a:cubicBezTo>
                    <a:pt x="593" y="13"/>
                    <a:pt x="538" y="1"/>
                    <a:pt x="4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1" name="Google Shape;5111;p23"/>
            <p:cNvSpPr/>
            <p:nvPr/>
          </p:nvSpPr>
          <p:spPr>
            <a:xfrm>
              <a:off x="4518550" y="4027375"/>
              <a:ext cx="26900" cy="20350"/>
            </a:xfrm>
            <a:custGeom>
              <a:avLst/>
              <a:gdLst/>
              <a:ahLst/>
              <a:cxnLst/>
              <a:rect l="l" t="t" r="r" b="b"/>
              <a:pathLst>
                <a:path w="1076" h="814" extrusionOk="0">
                  <a:moveTo>
                    <a:pt x="627" y="1"/>
                  </a:moveTo>
                  <a:cubicBezTo>
                    <a:pt x="577" y="1"/>
                    <a:pt x="527" y="10"/>
                    <a:pt x="479" y="30"/>
                  </a:cubicBezTo>
                  <a:cubicBezTo>
                    <a:pt x="0" y="183"/>
                    <a:pt x="186" y="814"/>
                    <a:pt x="581" y="814"/>
                  </a:cubicBezTo>
                  <a:cubicBezTo>
                    <a:pt x="640" y="814"/>
                    <a:pt x="704" y="799"/>
                    <a:pt x="771" y="767"/>
                  </a:cubicBezTo>
                  <a:cubicBezTo>
                    <a:pt x="970" y="685"/>
                    <a:pt x="1075" y="451"/>
                    <a:pt x="993" y="253"/>
                  </a:cubicBezTo>
                  <a:cubicBezTo>
                    <a:pt x="931" y="93"/>
                    <a:pt x="782" y="1"/>
                    <a:pt x="6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2" name="Google Shape;5112;p23"/>
            <p:cNvSpPr/>
            <p:nvPr/>
          </p:nvSpPr>
          <p:spPr>
            <a:xfrm>
              <a:off x="4534300" y="4098975"/>
              <a:ext cx="7350" cy="6675"/>
            </a:xfrm>
            <a:custGeom>
              <a:avLst/>
              <a:gdLst/>
              <a:ahLst/>
              <a:cxnLst/>
              <a:rect l="l" t="t" r="r" b="b"/>
              <a:pathLst>
                <a:path w="294" h="267" extrusionOk="0">
                  <a:moveTo>
                    <a:pt x="148" y="0"/>
                  </a:moveTo>
                  <a:cubicBezTo>
                    <a:pt x="115" y="0"/>
                    <a:pt x="83" y="15"/>
                    <a:pt x="59" y="44"/>
                  </a:cubicBezTo>
                  <a:cubicBezTo>
                    <a:pt x="1" y="91"/>
                    <a:pt x="1" y="173"/>
                    <a:pt x="59" y="231"/>
                  </a:cubicBezTo>
                  <a:cubicBezTo>
                    <a:pt x="83" y="255"/>
                    <a:pt x="115" y="267"/>
                    <a:pt x="148" y="267"/>
                  </a:cubicBezTo>
                  <a:cubicBezTo>
                    <a:pt x="182" y="267"/>
                    <a:pt x="217" y="255"/>
                    <a:pt x="246" y="231"/>
                  </a:cubicBezTo>
                  <a:cubicBezTo>
                    <a:pt x="293" y="173"/>
                    <a:pt x="293" y="91"/>
                    <a:pt x="246" y="44"/>
                  </a:cubicBezTo>
                  <a:cubicBezTo>
                    <a:pt x="217" y="15"/>
                    <a:pt x="182" y="0"/>
                    <a:pt x="14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3" name="Google Shape;5113;p23"/>
            <p:cNvSpPr/>
            <p:nvPr/>
          </p:nvSpPr>
          <p:spPr>
            <a:xfrm>
              <a:off x="4648675" y="4148825"/>
              <a:ext cx="7825" cy="6575"/>
            </a:xfrm>
            <a:custGeom>
              <a:avLst/>
              <a:gdLst/>
              <a:ahLst/>
              <a:cxnLst/>
              <a:rect l="l" t="t" r="r" b="b"/>
              <a:pathLst>
                <a:path w="313" h="263" extrusionOk="0">
                  <a:moveTo>
                    <a:pt x="141" y="1"/>
                  </a:moveTo>
                  <a:cubicBezTo>
                    <a:pt x="70" y="1"/>
                    <a:pt x="0" y="53"/>
                    <a:pt x="0" y="133"/>
                  </a:cubicBezTo>
                  <a:cubicBezTo>
                    <a:pt x="0" y="203"/>
                    <a:pt x="59" y="261"/>
                    <a:pt x="129" y="261"/>
                  </a:cubicBezTo>
                  <a:cubicBezTo>
                    <a:pt x="134" y="262"/>
                    <a:pt x="138" y="262"/>
                    <a:pt x="143" y="262"/>
                  </a:cubicBezTo>
                  <a:cubicBezTo>
                    <a:pt x="262" y="262"/>
                    <a:pt x="313" y="118"/>
                    <a:pt x="234" y="39"/>
                  </a:cubicBezTo>
                  <a:cubicBezTo>
                    <a:pt x="208" y="13"/>
                    <a:pt x="174"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4" name="Google Shape;5114;p23"/>
            <p:cNvSpPr/>
            <p:nvPr/>
          </p:nvSpPr>
          <p:spPr>
            <a:xfrm>
              <a:off x="4764475" y="4103875"/>
              <a:ext cx="7925" cy="6425"/>
            </a:xfrm>
            <a:custGeom>
              <a:avLst/>
              <a:gdLst/>
              <a:ahLst/>
              <a:cxnLst/>
              <a:rect l="l" t="t" r="r" b="b"/>
              <a:pathLst>
                <a:path w="317" h="257" extrusionOk="0">
                  <a:moveTo>
                    <a:pt x="146" y="0"/>
                  </a:moveTo>
                  <a:cubicBezTo>
                    <a:pt x="112" y="0"/>
                    <a:pt x="77" y="12"/>
                    <a:pt x="48" y="35"/>
                  </a:cubicBezTo>
                  <a:cubicBezTo>
                    <a:pt x="1" y="82"/>
                    <a:pt x="1" y="176"/>
                    <a:pt x="48" y="223"/>
                  </a:cubicBezTo>
                  <a:cubicBezTo>
                    <a:pt x="74" y="246"/>
                    <a:pt x="103" y="256"/>
                    <a:pt x="131" y="256"/>
                  </a:cubicBezTo>
                  <a:cubicBezTo>
                    <a:pt x="229" y="256"/>
                    <a:pt x="317" y="135"/>
                    <a:pt x="235" y="35"/>
                  </a:cubicBezTo>
                  <a:cubicBezTo>
                    <a:pt x="212" y="12"/>
                    <a:pt x="179" y="0"/>
                    <a:pt x="1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5" name="Google Shape;5115;p23"/>
            <p:cNvSpPr/>
            <p:nvPr/>
          </p:nvSpPr>
          <p:spPr>
            <a:xfrm>
              <a:off x="4813125" y="3990075"/>
              <a:ext cx="9000" cy="6775"/>
            </a:xfrm>
            <a:custGeom>
              <a:avLst/>
              <a:gdLst/>
              <a:ahLst/>
              <a:cxnLst/>
              <a:rect l="l" t="t" r="r" b="b"/>
              <a:pathLst>
                <a:path w="360" h="271" extrusionOk="0">
                  <a:moveTo>
                    <a:pt x="175" y="0"/>
                  </a:moveTo>
                  <a:cubicBezTo>
                    <a:pt x="1" y="0"/>
                    <a:pt x="4" y="271"/>
                    <a:pt x="185" y="271"/>
                  </a:cubicBezTo>
                  <a:cubicBezTo>
                    <a:pt x="188" y="271"/>
                    <a:pt x="192" y="271"/>
                    <a:pt x="196" y="271"/>
                  </a:cubicBezTo>
                  <a:cubicBezTo>
                    <a:pt x="360" y="247"/>
                    <a:pt x="360" y="13"/>
                    <a:pt x="196" y="1"/>
                  </a:cubicBezTo>
                  <a:cubicBezTo>
                    <a:pt x="189" y="1"/>
                    <a:pt x="181" y="0"/>
                    <a:pt x="1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6" name="Google Shape;5116;p23"/>
            <p:cNvSpPr/>
            <p:nvPr/>
          </p:nvSpPr>
          <p:spPr>
            <a:xfrm>
              <a:off x="4768150" y="3874575"/>
              <a:ext cx="8350" cy="6625"/>
            </a:xfrm>
            <a:custGeom>
              <a:avLst/>
              <a:gdLst/>
              <a:ahLst/>
              <a:cxnLst/>
              <a:rect l="l" t="t" r="r" b="b"/>
              <a:pathLst>
                <a:path w="334" h="265" extrusionOk="0">
                  <a:moveTo>
                    <a:pt x="189" y="0"/>
                  </a:moveTo>
                  <a:cubicBezTo>
                    <a:pt x="155" y="0"/>
                    <a:pt x="123" y="12"/>
                    <a:pt x="100" y="35"/>
                  </a:cubicBezTo>
                  <a:cubicBezTo>
                    <a:pt x="0" y="126"/>
                    <a:pt x="89" y="264"/>
                    <a:pt x="194" y="264"/>
                  </a:cubicBezTo>
                  <a:cubicBezTo>
                    <a:pt x="225" y="264"/>
                    <a:pt x="257" y="252"/>
                    <a:pt x="287" y="223"/>
                  </a:cubicBezTo>
                  <a:cubicBezTo>
                    <a:pt x="334" y="176"/>
                    <a:pt x="334" y="82"/>
                    <a:pt x="287" y="35"/>
                  </a:cubicBezTo>
                  <a:cubicBezTo>
                    <a:pt x="258" y="12"/>
                    <a:pt x="222" y="0"/>
                    <a:pt x="18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7" name="Google Shape;5117;p23"/>
            <p:cNvSpPr/>
            <p:nvPr/>
          </p:nvSpPr>
          <p:spPr>
            <a:xfrm>
              <a:off x="4654225" y="3824550"/>
              <a:ext cx="7925" cy="6750"/>
            </a:xfrm>
            <a:custGeom>
              <a:avLst/>
              <a:gdLst/>
              <a:ahLst/>
              <a:cxnLst/>
              <a:rect l="l" t="t" r="r" b="b"/>
              <a:pathLst>
                <a:path w="317" h="270" extrusionOk="0">
                  <a:moveTo>
                    <a:pt x="188" y="1"/>
                  </a:moveTo>
                  <a:cubicBezTo>
                    <a:pt x="59" y="1"/>
                    <a:pt x="0" y="141"/>
                    <a:pt x="82" y="223"/>
                  </a:cubicBezTo>
                  <a:cubicBezTo>
                    <a:pt x="110" y="255"/>
                    <a:pt x="147" y="269"/>
                    <a:pt x="183" y="269"/>
                  </a:cubicBezTo>
                  <a:cubicBezTo>
                    <a:pt x="251" y="269"/>
                    <a:pt x="316" y="218"/>
                    <a:pt x="316" y="141"/>
                  </a:cubicBezTo>
                  <a:cubicBezTo>
                    <a:pt x="316" y="59"/>
                    <a:pt x="258" y="1"/>
                    <a:pt x="1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8" name="Google Shape;5118;p23"/>
            <p:cNvSpPr/>
            <p:nvPr/>
          </p:nvSpPr>
          <p:spPr>
            <a:xfrm>
              <a:off x="4538975" y="3869900"/>
              <a:ext cx="8000" cy="6425"/>
            </a:xfrm>
            <a:custGeom>
              <a:avLst/>
              <a:gdLst/>
              <a:ahLst/>
              <a:cxnLst/>
              <a:rect l="l" t="t" r="r" b="b"/>
              <a:pathLst>
                <a:path w="320" h="257" extrusionOk="0">
                  <a:moveTo>
                    <a:pt x="147" y="0"/>
                  </a:moveTo>
                  <a:cubicBezTo>
                    <a:pt x="112" y="0"/>
                    <a:pt x="77" y="12"/>
                    <a:pt x="48" y="35"/>
                  </a:cubicBezTo>
                  <a:cubicBezTo>
                    <a:pt x="1" y="82"/>
                    <a:pt x="1" y="176"/>
                    <a:pt x="48" y="222"/>
                  </a:cubicBezTo>
                  <a:cubicBezTo>
                    <a:pt x="77" y="246"/>
                    <a:pt x="107" y="256"/>
                    <a:pt x="136" y="256"/>
                  </a:cubicBezTo>
                  <a:cubicBezTo>
                    <a:pt x="237" y="256"/>
                    <a:pt x="319" y="135"/>
                    <a:pt x="247" y="35"/>
                  </a:cubicBezTo>
                  <a:cubicBezTo>
                    <a:pt x="217" y="12"/>
                    <a:pt x="182" y="0"/>
                    <a:pt x="1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9" name="Google Shape;5119;p23"/>
            <p:cNvSpPr/>
            <p:nvPr/>
          </p:nvSpPr>
          <p:spPr>
            <a:xfrm>
              <a:off x="4489275" y="3983375"/>
              <a:ext cx="7625" cy="6750"/>
            </a:xfrm>
            <a:custGeom>
              <a:avLst/>
              <a:gdLst/>
              <a:ahLst/>
              <a:cxnLst/>
              <a:rect l="l" t="t" r="r" b="b"/>
              <a:pathLst>
                <a:path w="305" h="270" extrusionOk="0">
                  <a:moveTo>
                    <a:pt x="141" y="0"/>
                  </a:moveTo>
                  <a:cubicBezTo>
                    <a:pt x="59" y="0"/>
                    <a:pt x="0" y="59"/>
                    <a:pt x="0" y="129"/>
                  </a:cubicBezTo>
                  <a:cubicBezTo>
                    <a:pt x="0" y="211"/>
                    <a:pt x="69" y="270"/>
                    <a:pt x="138" y="270"/>
                  </a:cubicBezTo>
                  <a:cubicBezTo>
                    <a:pt x="168" y="270"/>
                    <a:pt x="198" y="259"/>
                    <a:pt x="222" y="234"/>
                  </a:cubicBezTo>
                  <a:cubicBezTo>
                    <a:pt x="304" y="152"/>
                    <a:pt x="257" y="12"/>
                    <a:pt x="14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0" name="Google Shape;5120;p23"/>
            <p:cNvSpPr/>
            <p:nvPr/>
          </p:nvSpPr>
          <p:spPr>
            <a:xfrm>
              <a:off x="4568875" y="4161675"/>
              <a:ext cx="16050" cy="13150"/>
            </a:xfrm>
            <a:custGeom>
              <a:avLst/>
              <a:gdLst/>
              <a:ahLst/>
              <a:cxnLst/>
              <a:rect l="l" t="t" r="r" b="b"/>
              <a:pathLst>
                <a:path w="642" h="526" extrusionOk="0">
                  <a:moveTo>
                    <a:pt x="316" y="0"/>
                  </a:moveTo>
                  <a:cubicBezTo>
                    <a:pt x="215" y="0"/>
                    <a:pt x="123" y="63"/>
                    <a:pt x="80" y="157"/>
                  </a:cubicBezTo>
                  <a:cubicBezTo>
                    <a:pt x="0" y="337"/>
                    <a:pt x="142" y="525"/>
                    <a:pt x="324" y="525"/>
                  </a:cubicBezTo>
                  <a:cubicBezTo>
                    <a:pt x="355" y="525"/>
                    <a:pt x="387" y="520"/>
                    <a:pt x="419" y="508"/>
                  </a:cubicBezTo>
                  <a:cubicBezTo>
                    <a:pt x="630" y="426"/>
                    <a:pt x="642" y="122"/>
                    <a:pt x="431" y="28"/>
                  </a:cubicBezTo>
                  <a:cubicBezTo>
                    <a:pt x="393" y="9"/>
                    <a:pt x="354" y="0"/>
                    <a:pt x="31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1" name="Google Shape;5121;p23"/>
            <p:cNvSpPr/>
            <p:nvPr/>
          </p:nvSpPr>
          <p:spPr>
            <a:xfrm>
              <a:off x="4717900" y="4164275"/>
              <a:ext cx="16200" cy="13700"/>
            </a:xfrm>
            <a:custGeom>
              <a:avLst/>
              <a:gdLst/>
              <a:ahLst/>
              <a:cxnLst/>
              <a:rect l="l" t="t" r="r" b="b"/>
              <a:pathLst>
                <a:path w="648" h="548" extrusionOk="0">
                  <a:moveTo>
                    <a:pt x="351" y="1"/>
                  </a:moveTo>
                  <a:cubicBezTo>
                    <a:pt x="179" y="1"/>
                    <a:pt x="1" y="164"/>
                    <a:pt x="97" y="380"/>
                  </a:cubicBezTo>
                  <a:cubicBezTo>
                    <a:pt x="144" y="482"/>
                    <a:pt x="248" y="547"/>
                    <a:pt x="359" y="547"/>
                  </a:cubicBezTo>
                  <a:cubicBezTo>
                    <a:pt x="389" y="547"/>
                    <a:pt x="419" y="542"/>
                    <a:pt x="448" y="533"/>
                  </a:cubicBezTo>
                  <a:cubicBezTo>
                    <a:pt x="577" y="474"/>
                    <a:pt x="647" y="322"/>
                    <a:pt x="589" y="182"/>
                  </a:cubicBezTo>
                  <a:cubicBezTo>
                    <a:pt x="546" y="54"/>
                    <a:pt x="450" y="1"/>
                    <a:pt x="35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2" name="Google Shape;5122;p23"/>
            <p:cNvSpPr/>
            <p:nvPr/>
          </p:nvSpPr>
          <p:spPr>
            <a:xfrm>
              <a:off x="4826200" y="4061625"/>
              <a:ext cx="16050" cy="13250"/>
            </a:xfrm>
            <a:custGeom>
              <a:avLst/>
              <a:gdLst/>
              <a:ahLst/>
              <a:cxnLst/>
              <a:rect l="l" t="t" r="r" b="b"/>
              <a:pathLst>
                <a:path w="642" h="530" extrusionOk="0">
                  <a:moveTo>
                    <a:pt x="325" y="0"/>
                  </a:moveTo>
                  <a:cubicBezTo>
                    <a:pt x="296" y="0"/>
                    <a:pt x="265" y="5"/>
                    <a:pt x="234" y="17"/>
                  </a:cubicBezTo>
                  <a:cubicBezTo>
                    <a:pt x="12" y="99"/>
                    <a:pt x="0" y="415"/>
                    <a:pt x="223" y="509"/>
                  </a:cubicBezTo>
                  <a:cubicBezTo>
                    <a:pt x="254" y="523"/>
                    <a:pt x="287" y="530"/>
                    <a:pt x="319" y="530"/>
                  </a:cubicBezTo>
                  <a:cubicBezTo>
                    <a:pt x="420" y="530"/>
                    <a:pt x="518" y="466"/>
                    <a:pt x="562" y="368"/>
                  </a:cubicBezTo>
                  <a:cubicBezTo>
                    <a:pt x="642" y="188"/>
                    <a:pt x="500" y="0"/>
                    <a:pt x="3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3" name="Google Shape;5123;p23"/>
            <p:cNvSpPr/>
            <p:nvPr/>
          </p:nvSpPr>
          <p:spPr>
            <a:xfrm>
              <a:off x="4829200" y="3912775"/>
              <a:ext cx="15450" cy="13250"/>
            </a:xfrm>
            <a:custGeom>
              <a:avLst/>
              <a:gdLst/>
              <a:ahLst/>
              <a:cxnLst/>
              <a:rect l="l" t="t" r="r" b="b"/>
              <a:pathLst>
                <a:path w="618" h="530" extrusionOk="0">
                  <a:moveTo>
                    <a:pt x="321" y="0"/>
                  </a:moveTo>
                  <a:cubicBezTo>
                    <a:pt x="223" y="0"/>
                    <a:pt x="126" y="53"/>
                    <a:pt x="79" y="157"/>
                  </a:cubicBezTo>
                  <a:cubicBezTo>
                    <a:pt x="1" y="343"/>
                    <a:pt x="145" y="530"/>
                    <a:pt x="317" y="530"/>
                  </a:cubicBezTo>
                  <a:cubicBezTo>
                    <a:pt x="350" y="530"/>
                    <a:pt x="385" y="523"/>
                    <a:pt x="419" y="508"/>
                  </a:cubicBezTo>
                  <a:cubicBezTo>
                    <a:pt x="559" y="449"/>
                    <a:pt x="617" y="297"/>
                    <a:pt x="571" y="169"/>
                  </a:cubicBezTo>
                  <a:cubicBezTo>
                    <a:pt x="523" y="56"/>
                    <a:pt x="422" y="0"/>
                    <a:pt x="32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4" name="Google Shape;5124;p23"/>
            <p:cNvSpPr/>
            <p:nvPr/>
          </p:nvSpPr>
          <p:spPr>
            <a:xfrm>
              <a:off x="4725875" y="3805400"/>
              <a:ext cx="16075" cy="13150"/>
            </a:xfrm>
            <a:custGeom>
              <a:avLst/>
              <a:gdLst/>
              <a:ahLst/>
              <a:cxnLst/>
              <a:rect l="l" t="t" r="r" b="b"/>
              <a:pathLst>
                <a:path w="643" h="526" extrusionOk="0">
                  <a:moveTo>
                    <a:pt x="318" y="1"/>
                  </a:moveTo>
                  <a:cubicBezTo>
                    <a:pt x="287" y="1"/>
                    <a:pt x="255" y="6"/>
                    <a:pt x="223" y="18"/>
                  </a:cubicBezTo>
                  <a:cubicBezTo>
                    <a:pt x="1" y="100"/>
                    <a:pt x="1" y="404"/>
                    <a:pt x="211" y="509"/>
                  </a:cubicBezTo>
                  <a:cubicBezTo>
                    <a:pt x="244" y="520"/>
                    <a:pt x="277" y="525"/>
                    <a:pt x="309" y="525"/>
                  </a:cubicBezTo>
                  <a:cubicBezTo>
                    <a:pt x="417" y="525"/>
                    <a:pt x="517" y="468"/>
                    <a:pt x="562" y="369"/>
                  </a:cubicBezTo>
                  <a:cubicBezTo>
                    <a:pt x="642" y="189"/>
                    <a:pt x="500" y="1"/>
                    <a:pt x="31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5" name="Google Shape;5125;p23"/>
            <p:cNvSpPr/>
            <p:nvPr/>
          </p:nvSpPr>
          <p:spPr>
            <a:xfrm>
              <a:off x="4576425" y="3802400"/>
              <a:ext cx="16025" cy="13375"/>
            </a:xfrm>
            <a:custGeom>
              <a:avLst/>
              <a:gdLst/>
              <a:ahLst/>
              <a:cxnLst/>
              <a:rect l="l" t="t" r="r" b="b"/>
              <a:pathLst>
                <a:path w="641" h="535" extrusionOk="0">
                  <a:moveTo>
                    <a:pt x="319" y="0"/>
                  </a:moveTo>
                  <a:cubicBezTo>
                    <a:pt x="287" y="0"/>
                    <a:pt x="254" y="7"/>
                    <a:pt x="223" y="21"/>
                  </a:cubicBezTo>
                  <a:cubicBezTo>
                    <a:pt x="0" y="103"/>
                    <a:pt x="0" y="419"/>
                    <a:pt x="211" y="512"/>
                  </a:cubicBezTo>
                  <a:cubicBezTo>
                    <a:pt x="247" y="528"/>
                    <a:pt x="283" y="534"/>
                    <a:pt x="317" y="534"/>
                  </a:cubicBezTo>
                  <a:cubicBezTo>
                    <a:pt x="497" y="534"/>
                    <a:pt x="641" y="348"/>
                    <a:pt x="562" y="161"/>
                  </a:cubicBezTo>
                  <a:cubicBezTo>
                    <a:pt x="518" y="64"/>
                    <a:pt x="42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6" name="Google Shape;5126;p23"/>
            <p:cNvSpPr/>
            <p:nvPr/>
          </p:nvSpPr>
          <p:spPr>
            <a:xfrm>
              <a:off x="4468250" y="3905300"/>
              <a:ext cx="16075" cy="13300"/>
            </a:xfrm>
            <a:custGeom>
              <a:avLst/>
              <a:gdLst/>
              <a:ahLst/>
              <a:cxnLst/>
              <a:rect l="l" t="t" r="r" b="b"/>
              <a:pathLst>
                <a:path w="643" h="532" extrusionOk="0">
                  <a:moveTo>
                    <a:pt x="327" y="1"/>
                  </a:moveTo>
                  <a:cubicBezTo>
                    <a:pt x="225" y="1"/>
                    <a:pt x="124" y="60"/>
                    <a:pt x="81" y="164"/>
                  </a:cubicBezTo>
                  <a:cubicBezTo>
                    <a:pt x="1" y="343"/>
                    <a:pt x="143" y="532"/>
                    <a:pt x="324" y="532"/>
                  </a:cubicBezTo>
                  <a:cubicBezTo>
                    <a:pt x="355" y="532"/>
                    <a:pt x="388" y="526"/>
                    <a:pt x="420" y="514"/>
                  </a:cubicBezTo>
                  <a:cubicBezTo>
                    <a:pt x="642" y="433"/>
                    <a:pt x="642" y="117"/>
                    <a:pt x="432" y="23"/>
                  </a:cubicBezTo>
                  <a:cubicBezTo>
                    <a:pt x="398" y="8"/>
                    <a:pt x="362" y="1"/>
                    <a:pt x="3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7" name="Google Shape;5127;p23"/>
            <p:cNvSpPr/>
            <p:nvPr/>
          </p:nvSpPr>
          <p:spPr>
            <a:xfrm>
              <a:off x="4465875" y="4053875"/>
              <a:ext cx="17800" cy="13525"/>
            </a:xfrm>
            <a:custGeom>
              <a:avLst/>
              <a:gdLst/>
              <a:ahLst/>
              <a:cxnLst/>
              <a:rect l="l" t="t" r="r" b="b"/>
              <a:pathLst>
                <a:path w="712" h="541" extrusionOk="0">
                  <a:moveTo>
                    <a:pt x="341" y="1"/>
                  </a:moveTo>
                  <a:cubicBezTo>
                    <a:pt x="300" y="1"/>
                    <a:pt x="257" y="11"/>
                    <a:pt x="211" y="35"/>
                  </a:cubicBezTo>
                  <a:cubicBezTo>
                    <a:pt x="70" y="82"/>
                    <a:pt x="0" y="234"/>
                    <a:pt x="59" y="374"/>
                  </a:cubicBezTo>
                  <a:cubicBezTo>
                    <a:pt x="96" y="476"/>
                    <a:pt x="198" y="541"/>
                    <a:pt x="309" y="541"/>
                  </a:cubicBezTo>
                  <a:cubicBezTo>
                    <a:pt x="338" y="541"/>
                    <a:pt x="368" y="536"/>
                    <a:pt x="398" y="526"/>
                  </a:cubicBezTo>
                  <a:cubicBezTo>
                    <a:pt x="711" y="425"/>
                    <a:pt x="597" y="1"/>
                    <a:pt x="3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8" name="Google Shape;5128;p23"/>
            <p:cNvSpPr/>
            <p:nvPr/>
          </p:nvSpPr>
          <p:spPr>
            <a:xfrm>
              <a:off x="4486175" y="4143950"/>
              <a:ext cx="8375" cy="6500"/>
            </a:xfrm>
            <a:custGeom>
              <a:avLst/>
              <a:gdLst/>
              <a:ahLst/>
              <a:cxnLst/>
              <a:rect l="l" t="t" r="r" b="b"/>
              <a:pathLst>
                <a:path w="335" h="260" extrusionOk="0">
                  <a:moveTo>
                    <a:pt x="190" y="0"/>
                  </a:moveTo>
                  <a:cubicBezTo>
                    <a:pt x="156" y="0"/>
                    <a:pt x="124" y="12"/>
                    <a:pt x="101" y="35"/>
                  </a:cubicBezTo>
                  <a:cubicBezTo>
                    <a:pt x="1" y="126"/>
                    <a:pt x="91" y="259"/>
                    <a:pt x="197" y="259"/>
                  </a:cubicBezTo>
                  <a:cubicBezTo>
                    <a:pt x="228" y="259"/>
                    <a:pt x="259" y="248"/>
                    <a:pt x="288" y="222"/>
                  </a:cubicBezTo>
                  <a:cubicBezTo>
                    <a:pt x="335" y="176"/>
                    <a:pt x="335" y="82"/>
                    <a:pt x="288" y="35"/>
                  </a:cubicBezTo>
                  <a:cubicBezTo>
                    <a:pt x="259" y="12"/>
                    <a:pt x="224" y="0"/>
                    <a:pt x="19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9" name="Google Shape;5129;p23"/>
            <p:cNvSpPr/>
            <p:nvPr/>
          </p:nvSpPr>
          <p:spPr>
            <a:xfrm>
              <a:off x="4647500" y="4213575"/>
              <a:ext cx="7625" cy="6725"/>
            </a:xfrm>
            <a:custGeom>
              <a:avLst/>
              <a:gdLst/>
              <a:ahLst/>
              <a:cxnLst/>
              <a:rect l="l" t="t" r="r" b="b"/>
              <a:pathLst>
                <a:path w="305" h="269" extrusionOk="0">
                  <a:moveTo>
                    <a:pt x="127" y="0"/>
                  </a:moveTo>
                  <a:cubicBezTo>
                    <a:pt x="62" y="0"/>
                    <a:pt x="0" y="55"/>
                    <a:pt x="0" y="140"/>
                  </a:cubicBezTo>
                  <a:cubicBezTo>
                    <a:pt x="0" y="210"/>
                    <a:pt x="59" y="269"/>
                    <a:pt x="129" y="269"/>
                  </a:cubicBezTo>
                  <a:cubicBezTo>
                    <a:pt x="246" y="269"/>
                    <a:pt x="304" y="128"/>
                    <a:pt x="223" y="46"/>
                  </a:cubicBezTo>
                  <a:cubicBezTo>
                    <a:pt x="195" y="15"/>
                    <a:pt x="160" y="0"/>
                    <a:pt x="1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0" name="Google Shape;5130;p23"/>
            <p:cNvSpPr/>
            <p:nvPr/>
          </p:nvSpPr>
          <p:spPr>
            <a:xfrm>
              <a:off x="4809525" y="4150450"/>
              <a:ext cx="7925" cy="6350"/>
            </a:xfrm>
            <a:custGeom>
              <a:avLst/>
              <a:gdLst/>
              <a:ahLst/>
              <a:cxnLst/>
              <a:rect l="l" t="t" r="r" b="b"/>
              <a:pathLst>
                <a:path w="317" h="254" extrusionOk="0">
                  <a:moveTo>
                    <a:pt x="145" y="0"/>
                  </a:moveTo>
                  <a:cubicBezTo>
                    <a:pt x="112" y="0"/>
                    <a:pt x="77" y="15"/>
                    <a:pt x="47" y="44"/>
                  </a:cubicBezTo>
                  <a:cubicBezTo>
                    <a:pt x="1" y="91"/>
                    <a:pt x="1" y="173"/>
                    <a:pt x="47" y="231"/>
                  </a:cubicBezTo>
                  <a:lnTo>
                    <a:pt x="47" y="220"/>
                  </a:lnTo>
                  <a:cubicBezTo>
                    <a:pt x="74" y="244"/>
                    <a:pt x="103" y="254"/>
                    <a:pt x="132" y="254"/>
                  </a:cubicBezTo>
                  <a:cubicBezTo>
                    <a:pt x="229" y="254"/>
                    <a:pt x="316" y="135"/>
                    <a:pt x="235" y="44"/>
                  </a:cubicBezTo>
                  <a:cubicBezTo>
                    <a:pt x="211" y="15"/>
                    <a:pt x="179" y="0"/>
                    <a:pt x="14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1" name="Google Shape;5131;p23"/>
            <p:cNvSpPr/>
            <p:nvPr/>
          </p:nvSpPr>
          <p:spPr>
            <a:xfrm>
              <a:off x="4878850" y="3991475"/>
              <a:ext cx="7825" cy="6550"/>
            </a:xfrm>
            <a:custGeom>
              <a:avLst/>
              <a:gdLst/>
              <a:ahLst/>
              <a:cxnLst/>
              <a:rect l="l" t="t" r="r" b="b"/>
              <a:pathLst>
                <a:path w="313" h="262" extrusionOk="0">
                  <a:moveTo>
                    <a:pt x="180" y="1"/>
                  </a:moveTo>
                  <a:cubicBezTo>
                    <a:pt x="147" y="1"/>
                    <a:pt x="112" y="13"/>
                    <a:pt x="82" y="39"/>
                  </a:cubicBezTo>
                  <a:cubicBezTo>
                    <a:pt x="0" y="121"/>
                    <a:pt x="59" y="261"/>
                    <a:pt x="176" y="261"/>
                  </a:cubicBezTo>
                  <a:cubicBezTo>
                    <a:pt x="246" y="261"/>
                    <a:pt x="304" y="203"/>
                    <a:pt x="304" y="133"/>
                  </a:cubicBezTo>
                  <a:cubicBezTo>
                    <a:pt x="312" y="53"/>
                    <a:pt x="250" y="1"/>
                    <a:pt x="18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2" name="Google Shape;5132;p23"/>
            <p:cNvSpPr/>
            <p:nvPr/>
          </p:nvSpPr>
          <p:spPr>
            <a:xfrm>
              <a:off x="4816250" y="3829600"/>
              <a:ext cx="7050" cy="6675"/>
            </a:xfrm>
            <a:custGeom>
              <a:avLst/>
              <a:gdLst/>
              <a:ahLst/>
              <a:cxnLst/>
              <a:rect l="l" t="t" r="r" b="b"/>
              <a:pathLst>
                <a:path w="282" h="267" extrusionOk="0">
                  <a:moveTo>
                    <a:pt x="141" y="1"/>
                  </a:moveTo>
                  <a:cubicBezTo>
                    <a:pt x="106" y="1"/>
                    <a:pt x="71" y="15"/>
                    <a:pt x="47" y="44"/>
                  </a:cubicBezTo>
                  <a:cubicBezTo>
                    <a:pt x="1" y="91"/>
                    <a:pt x="1" y="173"/>
                    <a:pt x="47" y="232"/>
                  </a:cubicBezTo>
                  <a:cubicBezTo>
                    <a:pt x="71" y="255"/>
                    <a:pt x="106" y="267"/>
                    <a:pt x="141" y="267"/>
                  </a:cubicBezTo>
                  <a:cubicBezTo>
                    <a:pt x="176" y="267"/>
                    <a:pt x="211" y="255"/>
                    <a:pt x="235" y="232"/>
                  </a:cubicBezTo>
                  <a:cubicBezTo>
                    <a:pt x="281" y="173"/>
                    <a:pt x="281" y="91"/>
                    <a:pt x="235" y="44"/>
                  </a:cubicBezTo>
                  <a:cubicBezTo>
                    <a:pt x="211" y="15"/>
                    <a:pt x="176"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3" name="Google Shape;5133;p23"/>
            <p:cNvSpPr/>
            <p:nvPr/>
          </p:nvSpPr>
          <p:spPr>
            <a:xfrm>
              <a:off x="4656550" y="3760275"/>
              <a:ext cx="7050" cy="6625"/>
            </a:xfrm>
            <a:custGeom>
              <a:avLst/>
              <a:gdLst/>
              <a:ahLst/>
              <a:cxnLst/>
              <a:rect l="l" t="t" r="r" b="b"/>
              <a:pathLst>
                <a:path w="282" h="265" extrusionOk="0">
                  <a:moveTo>
                    <a:pt x="141" y="1"/>
                  </a:moveTo>
                  <a:cubicBezTo>
                    <a:pt x="80" y="1"/>
                    <a:pt x="19" y="39"/>
                    <a:pt x="13" y="115"/>
                  </a:cubicBezTo>
                  <a:cubicBezTo>
                    <a:pt x="1" y="214"/>
                    <a:pt x="71" y="264"/>
                    <a:pt x="141" y="264"/>
                  </a:cubicBezTo>
                  <a:cubicBezTo>
                    <a:pt x="212" y="264"/>
                    <a:pt x="282" y="214"/>
                    <a:pt x="270" y="115"/>
                  </a:cubicBezTo>
                  <a:cubicBezTo>
                    <a:pt x="264" y="39"/>
                    <a:pt x="203"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4" name="Google Shape;5134;p23"/>
            <p:cNvSpPr/>
            <p:nvPr/>
          </p:nvSpPr>
          <p:spPr>
            <a:xfrm>
              <a:off x="4494250" y="3823300"/>
              <a:ext cx="7025" cy="6625"/>
            </a:xfrm>
            <a:custGeom>
              <a:avLst/>
              <a:gdLst/>
              <a:ahLst/>
              <a:cxnLst/>
              <a:rect l="l" t="t" r="r" b="b"/>
              <a:pathLst>
                <a:path w="281" h="265" extrusionOk="0">
                  <a:moveTo>
                    <a:pt x="135" y="1"/>
                  </a:moveTo>
                  <a:cubicBezTo>
                    <a:pt x="65" y="1"/>
                    <a:pt x="0" y="53"/>
                    <a:pt x="0" y="133"/>
                  </a:cubicBezTo>
                  <a:cubicBezTo>
                    <a:pt x="0" y="212"/>
                    <a:pt x="65" y="264"/>
                    <a:pt x="135" y="264"/>
                  </a:cubicBezTo>
                  <a:cubicBezTo>
                    <a:pt x="169" y="264"/>
                    <a:pt x="204" y="253"/>
                    <a:pt x="234" y="226"/>
                  </a:cubicBezTo>
                  <a:cubicBezTo>
                    <a:pt x="281" y="168"/>
                    <a:pt x="281" y="86"/>
                    <a:pt x="234" y="39"/>
                  </a:cubicBezTo>
                  <a:cubicBezTo>
                    <a:pt x="204" y="13"/>
                    <a:pt x="169" y="1"/>
                    <a:pt x="13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5" name="Google Shape;5135;p23"/>
            <p:cNvSpPr/>
            <p:nvPr/>
          </p:nvSpPr>
          <p:spPr>
            <a:xfrm>
              <a:off x="4424050" y="3982200"/>
              <a:ext cx="6750" cy="6525"/>
            </a:xfrm>
            <a:custGeom>
              <a:avLst/>
              <a:gdLst/>
              <a:ahLst/>
              <a:cxnLst/>
              <a:rect l="l" t="t" r="r" b="b"/>
              <a:pathLst>
                <a:path w="270" h="261" extrusionOk="0">
                  <a:moveTo>
                    <a:pt x="141" y="1"/>
                  </a:moveTo>
                  <a:cubicBezTo>
                    <a:pt x="70" y="1"/>
                    <a:pt x="0" y="59"/>
                    <a:pt x="12" y="129"/>
                  </a:cubicBezTo>
                  <a:cubicBezTo>
                    <a:pt x="6" y="217"/>
                    <a:pt x="70" y="261"/>
                    <a:pt x="136" y="261"/>
                  </a:cubicBezTo>
                  <a:cubicBezTo>
                    <a:pt x="202" y="261"/>
                    <a:pt x="269" y="217"/>
                    <a:pt x="269" y="129"/>
                  </a:cubicBezTo>
                  <a:cubicBezTo>
                    <a:pt x="269" y="59"/>
                    <a:pt x="211"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6" name="Google Shape;5136;p23"/>
            <p:cNvSpPr/>
            <p:nvPr/>
          </p:nvSpPr>
          <p:spPr>
            <a:xfrm>
              <a:off x="4933475" y="1756875"/>
              <a:ext cx="26125" cy="20575"/>
            </a:xfrm>
            <a:custGeom>
              <a:avLst/>
              <a:gdLst/>
              <a:ahLst/>
              <a:cxnLst/>
              <a:rect l="l" t="t" r="r" b="b"/>
              <a:pathLst>
                <a:path w="1045" h="823" extrusionOk="0">
                  <a:moveTo>
                    <a:pt x="594" y="0"/>
                  </a:moveTo>
                  <a:cubicBezTo>
                    <a:pt x="490" y="0"/>
                    <a:pt x="388" y="38"/>
                    <a:pt x="307" y="113"/>
                  </a:cubicBezTo>
                  <a:cubicBezTo>
                    <a:pt x="0" y="402"/>
                    <a:pt x="271" y="823"/>
                    <a:pt x="594" y="823"/>
                  </a:cubicBezTo>
                  <a:cubicBezTo>
                    <a:pt x="690" y="823"/>
                    <a:pt x="790" y="786"/>
                    <a:pt x="880" y="698"/>
                  </a:cubicBezTo>
                  <a:cubicBezTo>
                    <a:pt x="1033" y="546"/>
                    <a:pt x="1044" y="288"/>
                    <a:pt x="892" y="124"/>
                  </a:cubicBezTo>
                  <a:cubicBezTo>
                    <a:pt x="809" y="41"/>
                    <a:pt x="701" y="0"/>
                    <a:pt x="59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7" name="Google Shape;5137;p23"/>
            <p:cNvSpPr/>
            <p:nvPr/>
          </p:nvSpPr>
          <p:spPr>
            <a:xfrm>
              <a:off x="4975950" y="1757625"/>
              <a:ext cx="22550" cy="20300"/>
            </a:xfrm>
            <a:custGeom>
              <a:avLst/>
              <a:gdLst/>
              <a:ahLst/>
              <a:cxnLst/>
              <a:rect l="l" t="t" r="r" b="b"/>
              <a:pathLst>
                <a:path w="902" h="812" extrusionOk="0">
                  <a:moveTo>
                    <a:pt x="447" y="1"/>
                  </a:moveTo>
                  <a:cubicBezTo>
                    <a:pt x="347" y="1"/>
                    <a:pt x="249" y="39"/>
                    <a:pt x="176" y="118"/>
                  </a:cubicBezTo>
                  <a:cubicBezTo>
                    <a:pt x="12" y="270"/>
                    <a:pt x="0" y="527"/>
                    <a:pt x="164" y="691"/>
                  </a:cubicBezTo>
                  <a:cubicBezTo>
                    <a:pt x="243" y="770"/>
                    <a:pt x="350" y="811"/>
                    <a:pt x="458" y="811"/>
                  </a:cubicBezTo>
                  <a:cubicBezTo>
                    <a:pt x="558" y="811"/>
                    <a:pt x="659" y="776"/>
                    <a:pt x="737" y="703"/>
                  </a:cubicBezTo>
                  <a:cubicBezTo>
                    <a:pt x="901" y="539"/>
                    <a:pt x="901" y="282"/>
                    <a:pt x="749" y="130"/>
                  </a:cubicBezTo>
                  <a:cubicBezTo>
                    <a:pt x="664" y="45"/>
                    <a:pt x="554" y="1"/>
                    <a:pt x="44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8" name="Google Shape;5138;p23"/>
            <p:cNvSpPr/>
            <p:nvPr/>
          </p:nvSpPr>
          <p:spPr>
            <a:xfrm>
              <a:off x="4977800" y="1718825"/>
              <a:ext cx="21575" cy="20400"/>
            </a:xfrm>
            <a:custGeom>
              <a:avLst/>
              <a:gdLst/>
              <a:ahLst/>
              <a:cxnLst/>
              <a:rect l="l" t="t" r="r" b="b"/>
              <a:pathLst>
                <a:path w="863" h="816" extrusionOk="0">
                  <a:moveTo>
                    <a:pt x="412" y="0"/>
                  </a:moveTo>
                  <a:cubicBezTo>
                    <a:pt x="205" y="0"/>
                    <a:pt x="8" y="154"/>
                    <a:pt x="8" y="395"/>
                  </a:cubicBezTo>
                  <a:cubicBezTo>
                    <a:pt x="0" y="644"/>
                    <a:pt x="202" y="815"/>
                    <a:pt x="416" y="815"/>
                  </a:cubicBezTo>
                  <a:cubicBezTo>
                    <a:pt x="514" y="815"/>
                    <a:pt x="614" y="780"/>
                    <a:pt x="699" y="699"/>
                  </a:cubicBezTo>
                  <a:cubicBezTo>
                    <a:pt x="851" y="547"/>
                    <a:pt x="862" y="289"/>
                    <a:pt x="710" y="126"/>
                  </a:cubicBezTo>
                  <a:cubicBezTo>
                    <a:pt x="624" y="39"/>
                    <a:pt x="517" y="0"/>
                    <a:pt x="4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9" name="Google Shape;5139;p23"/>
            <p:cNvSpPr/>
            <p:nvPr/>
          </p:nvSpPr>
          <p:spPr>
            <a:xfrm>
              <a:off x="4935575" y="1717975"/>
              <a:ext cx="27150" cy="20375"/>
            </a:xfrm>
            <a:custGeom>
              <a:avLst/>
              <a:gdLst/>
              <a:ahLst/>
              <a:cxnLst/>
              <a:rect l="l" t="t" r="r" b="b"/>
              <a:pathLst>
                <a:path w="1086" h="815" extrusionOk="0">
                  <a:moveTo>
                    <a:pt x="544" y="0"/>
                  </a:moveTo>
                  <a:cubicBezTo>
                    <a:pt x="442" y="0"/>
                    <a:pt x="339" y="38"/>
                    <a:pt x="258" y="113"/>
                  </a:cubicBezTo>
                  <a:cubicBezTo>
                    <a:pt x="1" y="370"/>
                    <a:pt x="176" y="803"/>
                    <a:pt x="539" y="815"/>
                  </a:cubicBezTo>
                  <a:cubicBezTo>
                    <a:pt x="544" y="815"/>
                    <a:pt x="548" y="815"/>
                    <a:pt x="553" y="815"/>
                  </a:cubicBezTo>
                  <a:cubicBezTo>
                    <a:pt x="895" y="815"/>
                    <a:pt x="1086" y="390"/>
                    <a:pt x="832" y="124"/>
                  </a:cubicBezTo>
                  <a:cubicBezTo>
                    <a:pt x="754" y="41"/>
                    <a:pt x="649" y="0"/>
                    <a:pt x="54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0" name="Google Shape;5140;p23"/>
            <p:cNvSpPr/>
            <p:nvPr/>
          </p:nvSpPr>
          <p:spPr>
            <a:xfrm>
              <a:off x="4932425" y="1787150"/>
              <a:ext cx="27175" cy="22275"/>
            </a:xfrm>
            <a:custGeom>
              <a:avLst/>
              <a:gdLst/>
              <a:ahLst/>
              <a:cxnLst/>
              <a:rect l="l" t="t" r="r" b="b"/>
              <a:pathLst>
                <a:path w="1087" h="891" extrusionOk="0">
                  <a:moveTo>
                    <a:pt x="541" y="1"/>
                  </a:moveTo>
                  <a:cubicBezTo>
                    <a:pt x="368" y="1"/>
                    <a:pt x="208" y="97"/>
                    <a:pt x="139" y="271"/>
                  </a:cubicBezTo>
                  <a:cubicBezTo>
                    <a:pt x="1" y="576"/>
                    <a:pt x="237" y="890"/>
                    <a:pt x="538" y="890"/>
                  </a:cubicBezTo>
                  <a:cubicBezTo>
                    <a:pt x="595" y="890"/>
                    <a:pt x="653" y="879"/>
                    <a:pt x="712" y="855"/>
                  </a:cubicBezTo>
                  <a:cubicBezTo>
                    <a:pt x="1075" y="715"/>
                    <a:pt x="1086" y="189"/>
                    <a:pt x="724" y="37"/>
                  </a:cubicBezTo>
                  <a:cubicBezTo>
                    <a:pt x="663" y="12"/>
                    <a:pt x="601" y="1"/>
                    <a:pt x="54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1" name="Google Shape;5141;p23"/>
            <p:cNvSpPr/>
            <p:nvPr/>
          </p:nvSpPr>
          <p:spPr>
            <a:xfrm>
              <a:off x="4975350" y="1787775"/>
              <a:ext cx="26600" cy="22050"/>
            </a:xfrm>
            <a:custGeom>
              <a:avLst/>
              <a:gdLst/>
              <a:ahLst/>
              <a:cxnLst/>
              <a:rect l="l" t="t" r="r" b="b"/>
              <a:pathLst>
                <a:path w="1064" h="882" extrusionOk="0">
                  <a:moveTo>
                    <a:pt x="526" y="1"/>
                  </a:moveTo>
                  <a:cubicBezTo>
                    <a:pt x="468" y="1"/>
                    <a:pt x="410" y="12"/>
                    <a:pt x="352" y="35"/>
                  </a:cubicBezTo>
                  <a:cubicBezTo>
                    <a:pt x="118" y="117"/>
                    <a:pt x="1" y="386"/>
                    <a:pt x="95" y="620"/>
                  </a:cubicBezTo>
                  <a:lnTo>
                    <a:pt x="106" y="608"/>
                  </a:lnTo>
                  <a:cubicBezTo>
                    <a:pt x="187" y="800"/>
                    <a:pt x="345" y="881"/>
                    <a:pt x="504" y="881"/>
                  </a:cubicBezTo>
                  <a:cubicBezTo>
                    <a:pt x="782" y="881"/>
                    <a:pt x="1064" y="631"/>
                    <a:pt x="937" y="281"/>
                  </a:cubicBezTo>
                  <a:cubicBezTo>
                    <a:pt x="866" y="104"/>
                    <a:pt x="703" y="1"/>
                    <a:pt x="52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2" name="Google Shape;5142;p23"/>
            <p:cNvSpPr/>
            <p:nvPr/>
          </p:nvSpPr>
          <p:spPr>
            <a:xfrm>
              <a:off x="5005775" y="1758775"/>
              <a:ext cx="26350" cy="22425"/>
            </a:xfrm>
            <a:custGeom>
              <a:avLst/>
              <a:gdLst/>
              <a:ahLst/>
              <a:cxnLst/>
              <a:rect l="l" t="t" r="r" b="b"/>
              <a:pathLst>
                <a:path w="1054" h="897" extrusionOk="0">
                  <a:moveTo>
                    <a:pt x="517" y="0"/>
                  </a:moveTo>
                  <a:cubicBezTo>
                    <a:pt x="349" y="0"/>
                    <a:pt x="181" y="91"/>
                    <a:pt x="106" y="271"/>
                  </a:cubicBezTo>
                  <a:cubicBezTo>
                    <a:pt x="1" y="493"/>
                    <a:pt x="106" y="762"/>
                    <a:pt x="340" y="856"/>
                  </a:cubicBezTo>
                  <a:cubicBezTo>
                    <a:pt x="401" y="883"/>
                    <a:pt x="463" y="896"/>
                    <a:pt x="523" y="896"/>
                  </a:cubicBezTo>
                  <a:cubicBezTo>
                    <a:pt x="815" y="896"/>
                    <a:pt x="1053" y="593"/>
                    <a:pt x="937" y="282"/>
                  </a:cubicBezTo>
                  <a:cubicBezTo>
                    <a:pt x="860" y="94"/>
                    <a:pt x="688" y="0"/>
                    <a:pt x="5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3" name="Google Shape;5143;p23"/>
            <p:cNvSpPr/>
            <p:nvPr/>
          </p:nvSpPr>
          <p:spPr>
            <a:xfrm>
              <a:off x="5006125" y="1716800"/>
              <a:ext cx="26300" cy="22400"/>
            </a:xfrm>
            <a:custGeom>
              <a:avLst/>
              <a:gdLst/>
              <a:ahLst/>
              <a:cxnLst/>
              <a:rect l="l" t="t" r="r" b="b"/>
              <a:pathLst>
                <a:path w="1052" h="896" extrusionOk="0">
                  <a:moveTo>
                    <a:pt x="545" y="0"/>
                  </a:moveTo>
                  <a:cubicBezTo>
                    <a:pt x="382" y="0"/>
                    <a:pt x="219" y="88"/>
                    <a:pt x="139" y="265"/>
                  </a:cubicBezTo>
                  <a:cubicBezTo>
                    <a:pt x="0" y="572"/>
                    <a:pt x="239" y="896"/>
                    <a:pt x="542" y="896"/>
                  </a:cubicBezTo>
                  <a:cubicBezTo>
                    <a:pt x="597" y="896"/>
                    <a:pt x="655" y="885"/>
                    <a:pt x="712" y="862"/>
                  </a:cubicBezTo>
                  <a:cubicBezTo>
                    <a:pt x="934" y="780"/>
                    <a:pt x="1051" y="522"/>
                    <a:pt x="958" y="288"/>
                  </a:cubicBezTo>
                  <a:cubicBezTo>
                    <a:pt x="886" y="97"/>
                    <a:pt x="716" y="0"/>
                    <a:pt x="54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4" name="Google Shape;5144;p23"/>
            <p:cNvSpPr/>
            <p:nvPr/>
          </p:nvSpPr>
          <p:spPr>
            <a:xfrm>
              <a:off x="4976825" y="1686425"/>
              <a:ext cx="26050" cy="22550"/>
            </a:xfrm>
            <a:custGeom>
              <a:avLst/>
              <a:gdLst/>
              <a:ahLst/>
              <a:cxnLst/>
              <a:rect l="l" t="t" r="r" b="b"/>
              <a:pathLst>
                <a:path w="1042" h="902" extrusionOk="0">
                  <a:moveTo>
                    <a:pt x="538" y="1"/>
                  </a:moveTo>
                  <a:cubicBezTo>
                    <a:pt x="239" y="1"/>
                    <a:pt x="1" y="303"/>
                    <a:pt x="117" y="614"/>
                  </a:cubicBezTo>
                  <a:cubicBezTo>
                    <a:pt x="195" y="804"/>
                    <a:pt x="368" y="901"/>
                    <a:pt x="541" y="901"/>
                  </a:cubicBezTo>
                  <a:cubicBezTo>
                    <a:pt x="708" y="901"/>
                    <a:pt x="873" y="810"/>
                    <a:pt x="948" y="626"/>
                  </a:cubicBezTo>
                  <a:cubicBezTo>
                    <a:pt x="1042" y="404"/>
                    <a:pt x="948" y="146"/>
                    <a:pt x="726" y="41"/>
                  </a:cubicBezTo>
                  <a:cubicBezTo>
                    <a:pt x="662" y="13"/>
                    <a:pt x="599" y="1"/>
                    <a:pt x="538"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5" name="Google Shape;5145;p23"/>
            <p:cNvSpPr/>
            <p:nvPr/>
          </p:nvSpPr>
          <p:spPr>
            <a:xfrm>
              <a:off x="4934700" y="1685750"/>
              <a:ext cx="26925" cy="22325"/>
            </a:xfrm>
            <a:custGeom>
              <a:avLst/>
              <a:gdLst/>
              <a:ahLst/>
              <a:cxnLst/>
              <a:rect l="l" t="t" r="r" b="b"/>
              <a:pathLst>
                <a:path w="1077" h="893" extrusionOk="0">
                  <a:moveTo>
                    <a:pt x="536" y="1"/>
                  </a:moveTo>
                  <a:cubicBezTo>
                    <a:pt x="482" y="1"/>
                    <a:pt x="427" y="11"/>
                    <a:pt x="375" y="33"/>
                  </a:cubicBezTo>
                  <a:cubicBezTo>
                    <a:pt x="1" y="185"/>
                    <a:pt x="1" y="700"/>
                    <a:pt x="363" y="852"/>
                  </a:cubicBezTo>
                  <a:cubicBezTo>
                    <a:pt x="425" y="880"/>
                    <a:pt x="487" y="892"/>
                    <a:pt x="547" y="892"/>
                  </a:cubicBezTo>
                  <a:cubicBezTo>
                    <a:pt x="839" y="892"/>
                    <a:pt x="1077" y="591"/>
                    <a:pt x="960" y="290"/>
                  </a:cubicBezTo>
                  <a:cubicBezTo>
                    <a:pt x="888" y="111"/>
                    <a:pt x="714" y="1"/>
                    <a:pt x="53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6" name="Google Shape;5146;p23"/>
            <p:cNvSpPr/>
            <p:nvPr/>
          </p:nvSpPr>
          <p:spPr>
            <a:xfrm>
              <a:off x="4904275" y="1714775"/>
              <a:ext cx="26650" cy="22025"/>
            </a:xfrm>
            <a:custGeom>
              <a:avLst/>
              <a:gdLst/>
              <a:ahLst/>
              <a:cxnLst/>
              <a:rect l="l" t="t" r="r" b="b"/>
              <a:pathLst>
                <a:path w="1066" h="881" extrusionOk="0">
                  <a:moveTo>
                    <a:pt x="532" y="1"/>
                  </a:moveTo>
                  <a:cubicBezTo>
                    <a:pt x="362" y="1"/>
                    <a:pt x="199" y="101"/>
                    <a:pt x="130" y="264"/>
                  </a:cubicBezTo>
                  <a:cubicBezTo>
                    <a:pt x="1" y="572"/>
                    <a:pt x="234" y="880"/>
                    <a:pt x="530" y="880"/>
                  </a:cubicBezTo>
                  <a:cubicBezTo>
                    <a:pt x="582" y="880"/>
                    <a:pt x="637" y="870"/>
                    <a:pt x="691" y="849"/>
                  </a:cubicBezTo>
                  <a:cubicBezTo>
                    <a:pt x="1054" y="709"/>
                    <a:pt x="1066" y="194"/>
                    <a:pt x="715" y="42"/>
                  </a:cubicBezTo>
                  <a:cubicBezTo>
                    <a:pt x="656" y="14"/>
                    <a:pt x="593" y="1"/>
                    <a:pt x="532"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7" name="Google Shape;5147;p23"/>
            <p:cNvSpPr/>
            <p:nvPr/>
          </p:nvSpPr>
          <p:spPr>
            <a:xfrm>
              <a:off x="4904300" y="1756775"/>
              <a:ext cx="26025" cy="22375"/>
            </a:xfrm>
            <a:custGeom>
              <a:avLst/>
              <a:gdLst/>
              <a:ahLst/>
              <a:cxnLst/>
              <a:rect l="l" t="t" r="r" b="b"/>
              <a:pathLst>
                <a:path w="1041" h="895" extrusionOk="0">
                  <a:moveTo>
                    <a:pt x="512" y="0"/>
                  </a:moveTo>
                  <a:cubicBezTo>
                    <a:pt x="456" y="0"/>
                    <a:pt x="398" y="11"/>
                    <a:pt x="339" y="35"/>
                  </a:cubicBezTo>
                  <a:cubicBezTo>
                    <a:pt x="117" y="117"/>
                    <a:pt x="0" y="374"/>
                    <a:pt x="82" y="608"/>
                  </a:cubicBezTo>
                  <a:cubicBezTo>
                    <a:pt x="159" y="798"/>
                    <a:pt x="330" y="895"/>
                    <a:pt x="501" y="895"/>
                  </a:cubicBezTo>
                  <a:cubicBezTo>
                    <a:pt x="666" y="895"/>
                    <a:pt x="832" y="804"/>
                    <a:pt x="913" y="620"/>
                  </a:cubicBezTo>
                  <a:cubicBezTo>
                    <a:pt x="1041" y="314"/>
                    <a:pt x="812" y="0"/>
                    <a:pt x="5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8" name="Google Shape;5148;p23"/>
            <p:cNvSpPr/>
            <p:nvPr/>
          </p:nvSpPr>
          <p:spPr>
            <a:xfrm>
              <a:off x="4900150" y="1799425"/>
              <a:ext cx="14700" cy="11525"/>
            </a:xfrm>
            <a:custGeom>
              <a:avLst/>
              <a:gdLst/>
              <a:ahLst/>
              <a:cxnLst/>
              <a:rect l="l" t="t" r="r" b="b"/>
              <a:pathLst>
                <a:path w="588" h="461" extrusionOk="0">
                  <a:moveTo>
                    <a:pt x="334" y="0"/>
                  </a:moveTo>
                  <a:cubicBezTo>
                    <a:pt x="279" y="0"/>
                    <a:pt x="223" y="21"/>
                    <a:pt x="178" y="60"/>
                  </a:cubicBezTo>
                  <a:lnTo>
                    <a:pt x="190" y="60"/>
                  </a:lnTo>
                  <a:cubicBezTo>
                    <a:pt x="0" y="222"/>
                    <a:pt x="158" y="461"/>
                    <a:pt x="336" y="461"/>
                  </a:cubicBezTo>
                  <a:cubicBezTo>
                    <a:pt x="390" y="461"/>
                    <a:pt x="445" y="439"/>
                    <a:pt x="494" y="388"/>
                  </a:cubicBezTo>
                  <a:cubicBezTo>
                    <a:pt x="587" y="294"/>
                    <a:pt x="587" y="154"/>
                    <a:pt x="494" y="72"/>
                  </a:cubicBezTo>
                  <a:cubicBezTo>
                    <a:pt x="451" y="24"/>
                    <a:pt x="393" y="0"/>
                    <a:pt x="33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9" name="Google Shape;5149;p23"/>
            <p:cNvSpPr/>
            <p:nvPr/>
          </p:nvSpPr>
          <p:spPr>
            <a:xfrm>
              <a:off x="4960750" y="1824550"/>
              <a:ext cx="13375" cy="11200"/>
            </a:xfrm>
            <a:custGeom>
              <a:avLst/>
              <a:gdLst/>
              <a:ahLst/>
              <a:cxnLst/>
              <a:rect l="l" t="t" r="r" b="b"/>
              <a:pathLst>
                <a:path w="535" h="448" extrusionOk="0">
                  <a:moveTo>
                    <a:pt x="237" y="1"/>
                  </a:moveTo>
                  <a:cubicBezTo>
                    <a:pt x="122" y="1"/>
                    <a:pt x="12" y="92"/>
                    <a:pt x="12" y="225"/>
                  </a:cubicBezTo>
                  <a:cubicBezTo>
                    <a:pt x="0" y="342"/>
                    <a:pt x="105" y="447"/>
                    <a:pt x="222" y="447"/>
                  </a:cubicBezTo>
                  <a:cubicBezTo>
                    <a:pt x="227" y="448"/>
                    <a:pt x="231" y="448"/>
                    <a:pt x="236" y="448"/>
                  </a:cubicBezTo>
                  <a:cubicBezTo>
                    <a:pt x="426" y="448"/>
                    <a:pt x="535" y="210"/>
                    <a:pt x="398" y="73"/>
                  </a:cubicBezTo>
                  <a:cubicBezTo>
                    <a:pt x="351" y="23"/>
                    <a:pt x="29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0" name="Google Shape;5150;p23"/>
            <p:cNvSpPr/>
            <p:nvPr/>
          </p:nvSpPr>
          <p:spPr>
            <a:xfrm>
              <a:off x="5019225" y="1801650"/>
              <a:ext cx="11725" cy="11200"/>
            </a:xfrm>
            <a:custGeom>
              <a:avLst/>
              <a:gdLst/>
              <a:ahLst/>
              <a:cxnLst/>
              <a:rect l="l" t="t" r="r" b="b"/>
              <a:pathLst>
                <a:path w="469" h="448" extrusionOk="0">
                  <a:moveTo>
                    <a:pt x="237" y="1"/>
                  </a:moveTo>
                  <a:cubicBezTo>
                    <a:pt x="182" y="1"/>
                    <a:pt x="127" y="20"/>
                    <a:pt x="83" y="65"/>
                  </a:cubicBezTo>
                  <a:cubicBezTo>
                    <a:pt x="1" y="158"/>
                    <a:pt x="1" y="299"/>
                    <a:pt x="83" y="381"/>
                  </a:cubicBezTo>
                  <a:cubicBezTo>
                    <a:pt x="129" y="427"/>
                    <a:pt x="187" y="448"/>
                    <a:pt x="243" y="448"/>
                  </a:cubicBezTo>
                  <a:cubicBezTo>
                    <a:pt x="359" y="448"/>
                    <a:pt x="469" y="362"/>
                    <a:pt x="469" y="229"/>
                  </a:cubicBezTo>
                  <a:cubicBezTo>
                    <a:pt x="469" y="93"/>
                    <a:pt x="35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1" name="Google Shape;5151;p23"/>
            <p:cNvSpPr/>
            <p:nvPr/>
          </p:nvSpPr>
          <p:spPr>
            <a:xfrm>
              <a:off x="5043225" y="1744025"/>
              <a:ext cx="13375" cy="11300"/>
            </a:xfrm>
            <a:custGeom>
              <a:avLst/>
              <a:gdLst/>
              <a:ahLst/>
              <a:cxnLst/>
              <a:rect l="l" t="t" r="r" b="b"/>
              <a:pathLst>
                <a:path w="535" h="452" extrusionOk="0">
                  <a:moveTo>
                    <a:pt x="306" y="1"/>
                  </a:moveTo>
                  <a:cubicBezTo>
                    <a:pt x="252" y="1"/>
                    <a:pt x="197" y="21"/>
                    <a:pt x="152" y="65"/>
                  </a:cubicBezTo>
                  <a:cubicBezTo>
                    <a:pt x="0" y="206"/>
                    <a:pt x="105" y="440"/>
                    <a:pt x="304" y="451"/>
                  </a:cubicBezTo>
                  <a:cubicBezTo>
                    <a:pt x="421" y="451"/>
                    <a:pt x="527" y="358"/>
                    <a:pt x="527" y="229"/>
                  </a:cubicBezTo>
                  <a:cubicBezTo>
                    <a:pt x="535" y="93"/>
                    <a:pt x="422" y="1"/>
                    <a:pt x="3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2" name="Google Shape;5152;p23"/>
            <p:cNvSpPr/>
            <p:nvPr/>
          </p:nvSpPr>
          <p:spPr>
            <a:xfrm>
              <a:off x="5020400" y="1685400"/>
              <a:ext cx="14950" cy="11200"/>
            </a:xfrm>
            <a:custGeom>
              <a:avLst/>
              <a:gdLst/>
              <a:ahLst/>
              <a:cxnLst/>
              <a:rect l="l" t="t" r="r" b="b"/>
              <a:pathLst>
                <a:path w="598" h="448" extrusionOk="0">
                  <a:moveTo>
                    <a:pt x="293" y="0"/>
                  </a:moveTo>
                  <a:cubicBezTo>
                    <a:pt x="94" y="0"/>
                    <a:pt x="1" y="246"/>
                    <a:pt x="141" y="386"/>
                  </a:cubicBezTo>
                  <a:cubicBezTo>
                    <a:pt x="182" y="427"/>
                    <a:pt x="238" y="448"/>
                    <a:pt x="295" y="448"/>
                  </a:cubicBezTo>
                  <a:cubicBezTo>
                    <a:pt x="352" y="448"/>
                    <a:pt x="410" y="427"/>
                    <a:pt x="457" y="386"/>
                  </a:cubicBezTo>
                  <a:cubicBezTo>
                    <a:pt x="597" y="246"/>
                    <a:pt x="492" y="0"/>
                    <a:pt x="293"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3" name="Google Shape;5153;p23"/>
            <p:cNvSpPr/>
            <p:nvPr/>
          </p:nvSpPr>
          <p:spPr>
            <a:xfrm>
              <a:off x="4964250" y="1660175"/>
              <a:ext cx="11275" cy="11100"/>
            </a:xfrm>
            <a:custGeom>
              <a:avLst/>
              <a:gdLst/>
              <a:ahLst/>
              <a:cxnLst/>
              <a:rect l="l" t="t" r="r" b="b"/>
              <a:pathLst>
                <a:path w="451" h="444" extrusionOk="0">
                  <a:moveTo>
                    <a:pt x="225" y="0"/>
                  </a:moveTo>
                  <a:cubicBezTo>
                    <a:pt x="116" y="0"/>
                    <a:pt x="6" y="70"/>
                    <a:pt x="0" y="214"/>
                  </a:cubicBezTo>
                  <a:cubicBezTo>
                    <a:pt x="0" y="367"/>
                    <a:pt x="114" y="443"/>
                    <a:pt x="226" y="443"/>
                  </a:cubicBezTo>
                  <a:cubicBezTo>
                    <a:pt x="336" y="443"/>
                    <a:pt x="445" y="370"/>
                    <a:pt x="445" y="225"/>
                  </a:cubicBezTo>
                  <a:cubicBezTo>
                    <a:pt x="451" y="76"/>
                    <a:pt x="338" y="0"/>
                    <a:pt x="22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4" name="Google Shape;5154;p23"/>
            <p:cNvSpPr/>
            <p:nvPr/>
          </p:nvSpPr>
          <p:spPr>
            <a:xfrm>
              <a:off x="4903700" y="1683050"/>
              <a:ext cx="14950" cy="11150"/>
            </a:xfrm>
            <a:custGeom>
              <a:avLst/>
              <a:gdLst/>
              <a:ahLst/>
              <a:cxnLst/>
              <a:rect l="l" t="t" r="r" b="b"/>
              <a:pathLst>
                <a:path w="598" h="446" extrusionOk="0">
                  <a:moveTo>
                    <a:pt x="295" y="1"/>
                  </a:moveTo>
                  <a:cubicBezTo>
                    <a:pt x="238" y="1"/>
                    <a:pt x="182" y="24"/>
                    <a:pt x="141" y="71"/>
                  </a:cubicBezTo>
                  <a:cubicBezTo>
                    <a:pt x="1" y="211"/>
                    <a:pt x="94" y="445"/>
                    <a:pt x="293" y="445"/>
                  </a:cubicBezTo>
                  <a:cubicBezTo>
                    <a:pt x="492" y="445"/>
                    <a:pt x="597" y="211"/>
                    <a:pt x="457" y="71"/>
                  </a:cubicBezTo>
                  <a:cubicBezTo>
                    <a:pt x="410" y="24"/>
                    <a:pt x="352" y="1"/>
                    <a:pt x="29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5" name="Google Shape;5155;p23"/>
            <p:cNvSpPr/>
            <p:nvPr/>
          </p:nvSpPr>
          <p:spPr>
            <a:xfrm>
              <a:off x="4877675" y="1740625"/>
              <a:ext cx="15825" cy="11225"/>
            </a:xfrm>
            <a:custGeom>
              <a:avLst/>
              <a:gdLst/>
              <a:ahLst/>
              <a:cxnLst/>
              <a:rect l="l" t="t" r="r" b="b"/>
              <a:pathLst>
                <a:path w="633" h="449" extrusionOk="0">
                  <a:moveTo>
                    <a:pt x="285" y="1"/>
                  </a:moveTo>
                  <a:cubicBezTo>
                    <a:pt x="7" y="1"/>
                    <a:pt x="0" y="448"/>
                    <a:pt x="295" y="448"/>
                  </a:cubicBezTo>
                  <a:cubicBezTo>
                    <a:pt x="302" y="448"/>
                    <a:pt x="309" y="447"/>
                    <a:pt x="316" y="447"/>
                  </a:cubicBezTo>
                  <a:cubicBezTo>
                    <a:pt x="327" y="448"/>
                    <a:pt x="338" y="449"/>
                    <a:pt x="348" y="449"/>
                  </a:cubicBezTo>
                  <a:cubicBezTo>
                    <a:pt x="629" y="449"/>
                    <a:pt x="633" y="2"/>
                    <a:pt x="328" y="2"/>
                  </a:cubicBezTo>
                  <a:cubicBezTo>
                    <a:pt x="324" y="2"/>
                    <a:pt x="320" y="2"/>
                    <a:pt x="316" y="2"/>
                  </a:cubicBezTo>
                  <a:cubicBezTo>
                    <a:pt x="306" y="1"/>
                    <a:pt x="295" y="1"/>
                    <a:pt x="28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6" name="Google Shape;5156;p23"/>
            <p:cNvSpPr/>
            <p:nvPr/>
          </p:nvSpPr>
          <p:spPr>
            <a:xfrm>
              <a:off x="4913800" y="1840075"/>
              <a:ext cx="19475" cy="16525"/>
            </a:xfrm>
            <a:custGeom>
              <a:avLst/>
              <a:gdLst/>
              <a:ahLst/>
              <a:cxnLst/>
              <a:rect l="l" t="t" r="r" b="b"/>
              <a:pathLst>
                <a:path w="779" h="661" extrusionOk="0">
                  <a:moveTo>
                    <a:pt x="409" y="0"/>
                  </a:moveTo>
                  <a:cubicBezTo>
                    <a:pt x="279" y="0"/>
                    <a:pt x="153" y="77"/>
                    <a:pt x="100" y="201"/>
                  </a:cubicBezTo>
                  <a:cubicBezTo>
                    <a:pt x="0" y="461"/>
                    <a:pt x="210" y="660"/>
                    <a:pt x="420" y="660"/>
                  </a:cubicBezTo>
                  <a:cubicBezTo>
                    <a:pt x="532" y="660"/>
                    <a:pt x="643" y="604"/>
                    <a:pt x="708" y="470"/>
                  </a:cubicBezTo>
                  <a:cubicBezTo>
                    <a:pt x="778" y="294"/>
                    <a:pt x="708" y="107"/>
                    <a:pt x="533" y="25"/>
                  </a:cubicBezTo>
                  <a:cubicBezTo>
                    <a:pt x="493" y="8"/>
                    <a:pt x="450" y="0"/>
                    <a:pt x="40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7" name="Google Shape;5157;p23"/>
            <p:cNvSpPr/>
            <p:nvPr/>
          </p:nvSpPr>
          <p:spPr>
            <a:xfrm>
              <a:off x="4998075" y="1841750"/>
              <a:ext cx="20300" cy="16850"/>
            </a:xfrm>
            <a:custGeom>
              <a:avLst/>
              <a:gdLst/>
              <a:ahLst/>
              <a:cxnLst/>
              <a:rect l="l" t="t" r="r" b="b"/>
              <a:pathLst>
                <a:path w="812" h="674" extrusionOk="0">
                  <a:moveTo>
                    <a:pt x="406" y="1"/>
                  </a:moveTo>
                  <a:cubicBezTo>
                    <a:pt x="180" y="1"/>
                    <a:pt x="0" y="227"/>
                    <a:pt x="98" y="461"/>
                  </a:cubicBezTo>
                  <a:cubicBezTo>
                    <a:pt x="151" y="594"/>
                    <a:pt x="272" y="674"/>
                    <a:pt x="403" y="674"/>
                  </a:cubicBezTo>
                  <a:cubicBezTo>
                    <a:pt x="445" y="674"/>
                    <a:pt x="489" y="666"/>
                    <a:pt x="531" y="649"/>
                  </a:cubicBezTo>
                  <a:cubicBezTo>
                    <a:pt x="812" y="532"/>
                    <a:pt x="812" y="146"/>
                    <a:pt x="543" y="29"/>
                  </a:cubicBezTo>
                  <a:cubicBezTo>
                    <a:pt x="496" y="9"/>
                    <a:pt x="450" y="1"/>
                    <a:pt x="4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8" name="Google Shape;5158;p23"/>
            <p:cNvSpPr/>
            <p:nvPr/>
          </p:nvSpPr>
          <p:spPr>
            <a:xfrm>
              <a:off x="5059000" y="1783575"/>
              <a:ext cx="20350" cy="16825"/>
            </a:xfrm>
            <a:custGeom>
              <a:avLst/>
              <a:gdLst/>
              <a:ahLst/>
              <a:cxnLst/>
              <a:rect l="l" t="t" r="r" b="b"/>
              <a:pathLst>
                <a:path w="814" h="673" extrusionOk="0">
                  <a:moveTo>
                    <a:pt x="411" y="1"/>
                  </a:moveTo>
                  <a:cubicBezTo>
                    <a:pt x="369" y="1"/>
                    <a:pt x="325" y="9"/>
                    <a:pt x="282" y="27"/>
                  </a:cubicBezTo>
                  <a:cubicBezTo>
                    <a:pt x="1" y="133"/>
                    <a:pt x="1" y="531"/>
                    <a:pt x="270" y="648"/>
                  </a:cubicBezTo>
                  <a:cubicBezTo>
                    <a:pt x="310" y="665"/>
                    <a:pt x="352" y="673"/>
                    <a:pt x="394" y="673"/>
                  </a:cubicBezTo>
                  <a:cubicBezTo>
                    <a:pt x="524" y="673"/>
                    <a:pt x="653" y="596"/>
                    <a:pt x="715" y="472"/>
                  </a:cubicBezTo>
                  <a:cubicBezTo>
                    <a:pt x="813" y="245"/>
                    <a:pt x="637"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9" name="Google Shape;5159;p23"/>
            <p:cNvSpPr/>
            <p:nvPr/>
          </p:nvSpPr>
          <p:spPr>
            <a:xfrm>
              <a:off x="5060600" y="1699675"/>
              <a:ext cx="19775" cy="16725"/>
            </a:xfrm>
            <a:custGeom>
              <a:avLst/>
              <a:gdLst/>
              <a:ahLst/>
              <a:cxnLst/>
              <a:rect l="l" t="t" r="r" b="b"/>
              <a:pathLst>
                <a:path w="791" h="669" extrusionOk="0">
                  <a:moveTo>
                    <a:pt x="411" y="1"/>
                  </a:moveTo>
                  <a:cubicBezTo>
                    <a:pt x="285" y="1"/>
                    <a:pt x="159" y="68"/>
                    <a:pt x="101" y="201"/>
                  </a:cubicBezTo>
                  <a:cubicBezTo>
                    <a:pt x="1" y="431"/>
                    <a:pt x="182" y="669"/>
                    <a:pt x="411" y="669"/>
                  </a:cubicBezTo>
                  <a:cubicBezTo>
                    <a:pt x="451" y="669"/>
                    <a:pt x="492" y="661"/>
                    <a:pt x="534" y="646"/>
                  </a:cubicBezTo>
                  <a:cubicBezTo>
                    <a:pt x="709" y="576"/>
                    <a:pt x="791" y="377"/>
                    <a:pt x="721" y="213"/>
                  </a:cubicBezTo>
                  <a:cubicBezTo>
                    <a:pt x="668" y="71"/>
                    <a:pt x="540"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0" name="Google Shape;5160;p23"/>
            <p:cNvSpPr/>
            <p:nvPr/>
          </p:nvSpPr>
          <p:spPr>
            <a:xfrm>
              <a:off x="5002175" y="1639075"/>
              <a:ext cx="19725" cy="16850"/>
            </a:xfrm>
            <a:custGeom>
              <a:avLst/>
              <a:gdLst/>
              <a:ahLst/>
              <a:cxnLst/>
              <a:rect l="l" t="t" r="r" b="b"/>
              <a:pathLst>
                <a:path w="789" h="674" extrusionOk="0">
                  <a:moveTo>
                    <a:pt x="410" y="0"/>
                  </a:moveTo>
                  <a:cubicBezTo>
                    <a:pt x="188" y="0"/>
                    <a:pt x="0" y="226"/>
                    <a:pt x="98" y="461"/>
                  </a:cubicBezTo>
                  <a:cubicBezTo>
                    <a:pt x="151" y="603"/>
                    <a:pt x="279" y="673"/>
                    <a:pt x="408" y="673"/>
                  </a:cubicBezTo>
                  <a:cubicBezTo>
                    <a:pt x="533" y="673"/>
                    <a:pt x="660" y="606"/>
                    <a:pt x="718" y="473"/>
                  </a:cubicBezTo>
                  <a:cubicBezTo>
                    <a:pt x="788" y="297"/>
                    <a:pt x="706" y="110"/>
                    <a:pt x="542" y="28"/>
                  </a:cubicBezTo>
                  <a:cubicBezTo>
                    <a:pt x="498" y="9"/>
                    <a:pt x="453" y="0"/>
                    <a:pt x="41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1" name="Google Shape;5161;p23"/>
            <p:cNvSpPr/>
            <p:nvPr/>
          </p:nvSpPr>
          <p:spPr>
            <a:xfrm>
              <a:off x="4918025" y="1637375"/>
              <a:ext cx="20375" cy="16875"/>
            </a:xfrm>
            <a:custGeom>
              <a:avLst/>
              <a:gdLst/>
              <a:ahLst/>
              <a:cxnLst/>
              <a:rect l="l" t="t" r="r" b="b"/>
              <a:pathLst>
                <a:path w="815" h="675" extrusionOk="0">
                  <a:moveTo>
                    <a:pt x="411" y="1"/>
                  </a:moveTo>
                  <a:cubicBezTo>
                    <a:pt x="368" y="1"/>
                    <a:pt x="324" y="9"/>
                    <a:pt x="282" y="26"/>
                  </a:cubicBezTo>
                  <a:cubicBezTo>
                    <a:pt x="1" y="131"/>
                    <a:pt x="1" y="529"/>
                    <a:pt x="282" y="646"/>
                  </a:cubicBezTo>
                  <a:cubicBezTo>
                    <a:pt x="326" y="665"/>
                    <a:pt x="371" y="674"/>
                    <a:pt x="414" y="674"/>
                  </a:cubicBezTo>
                  <a:cubicBezTo>
                    <a:pt x="633" y="674"/>
                    <a:pt x="814" y="448"/>
                    <a:pt x="726" y="213"/>
                  </a:cubicBezTo>
                  <a:cubicBezTo>
                    <a:pt x="673" y="80"/>
                    <a:pt x="546"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2" name="Google Shape;5162;p23"/>
            <p:cNvSpPr/>
            <p:nvPr/>
          </p:nvSpPr>
          <p:spPr>
            <a:xfrm>
              <a:off x="4854525" y="1695275"/>
              <a:ext cx="22300" cy="16850"/>
            </a:xfrm>
            <a:custGeom>
              <a:avLst/>
              <a:gdLst/>
              <a:ahLst/>
              <a:cxnLst/>
              <a:rect l="l" t="t" r="r" b="b"/>
              <a:pathLst>
                <a:path w="892" h="674" extrusionOk="0">
                  <a:moveTo>
                    <a:pt x="491" y="0"/>
                  </a:moveTo>
                  <a:cubicBezTo>
                    <a:pt x="172" y="0"/>
                    <a:pt x="1" y="504"/>
                    <a:pt x="377" y="646"/>
                  </a:cubicBezTo>
                  <a:cubicBezTo>
                    <a:pt x="423" y="665"/>
                    <a:pt x="469" y="674"/>
                    <a:pt x="515" y="674"/>
                  </a:cubicBezTo>
                  <a:cubicBezTo>
                    <a:pt x="643" y="674"/>
                    <a:pt x="761" y="604"/>
                    <a:pt x="821" y="483"/>
                  </a:cubicBezTo>
                  <a:cubicBezTo>
                    <a:pt x="891" y="307"/>
                    <a:pt x="810" y="108"/>
                    <a:pt x="646" y="38"/>
                  </a:cubicBezTo>
                  <a:cubicBezTo>
                    <a:pt x="592" y="12"/>
                    <a:pt x="540" y="0"/>
                    <a:pt x="49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3" name="Google Shape;5163;p23"/>
            <p:cNvSpPr/>
            <p:nvPr/>
          </p:nvSpPr>
          <p:spPr>
            <a:xfrm>
              <a:off x="4856025" y="1779575"/>
              <a:ext cx="19775" cy="16725"/>
            </a:xfrm>
            <a:custGeom>
              <a:avLst/>
              <a:gdLst/>
              <a:ahLst/>
              <a:cxnLst/>
              <a:rect l="l" t="t" r="r" b="b"/>
              <a:pathLst>
                <a:path w="791" h="669" extrusionOk="0">
                  <a:moveTo>
                    <a:pt x="380" y="1"/>
                  </a:moveTo>
                  <a:cubicBezTo>
                    <a:pt x="341" y="1"/>
                    <a:pt x="300" y="8"/>
                    <a:pt x="258" y="24"/>
                  </a:cubicBezTo>
                  <a:cubicBezTo>
                    <a:pt x="83" y="94"/>
                    <a:pt x="1" y="281"/>
                    <a:pt x="71" y="457"/>
                  </a:cubicBezTo>
                  <a:cubicBezTo>
                    <a:pt x="124" y="598"/>
                    <a:pt x="249" y="669"/>
                    <a:pt x="376" y="669"/>
                  </a:cubicBezTo>
                  <a:cubicBezTo>
                    <a:pt x="501" y="669"/>
                    <a:pt x="627" y="601"/>
                    <a:pt x="691" y="468"/>
                  </a:cubicBezTo>
                  <a:cubicBezTo>
                    <a:pt x="791" y="239"/>
                    <a:pt x="610" y="1"/>
                    <a:pt x="38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4" name="Google Shape;5164;p23"/>
            <p:cNvSpPr/>
            <p:nvPr/>
          </p:nvSpPr>
          <p:spPr>
            <a:xfrm>
              <a:off x="4865675" y="1840100"/>
              <a:ext cx="7075" cy="5600"/>
            </a:xfrm>
            <a:custGeom>
              <a:avLst/>
              <a:gdLst/>
              <a:ahLst/>
              <a:cxnLst/>
              <a:rect l="l" t="t" r="r" b="b"/>
              <a:pathLst>
                <a:path w="283" h="224" extrusionOk="0">
                  <a:moveTo>
                    <a:pt x="130" y="1"/>
                  </a:moveTo>
                  <a:cubicBezTo>
                    <a:pt x="100" y="1"/>
                    <a:pt x="71" y="13"/>
                    <a:pt x="48" y="36"/>
                  </a:cubicBezTo>
                  <a:cubicBezTo>
                    <a:pt x="13" y="71"/>
                    <a:pt x="1" y="141"/>
                    <a:pt x="48" y="188"/>
                  </a:cubicBezTo>
                  <a:cubicBezTo>
                    <a:pt x="70" y="213"/>
                    <a:pt x="96" y="224"/>
                    <a:pt x="122" y="224"/>
                  </a:cubicBezTo>
                  <a:cubicBezTo>
                    <a:pt x="205" y="224"/>
                    <a:pt x="283" y="116"/>
                    <a:pt x="211" y="36"/>
                  </a:cubicBezTo>
                  <a:cubicBezTo>
                    <a:pt x="188" y="13"/>
                    <a:pt x="159" y="1"/>
                    <a:pt x="13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5" name="Google Shape;5165;p23"/>
            <p:cNvSpPr/>
            <p:nvPr/>
          </p:nvSpPr>
          <p:spPr>
            <a:xfrm>
              <a:off x="4962500" y="1882275"/>
              <a:ext cx="6675" cy="5550"/>
            </a:xfrm>
            <a:custGeom>
              <a:avLst/>
              <a:gdLst/>
              <a:ahLst/>
              <a:cxnLst/>
              <a:rect l="l" t="t" r="r" b="b"/>
              <a:pathLst>
                <a:path w="267" h="222" extrusionOk="0">
                  <a:moveTo>
                    <a:pt x="118" y="0"/>
                  </a:moveTo>
                  <a:cubicBezTo>
                    <a:pt x="59" y="0"/>
                    <a:pt x="0" y="45"/>
                    <a:pt x="0" y="116"/>
                  </a:cubicBezTo>
                  <a:cubicBezTo>
                    <a:pt x="0" y="174"/>
                    <a:pt x="47" y="221"/>
                    <a:pt x="117" y="221"/>
                  </a:cubicBezTo>
                  <a:cubicBezTo>
                    <a:pt x="121" y="221"/>
                    <a:pt x="125" y="222"/>
                    <a:pt x="129" y="222"/>
                  </a:cubicBezTo>
                  <a:cubicBezTo>
                    <a:pt x="216" y="222"/>
                    <a:pt x="266" y="101"/>
                    <a:pt x="199" y="34"/>
                  </a:cubicBezTo>
                  <a:cubicBezTo>
                    <a:pt x="176" y="11"/>
                    <a:pt x="147"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6" name="Google Shape;5166;p23"/>
            <p:cNvSpPr/>
            <p:nvPr/>
          </p:nvSpPr>
          <p:spPr>
            <a:xfrm>
              <a:off x="5060475" y="1844025"/>
              <a:ext cx="5875" cy="5725"/>
            </a:xfrm>
            <a:custGeom>
              <a:avLst/>
              <a:gdLst/>
              <a:ahLst/>
              <a:cxnLst/>
              <a:rect l="l" t="t" r="r" b="b"/>
              <a:pathLst>
                <a:path w="235" h="229" extrusionOk="0">
                  <a:moveTo>
                    <a:pt x="120" y="0"/>
                  </a:moveTo>
                  <a:cubicBezTo>
                    <a:pt x="95" y="0"/>
                    <a:pt x="69" y="10"/>
                    <a:pt x="47" y="31"/>
                  </a:cubicBezTo>
                  <a:cubicBezTo>
                    <a:pt x="0" y="78"/>
                    <a:pt x="0" y="148"/>
                    <a:pt x="47" y="195"/>
                  </a:cubicBezTo>
                  <a:cubicBezTo>
                    <a:pt x="70" y="218"/>
                    <a:pt x="98" y="228"/>
                    <a:pt x="125" y="228"/>
                  </a:cubicBezTo>
                  <a:cubicBezTo>
                    <a:pt x="181" y="228"/>
                    <a:pt x="234" y="184"/>
                    <a:pt x="234" y="113"/>
                  </a:cubicBezTo>
                  <a:cubicBezTo>
                    <a:pt x="234" y="48"/>
                    <a:pt x="178" y="0"/>
                    <a:pt x="12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7" name="Google Shape;5167;p23"/>
            <p:cNvSpPr/>
            <p:nvPr/>
          </p:nvSpPr>
          <p:spPr>
            <a:xfrm>
              <a:off x="5102000" y="1748025"/>
              <a:ext cx="6750" cy="5550"/>
            </a:xfrm>
            <a:custGeom>
              <a:avLst/>
              <a:gdLst/>
              <a:ahLst/>
              <a:cxnLst/>
              <a:rect l="l" t="t" r="r" b="b"/>
              <a:pathLst>
                <a:path w="270" h="222" extrusionOk="0">
                  <a:moveTo>
                    <a:pt x="161" y="0"/>
                  </a:moveTo>
                  <a:cubicBezTo>
                    <a:pt x="133" y="0"/>
                    <a:pt x="106" y="11"/>
                    <a:pt x="83" y="34"/>
                  </a:cubicBezTo>
                  <a:cubicBezTo>
                    <a:pt x="1" y="104"/>
                    <a:pt x="59" y="221"/>
                    <a:pt x="153" y="221"/>
                  </a:cubicBezTo>
                  <a:cubicBezTo>
                    <a:pt x="211" y="221"/>
                    <a:pt x="270" y="174"/>
                    <a:pt x="270" y="116"/>
                  </a:cubicBezTo>
                  <a:cubicBezTo>
                    <a:pt x="270" y="45"/>
                    <a:pt x="217" y="0"/>
                    <a:pt x="16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8" name="Google Shape;5168;p23"/>
            <p:cNvSpPr/>
            <p:nvPr/>
          </p:nvSpPr>
          <p:spPr>
            <a:xfrm>
              <a:off x="5064575" y="1650300"/>
              <a:ext cx="6150" cy="5575"/>
            </a:xfrm>
            <a:custGeom>
              <a:avLst/>
              <a:gdLst/>
              <a:ahLst/>
              <a:cxnLst/>
              <a:rect l="l" t="t" r="r" b="b"/>
              <a:pathLst>
                <a:path w="246" h="223" extrusionOk="0">
                  <a:moveTo>
                    <a:pt x="117" y="0"/>
                  </a:moveTo>
                  <a:cubicBezTo>
                    <a:pt x="88" y="0"/>
                    <a:pt x="59" y="12"/>
                    <a:pt x="35" y="35"/>
                  </a:cubicBezTo>
                  <a:cubicBezTo>
                    <a:pt x="0" y="70"/>
                    <a:pt x="0" y="141"/>
                    <a:pt x="35" y="187"/>
                  </a:cubicBezTo>
                  <a:cubicBezTo>
                    <a:pt x="59" y="211"/>
                    <a:pt x="88" y="223"/>
                    <a:pt x="117" y="223"/>
                  </a:cubicBezTo>
                  <a:cubicBezTo>
                    <a:pt x="146" y="223"/>
                    <a:pt x="176" y="211"/>
                    <a:pt x="199" y="187"/>
                  </a:cubicBezTo>
                  <a:cubicBezTo>
                    <a:pt x="246" y="141"/>
                    <a:pt x="246" y="70"/>
                    <a:pt x="199" y="35"/>
                  </a:cubicBezTo>
                  <a:cubicBezTo>
                    <a:pt x="176" y="12"/>
                    <a:pt x="146"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9" name="Google Shape;5169;p23"/>
            <p:cNvSpPr/>
            <p:nvPr/>
          </p:nvSpPr>
          <p:spPr>
            <a:xfrm>
              <a:off x="4966975" y="1608150"/>
              <a:ext cx="6950" cy="5625"/>
            </a:xfrm>
            <a:custGeom>
              <a:avLst/>
              <a:gdLst/>
              <a:ahLst/>
              <a:cxnLst/>
              <a:rect l="l" t="t" r="r" b="b"/>
              <a:pathLst>
                <a:path w="278" h="225" extrusionOk="0">
                  <a:moveTo>
                    <a:pt x="176" y="0"/>
                  </a:moveTo>
                  <a:cubicBezTo>
                    <a:pt x="171" y="0"/>
                    <a:pt x="166" y="1"/>
                    <a:pt x="161" y="2"/>
                  </a:cubicBezTo>
                  <a:cubicBezTo>
                    <a:pt x="153" y="1"/>
                    <a:pt x="147" y="0"/>
                    <a:pt x="140" y="0"/>
                  </a:cubicBezTo>
                  <a:cubicBezTo>
                    <a:pt x="0" y="0"/>
                    <a:pt x="4" y="224"/>
                    <a:pt x="150" y="224"/>
                  </a:cubicBezTo>
                  <a:cubicBezTo>
                    <a:pt x="153" y="224"/>
                    <a:pt x="157" y="224"/>
                    <a:pt x="161" y="224"/>
                  </a:cubicBezTo>
                  <a:cubicBezTo>
                    <a:pt x="219" y="224"/>
                    <a:pt x="277" y="177"/>
                    <a:pt x="277" y="107"/>
                  </a:cubicBezTo>
                  <a:cubicBezTo>
                    <a:pt x="277" y="54"/>
                    <a:pt x="229" y="0"/>
                    <a:pt x="17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0" name="Google Shape;5170;p23"/>
            <p:cNvSpPr/>
            <p:nvPr/>
          </p:nvSpPr>
          <p:spPr>
            <a:xfrm>
              <a:off x="4869775" y="1646200"/>
              <a:ext cx="6175" cy="5650"/>
            </a:xfrm>
            <a:custGeom>
              <a:avLst/>
              <a:gdLst/>
              <a:ahLst/>
              <a:cxnLst/>
              <a:rect l="l" t="t" r="r" b="b"/>
              <a:pathLst>
                <a:path w="247" h="226" extrusionOk="0">
                  <a:moveTo>
                    <a:pt x="119" y="1"/>
                  </a:moveTo>
                  <a:cubicBezTo>
                    <a:pt x="91" y="1"/>
                    <a:pt x="65" y="12"/>
                    <a:pt x="47" y="36"/>
                  </a:cubicBezTo>
                  <a:cubicBezTo>
                    <a:pt x="1" y="82"/>
                    <a:pt x="1" y="153"/>
                    <a:pt x="47" y="199"/>
                  </a:cubicBezTo>
                  <a:cubicBezTo>
                    <a:pt x="65" y="217"/>
                    <a:pt x="91" y="226"/>
                    <a:pt x="119" y="226"/>
                  </a:cubicBezTo>
                  <a:cubicBezTo>
                    <a:pt x="147" y="226"/>
                    <a:pt x="176" y="217"/>
                    <a:pt x="200" y="199"/>
                  </a:cubicBezTo>
                  <a:cubicBezTo>
                    <a:pt x="246" y="153"/>
                    <a:pt x="246" y="82"/>
                    <a:pt x="200" y="36"/>
                  </a:cubicBezTo>
                  <a:cubicBezTo>
                    <a:pt x="176" y="12"/>
                    <a:pt x="147" y="1"/>
                    <a:pt x="119"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1" name="Google Shape;5171;p23"/>
            <p:cNvSpPr/>
            <p:nvPr/>
          </p:nvSpPr>
          <p:spPr>
            <a:xfrm>
              <a:off x="4827650" y="1742425"/>
              <a:ext cx="6475" cy="5550"/>
            </a:xfrm>
            <a:custGeom>
              <a:avLst/>
              <a:gdLst/>
              <a:ahLst/>
              <a:cxnLst/>
              <a:rect l="l" t="t" r="r" b="b"/>
              <a:pathLst>
                <a:path w="259" h="222" extrusionOk="0">
                  <a:moveTo>
                    <a:pt x="118" y="0"/>
                  </a:moveTo>
                  <a:cubicBezTo>
                    <a:pt x="59" y="0"/>
                    <a:pt x="1" y="47"/>
                    <a:pt x="1" y="106"/>
                  </a:cubicBezTo>
                  <a:cubicBezTo>
                    <a:pt x="1" y="177"/>
                    <a:pt x="54" y="221"/>
                    <a:pt x="110" y="221"/>
                  </a:cubicBezTo>
                  <a:cubicBezTo>
                    <a:pt x="137" y="221"/>
                    <a:pt x="165" y="211"/>
                    <a:pt x="188" y="188"/>
                  </a:cubicBezTo>
                  <a:cubicBezTo>
                    <a:pt x="258" y="117"/>
                    <a:pt x="212"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2" name="Google Shape;5172;p23"/>
            <p:cNvSpPr/>
            <p:nvPr/>
          </p:nvSpPr>
          <p:spPr>
            <a:xfrm>
              <a:off x="4895525" y="1893050"/>
              <a:ext cx="13125" cy="11350"/>
            </a:xfrm>
            <a:custGeom>
              <a:avLst/>
              <a:gdLst/>
              <a:ahLst/>
              <a:cxnLst/>
              <a:rect l="l" t="t" r="r" b="b"/>
              <a:pathLst>
                <a:path w="525" h="454" extrusionOk="0">
                  <a:moveTo>
                    <a:pt x="256" y="0"/>
                  </a:moveTo>
                  <a:cubicBezTo>
                    <a:pt x="173" y="0"/>
                    <a:pt x="88" y="47"/>
                    <a:pt x="47" y="141"/>
                  </a:cubicBezTo>
                  <a:cubicBezTo>
                    <a:pt x="0" y="246"/>
                    <a:pt x="47" y="387"/>
                    <a:pt x="164" y="433"/>
                  </a:cubicBezTo>
                  <a:cubicBezTo>
                    <a:pt x="195" y="447"/>
                    <a:pt x="226" y="453"/>
                    <a:pt x="256" y="453"/>
                  </a:cubicBezTo>
                  <a:cubicBezTo>
                    <a:pt x="406" y="453"/>
                    <a:pt x="525" y="297"/>
                    <a:pt x="456" y="141"/>
                  </a:cubicBezTo>
                  <a:cubicBezTo>
                    <a:pt x="421" y="47"/>
                    <a:pt x="339" y="0"/>
                    <a:pt x="25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3" name="Google Shape;5173;p23"/>
            <p:cNvSpPr/>
            <p:nvPr/>
          </p:nvSpPr>
          <p:spPr>
            <a:xfrm>
              <a:off x="5021375" y="1895550"/>
              <a:ext cx="13375" cy="11375"/>
            </a:xfrm>
            <a:custGeom>
              <a:avLst/>
              <a:gdLst/>
              <a:ahLst/>
              <a:cxnLst/>
              <a:rect l="l" t="t" r="r" b="b"/>
              <a:pathLst>
                <a:path w="535" h="455" extrusionOk="0">
                  <a:moveTo>
                    <a:pt x="288" y="0"/>
                  </a:moveTo>
                  <a:cubicBezTo>
                    <a:pt x="146" y="0"/>
                    <a:pt x="0" y="132"/>
                    <a:pt x="67" y="310"/>
                  </a:cubicBezTo>
                  <a:cubicBezTo>
                    <a:pt x="103" y="400"/>
                    <a:pt x="187" y="455"/>
                    <a:pt x="276" y="455"/>
                  </a:cubicBezTo>
                  <a:cubicBezTo>
                    <a:pt x="304" y="455"/>
                    <a:pt x="332" y="450"/>
                    <a:pt x="359" y="439"/>
                  </a:cubicBezTo>
                  <a:cubicBezTo>
                    <a:pt x="476" y="404"/>
                    <a:pt x="535" y="263"/>
                    <a:pt x="488" y="146"/>
                  </a:cubicBezTo>
                  <a:cubicBezTo>
                    <a:pt x="450" y="44"/>
                    <a:pt x="369" y="0"/>
                    <a:pt x="28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4" name="Google Shape;5174;p23"/>
            <p:cNvSpPr/>
            <p:nvPr/>
          </p:nvSpPr>
          <p:spPr>
            <a:xfrm>
              <a:off x="5111375" y="1808500"/>
              <a:ext cx="14625" cy="11150"/>
            </a:xfrm>
            <a:custGeom>
              <a:avLst/>
              <a:gdLst/>
              <a:ahLst/>
              <a:cxnLst/>
              <a:rect l="l" t="t" r="r" b="b"/>
              <a:pathLst>
                <a:path w="585" h="446" extrusionOk="0">
                  <a:moveTo>
                    <a:pt x="319" y="0"/>
                  </a:moveTo>
                  <a:cubicBezTo>
                    <a:pt x="110" y="0"/>
                    <a:pt x="1" y="321"/>
                    <a:pt x="234" y="423"/>
                  </a:cubicBezTo>
                  <a:cubicBezTo>
                    <a:pt x="266" y="439"/>
                    <a:pt x="299" y="446"/>
                    <a:pt x="331" y="446"/>
                  </a:cubicBezTo>
                  <a:cubicBezTo>
                    <a:pt x="416" y="446"/>
                    <a:pt x="496" y="394"/>
                    <a:pt x="538" y="317"/>
                  </a:cubicBezTo>
                  <a:cubicBezTo>
                    <a:pt x="585" y="200"/>
                    <a:pt x="527" y="72"/>
                    <a:pt x="421" y="25"/>
                  </a:cubicBezTo>
                  <a:cubicBezTo>
                    <a:pt x="385" y="8"/>
                    <a:pt x="351" y="0"/>
                    <a:pt x="31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5" name="Google Shape;5175;p23"/>
            <p:cNvSpPr/>
            <p:nvPr/>
          </p:nvSpPr>
          <p:spPr>
            <a:xfrm>
              <a:off x="5115475" y="1682475"/>
              <a:ext cx="13175" cy="11225"/>
            </a:xfrm>
            <a:custGeom>
              <a:avLst/>
              <a:gdLst/>
              <a:ahLst/>
              <a:cxnLst/>
              <a:rect l="l" t="t" r="r" b="b"/>
              <a:pathLst>
                <a:path w="527" h="449" extrusionOk="0">
                  <a:moveTo>
                    <a:pt x="270" y="0"/>
                  </a:moveTo>
                  <a:cubicBezTo>
                    <a:pt x="187" y="0"/>
                    <a:pt x="105" y="47"/>
                    <a:pt x="70" y="141"/>
                  </a:cubicBezTo>
                  <a:cubicBezTo>
                    <a:pt x="0" y="290"/>
                    <a:pt x="117" y="448"/>
                    <a:pt x="269" y="448"/>
                  </a:cubicBezTo>
                  <a:cubicBezTo>
                    <a:pt x="296" y="448"/>
                    <a:pt x="323" y="443"/>
                    <a:pt x="351" y="433"/>
                  </a:cubicBezTo>
                  <a:cubicBezTo>
                    <a:pt x="468" y="386"/>
                    <a:pt x="526" y="258"/>
                    <a:pt x="480" y="141"/>
                  </a:cubicBezTo>
                  <a:cubicBezTo>
                    <a:pt x="439" y="47"/>
                    <a:pt x="354" y="0"/>
                    <a:pt x="27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6" name="Google Shape;5176;p23"/>
            <p:cNvSpPr/>
            <p:nvPr/>
          </p:nvSpPr>
          <p:spPr>
            <a:xfrm>
              <a:off x="5027725" y="1591600"/>
              <a:ext cx="13175" cy="11225"/>
            </a:xfrm>
            <a:custGeom>
              <a:avLst/>
              <a:gdLst/>
              <a:ahLst/>
              <a:cxnLst/>
              <a:rect l="l" t="t" r="r" b="b"/>
              <a:pathLst>
                <a:path w="527" h="449" extrusionOk="0">
                  <a:moveTo>
                    <a:pt x="275" y="0"/>
                  </a:moveTo>
                  <a:cubicBezTo>
                    <a:pt x="129" y="0"/>
                    <a:pt x="0" y="157"/>
                    <a:pt x="59" y="313"/>
                  </a:cubicBezTo>
                  <a:cubicBezTo>
                    <a:pt x="100" y="402"/>
                    <a:pt x="187" y="449"/>
                    <a:pt x="273" y="449"/>
                  </a:cubicBezTo>
                  <a:cubicBezTo>
                    <a:pt x="357" y="449"/>
                    <a:pt x="439" y="405"/>
                    <a:pt x="480" y="313"/>
                  </a:cubicBezTo>
                  <a:cubicBezTo>
                    <a:pt x="527" y="207"/>
                    <a:pt x="480" y="67"/>
                    <a:pt x="363" y="20"/>
                  </a:cubicBezTo>
                  <a:cubicBezTo>
                    <a:pt x="334" y="7"/>
                    <a:pt x="304" y="0"/>
                    <a:pt x="27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7" name="Google Shape;5177;p23"/>
            <p:cNvSpPr/>
            <p:nvPr/>
          </p:nvSpPr>
          <p:spPr>
            <a:xfrm>
              <a:off x="4901325" y="1589250"/>
              <a:ext cx="13225" cy="11175"/>
            </a:xfrm>
            <a:custGeom>
              <a:avLst/>
              <a:gdLst/>
              <a:ahLst/>
              <a:cxnLst/>
              <a:rect l="l" t="t" r="r" b="b"/>
              <a:pathLst>
                <a:path w="529" h="447" extrusionOk="0">
                  <a:moveTo>
                    <a:pt x="282" y="0"/>
                  </a:moveTo>
                  <a:cubicBezTo>
                    <a:pt x="142" y="0"/>
                    <a:pt x="1" y="129"/>
                    <a:pt x="61" y="301"/>
                  </a:cubicBezTo>
                  <a:cubicBezTo>
                    <a:pt x="96" y="391"/>
                    <a:pt x="180" y="446"/>
                    <a:pt x="270" y="446"/>
                  </a:cubicBezTo>
                  <a:cubicBezTo>
                    <a:pt x="298" y="446"/>
                    <a:pt x="326" y="441"/>
                    <a:pt x="353" y="430"/>
                  </a:cubicBezTo>
                  <a:cubicBezTo>
                    <a:pt x="470" y="383"/>
                    <a:pt x="529" y="255"/>
                    <a:pt x="482" y="138"/>
                  </a:cubicBezTo>
                  <a:cubicBezTo>
                    <a:pt x="440" y="41"/>
                    <a:pt x="361" y="0"/>
                    <a:pt x="28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8" name="Google Shape;5178;p23"/>
            <p:cNvSpPr/>
            <p:nvPr/>
          </p:nvSpPr>
          <p:spPr>
            <a:xfrm>
              <a:off x="4810125" y="1676325"/>
              <a:ext cx="13475" cy="11225"/>
            </a:xfrm>
            <a:custGeom>
              <a:avLst/>
              <a:gdLst/>
              <a:ahLst/>
              <a:cxnLst/>
              <a:rect l="l" t="t" r="r" b="b"/>
              <a:pathLst>
                <a:path w="539" h="449" extrusionOk="0">
                  <a:moveTo>
                    <a:pt x="266" y="1"/>
                  </a:moveTo>
                  <a:cubicBezTo>
                    <a:pt x="182" y="1"/>
                    <a:pt x="104" y="53"/>
                    <a:pt x="70" y="129"/>
                  </a:cubicBezTo>
                  <a:cubicBezTo>
                    <a:pt x="0" y="289"/>
                    <a:pt x="118" y="448"/>
                    <a:pt x="270" y="448"/>
                  </a:cubicBezTo>
                  <a:cubicBezTo>
                    <a:pt x="296" y="448"/>
                    <a:pt x="323" y="444"/>
                    <a:pt x="351" y="433"/>
                  </a:cubicBezTo>
                  <a:cubicBezTo>
                    <a:pt x="538" y="351"/>
                    <a:pt x="538" y="94"/>
                    <a:pt x="363" y="24"/>
                  </a:cubicBezTo>
                  <a:cubicBezTo>
                    <a:pt x="331" y="8"/>
                    <a:pt x="298" y="1"/>
                    <a:pt x="26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9" name="Google Shape;5179;p23"/>
            <p:cNvSpPr/>
            <p:nvPr/>
          </p:nvSpPr>
          <p:spPr>
            <a:xfrm>
              <a:off x="4807775" y="1802175"/>
              <a:ext cx="13175" cy="11125"/>
            </a:xfrm>
            <a:custGeom>
              <a:avLst/>
              <a:gdLst/>
              <a:ahLst/>
              <a:cxnLst/>
              <a:rect l="l" t="t" r="r" b="b"/>
              <a:pathLst>
                <a:path w="527" h="445" extrusionOk="0">
                  <a:moveTo>
                    <a:pt x="267" y="1"/>
                  </a:moveTo>
                  <a:cubicBezTo>
                    <a:pt x="238" y="1"/>
                    <a:pt x="207" y="7"/>
                    <a:pt x="176" y="20"/>
                  </a:cubicBezTo>
                  <a:cubicBezTo>
                    <a:pt x="59" y="56"/>
                    <a:pt x="0" y="196"/>
                    <a:pt x="47" y="313"/>
                  </a:cubicBezTo>
                  <a:cubicBezTo>
                    <a:pt x="88" y="401"/>
                    <a:pt x="173" y="445"/>
                    <a:pt x="258" y="445"/>
                  </a:cubicBezTo>
                  <a:cubicBezTo>
                    <a:pt x="343" y="445"/>
                    <a:pt x="427" y="401"/>
                    <a:pt x="468" y="313"/>
                  </a:cubicBezTo>
                  <a:cubicBezTo>
                    <a:pt x="527" y="157"/>
                    <a:pt x="415" y="1"/>
                    <a:pt x="26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0" name="Google Shape;5180;p23"/>
            <p:cNvSpPr/>
            <p:nvPr/>
          </p:nvSpPr>
          <p:spPr>
            <a:xfrm>
              <a:off x="4825900" y="1878175"/>
              <a:ext cx="5875" cy="5500"/>
            </a:xfrm>
            <a:custGeom>
              <a:avLst/>
              <a:gdLst/>
              <a:ahLst/>
              <a:cxnLst/>
              <a:rect l="l" t="t" r="r" b="b"/>
              <a:pathLst>
                <a:path w="235" h="220" extrusionOk="0">
                  <a:moveTo>
                    <a:pt x="127" y="0"/>
                  </a:moveTo>
                  <a:cubicBezTo>
                    <a:pt x="100" y="0"/>
                    <a:pt x="71" y="11"/>
                    <a:pt x="48" y="34"/>
                  </a:cubicBezTo>
                  <a:cubicBezTo>
                    <a:pt x="1" y="69"/>
                    <a:pt x="1" y="139"/>
                    <a:pt x="48" y="186"/>
                  </a:cubicBezTo>
                  <a:cubicBezTo>
                    <a:pt x="70" y="209"/>
                    <a:pt x="98" y="219"/>
                    <a:pt x="126" y="219"/>
                  </a:cubicBezTo>
                  <a:cubicBezTo>
                    <a:pt x="182" y="219"/>
                    <a:pt x="235" y="175"/>
                    <a:pt x="235" y="104"/>
                  </a:cubicBezTo>
                  <a:cubicBezTo>
                    <a:pt x="235" y="42"/>
                    <a:pt x="183" y="0"/>
                    <a:pt x="12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1" name="Google Shape;5181;p23"/>
            <p:cNvSpPr/>
            <p:nvPr/>
          </p:nvSpPr>
          <p:spPr>
            <a:xfrm>
              <a:off x="4961325" y="1937425"/>
              <a:ext cx="6175" cy="5525"/>
            </a:xfrm>
            <a:custGeom>
              <a:avLst/>
              <a:gdLst/>
              <a:ahLst/>
              <a:cxnLst/>
              <a:rect l="l" t="t" r="r" b="b"/>
              <a:pathLst>
                <a:path w="247" h="221" extrusionOk="0">
                  <a:moveTo>
                    <a:pt x="123" y="1"/>
                  </a:moveTo>
                  <a:cubicBezTo>
                    <a:pt x="71" y="1"/>
                    <a:pt x="18" y="33"/>
                    <a:pt x="12" y="97"/>
                  </a:cubicBezTo>
                  <a:cubicBezTo>
                    <a:pt x="0" y="179"/>
                    <a:pt x="62" y="220"/>
                    <a:pt x="123" y="220"/>
                  </a:cubicBezTo>
                  <a:cubicBezTo>
                    <a:pt x="185" y="220"/>
                    <a:pt x="246" y="179"/>
                    <a:pt x="234" y="97"/>
                  </a:cubicBezTo>
                  <a:cubicBezTo>
                    <a:pt x="229" y="33"/>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2" name="Google Shape;5182;p23"/>
            <p:cNvSpPr/>
            <p:nvPr/>
          </p:nvSpPr>
          <p:spPr>
            <a:xfrm>
              <a:off x="5098500" y="1883700"/>
              <a:ext cx="6450" cy="5575"/>
            </a:xfrm>
            <a:custGeom>
              <a:avLst/>
              <a:gdLst/>
              <a:ahLst/>
              <a:cxnLst/>
              <a:rect l="l" t="t" r="r" b="b"/>
              <a:pathLst>
                <a:path w="258" h="223" extrusionOk="0">
                  <a:moveTo>
                    <a:pt x="129" y="0"/>
                  </a:moveTo>
                  <a:cubicBezTo>
                    <a:pt x="100" y="0"/>
                    <a:pt x="70" y="12"/>
                    <a:pt x="47" y="35"/>
                  </a:cubicBezTo>
                  <a:cubicBezTo>
                    <a:pt x="0" y="70"/>
                    <a:pt x="0" y="152"/>
                    <a:pt x="47" y="187"/>
                  </a:cubicBezTo>
                  <a:cubicBezTo>
                    <a:pt x="70" y="211"/>
                    <a:pt x="100" y="222"/>
                    <a:pt x="129" y="222"/>
                  </a:cubicBezTo>
                  <a:cubicBezTo>
                    <a:pt x="158" y="222"/>
                    <a:pt x="187" y="211"/>
                    <a:pt x="211" y="187"/>
                  </a:cubicBezTo>
                  <a:cubicBezTo>
                    <a:pt x="258" y="152"/>
                    <a:pt x="258" y="70"/>
                    <a:pt x="211" y="35"/>
                  </a:cubicBezTo>
                  <a:cubicBezTo>
                    <a:pt x="187" y="12"/>
                    <a:pt x="158" y="0"/>
                    <a:pt x="12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3" name="Google Shape;5183;p23"/>
            <p:cNvSpPr/>
            <p:nvPr/>
          </p:nvSpPr>
          <p:spPr>
            <a:xfrm>
              <a:off x="5157275" y="1749100"/>
              <a:ext cx="6475" cy="5625"/>
            </a:xfrm>
            <a:custGeom>
              <a:avLst/>
              <a:gdLst/>
              <a:ahLst/>
              <a:cxnLst/>
              <a:rect l="l" t="t" r="r" b="b"/>
              <a:pathLst>
                <a:path w="259" h="225" extrusionOk="0">
                  <a:moveTo>
                    <a:pt x="142" y="0"/>
                  </a:moveTo>
                  <a:cubicBezTo>
                    <a:pt x="117" y="0"/>
                    <a:pt x="92" y="9"/>
                    <a:pt x="71" y="26"/>
                  </a:cubicBezTo>
                  <a:cubicBezTo>
                    <a:pt x="1" y="96"/>
                    <a:pt x="48" y="225"/>
                    <a:pt x="153" y="225"/>
                  </a:cubicBezTo>
                  <a:cubicBezTo>
                    <a:pt x="211" y="225"/>
                    <a:pt x="258" y="178"/>
                    <a:pt x="258" y="120"/>
                  </a:cubicBezTo>
                  <a:cubicBezTo>
                    <a:pt x="258" y="46"/>
                    <a:pt x="200" y="0"/>
                    <a:pt x="14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4" name="Google Shape;5184;p23"/>
            <p:cNvSpPr/>
            <p:nvPr/>
          </p:nvSpPr>
          <p:spPr>
            <a:xfrm>
              <a:off x="5104350" y="1612275"/>
              <a:ext cx="6150" cy="5575"/>
            </a:xfrm>
            <a:custGeom>
              <a:avLst/>
              <a:gdLst/>
              <a:ahLst/>
              <a:cxnLst/>
              <a:rect l="l" t="t" r="r" b="b"/>
              <a:pathLst>
                <a:path w="246" h="223" extrusionOk="0">
                  <a:moveTo>
                    <a:pt x="117" y="0"/>
                  </a:moveTo>
                  <a:cubicBezTo>
                    <a:pt x="88" y="0"/>
                    <a:pt x="59" y="12"/>
                    <a:pt x="35" y="36"/>
                  </a:cubicBezTo>
                  <a:cubicBezTo>
                    <a:pt x="0" y="71"/>
                    <a:pt x="0" y="141"/>
                    <a:pt x="35" y="188"/>
                  </a:cubicBezTo>
                  <a:cubicBezTo>
                    <a:pt x="59" y="211"/>
                    <a:pt x="88" y="223"/>
                    <a:pt x="117" y="223"/>
                  </a:cubicBezTo>
                  <a:cubicBezTo>
                    <a:pt x="147" y="223"/>
                    <a:pt x="176" y="211"/>
                    <a:pt x="199" y="188"/>
                  </a:cubicBezTo>
                  <a:cubicBezTo>
                    <a:pt x="246" y="141"/>
                    <a:pt x="246" y="71"/>
                    <a:pt x="199" y="36"/>
                  </a:cubicBezTo>
                  <a:cubicBezTo>
                    <a:pt x="176" y="12"/>
                    <a:pt x="147"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5" name="Google Shape;5185;p23"/>
            <p:cNvSpPr/>
            <p:nvPr/>
          </p:nvSpPr>
          <p:spPr>
            <a:xfrm>
              <a:off x="4969075" y="1553475"/>
              <a:ext cx="6175" cy="5750"/>
            </a:xfrm>
            <a:custGeom>
              <a:avLst/>
              <a:gdLst/>
              <a:ahLst/>
              <a:cxnLst/>
              <a:rect l="l" t="t" r="r" b="b"/>
              <a:pathLst>
                <a:path w="247" h="230" extrusionOk="0">
                  <a:moveTo>
                    <a:pt x="123" y="1"/>
                  </a:moveTo>
                  <a:cubicBezTo>
                    <a:pt x="71" y="1"/>
                    <a:pt x="18" y="36"/>
                    <a:pt x="6" y="106"/>
                  </a:cubicBezTo>
                  <a:cubicBezTo>
                    <a:pt x="0" y="188"/>
                    <a:pt x="62" y="229"/>
                    <a:pt x="123" y="229"/>
                  </a:cubicBezTo>
                  <a:cubicBezTo>
                    <a:pt x="185" y="229"/>
                    <a:pt x="246" y="188"/>
                    <a:pt x="240" y="106"/>
                  </a:cubicBezTo>
                  <a:cubicBezTo>
                    <a:pt x="229" y="36"/>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6" name="Google Shape;5186;p23"/>
            <p:cNvSpPr/>
            <p:nvPr/>
          </p:nvSpPr>
          <p:spPr>
            <a:xfrm>
              <a:off x="4832050" y="1606750"/>
              <a:ext cx="5875" cy="5500"/>
            </a:xfrm>
            <a:custGeom>
              <a:avLst/>
              <a:gdLst/>
              <a:ahLst/>
              <a:cxnLst/>
              <a:rect l="l" t="t" r="r" b="b"/>
              <a:pathLst>
                <a:path w="235" h="220" extrusionOk="0">
                  <a:moveTo>
                    <a:pt x="108" y="0"/>
                  </a:moveTo>
                  <a:cubicBezTo>
                    <a:pt x="52" y="0"/>
                    <a:pt x="0" y="42"/>
                    <a:pt x="0" y="104"/>
                  </a:cubicBezTo>
                  <a:cubicBezTo>
                    <a:pt x="0" y="175"/>
                    <a:pt x="53" y="220"/>
                    <a:pt x="110" y="220"/>
                  </a:cubicBezTo>
                  <a:cubicBezTo>
                    <a:pt x="137" y="220"/>
                    <a:pt x="165" y="209"/>
                    <a:pt x="188" y="186"/>
                  </a:cubicBezTo>
                  <a:cubicBezTo>
                    <a:pt x="234" y="140"/>
                    <a:pt x="234" y="69"/>
                    <a:pt x="188" y="34"/>
                  </a:cubicBezTo>
                  <a:cubicBezTo>
                    <a:pt x="164" y="11"/>
                    <a:pt x="136" y="0"/>
                    <a:pt x="10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7" name="Google Shape;5187;p23"/>
            <p:cNvSpPr/>
            <p:nvPr/>
          </p:nvSpPr>
          <p:spPr>
            <a:xfrm>
              <a:off x="4771800" y="1741250"/>
              <a:ext cx="7325" cy="5575"/>
            </a:xfrm>
            <a:custGeom>
              <a:avLst/>
              <a:gdLst/>
              <a:ahLst/>
              <a:cxnLst/>
              <a:rect l="l" t="t" r="r" b="b"/>
              <a:pathLst>
                <a:path w="293" h="223" extrusionOk="0">
                  <a:moveTo>
                    <a:pt x="153" y="1"/>
                  </a:moveTo>
                  <a:cubicBezTo>
                    <a:pt x="0" y="1"/>
                    <a:pt x="0" y="223"/>
                    <a:pt x="153" y="223"/>
                  </a:cubicBezTo>
                  <a:cubicBezTo>
                    <a:pt x="293" y="223"/>
                    <a:pt x="293" y="1"/>
                    <a:pt x="15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8" name="Google Shape;5188;p23"/>
            <p:cNvSpPr/>
            <p:nvPr/>
          </p:nvSpPr>
          <p:spPr>
            <a:xfrm>
              <a:off x="4147350" y="3221875"/>
              <a:ext cx="22550" cy="20275"/>
            </a:xfrm>
            <a:custGeom>
              <a:avLst/>
              <a:gdLst/>
              <a:ahLst/>
              <a:cxnLst/>
              <a:rect l="l" t="t" r="r" b="b"/>
              <a:pathLst>
                <a:path w="902" h="811" extrusionOk="0">
                  <a:moveTo>
                    <a:pt x="450" y="0"/>
                  </a:moveTo>
                  <a:cubicBezTo>
                    <a:pt x="348" y="0"/>
                    <a:pt x="245" y="38"/>
                    <a:pt x="165" y="113"/>
                  </a:cubicBezTo>
                  <a:cubicBezTo>
                    <a:pt x="1" y="265"/>
                    <a:pt x="1" y="523"/>
                    <a:pt x="153" y="686"/>
                  </a:cubicBezTo>
                  <a:cubicBezTo>
                    <a:pt x="230" y="770"/>
                    <a:pt x="335" y="811"/>
                    <a:pt x="441" y="811"/>
                  </a:cubicBezTo>
                  <a:cubicBezTo>
                    <a:pt x="543" y="811"/>
                    <a:pt x="646" y="773"/>
                    <a:pt x="726" y="698"/>
                  </a:cubicBezTo>
                  <a:cubicBezTo>
                    <a:pt x="890" y="546"/>
                    <a:pt x="902" y="289"/>
                    <a:pt x="738" y="125"/>
                  </a:cubicBezTo>
                  <a:cubicBezTo>
                    <a:pt x="660"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9" name="Google Shape;5189;p23"/>
            <p:cNvSpPr/>
            <p:nvPr/>
          </p:nvSpPr>
          <p:spPr>
            <a:xfrm>
              <a:off x="4186250" y="3222750"/>
              <a:ext cx="22550" cy="20275"/>
            </a:xfrm>
            <a:custGeom>
              <a:avLst/>
              <a:gdLst/>
              <a:ahLst/>
              <a:cxnLst/>
              <a:rect l="l" t="t" r="r" b="b"/>
              <a:pathLst>
                <a:path w="902" h="811" extrusionOk="0">
                  <a:moveTo>
                    <a:pt x="453" y="1"/>
                  </a:moveTo>
                  <a:cubicBezTo>
                    <a:pt x="351" y="1"/>
                    <a:pt x="251" y="39"/>
                    <a:pt x="176" y="113"/>
                  </a:cubicBezTo>
                  <a:cubicBezTo>
                    <a:pt x="13" y="265"/>
                    <a:pt x="1" y="523"/>
                    <a:pt x="165" y="686"/>
                  </a:cubicBezTo>
                  <a:cubicBezTo>
                    <a:pt x="242" y="770"/>
                    <a:pt x="347" y="811"/>
                    <a:pt x="453" y="811"/>
                  </a:cubicBezTo>
                  <a:cubicBezTo>
                    <a:pt x="555" y="811"/>
                    <a:pt x="658" y="773"/>
                    <a:pt x="738" y="698"/>
                  </a:cubicBezTo>
                  <a:cubicBezTo>
                    <a:pt x="902" y="546"/>
                    <a:pt x="902" y="289"/>
                    <a:pt x="750" y="125"/>
                  </a:cubicBezTo>
                  <a:cubicBezTo>
                    <a:pt x="666" y="42"/>
                    <a:pt x="559" y="1"/>
                    <a:pt x="45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0" name="Google Shape;5190;p23"/>
            <p:cNvSpPr/>
            <p:nvPr/>
          </p:nvSpPr>
          <p:spPr>
            <a:xfrm>
              <a:off x="4188100" y="3184000"/>
              <a:ext cx="21575" cy="20400"/>
            </a:xfrm>
            <a:custGeom>
              <a:avLst/>
              <a:gdLst/>
              <a:ahLst/>
              <a:cxnLst/>
              <a:rect l="l" t="t" r="r" b="b"/>
              <a:pathLst>
                <a:path w="863" h="816" extrusionOk="0">
                  <a:moveTo>
                    <a:pt x="409" y="0"/>
                  </a:moveTo>
                  <a:cubicBezTo>
                    <a:pt x="205" y="0"/>
                    <a:pt x="9" y="159"/>
                    <a:pt x="9" y="400"/>
                  </a:cubicBezTo>
                  <a:cubicBezTo>
                    <a:pt x="1" y="649"/>
                    <a:pt x="203" y="815"/>
                    <a:pt x="413" y="815"/>
                  </a:cubicBezTo>
                  <a:cubicBezTo>
                    <a:pt x="509" y="815"/>
                    <a:pt x="607" y="781"/>
                    <a:pt x="687" y="704"/>
                  </a:cubicBezTo>
                  <a:cubicBezTo>
                    <a:pt x="851" y="540"/>
                    <a:pt x="863" y="283"/>
                    <a:pt x="699" y="131"/>
                  </a:cubicBezTo>
                  <a:cubicBezTo>
                    <a:pt x="617" y="40"/>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1" name="Google Shape;5191;p23"/>
            <p:cNvSpPr/>
            <p:nvPr/>
          </p:nvSpPr>
          <p:spPr>
            <a:xfrm>
              <a:off x="4148225" y="3183275"/>
              <a:ext cx="22275" cy="20275"/>
            </a:xfrm>
            <a:custGeom>
              <a:avLst/>
              <a:gdLst/>
              <a:ahLst/>
              <a:cxnLst/>
              <a:rect l="l" t="t" r="r" b="b"/>
              <a:pathLst>
                <a:path w="891" h="811" extrusionOk="0">
                  <a:moveTo>
                    <a:pt x="450" y="0"/>
                  </a:moveTo>
                  <a:cubicBezTo>
                    <a:pt x="348" y="0"/>
                    <a:pt x="245" y="38"/>
                    <a:pt x="165" y="113"/>
                  </a:cubicBezTo>
                  <a:cubicBezTo>
                    <a:pt x="1" y="265"/>
                    <a:pt x="1" y="522"/>
                    <a:pt x="153" y="686"/>
                  </a:cubicBezTo>
                  <a:cubicBezTo>
                    <a:pt x="231" y="770"/>
                    <a:pt x="335" y="810"/>
                    <a:pt x="441" y="810"/>
                  </a:cubicBezTo>
                  <a:cubicBezTo>
                    <a:pt x="543" y="810"/>
                    <a:pt x="646" y="772"/>
                    <a:pt x="726" y="698"/>
                  </a:cubicBezTo>
                  <a:cubicBezTo>
                    <a:pt x="890" y="546"/>
                    <a:pt x="890" y="288"/>
                    <a:pt x="738" y="125"/>
                  </a:cubicBezTo>
                  <a:cubicBezTo>
                    <a:pt x="661"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2" name="Google Shape;5192;p23"/>
            <p:cNvSpPr/>
            <p:nvPr/>
          </p:nvSpPr>
          <p:spPr>
            <a:xfrm>
              <a:off x="4142700" y="3252200"/>
              <a:ext cx="27200" cy="22400"/>
            </a:xfrm>
            <a:custGeom>
              <a:avLst/>
              <a:gdLst/>
              <a:ahLst/>
              <a:cxnLst/>
              <a:rect l="l" t="t" r="r" b="b"/>
              <a:pathLst>
                <a:path w="1088" h="896" extrusionOk="0">
                  <a:moveTo>
                    <a:pt x="550" y="1"/>
                  </a:moveTo>
                  <a:cubicBezTo>
                    <a:pt x="374" y="1"/>
                    <a:pt x="210" y="102"/>
                    <a:pt x="140" y="269"/>
                  </a:cubicBezTo>
                  <a:cubicBezTo>
                    <a:pt x="0" y="578"/>
                    <a:pt x="243" y="896"/>
                    <a:pt x="543" y="896"/>
                  </a:cubicBezTo>
                  <a:cubicBezTo>
                    <a:pt x="595" y="896"/>
                    <a:pt x="648" y="886"/>
                    <a:pt x="702" y="866"/>
                  </a:cubicBezTo>
                  <a:cubicBezTo>
                    <a:pt x="1076" y="713"/>
                    <a:pt x="1088" y="199"/>
                    <a:pt x="725" y="35"/>
                  </a:cubicBezTo>
                  <a:cubicBezTo>
                    <a:pt x="667" y="12"/>
                    <a:pt x="608" y="1"/>
                    <a:pt x="55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3" name="Google Shape;5193;p23"/>
            <p:cNvSpPr/>
            <p:nvPr/>
          </p:nvSpPr>
          <p:spPr>
            <a:xfrm>
              <a:off x="4185075" y="3253025"/>
              <a:ext cx="26950" cy="22500"/>
            </a:xfrm>
            <a:custGeom>
              <a:avLst/>
              <a:gdLst/>
              <a:ahLst/>
              <a:cxnLst/>
              <a:rect l="l" t="t" r="r" b="b"/>
              <a:pathLst>
                <a:path w="1078" h="900" extrusionOk="0">
                  <a:moveTo>
                    <a:pt x="538" y="1"/>
                  </a:moveTo>
                  <a:cubicBezTo>
                    <a:pt x="243" y="1"/>
                    <a:pt x="1" y="297"/>
                    <a:pt x="118" y="610"/>
                  </a:cubicBezTo>
                  <a:cubicBezTo>
                    <a:pt x="190" y="789"/>
                    <a:pt x="357" y="900"/>
                    <a:pt x="537" y="900"/>
                  </a:cubicBezTo>
                  <a:cubicBezTo>
                    <a:pt x="592" y="900"/>
                    <a:pt x="648" y="890"/>
                    <a:pt x="703" y="868"/>
                  </a:cubicBezTo>
                  <a:cubicBezTo>
                    <a:pt x="1066" y="716"/>
                    <a:pt x="1077" y="201"/>
                    <a:pt x="715" y="37"/>
                  </a:cubicBezTo>
                  <a:cubicBezTo>
                    <a:pt x="655" y="12"/>
                    <a:pt x="595" y="1"/>
                    <a:pt x="53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4" name="Google Shape;5194;p23"/>
            <p:cNvSpPr/>
            <p:nvPr/>
          </p:nvSpPr>
          <p:spPr>
            <a:xfrm>
              <a:off x="4215225" y="3223925"/>
              <a:ext cx="27200" cy="22400"/>
            </a:xfrm>
            <a:custGeom>
              <a:avLst/>
              <a:gdLst/>
              <a:ahLst/>
              <a:cxnLst/>
              <a:rect l="l" t="t" r="r" b="b"/>
              <a:pathLst>
                <a:path w="1088" h="896" extrusionOk="0">
                  <a:moveTo>
                    <a:pt x="545" y="1"/>
                  </a:moveTo>
                  <a:cubicBezTo>
                    <a:pt x="493" y="1"/>
                    <a:pt x="440" y="10"/>
                    <a:pt x="386" y="31"/>
                  </a:cubicBezTo>
                  <a:cubicBezTo>
                    <a:pt x="12" y="183"/>
                    <a:pt x="0" y="698"/>
                    <a:pt x="363" y="862"/>
                  </a:cubicBezTo>
                  <a:cubicBezTo>
                    <a:pt x="421" y="885"/>
                    <a:pt x="480" y="896"/>
                    <a:pt x="538" y="896"/>
                  </a:cubicBezTo>
                  <a:cubicBezTo>
                    <a:pt x="714" y="896"/>
                    <a:pt x="877" y="795"/>
                    <a:pt x="948" y="628"/>
                  </a:cubicBezTo>
                  <a:cubicBezTo>
                    <a:pt x="1087" y="319"/>
                    <a:pt x="844" y="1"/>
                    <a:pt x="5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5" name="Google Shape;5195;p23"/>
            <p:cNvSpPr/>
            <p:nvPr/>
          </p:nvSpPr>
          <p:spPr>
            <a:xfrm>
              <a:off x="4216100" y="3182100"/>
              <a:ext cx="26350" cy="22300"/>
            </a:xfrm>
            <a:custGeom>
              <a:avLst/>
              <a:gdLst/>
              <a:ahLst/>
              <a:cxnLst/>
              <a:rect l="l" t="t" r="r" b="b"/>
              <a:pathLst>
                <a:path w="1054" h="892" extrusionOk="0">
                  <a:moveTo>
                    <a:pt x="547" y="0"/>
                  </a:moveTo>
                  <a:cubicBezTo>
                    <a:pt x="384" y="0"/>
                    <a:pt x="221" y="88"/>
                    <a:pt x="141" y="265"/>
                  </a:cubicBezTo>
                  <a:cubicBezTo>
                    <a:pt x="1" y="574"/>
                    <a:pt x="244" y="892"/>
                    <a:pt x="551" y="892"/>
                  </a:cubicBezTo>
                  <a:cubicBezTo>
                    <a:pt x="604" y="892"/>
                    <a:pt x="659" y="882"/>
                    <a:pt x="714" y="862"/>
                  </a:cubicBezTo>
                  <a:cubicBezTo>
                    <a:pt x="936" y="768"/>
                    <a:pt x="1053" y="511"/>
                    <a:pt x="960" y="289"/>
                  </a:cubicBezTo>
                  <a:cubicBezTo>
                    <a:pt x="888" y="97"/>
                    <a:pt x="718" y="0"/>
                    <a:pt x="54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6" name="Google Shape;5196;p23"/>
            <p:cNvSpPr/>
            <p:nvPr/>
          </p:nvSpPr>
          <p:spPr>
            <a:xfrm>
              <a:off x="4187150" y="3151725"/>
              <a:ext cx="26325" cy="22425"/>
            </a:xfrm>
            <a:custGeom>
              <a:avLst/>
              <a:gdLst/>
              <a:ahLst/>
              <a:cxnLst/>
              <a:rect l="l" t="t" r="r" b="b"/>
              <a:pathLst>
                <a:path w="1053" h="897" extrusionOk="0">
                  <a:moveTo>
                    <a:pt x="531" y="1"/>
                  </a:moveTo>
                  <a:cubicBezTo>
                    <a:pt x="239" y="1"/>
                    <a:pt x="0" y="304"/>
                    <a:pt x="117" y="614"/>
                  </a:cubicBezTo>
                  <a:cubicBezTo>
                    <a:pt x="194" y="803"/>
                    <a:pt x="362" y="897"/>
                    <a:pt x="532" y="897"/>
                  </a:cubicBezTo>
                  <a:cubicBezTo>
                    <a:pt x="699" y="897"/>
                    <a:pt x="866" y="806"/>
                    <a:pt x="948" y="626"/>
                  </a:cubicBezTo>
                  <a:cubicBezTo>
                    <a:pt x="1053" y="404"/>
                    <a:pt x="948" y="135"/>
                    <a:pt x="714" y="41"/>
                  </a:cubicBezTo>
                  <a:cubicBezTo>
                    <a:pt x="652" y="13"/>
                    <a:pt x="590" y="1"/>
                    <a:pt x="5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7" name="Google Shape;5197;p23"/>
            <p:cNvSpPr/>
            <p:nvPr/>
          </p:nvSpPr>
          <p:spPr>
            <a:xfrm>
              <a:off x="4145000" y="3151050"/>
              <a:ext cx="26375" cy="22350"/>
            </a:xfrm>
            <a:custGeom>
              <a:avLst/>
              <a:gdLst/>
              <a:ahLst/>
              <a:cxnLst/>
              <a:rect l="l" t="t" r="r" b="b"/>
              <a:pathLst>
                <a:path w="1055" h="894" extrusionOk="0">
                  <a:moveTo>
                    <a:pt x="540" y="1"/>
                  </a:moveTo>
                  <a:cubicBezTo>
                    <a:pt x="376" y="1"/>
                    <a:pt x="211" y="89"/>
                    <a:pt x="130" y="267"/>
                  </a:cubicBezTo>
                  <a:cubicBezTo>
                    <a:pt x="0" y="576"/>
                    <a:pt x="236" y="894"/>
                    <a:pt x="541" y="894"/>
                  </a:cubicBezTo>
                  <a:cubicBezTo>
                    <a:pt x="593" y="894"/>
                    <a:pt x="648" y="884"/>
                    <a:pt x="703" y="864"/>
                  </a:cubicBezTo>
                  <a:cubicBezTo>
                    <a:pt x="937" y="782"/>
                    <a:pt x="1054" y="513"/>
                    <a:pt x="949" y="279"/>
                  </a:cubicBezTo>
                  <a:cubicBezTo>
                    <a:pt x="878" y="94"/>
                    <a:pt x="710" y="1"/>
                    <a:pt x="54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8" name="Google Shape;5198;p23"/>
            <p:cNvSpPr/>
            <p:nvPr/>
          </p:nvSpPr>
          <p:spPr>
            <a:xfrm>
              <a:off x="4114375" y="3179925"/>
              <a:ext cx="27150" cy="22250"/>
            </a:xfrm>
            <a:custGeom>
              <a:avLst/>
              <a:gdLst/>
              <a:ahLst/>
              <a:cxnLst/>
              <a:rect l="l" t="t" r="r" b="b"/>
              <a:pathLst>
                <a:path w="1086" h="890" extrusionOk="0">
                  <a:moveTo>
                    <a:pt x="545" y="0"/>
                  </a:moveTo>
                  <a:cubicBezTo>
                    <a:pt x="374" y="0"/>
                    <a:pt x="208" y="97"/>
                    <a:pt x="138" y="270"/>
                  </a:cubicBezTo>
                  <a:cubicBezTo>
                    <a:pt x="0" y="576"/>
                    <a:pt x="236" y="890"/>
                    <a:pt x="538" y="890"/>
                  </a:cubicBezTo>
                  <a:cubicBezTo>
                    <a:pt x="594" y="890"/>
                    <a:pt x="653" y="879"/>
                    <a:pt x="712" y="855"/>
                  </a:cubicBezTo>
                  <a:cubicBezTo>
                    <a:pt x="1074" y="715"/>
                    <a:pt x="1086" y="188"/>
                    <a:pt x="723" y="36"/>
                  </a:cubicBezTo>
                  <a:cubicBezTo>
                    <a:pt x="666" y="12"/>
                    <a:pt x="605" y="0"/>
                    <a:pt x="5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9" name="Google Shape;5199;p23"/>
            <p:cNvSpPr/>
            <p:nvPr/>
          </p:nvSpPr>
          <p:spPr>
            <a:xfrm>
              <a:off x="4114600" y="3221900"/>
              <a:ext cx="26075" cy="22350"/>
            </a:xfrm>
            <a:custGeom>
              <a:avLst/>
              <a:gdLst/>
              <a:ahLst/>
              <a:cxnLst/>
              <a:rect l="l" t="t" r="r" b="b"/>
              <a:pathLst>
                <a:path w="1043" h="894" extrusionOk="0">
                  <a:moveTo>
                    <a:pt x="499" y="0"/>
                  </a:moveTo>
                  <a:cubicBezTo>
                    <a:pt x="447" y="0"/>
                    <a:pt x="393" y="10"/>
                    <a:pt x="340" y="30"/>
                  </a:cubicBezTo>
                  <a:cubicBezTo>
                    <a:pt x="106" y="124"/>
                    <a:pt x="1" y="381"/>
                    <a:pt x="82" y="615"/>
                  </a:cubicBezTo>
                  <a:cubicBezTo>
                    <a:pt x="154" y="799"/>
                    <a:pt x="325" y="893"/>
                    <a:pt x="497" y="893"/>
                  </a:cubicBezTo>
                  <a:cubicBezTo>
                    <a:pt x="664" y="893"/>
                    <a:pt x="833" y="805"/>
                    <a:pt x="913" y="627"/>
                  </a:cubicBezTo>
                  <a:cubicBezTo>
                    <a:pt x="1043" y="318"/>
                    <a:pt x="798" y="0"/>
                    <a:pt x="49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0" name="Google Shape;5200;p23"/>
            <p:cNvSpPr/>
            <p:nvPr/>
          </p:nvSpPr>
          <p:spPr>
            <a:xfrm>
              <a:off x="4112850" y="3264475"/>
              <a:ext cx="12300" cy="11200"/>
            </a:xfrm>
            <a:custGeom>
              <a:avLst/>
              <a:gdLst/>
              <a:ahLst/>
              <a:cxnLst/>
              <a:rect l="l" t="t" r="r" b="b"/>
              <a:pathLst>
                <a:path w="492" h="448" extrusionOk="0">
                  <a:moveTo>
                    <a:pt x="245" y="0"/>
                  </a:moveTo>
                  <a:cubicBezTo>
                    <a:pt x="188" y="0"/>
                    <a:pt x="129" y="24"/>
                    <a:pt x="82" y="70"/>
                  </a:cubicBezTo>
                  <a:cubicBezTo>
                    <a:pt x="0" y="152"/>
                    <a:pt x="0" y="293"/>
                    <a:pt x="82" y="386"/>
                  </a:cubicBezTo>
                  <a:cubicBezTo>
                    <a:pt x="129" y="427"/>
                    <a:pt x="188" y="448"/>
                    <a:pt x="245" y="448"/>
                  </a:cubicBezTo>
                  <a:cubicBezTo>
                    <a:pt x="302" y="448"/>
                    <a:pt x="357" y="427"/>
                    <a:pt x="398" y="386"/>
                  </a:cubicBezTo>
                  <a:cubicBezTo>
                    <a:pt x="492" y="293"/>
                    <a:pt x="492" y="152"/>
                    <a:pt x="398" y="70"/>
                  </a:cubicBezTo>
                  <a:cubicBezTo>
                    <a:pt x="357" y="24"/>
                    <a:pt x="302" y="0"/>
                    <a:pt x="2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1" name="Google Shape;5201;p23"/>
            <p:cNvSpPr/>
            <p:nvPr/>
          </p:nvSpPr>
          <p:spPr>
            <a:xfrm>
              <a:off x="4171050" y="3289875"/>
              <a:ext cx="11275" cy="11175"/>
            </a:xfrm>
            <a:custGeom>
              <a:avLst/>
              <a:gdLst/>
              <a:ahLst/>
              <a:cxnLst/>
              <a:rect l="l" t="t" r="r" b="b"/>
              <a:pathLst>
                <a:path w="451" h="447" extrusionOk="0">
                  <a:moveTo>
                    <a:pt x="228" y="1"/>
                  </a:moveTo>
                  <a:cubicBezTo>
                    <a:pt x="118" y="1"/>
                    <a:pt x="6" y="74"/>
                    <a:pt x="1" y="224"/>
                  </a:cubicBezTo>
                  <a:cubicBezTo>
                    <a:pt x="1" y="341"/>
                    <a:pt x="94" y="447"/>
                    <a:pt x="223" y="447"/>
                  </a:cubicBezTo>
                  <a:cubicBezTo>
                    <a:pt x="351" y="447"/>
                    <a:pt x="445" y="353"/>
                    <a:pt x="445" y="224"/>
                  </a:cubicBezTo>
                  <a:cubicBezTo>
                    <a:pt x="451" y="77"/>
                    <a:pt x="341" y="1"/>
                    <a:pt x="2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2" name="Google Shape;5202;p23"/>
            <p:cNvSpPr/>
            <p:nvPr/>
          </p:nvSpPr>
          <p:spPr>
            <a:xfrm>
              <a:off x="4229550" y="3266800"/>
              <a:ext cx="13550" cy="11050"/>
            </a:xfrm>
            <a:custGeom>
              <a:avLst/>
              <a:gdLst/>
              <a:ahLst/>
              <a:cxnLst/>
              <a:rect l="l" t="t" r="r" b="b"/>
              <a:pathLst>
                <a:path w="542" h="442" extrusionOk="0">
                  <a:moveTo>
                    <a:pt x="245" y="1"/>
                  </a:moveTo>
                  <a:cubicBezTo>
                    <a:pt x="188" y="1"/>
                    <a:pt x="129" y="24"/>
                    <a:pt x="82" y="71"/>
                  </a:cubicBezTo>
                  <a:cubicBezTo>
                    <a:pt x="0" y="153"/>
                    <a:pt x="0" y="293"/>
                    <a:pt x="82" y="387"/>
                  </a:cubicBezTo>
                  <a:lnTo>
                    <a:pt x="82" y="375"/>
                  </a:lnTo>
                  <a:cubicBezTo>
                    <a:pt x="129" y="422"/>
                    <a:pt x="181" y="441"/>
                    <a:pt x="232" y="441"/>
                  </a:cubicBezTo>
                  <a:cubicBezTo>
                    <a:pt x="397" y="441"/>
                    <a:pt x="541" y="232"/>
                    <a:pt x="398" y="71"/>
                  </a:cubicBezTo>
                  <a:cubicBezTo>
                    <a:pt x="357" y="24"/>
                    <a:pt x="302" y="1"/>
                    <a:pt x="2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3" name="Google Shape;5203;p23"/>
            <p:cNvSpPr/>
            <p:nvPr/>
          </p:nvSpPr>
          <p:spPr>
            <a:xfrm>
              <a:off x="4253525" y="3209250"/>
              <a:ext cx="13200" cy="11100"/>
            </a:xfrm>
            <a:custGeom>
              <a:avLst/>
              <a:gdLst/>
              <a:ahLst/>
              <a:cxnLst/>
              <a:rect l="l" t="t" r="r" b="b"/>
              <a:pathLst>
                <a:path w="528" h="444" extrusionOk="0">
                  <a:moveTo>
                    <a:pt x="293" y="0"/>
                  </a:moveTo>
                  <a:cubicBezTo>
                    <a:pt x="241" y="0"/>
                    <a:pt x="187" y="18"/>
                    <a:pt x="141" y="57"/>
                  </a:cubicBezTo>
                  <a:cubicBezTo>
                    <a:pt x="1" y="197"/>
                    <a:pt x="94" y="443"/>
                    <a:pt x="293" y="443"/>
                  </a:cubicBezTo>
                  <a:cubicBezTo>
                    <a:pt x="300" y="443"/>
                    <a:pt x="306" y="444"/>
                    <a:pt x="313" y="444"/>
                  </a:cubicBezTo>
                  <a:cubicBezTo>
                    <a:pt x="432" y="444"/>
                    <a:pt x="527" y="343"/>
                    <a:pt x="527" y="232"/>
                  </a:cubicBezTo>
                  <a:cubicBezTo>
                    <a:pt x="527" y="93"/>
                    <a:pt x="413" y="0"/>
                    <a:pt x="29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4" name="Google Shape;5204;p23"/>
            <p:cNvSpPr/>
            <p:nvPr/>
          </p:nvSpPr>
          <p:spPr>
            <a:xfrm>
              <a:off x="4232475" y="3150650"/>
              <a:ext cx="11725" cy="11225"/>
            </a:xfrm>
            <a:custGeom>
              <a:avLst/>
              <a:gdLst/>
              <a:ahLst/>
              <a:cxnLst/>
              <a:rect l="l" t="t" r="r" b="b"/>
              <a:pathLst>
                <a:path w="469" h="449" extrusionOk="0">
                  <a:moveTo>
                    <a:pt x="217" y="0"/>
                  </a:moveTo>
                  <a:cubicBezTo>
                    <a:pt x="105" y="0"/>
                    <a:pt x="0" y="91"/>
                    <a:pt x="0" y="225"/>
                  </a:cubicBezTo>
                  <a:cubicBezTo>
                    <a:pt x="0" y="358"/>
                    <a:pt x="105" y="449"/>
                    <a:pt x="217" y="449"/>
                  </a:cubicBezTo>
                  <a:cubicBezTo>
                    <a:pt x="272" y="449"/>
                    <a:pt x="328" y="427"/>
                    <a:pt x="375" y="377"/>
                  </a:cubicBezTo>
                  <a:cubicBezTo>
                    <a:pt x="468" y="295"/>
                    <a:pt x="468" y="154"/>
                    <a:pt x="375" y="72"/>
                  </a:cubicBezTo>
                  <a:cubicBezTo>
                    <a:pt x="328" y="22"/>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5" name="Google Shape;5205;p23"/>
            <p:cNvSpPr/>
            <p:nvPr/>
          </p:nvSpPr>
          <p:spPr>
            <a:xfrm>
              <a:off x="4172525" y="3125250"/>
              <a:ext cx="13175" cy="11350"/>
            </a:xfrm>
            <a:custGeom>
              <a:avLst/>
              <a:gdLst/>
              <a:ahLst/>
              <a:cxnLst/>
              <a:rect l="l" t="t" r="r" b="b"/>
              <a:pathLst>
                <a:path w="527" h="454" extrusionOk="0">
                  <a:moveTo>
                    <a:pt x="304" y="0"/>
                  </a:moveTo>
                  <a:cubicBezTo>
                    <a:pt x="105" y="0"/>
                    <a:pt x="0" y="234"/>
                    <a:pt x="140" y="387"/>
                  </a:cubicBezTo>
                  <a:cubicBezTo>
                    <a:pt x="187" y="433"/>
                    <a:pt x="245" y="454"/>
                    <a:pt x="301" y="454"/>
                  </a:cubicBezTo>
                  <a:cubicBezTo>
                    <a:pt x="416" y="454"/>
                    <a:pt x="526" y="368"/>
                    <a:pt x="526" y="234"/>
                  </a:cubicBezTo>
                  <a:cubicBezTo>
                    <a:pt x="526" y="106"/>
                    <a:pt x="433" y="0"/>
                    <a:pt x="30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6" name="Google Shape;5206;p23"/>
            <p:cNvSpPr/>
            <p:nvPr/>
          </p:nvSpPr>
          <p:spPr>
            <a:xfrm>
              <a:off x="4113725" y="3148275"/>
              <a:ext cx="14950" cy="11225"/>
            </a:xfrm>
            <a:custGeom>
              <a:avLst/>
              <a:gdLst/>
              <a:ahLst/>
              <a:cxnLst/>
              <a:rect l="l" t="t" r="r" b="b"/>
              <a:pathLst>
                <a:path w="598" h="449" extrusionOk="0">
                  <a:moveTo>
                    <a:pt x="303" y="1"/>
                  </a:moveTo>
                  <a:cubicBezTo>
                    <a:pt x="246" y="1"/>
                    <a:pt x="188" y="21"/>
                    <a:pt x="141" y="62"/>
                  </a:cubicBezTo>
                  <a:cubicBezTo>
                    <a:pt x="1" y="203"/>
                    <a:pt x="106" y="448"/>
                    <a:pt x="305" y="448"/>
                  </a:cubicBezTo>
                  <a:cubicBezTo>
                    <a:pt x="504" y="448"/>
                    <a:pt x="597" y="203"/>
                    <a:pt x="457" y="62"/>
                  </a:cubicBezTo>
                  <a:cubicBezTo>
                    <a:pt x="416" y="21"/>
                    <a:pt x="360" y="1"/>
                    <a:pt x="3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7" name="Google Shape;5207;p23"/>
            <p:cNvSpPr/>
            <p:nvPr/>
          </p:nvSpPr>
          <p:spPr>
            <a:xfrm>
              <a:off x="4088350" y="3205950"/>
              <a:ext cx="13125" cy="11075"/>
            </a:xfrm>
            <a:custGeom>
              <a:avLst/>
              <a:gdLst/>
              <a:ahLst/>
              <a:cxnLst/>
              <a:rect l="l" t="t" r="r" b="b"/>
              <a:pathLst>
                <a:path w="525" h="443" extrusionOk="0">
                  <a:moveTo>
                    <a:pt x="288" y="1"/>
                  </a:moveTo>
                  <a:cubicBezTo>
                    <a:pt x="98" y="1"/>
                    <a:pt x="1" y="239"/>
                    <a:pt x="138" y="376"/>
                  </a:cubicBezTo>
                  <a:cubicBezTo>
                    <a:pt x="184" y="422"/>
                    <a:pt x="242" y="443"/>
                    <a:pt x="299" y="443"/>
                  </a:cubicBezTo>
                  <a:cubicBezTo>
                    <a:pt x="414" y="443"/>
                    <a:pt x="524" y="357"/>
                    <a:pt x="524" y="224"/>
                  </a:cubicBezTo>
                  <a:cubicBezTo>
                    <a:pt x="524" y="107"/>
                    <a:pt x="431" y="1"/>
                    <a:pt x="302" y="1"/>
                  </a:cubicBezTo>
                  <a:cubicBezTo>
                    <a:pt x="297" y="1"/>
                    <a:pt x="293" y="1"/>
                    <a:pt x="28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8" name="Google Shape;5208;p23"/>
            <p:cNvSpPr/>
            <p:nvPr/>
          </p:nvSpPr>
          <p:spPr>
            <a:xfrm>
              <a:off x="4124550" y="3305125"/>
              <a:ext cx="19750" cy="16900"/>
            </a:xfrm>
            <a:custGeom>
              <a:avLst/>
              <a:gdLst/>
              <a:ahLst/>
              <a:cxnLst/>
              <a:rect l="l" t="t" r="r" b="b"/>
              <a:pathLst>
                <a:path w="790" h="676" extrusionOk="0">
                  <a:moveTo>
                    <a:pt x="392" y="0"/>
                  </a:moveTo>
                  <a:cubicBezTo>
                    <a:pt x="267" y="0"/>
                    <a:pt x="141" y="71"/>
                    <a:pt x="82" y="211"/>
                  </a:cubicBezTo>
                  <a:cubicBezTo>
                    <a:pt x="0" y="375"/>
                    <a:pt x="82" y="574"/>
                    <a:pt x="246" y="644"/>
                  </a:cubicBezTo>
                  <a:cubicBezTo>
                    <a:pt x="294" y="666"/>
                    <a:pt x="343" y="676"/>
                    <a:pt x="389" y="676"/>
                  </a:cubicBezTo>
                  <a:cubicBezTo>
                    <a:pt x="612" y="676"/>
                    <a:pt x="790" y="443"/>
                    <a:pt x="702" y="211"/>
                  </a:cubicBezTo>
                  <a:cubicBezTo>
                    <a:pt x="644" y="71"/>
                    <a:pt x="518" y="0"/>
                    <a:pt x="39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9" name="Google Shape;5209;p23"/>
            <p:cNvSpPr/>
            <p:nvPr/>
          </p:nvSpPr>
          <p:spPr>
            <a:xfrm>
              <a:off x="4208350" y="3306950"/>
              <a:ext cx="20350" cy="16925"/>
            </a:xfrm>
            <a:custGeom>
              <a:avLst/>
              <a:gdLst/>
              <a:ahLst/>
              <a:cxnLst/>
              <a:rect l="l" t="t" r="r" b="b"/>
              <a:pathLst>
                <a:path w="814" h="677" extrusionOk="0">
                  <a:moveTo>
                    <a:pt x="401" y="0"/>
                  </a:moveTo>
                  <a:cubicBezTo>
                    <a:pt x="178" y="0"/>
                    <a:pt x="1" y="231"/>
                    <a:pt x="88" y="454"/>
                  </a:cubicBezTo>
                  <a:cubicBezTo>
                    <a:pt x="142" y="589"/>
                    <a:pt x="273" y="676"/>
                    <a:pt x="411" y="676"/>
                  </a:cubicBezTo>
                  <a:cubicBezTo>
                    <a:pt x="452" y="676"/>
                    <a:pt x="493" y="669"/>
                    <a:pt x="532" y="653"/>
                  </a:cubicBezTo>
                  <a:cubicBezTo>
                    <a:pt x="813" y="536"/>
                    <a:pt x="813" y="150"/>
                    <a:pt x="544" y="33"/>
                  </a:cubicBezTo>
                  <a:cubicBezTo>
                    <a:pt x="496" y="10"/>
                    <a:pt x="447"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0" name="Google Shape;5210;p23"/>
            <p:cNvSpPr/>
            <p:nvPr/>
          </p:nvSpPr>
          <p:spPr>
            <a:xfrm>
              <a:off x="4269025" y="3248875"/>
              <a:ext cx="20575" cy="16825"/>
            </a:xfrm>
            <a:custGeom>
              <a:avLst/>
              <a:gdLst/>
              <a:ahLst/>
              <a:cxnLst/>
              <a:rect l="l" t="t" r="r" b="b"/>
              <a:pathLst>
                <a:path w="823" h="673" extrusionOk="0">
                  <a:moveTo>
                    <a:pt x="421" y="0"/>
                  </a:moveTo>
                  <a:cubicBezTo>
                    <a:pt x="380" y="0"/>
                    <a:pt x="336" y="9"/>
                    <a:pt x="293" y="28"/>
                  </a:cubicBezTo>
                  <a:cubicBezTo>
                    <a:pt x="12" y="133"/>
                    <a:pt x="1" y="519"/>
                    <a:pt x="281" y="648"/>
                  </a:cubicBezTo>
                  <a:cubicBezTo>
                    <a:pt x="322" y="665"/>
                    <a:pt x="364" y="673"/>
                    <a:pt x="406" y="673"/>
                  </a:cubicBezTo>
                  <a:cubicBezTo>
                    <a:pt x="535" y="673"/>
                    <a:pt x="661" y="596"/>
                    <a:pt x="714" y="472"/>
                  </a:cubicBezTo>
                  <a:cubicBezTo>
                    <a:pt x="822" y="236"/>
                    <a:pt x="642" y="0"/>
                    <a:pt x="4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1" name="Google Shape;5211;p23"/>
            <p:cNvSpPr/>
            <p:nvPr/>
          </p:nvSpPr>
          <p:spPr>
            <a:xfrm>
              <a:off x="4270925" y="3164850"/>
              <a:ext cx="19775" cy="16850"/>
            </a:xfrm>
            <a:custGeom>
              <a:avLst/>
              <a:gdLst/>
              <a:ahLst/>
              <a:cxnLst/>
              <a:rect l="l" t="t" r="r" b="b"/>
              <a:pathLst>
                <a:path w="791" h="674" extrusionOk="0">
                  <a:moveTo>
                    <a:pt x="406" y="0"/>
                  </a:moveTo>
                  <a:cubicBezTo>
                    <a:pt x="282" y="0"/>
                    <a:pt x="158" y="68"/>
                    <a:pt x="100" y="206"/>
                  </a:cubicBezTo>
                  <a:cubicBezTo>
                    <a:pt x="0" y="436"/>
                    <a:pt x="181" y="674"/>
                    <a:pt x="411" y="674"/>
                  </a:cubicBezTo>
                  <a:cubicBezTo>
                    <a:pt x="450" y="674"/>
                    <a:pt x="492" y="667"/>
                    <a:pt x="533" y="651"/>
                  </a:cubicBezTo>
                  <a:cubicBezTo>
                    <a:pt x="709" y="581"/>
                    <a:pt x="790" y="382"/>
                    <a:pt x="720" y="206"/>
                  </a:cubicBezTo>
                  <a:cubicBezTo>
                    <a:pt x="661" y="70"/>
                    <a:pt x="533"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2" name="Google Shape;5212;p23"/>
            <p:cNvSpPr/>
            <p:nvPr/>
          </p:nvSpPr>
          <p:spPr>
            <a:xfrm>
              <a:off x="4212725" y="3104375"/>
              <a:ext cx="19475" cy="16700"/>
            </a:xfrm>
            <a:custGeom>
              <a:avLst/>
              <a:gdLst/>
              <a:ahLst/>
              <a:cxnLst/>
              <a:rect l="l" t="t" r="r" b="b"/>
              <a:pathLst>
                <a:path w="779" h="668" extrusionOk="0">
                  <a:moveTo>
                    <a:pt x="401" y="0"/>
                  </a:moveTo>
                  <a:cubicBezTo>
                    <a:pt x="182" y="0"/>
                    <a:pt x="0" y="227"/>
                    <a:pt x="88" y="461"/>
                  </a:cubicBezTo>
                  <a:cubicBezTo>
                    <a:pt x="142" y="597"/>
                    <a:pt x="269" y="667"/>
                    <a:pt x="398" y="667"/>
                  </a:cubicBezTo>
                  <a:cubicBezTo>
                    <a:pt x="524" y="667"/>
                    <a:pt x="651" y="600"/>
                    <a:pt x="708" y="461"/>
                  </a:cubicBezTo>
                  <a:cubicBezTo>
                    <a:pt x="779" y="297"/>
                    <a:pt x="708" y="98"/>
                    <a:pt x="533" y="28"/>
                  </a:cubicBezTo>
                  <a:cubicBezTo>
                    <a:pt x="489" y="9"/>
                    <a:pt x="444"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3" name="Google Shape;5213;p23"/>
            <p:cNvSpPr/>
            <p:nvPr/>
          </p:nvSpPr>
          <p:spPr>
            <a:xfrm>
              <a:off x="4128350" y="3102425"/>
              <a:ext cx="20350" cy="16825"/>
            </a:xfrm>
            <a:custGeom>
              <a:avLst/>
              <a:gdLst/>
              <a:ahLst/>
              <a:cxnLst/>
              <a:rect l="l" t="t" r="r" b="b"/>
              <a:pathLst>
                <a:path w="814" h="673" extrusionOk="0">
                  <a:moveTo>
                    <a:pt x="403" y="1"/>
                  </a:moveTo>
                  <a:cubicBezTo>
                    <a:pt x="362" y="1"/>
                    <a:pt x="321" y="8"/>
                    <a:pt x="281" y="24"/>
                  </a:cubicBezTo>
                  <a:cubicBezTo>
                    <a:pt x="0" y="141"/>
                    <a:pt x="0" y="527"/>
                    <a:pt x="270" y="644"/>
                  </a:cubicBezTo>
                  <a:cubicBezTo>
                    <a:pt x="316" y="664"/>
                    <a:pt x="362" y="672"/>
                    <a:pt x="407" y="672"/>
                  </a:cubicBezTo>
                  <a:cubicBezTo>
                    <a:pt x="633" y="672"/>
                    <a:pt x="814" y="448"/>
                    <a:pt x="726" y="223"/>
                  </a:cubicBezTo>
                  <a:cubicBezTo>
                    <a:pt x="672" y="88"/>
                    <a:pt x="540" y="1"/>
                    <a:pt x="4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4" name="Google Shape;5214;p23"/>
            <p:cNvSpPr/>
            <p:nvPr/>
          </p:nvSpPr>
          <p:spPr>
            <a:xfrm>
              <a:off x="4068100" y="3160725"/>
              <a:ext cx="22300" cy="16975"/>
            </a:xfrm>
            <a:custGeom>
              <a:avLst/>
              <a:gdLst/>
              <a:ahLst/>
              <a:cxnLst/>
              <a:rect l="l" t="t" r="r" b="b"/>
              <a:pathLst>
                <a:path w="892" h="679" extrusionOk="0">
                  <a:moveTo>
                    <a:pt x="374" y="0"/>
                  </a:moveTo>
                  <a:cubicBezTo>
                    <a:pt x="243" y="0"/>
                    <a:pt x="122" y="79"/>
                    <a:pt x="71" y="208"/>
                  </a:cubicBezTo>
                  <a:cubicBezTo>
                    <a:pt x="0" y="371"/>
                    <a:pt x="71" y="570"/>
                    <a:pt x="246" y="640"/>
                  </a:cubicBezTo>
                  <a:cubicBezTo>
                    <a:pt x="300" y="667"/>
                    <a:pt x="352" y="678"/>
                    <a:pt x="400" y="678"/>
                  </a:cubicBezTo>
                  <a:cubicBezTo>
                    <a:pt x="720" y="678"/>
                    <a:pt x="891" y="174"/>
                    <a:pt x="515" y="32"/>
                  </a:cubicBezTo>
                  <a:cubicBezTo>
                    <a:pt x="469" y="10"/>
                    <a:pt x="421" y="0"/>
                    <a:pt x="37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5" name="Google Shape;5215;p23"/>
            <p:cNvSpPr/>
            <p:nvPr/>
          </p:nvSpPr>
          <p:spPr>
            <a:xfrm>
              <a:off x="4066050" y="3244600"/>
              <a:ext cx="19775" cy="16850"/>
            </a:xfrm>
            <a:custGeom>
              <a:avLst/>
              <a:gdLst/>
              <a:ahLst/>
              <a:cxnLst/>
              <a:rect l="l" t="t" r="r" b="b"/>
              <a:pathLst>
                <a:path w="791" h="674" extrusionOk="0">
                  <a:moveTo>
                    <a:pt x="388" y="0"/>
                  </a:moveTo>
                  <a:cubicBezTo>
                    <a:pt x="349" y="0"/>
                    <a:pt x="309" y="8"/>
                    <a:pt x="270" y="23"/>
                  </a:cubicBezTo>
                  <a:cubicBezTo>
                    <a:pt x="94" y="93"/>
                    <a:pt x="1" y="292"/>
                    <a:pt x="82" y="468"/>
                  </a:cubicBezTo>
                  <a:cubicBezTo>
                    <a:pt x="136" y="604"/>
                    <a:pt x="261" y="674"/>
                    <a:pt x="386" y="674"/>
                  </a:cubicBezTo>
                  <a:cubicBezTo>
                    <a:pt x="509" y="674"/>
                    <a:pt x="633" y="607"/>
                    <a:pt x="691" y="468"/>
                  </a:cubicBezTo>
                  <a:cubicBezTo>
                    <a:pt x="791" y="238"/>
                    <a:pt x="610" y="0"/>
                    <a:pt x="3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6" name="Google Shape;5216;p23"/>
            <p:cNvSpPr/>
            <p:nvPr/>
          </p:nvSpPr>
          <p:spPr>
            <a:xfrm>
              <a:off x="4075125" y="3305350"/>
              <a:ext cx="7025" cy="5625"/>
            </a:xfrm>
            <a:custGeom>
              <a:avLst/>
              <a:gdLst/>
              <a:ahLst/>
              <a:cxnLst/>
              <a:rect l="l" t="t" r="r" b="b"/>
              <a:pathLst>
                <a:path w="281" h="225" extrusionOk="0">
                  <a:moveTo>
                    <a:pt x="163" y="0"/>
                  </a:moveTo>
                  <a:cubicBezTo>
                    <a:pt x="135" y="0"/>
                    <a:pt x="106" y="9"/>
                    <a:pt x="82" y="26"/>
                  </a:cubicBezTo>
                  <a:cubicBezTo>
                    <a:pt x="1" y="108"/>
                    <a:pt x="73" y="224"/>
                    <a:pt x="159" y="224"/>
                  </a:cubicBezTo>
                  <a:cubicBezTo>
                    <a:pt x="184" y="224"/>
                    <a:pt x="210" y="214"/>
                    <a:pt x="234" y="190"/>
                  </a:cubicBezTo>
                  <a:cubicBezTo>
                    <a:pt x="281" y="143"/>
                    <a:pt x="281" y="73"/>
                    <a:pt x="234" y="26"/>
                  </a:cubicBezTo>
                  <a:cubicBezTo>
                    <a:pt x="217" y="9"/>
                    <a:pt x="190" y="0"/>
                    <a:pt x="16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7" name="Google Shape;5217;p23"/>
            <p:cNvSpPr/>
            <p:nvPr/>
          </p:nvSpPr>
          <p:spPr>
            <a:xfrm>
              <a:off x="4172800" y="3347425"/>
              <a:ext cx="6750" cy="5675"/>
            </a:xfrm>
            <a:custGeom>
              <a:avLst/>
              <a:gdLst/>
              <a:ahLst/>
              <a:cxnLst/>
              <a:rect l="l" t="t" r="r" b="b"/>
              <a:pathLst>
                <a:path w="270" h="227" extrusionOk="0">
                  <a:moveTo>
                    <a:pt x="112" y="1"/>
                  </a:moveTo>
                  <a:cubicBezTo>
                    <a:pt x="53" y="1"/>
                    <a:pt x="1" y="48"/>
                    <a:pt x="1" y="110"/>
                  </a:cubicBezTo>
                  <a:cubicBezTo>
                    <a:pt x="1" y="180"/>
                    <a:pt x="48" y="227"/>
                    <a:pt x="106" y="227"/>
                  </a:cubicBezTo>
                  <a:cubicBezTo>
                    <a:pt x="211" y="227"/>
                    <a:pt x="270" y="110"/>
                    <a:pt x="200" y="40"/>
                  </a:cubicBezTo>
                  <a:cubicBezTo>
                    <a:pt x="172" y="13"/>
                    <a:pt x="141" y="1"/>
                    <a:pt x="1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8" name="Google Shape;5218;p23"/>
            <p:cNvSpPr/>
            <p:nvPr/>
          </p:nvSpPr>
          <p:spPr>
            <a:xfrm>
              <a:off x="4270775" y="3309250"/>
              <a:ext cx="7050" cy="5625"/>
            </a:xfrm>
            <a:custGeom>
              <a:avLst/>
              <a:gdLst/>
              <a:ahLst/>
              <a:cxnLst/>
              <a:rect l="l" t="t" r="r" b="b"/>
              <a:pathLst>
                <a:path w="282" h="225" extrusionOk="0">
                  <a:moveTo>
                    <a:pt x="118" y="0"/>
                  </a:moveTo>
                  <a:cubicBezTo>
                    <a:pt x="91" y="0"/>
                    <a:pt x="63" y="10"/>
                    <a:pt x="36" y="34"/>
                  </a:cubicBezTo>
                  <a:cubicBezTo>
                    <a:pt x="1" y="81"/>
                    <a:pt x="1" y="151"/>
                    <a:pt x="36" y="198"/>
                  </a:cubicBezTo>
                  <a:cubicBezTo>
                    <a:pt x="59" y="216"/>
                    <a:pt x="89" y="224"/>
                    <a:pt x="118" y="224"/>
                  </a:cubicBezTo>
                  <a:cubicBezTo>
                    <a:pt x="147" y="224"/>
                    <a:pt x="176" y="216"/>
                    <a:pt x="200" y="198"/>
                  </a:cubicBezTo>
                  <a:cubicBezTo>
                    <a:pt x="281" y="117"/>
                    <a:pt x="209" y="0"/>
                    <a:pt x="11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9" name="Google Shape;5219;p23"/>
            <p:cNvSpPr/>
            <p:nvPr/>
          </p:nvSpPr>
          <p:spPr>
            <a:xfrm>
              <a:off x="4313200" y="3213025"/>
              <a:ext cx="6750" cy="5850"/>
            </a:xfrm>
            <a:custGeom>
              <a:avLst/>
              <a:gdLst/>
              <a:ahLst/>
              <a:cxnLst/>
              <a:rect l="l" t="t" r="r" b="b"/>
              <a:pathLst>
                <a:path w="270" h="234" extrusionOk="0">
                  <a:moveTo>
                    <a:pt x="121" y="1"/>
                  </a:moveTo>
                  <a:cubicBezTo>
                    <a:pt x="65" y="1"/>
                    <a:pt x="12" y="45"/>
                    <a:pt x="12" y="116"/>
                  </a:cubicBezTo>
                  <a:cubicBezTo>
                    <a:pt x="0" y="175"/>
                    <a:pt x="59" y="221"/>
                    <a:pt x="117" y="233"/>
                  </a:cubicBezTo>
                  <a:cubicBezTo>
                    <a:pt x="211" y="233"/>
                    <a:pt x="269" y="116"/>
                    <a:pt x="199" y="34"/>
                  </a:cubicBezTo>
                  <a:cubicBezTo>
                    <a:pt x="176" y="11"/>
                    <a:pt x="148" y="1"/>
                    <a:pt x="12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0" name="Google Shape;5220;p23"/>
            <p:cNvSpPr/>
            <p:nvPr/>
          </p:nvSpPr>
          <p:spPr>
            <a:xfrm>
              <a:off x="4274575" y="3115325"/>
              <a:ext cx="7275" cy="5625"/>
            </a:xfrm>
            <a:custGeom>
              <a:avLst/>
              <a:gdLst/>
              <a:ahLst/>
              <a:cxnLst/>
              <a:rect l="l" t="t" r="r" b="b"/>
              <a:pathLst>
                <a:path w="291" h="225" extrusionOk="0">
                  <a:moveTo>
                    <a:pt x="125" y="1"/>
                  </a:moveTo>
                  <a:cubicBezTo>
                    <a:pt x="99" y="1"/>
                    <a:pt x="72" y="11"/>
                    <a:pt x="48" y="35"/>
                  </a:cubicBezTo>
                  <a:cubicBezTo>
                    <a:pt x="1" y="82"/>
                    <a:pt x="1" y="152"/>
                    <a:pt x="48" y="199"/>
                  </a:cubicBezTo>
                  <a:cubicBezTo>
                    <a:pt x="71" y="216"/>
                    <a:pt x="100" y="225"/>
                    <a:pt x="130" y="225"/>
                  </a:cubicBezTo>
                  <a:cubicBezTo>
                    <a:pt x="159" y="225"/>
                    <a:pt x="188" y="216"/>
                    <a:pt x="212" y="199"/>
                  </a:cubicBezTo>
                  <a:lnTo>
                    <a:pt x="200" y="199"/>
                  </a:lnTo>
                  <a:cubicBezTo>
                    <a:pt x="290" y="117"/>
                    <a:pt x="213" y="1"/>
                    <a:pt x="12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1" name="Google Shape;5221;p23"/>
            <p:cNvSpPr/>
            <p:nvPr/>
          </p:nvSpPr>
          <p:spPr>
            <a:xfrm>
              <a:off x="4178225" y="3073050"/>
              <a:ext cx="6000" cy="5500"/>
            </a:xfrm>
            <a:custGeom>
              <a:avLst/>
              <a:gdLst/>
              <a:ahLst/>
              <a:cxnLst/>
              <a:rect l="l" t="t" r="r" b="b"/>
              <a:pathLst>
                <a:path w="240" h="220" extrusionOk="0">
                  <a:moveTo>
                    <a:pt x="122" y="0"/>
                  </a:moveTo>
                  <a:cubicBezTo>
                    <a:pt x="62" y="0"/>
                    <a:pt x="0" y="41"/>
                    <a:pt x="6" y="123"/>
                  </a:cubicBezTo>
                  <a:cubicBezTo>
                    <a:pt x="18" y="187"/>
                    <a:pt x="70" y="220"/>
                    <a:pt x="122" y="220"/>
                  </a:cubicBezTo>
                  <a:cubicBezTo>
                    <a:pt x="173" y="220"/>
                    <a:pt x="222" y="187"/>
                    <a:pt x="228" y="123"/>
                  </a:cubicBezTo>
                  <a:cubicBezTo>
                    <a:pt x="240" y="41"/>
                    <a:pt x="181" y="0"/>
                    <a:pt x="12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2" name="Google Shape;5222;p23"/>
            <p:cNvSpPr/>
            <p:nvPr/>
          </p:nvSpPr>
          <p:spPr>
            <a:xfrm>
              <a:off x="4079800" y="3111250"/>
              <a:ext cx="7325" cy="5600"/>
            </a:xfrm>
            <a:custGeom>
              <a:avLst/>
              <a:gdLst/>
              <a:ahLst/>
              <a:cxnLst/>
              <a:rect l="l" t="t" r="r" b="b"/>
              <a:pathLst>
                <a:path w="293" h="224" extrusionOk="0">
                  <a:moveTo>
                    <a:pt x="124" y="0"/>
                  </a:moveTo>
                  <a:cubicBezTo>
                    <a:pt x="97" y="0"/>
                    <a:pt x="69" y="12"/>
                    <a:pt x="47" y="34"/>
                  </a:cubicBezTo>
                  <a:cubicBezTo>
                    <a:pt x="0" y="69"/>
                    <a:pt x="0" y="139"/>
                    <a:pt x="47" y="186"/>
                  </a:cubicBezTo>
                  <a:cubicBezTo>
                    <a:pt x="63" y="213"/>
                    <a:pt x="86" y="224"/>
                    <a:pt x="110" y="224"/>
                  </a:cubicBezTo>
                  <a:cubicBezTo>
                    <a:pt x="192" y="224"/>
                    <a:pt x="292" y="100"/>
                    <a:pt x="211" y="46"/>
                  </a:cubicBezTo>
                  <a:cubicBezTo>
                    <a:pt x="186" y="15"/>
                    <a:pt x="155" y="0"/>
                    <a:pt x="12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3" name="Google Shape;5223;p23"/>
            <p:cNvSpPr/>
            <p:nvPr/>
          </p:nvSpPr>
          <p:spPr>
            <a:xfrm>
              <a:off x="4037975" y="3207425"/>
              <a:ext cx="6450" cy="5775"/>
            </a:xfrm>
            <a:custGeom>
              <a:avLst/>
              <a:gdLst/>
              <a:ahLst/>
              <a:cxnLst/>
              <a:rect l="l" t="t" r="r" b="b"/>
              <a:pathLst>
                <a:path w="258" h="231" extrusionOk="0">
                  <a:moveTo>
                    <a:pt x="106" y="1"/>
                  </a:moveTo>
                  <a:cubicBezTo>
                    <a:pt x="47" y="1"/>
                    <a:pt x="0" y="48"/>
                    <a:pt x="0" y="118"/>
                  </a:cubicBezTo>
                  <a:cubicBezTo>
                    <a:pt x="0" y="183"/>
                    <a:pt x="57" y="231"/>
                    <a:pt x="114" y="231"/>
                  </a:cubicBezTo>
                  <a:cubicBezTo>
                    <a:pt x="140" y="231"/>
                    <a:pt x="166" y="221"/>
                    <a:pt x="188" y="200"/>
                  </a:cubicBezTo>
                  <a:cubicBezTo>
                    <a:pt x="258" y="130"/>
                    <a:pt x="211" y="1"/>
                    <a:pt x="1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4" name="Google Shape;5224;p23"/>
            <p:cNvSpPr/>
            <p:nvPr/>
          </p:nvSpPr>
          <p:spPr>
            <a:xfrm>
              <a:off x="4105250" y="3358350"/>
              <a:ext cx="13475" cy="11225"/>
            </a:xfrm>
            <a:custGeom>
              <a:avLst/>
              <a:gdLst/>
              <a:ahLst/>
              <a:cxnLst/>
              <a:rect l="l" t="t" r="r" b="b"/>
              <a:pathLst>
                <a:path w="539" h="449" extrusionOk="0">
                  <a:moveTo>
                    <a:pt x="267" y="1"/>
                  </a:moveTo>
                  <a:cubicBezTo>
                    <a:pt x="182" y="1"/>
                    <a:pt x="104" y="53"/>
                    <a:pt x="70" y="129"/>
                  </a:cubicBezTo>
                  <a:cubicBezTo>
                    <a:pt x="1" y="289"/>
                    <a:pt x="118" y="449"/>
                    <a:pt x="270" y="449"/>
                  </a:cubicBezTo>
                  <a:cubicBezTo>
                    <a:pt x="296" y="449"/>
                    <a:pt x="324" y="444"/>
                    <a:pt x="351" y="433"/>
                  </a:cubicBezTo>
                  <a:cubicBezTo>
                    <a:pt x="538" y="352"/>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5" name="Google Shape;5225;p23"/>
            <p:cNvSpPr/>
            <p:nvPr/>
          </p:nvSpPr>
          <p:spPr>
            <a:xfrm>
              <a:off x="4232050" y="3361175"/>
              <a:ext cx="13025" cy="11050"/>
            </a:xfrm>
            <a:custGeom>
              <a:avLst/>
              <a:gdLst/>
              <a:ahLst/>
              <a:cxnLst/>
              <a:rect l="l" t="t" r="r" b="b"/>
              <a:pathLst>
                <a:path w="521" h="442" extrusionOk="0">
                  <a:moveTo>
                    <a:pt x="273" y="1"/>
                  </a:moveTo>
                  <a:cubicBezTo>
                    <a:pt x="139" y="1"/>
                    <a:pt x="0" y="125"/>
                    <a:pt x="52" y="297"/>
                  </a:cubicBezTo>
                  <a:cubicBezTo>
                    <a:pt x="88" y="387"/>
                    <a:pt x="172" y="442"/>
                    <a:pt x="262" y="442"/>
                  </a:cubicBezTo>
                  <a:cubicBezTo>
                    <a:pt x="289" y="442"/>
                    <a:pt x="317" y="437"/>
                    <a:pt x="345" y="426"/>
                  </a:cubicBezTo>
                  <a:cubicBezTo>
                    <a:pt x="462" y="379"/>
                    <a:pt x="520" y="250"/>
                    <a:pt x="462" y="133"/>
                  </a:cubicBezTo>
                  <a:cubicBezTo>
                    <a:pt x="424" y="40"/>
                    <a:pt x="349" y="1"/>
                    <a:pt x="2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6" name="Google Shape;5226;p23"/>
            <p:cNvSpPr/>
            <p:nvPr/>
          </p:nvSpPr>
          <p:spPr>
            <a:xfrm>
              <a:off x="4322850" y="3273625"/>
              <a:ext cx="13725" cy="11200"/>
            </a:xfrm>
            <a:custGeom>
              <a:avLst/>
              <a:gdLst/>
              <a:ahLst/>
              <a:cxnLst/>
              <a:rect l="l" t="t" r="r" b="b"/>
              <a:pathLst>
                <a:path w="549" h="448" extrusionOk="0">
                  <a:moveTo>
                    <a:pt x="286" y="0"/>
                  </a:moveTo>
                  <a:cubicBezTo>
                    <a:pt x="258" y="0"/>
                    <a:pt x="228" y="7"/>
                    <a:pt x="199" y="20"/>
                  </a:cubicBezTo>
                  <a:cubicBezTo>
                    <a:pt x="12" y="90"/>
                    <a:pt x="0" y="348"/>
                    <a:pt x="188" y="430"/>
                  </a:cubicBezTo>
                  <a:cubicBezTo>
                    <a:pt x="218" y="442"/>
                    <a:pt x="249" y="448"/>
                    <a:pt x="279" y="448"/>
                  </a:cubicBezTo>
                  <a:cubicBezTo>
                    <a:pt x="366" y="448"/>
                    <a:pt x="445" y="400"/>
                    <a:pt x="480" y="313"/>
                  </a:cubicBezTo>
                  <a:cubicBezTo>
                    <a:pt x="548" y="157"/>
                    <a:pt x="429"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7" name="Google Shape;5227;p23"/>
            <p:cNvSpPr/>
            <p:nvPr/>
          </p:nvSpPr>
          <p:spPr>
            <a:xfrm>
              <a:off x="4325775" y="3147725"/>
              <a:ext cx="13175" cy="11275"/>
            </a:xfrm>
            <a:custGeom>
              <a:avLst/>
              <a:gdLst/>
              <a:ahLst/>
              <a:cxnLst/>
              <a:rect l="l" t="t" r="r" b="b"/>
              <a:pathLst>
                <a:path w="527" h="451" extrusionOk="0">
                  <a:moveTo>
                    <a:pt x="267" y="1"/>
                  </a:moveTo>
                  <a:cubicBezTo>
                    <a:pt x="185" y="1"/>
                    <a:pt x="105" y="45"/>
                    <a:pt x="71" y="131"/>
                  </a:cubicBezTo>
                  <a:cubicBezTo>
                    <a:pt x="1" y="291"/>
                    <a:pt x="118" y="450"/>
                    <a:pt x="270" y="450"/>
                  </a:cubicBezTo>
                  <a:cubicBezTo>
                    <a:pt x="296" y="450"/>
                    <a:pt x="324" y="445"/>
                    <a:pt x="351" y="435"/>
                  </a:cubicBezTo>
                  <a:cubicBezTo>
                    <a:pt x="468" y="388"/>
                    <a:pt x="527" y="260"/>
                    <a:pt x="480" y="143"/>
                  </a:cubicBezTo>
                  <a:cubicBezTo>
                    <a:pt x="438" y="48"/>
                    <a:pt x="351"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8" name="Google Shape;5228;p23"/>
            <p:cNvSpPr/>
            <p:nvPr/>
          </p:nvSpPr>
          <p:spPr>
            <a:xfrm>
              <a:off x="4238050" y="3056875"/>
              <a:ext cx="13175" cy="11100"/>
            </a:xfrm>
            <a:custGeom>
              <a:avLst/>
              <a:gdLst/>
              <a:ahLst/>
              <a:cxnLst/>
              <a:rect l="l" t="t" r="r" b="b"/>
              <a:pathLst>
                <a:path w="527" h="444" extrusionOk="0">
                  <a:moveTo>
                    <a:pt x="266" y="1"/>
                  </a:moveTo>
                  <a:cubicBezTo>
                    <a:pt x="118" y="1"/>
                    <a:pt x="0" y="147"/>
                    <a:pt x="58" y="302"/>
                  </a:cubicBezTo>
                  <a:cubicBezTo>
                    <a:pt x="94" y="397"/>
                    <a:pt x="181" y="444"/>
                    <a:pt x="268" y="444"/>
                  </a:cubicBezTo>
                  <a:cubicBezTo>
                    <a:pt x="353" y="444"/>
                    <a:pt x="439" y="400"/>
                    <a:pt x="479" y="314"/>
                  </a:cubicBezTo>
                  <a:cubicBezTo>
                    <a:pt x="526" y="197"/>
                    <a:pt x="468" y="68"/>
                    <a:pt x="362" y="21"/>
                  </a:cubicBezTo>
                  <a:cubicBezTo>
                    <a:pt x="330" y="7"/>
                    <a:pt x="297" y="1"/>
                    <a:pt x="26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9" name="Google Shape;5229;p23"/>
            <p:cNvSpPr/>
            <p:nvPr/>
          </p:nvSpPr>
          <p:spPr>
            <a:xfrm>
              <a:off x="4111375" y="3054325"/>
              <a:ext cx="13775" cy="11200"/>
            </a:xfrm>
            <a:custGeom>
              <a:avLst/>
              <a:gdLst/>
              <a:ahLst/>
              <a:cxnLst/>
              <a:rect l="l" t="t" r="r" b="b"/>
              <a:pathLst>
                <a:path w="551" h="448" extrusionOk="0">
                  <a:moveTo>
                    <a:pt x="286" y="0"/>
                  </a:moveTo>
                  <a:cubicBezTo>
                    <a:pt x="257" y="0"/>
                    <a:pt x="227" y="6"/>
                    <a:pt x="200" y="18"/>
                  </a:cubicBezTo>
                  <a:cubicBezTo>
                    <a:pt x="13" y="88"/>
                    <a:pt x="1" y="346"/>
                    <a:pt x="188" y="427"/>
                  </a:cubicBezTo>
                  <a:cubicBezTo>
                    <a:pt x="219" y="441"/>
                    <a:pt x="250" y="447"/>
                    <a:pt x="280" y="447"/>
                  </a:cubicBezTo>
                  <a:cubicBezTo>
                    <a:pt x="430" y="447"/>
                    <a:pt x="551" y="291"/>
                    <a:pt x="492" y="135"/>
                  </a:cubicBezTo>
                  <a:cubicBezTo>
                    <a:pt x="458" y="48"/>
                    <a:pt x="371"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0" name="Google Shape;5230;p23"/>
            <p:cNvSpPr/>
            <p:nvPr/>
          </p:nvSpPr>
          <p:spPr>
            <a:xfrm>
              <a:off x="4020425" y="3141475"/>
              <a:ext cx="13475" cy="11075"/>
            </a:xfrm>
            <a:custGeom>
              <a:avLst/>
              <a:gdLst/>
              <a:ahLst/>
              <a:cxnLst/>
              <a:rect l="l" t="t" r="r" b="b"/>
              <a:pathLst>
                <a:path w="539" h="443" extrusionOk="0">
                  <a:moveTo>
                    <a:pt x="272" y="0"/>
                  </a:moveTo>
                  <a:cubicBezTo>
                    <a:pt x="185" y="0"/>
                    <a:pt x="105" y="49"/>
                    <a:pt x="71" y="135"/>
                  </a:cubicBezTo>
                  <a:cubicBezTo>
                    <a:pt x="1" y="285"/>
                    <a:pt x="118" y="443"/>
                    <a:pt x="270" y="443"/>
                  </a:cubicBezTo>
                  <a:cubicBezTo>
                    <a:pt x="296" y="443"/>
                    <a:pt x="324" y="438"/>
                    <a:pt x="351" y="428"/>
                  </a:cubicBezTo>
                  <a:cubicBezTo>
                    <a:pt x="539" y="358"/>
                    <a:pt x="539" y="100"/>
                    <a:pt x="363" y="18"/>
                  </a:cubicBezTo>
                  <a:cubicBezTo>
                    <a:pt x="333" y="6"/>
                    <a:pt x="302" y="0"/>
                    <a:pt x="27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1" name="Google Shape;5231;p23"/>
            <p:cNvSpPr/>
            <p:nvPr/>
          </p:nvSpPr>
          <p:spPr>
            <a:xfrm>
              <a:off x="4015875" y="3267275"/>
              <a:ext cx="15100" cy="11625"/>
            </a:xfrm>
            <a:custGeom>
              <a:avLst/>
              <a:gdLst/>
              <a:ahLst/>
              <a:cxnLst/>
              <a:rect l="l" t="t" r="r" b="b"/>
              <a:pathLst>
                <a:path w="604" h="465" extrusionOk="0">
                  <a:moveTo>
                    <a:pt x="347" y="1"/>
                  </a:moveTo>
                  <a:cubicBezTo>
                    <a:pt x="320" y="1"/>
                    <a:pt x="292" y="6"/>
                    <a:pt x="264" y="17"/>
                  </a:cubicBezTo>
                  <a:lnTo>
                    <a:pt x="264" y="29"/>
                  </a:lnTo>
                  <a:cubicBezTo>
                    <a:pt x="0" y="110"/>
                    <a:pt x="98" y="465"/>
                    <a:pt x="320" y="465"/>
                  </a:cubicBezTo>
                  <a:cubicBezTo>
                    <a:pt x="353" y="465"/>
                    <a:pt x="390" y="457"/>
                    <a:pt x="428" y="438"/>
                  </a:cubicBezTo>
                  <a:cubicBezTo>
                    <a:pt x="545" y="391"/>
                    <a:pt x="604" y="263"/>
                    <a:pt x="557" y="146"/>
                  </a:cubicBezTo>
                  <a:cubicBezTo>
                    <a:pt x="521" y="56"/>
                    <a:pt x="437"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2" name="Google Shape;5232;p23"/>
            <p:cNvSpPr/>
            <p:nvPr/>
          </p:nvSpPr>
          <p:spPr>
            <a:xfrm>
              <a:off x="4036225" y="3343150"/>
              <a:ext cx="6150" cy="5650"/>
            </a:xfrm>
            <a:custGeom>
              <a:avLst/>
              <a:gdLst/>
              <a:ahLst/>
              <a:cxnLst/>
              <a:rect l="l" t="t" r="r" b="b"/>
              <a:pathLst>
                <a:path w="246" h="226" extrusionOk="0">
                  <a:moveTo>
                    <a:pt x="127" y="0"/>
                  </a:moveTo>
                  <a:cubicBezTo>
                    <a:pt x="100" y="0"/>
                    <a:pt x="70" y="12"/>
                    <a:pt x="47" y="35"/>
                  </a:cubicBezTo>
                  <a:cubicBezTo>
                    <a:pt x="0" y="82"/>
                    <a:pt x="0" y="152"/>
                    <a:pt x="47" y="199"/>
                  </a:cubicBezTo>
                  <a:cubicBezTo>
                    <a:pt x="70" y="217"/>
                    <a:pt x="100" y="225"/>
                    <a:pt x="127" y="225"/>
                  </a:cubicBezTo>
                  <a:cubicBezTo>
                    <a:pt x="155" y="225"/>
                    <a:pt x="182" y="217"/>
                    <a:pt x="199" y="199"/>
                  </a:cubicBezTo>
                  <a:cubicBezTo>
                    <a:pt x="246" y="152"/>
                    <a:pt x="246" y="82"/>
                    <a:pt x="199" y="35"/>
                  </a:cubicBezTo>
                  <a:cubicBezTo>
                    <a:pt x="182" y="12"/>
                    <a:pt x="155" y="0"/>
                    <a:pt x="12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3" name="Google Shape;5233;p23"/>
            <p:cNvSpPr/>
            <p:nvPr/>
          </p:nvSpPr>
          <p:spPr>
            <a:xfrm>
              <a:off x="4171625" y="3402275"/>
              <a:ext cx="6750" cy="5825"/>
            </a:xfrm>
            <a:custGeom>
              <a:avLst/>
              <a:gdLst/>
              <a:ahLst/>
              <a:cxnLst/>
              <a:rect l="l" t="t" r="r" b="b"/>
              <a:pathLst>
                <a:path w="270" h="233" extrusionOk="0">
                  <a:moveTo>
                    <a:pt x="119" y="0"/>
                  </a:moveTo>
                  <a:cubicBezTo>
                    <a:pt x="59" y="0"/>
                    <a:pt x="1" y="45"/>
                    <a:pt x="1" y="115"/>
                  </a:cubicBezTo>
                  <a:cubicBezTo>
                    <a:pt x="1" y="174"/>
                    <a:pt x="48" y="221"/>
                    <a:pt x="118" y="232"/>
                  </a:cubicBezTo>
                  <a:cubicBezTo>
                    <a:pt x="212" y="232"/>
                    <a:pt x="270" y="104"/>
                    <a:pt x="200" y="34"/>
                  </a:cubicBezTo>
                  <a:cubicBezTo>
                    <a:pt x="177" y="11"/>
                    <a:pt x="148" y="0"/>
                    <a:pt x="1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4" name="Google Shape;5234;p23"/>
            <p:cNvSpPr/>
            <p:nvPr/>
          </p:nvSpPr>
          <p:spPr>
            <a:xfrm>
              <a:off x="4307925" y="3349050"/>
              <a:ext cx="7325" cy="5175"/>
            </a:xfrm>
            <a:custGeom>
              <a:avLst/>
              <a:gdLst/>
              <a:ahLst/>
              <a:cxnLst/>
              <a:rect l="l" t="t" r="r" b="b"/>
              <a:pathLst>
                <a:path w="293" h="207" extrusionOk="0">
                  <a:moveTo>
                    <a:pt x="186" y="1"/>
                  </a:moveTo>
                  <a:cubicBezTo>
                    <a:pt x="103" y="1"/>
                    <a:pt x="0" y="121"/>
                    <a:pt x="83" y="185"/>
                  </a:cubicBezTo>
                  <a:cubicBezTo>
                    <a:pt x="102" y="200"/>
                    <a:pt x="124" y="207"/>
                    <a:pt x="144" y="207"/>
                  </a:cubicBezTo>
                  <a:cubicBezTo>
                    <a:pt x="222" y="207"/>
                    <a:pt x="293" y="116"/>
                    <a:pt x="246" y="33"/>
                  </a:cubicBezTo>
                  <a:cubicBezTo>
                    <a:pt x="231" y="10"/>
                    <a:pt x="209" y="1"/>
                    <a:pt x="18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5" name="Google Shape;5235;p23"/>
            <p:cNvSpPr/>
            <p:nvPr/>
          </p:nvSpPr>
          <p:spPr>
            <a:xfrm>
              <a:off x="4368475" y="3214200"/>
              <a:ext cx="6450" cy="5825"/>
            </a:xfrm>
            <a:custGeom>
              <a:avLst/>
              <a:gdLst/>
              <a:ahLst/>
              <a:cxnLst/>
              <a:rect l="l" t="t" r="r" b="b"/>
              <a:pathLst>
                <a:path w="258" h="233" extrusionOk="0">
                  <a:moveTo>
                    <a:pt x="110" y="1"/>
                  </a:moveTo>
                  <a:cubicBezTo>
                    <a:pt x="53" y="1"/>
                    <a:pt x="0" y="45"/>
                    <a:pt x="0" y="116"/>
                  </a:cubicBezTo>
                  <a:cubicBezTo>
                    <a:pt x="0" y="174"/>
                    <a:pt x="47" y="221"/>
                    <a:pt x="106" y="233"/>
                  </a:cubicBezTo>
                  <a:cubicBezTo>
                    <a:pt x="211" y="233"/>
                    <a:pt x="258" y="104"/>
                    <a:pt x="188" y="34"/>
                  </a:cubicBezTo>
                  <a:cubicBezTo>
                    <a:pt x="165" y="11"/>
                    <a:pt x="137" y="1"/>
                    <a:pt x="1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6" name="Google Shape;5236;p23"/>
            <p:cNvSpPr/>
            <p:nvPr/>
          </p:nvSpPr>
          <p:spPr>
            <a:xfrm>
              <a:off x="4314650" y="3077325"/>
              <a:ext cx="5875" cy="5600"/>
            </a:xfrm>
            <a:custGeom>
              <a:avLst/>
              <a:gdLst/>
              <a:ahLst/>
              <a:cxnLst/>
              <a:rect l="l" t="t" r="r" b="b"/>
              <a:pathLst>
                <a:path w="235" h="224" extrusionOk="0">
                  <a:moveTo>
                    <a:pt x="115" y="1"/>
                  </a:moveTo>
                  <a:cubicBezTo>
                    <a:pt x="59" y="1"/>
                    <a:pt x="1" y="45"/>
                    <a:pt x="1" y="116"/>
                  </a:cubicBezTo>
                  <a:cubicBezTo>
                    <a:pt x="1" y="181"/>
                    <a:pt x="63" y="223"/>
                    <a:pt x="121" y="223"/>
                  </a:cubicBezTo>
                  <a:cubicBezTo>
                    <a:pt x="146" y="223"/>
                    <a:pt x="170" y="215"/>
                    <a:pt x="188" y="198"/>
                  </a:cubicBezTo>
                  <a:cubicBezTo>
                    <a:pt x="235" y="151"/>
                    <a:pt x="235" y="81"/>
                    <a:pt x="188" y="34"/>
                  </a:cubicBezTo>
                  <a:cubicBezTo>
                    <a:pt x="169" y="11"/>
                    <a:pt x="142" y="1"/>
                    <a:pt x="1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7" name="Google Shape;5237;p23"/>
            <p:cNvSpPr/>
            <p:nvPr/>
          </p:nvSpPr>
          <p:spPr>
            <a:xfrm>
              <a:off x="4178725" y="3018475"/>
              <a:ext cx="6400" cy="5550"/>
            </a:xfrm>
            <a:custGeom>
              <a:avLst/>
              <a:gdLst/>
              <a:ahLst/>
              <a:cxnLst/>
              <a:rect l="l" t="t" r="r" b="b"/>
              <a:pathLst>
                <a:path w="256" h="222" extrusionOk="0">
                  <a:moveTo>
                    <a:pt x="137" y="1"/>
                  </a:moveTo>
                  <a:cubicBezTo>
                    <a:pt x="41" y="1"/>
                    <a:pt x="1" y="121"/>
                    <a:pt x="68" y="188"/>
                  </a:cubicBezTo>
                  <a:cubicBezTo>
                    <a:pt x="91" y="211"/>
                    <a:pt x="119" y="222"/>
                    <a:pt x="146" y="222"/>
                  </a:cubicBezTo>
                  <a:cubicBezTo>
                    <a:pt x="202" y="222"/>
                    <a:pt x="255" y="177"/>
                    <a:pt x="255" y="107"/>
                  </a:cubicBezTo>
                  <a:cubicBezTo>
                    <a:pt x="255" y="48"/>
                    <a:pt x="208" y="1"/>
                    <a:pt x="150" y="1"/>
                  </a:cubicBezTo>
                  <a:cubicBezTo>
                    <a:pt x="145" y="1"/>
                    <a:pt x="141" y="1"/>
                    <a:pt x="13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8" name="Google Shape;5238;p23"/>
            <p:cNvSpPr/>
            <p:nvPr/>
          </p:nvSpPr>
          <p:spPr>
            <a:xfrm>
              <a:off x="4041775" y="3071725"/>
              <a:ext cx="7050" cy="5725"/>
            </a:xfrm>
            <a:custGeom>
              <a:avLst/>
              <a:gdLst/>
              <a:ahLst/>
              <a:cxnLst/>
              <a:rect l="l" t="t" r="r" b="b"/>
              <a:pathLst>
                <a:path w="282" h="229" extrusionOk="0">
                  <a:moveTo>
                    <a:pt x="129" y="1"/>
                  </a:moveTo>
                  <a:cubicBezTo>
                    <a:pt x="100" y="1"/>
                    <a:pt x="71" y="12"/>
                    <a:pt x="47" y="36"/>
                  </a:cubicBezTo>
                  <a:cubicBezTo>
                    <a:pt x="1" y="82"/>
                    <a:pt x="1" y="153"/>
                    <a:pt x="47" y="188"/>
                  </a:cubicBezTo>
                  <a:cubicBezTo>
                    <a:pt x="73" y="216"/>
                    <a:pt x="102" y="228"/>
                    <a:pt x="129" y="228"/>
                  </a:cubicBezTo>
                  <a:cubicBezTo>
                    <a:pt x="212" y="228"/>
                    <a:pt x="282" y="115"/>
                    <a:pt x="211" y="36"/>
                  </a:cubicBezTo>
                  <a:cubicBezTo>
                    <a:pt x="188" y="12"/>
                    <a:pt x="158" y="1"/>
                    <a:pt x="12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9" name="Google Shape;5239;p23"/>
            <p:cNvSpPr/>
            <p:nvPr/>
          </p:nvSpPr>
          <p:spPr>
            <a:xfrm>
              <a:off x="3981625" y="3206525"/>
              <a:ext cx="8025" cy="5625"/>
            </a:xfrm>
            <a:custGeom>
              <a:avLst/>
              <a:gdLst/>
              <a:ahLst/>
              <a:cxnLst/>
              <a:rect l="l" t="t" r="r" b="b"/>
              <a:pathLst>
                <a:path w="321" h="225" extrusionOk="0">
                  <a:moveTo>
                    <a:pt x="140" y="0"/>
                  </a:moveTo>
                  <a:cubicBezTo>
                    <a:pt x="0" y="0"/>
                    <a:pt x="3" y="224"/>
                    <a:pt x="150" y="224"/>
                  </a:cubicBezTo>
                  <a:cubicBezTo>
                    <a:pt x="153" y="224"/>
                    <a:pt x="157" y="224"/>
                    <a:pt x="160" y="224"/>
                  </a:cubicBezTo>
                  <a:cubicBezTo>
                    <a:pt x="164" y="224"/>
                    <a:pt x="168" y="224"/>
                    <a:pt x="171" y="224"/>
                  </a:cubicBezTo>
                  <a:cubicBezTo>
                    <a:pt x="317" y="224"/>
                    <a:pt x="320" y="0"/>
                    <a:pt x="181" y="0"/>
                  </a:cubicBezTo>
                  <a:cubicBezTo>
                    <a:pt x="174" y="0"/>
                    <a:pt x="167" y="1"/>
                    <a:pt x="160" y="2"/>
                  </a:cubicBezTo>
                  <a:cubicBezTo>
                    <a:pt x="153" y="1"/>
                    <a:pt x="146" y="0"/>
                    <a:pt x="14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0" name="Google Shape;5240;p23"/>
            <p:cNvSpPr/>
            <p:nvPr/>
          </p:nvSpPr>
          <p:spPr>
            <a:xfrm>
              <a:off x="6443300" y="3861700"/>
              <a:ext cx="22550" cy="20275"/>
            </a:xfrm>
            <a:custGeom>
              <a:avLst/>
              <a:gdLst/>
              <a:ahLst/>
              <a:cxnLst/>
              <a:rect l="l" t="t" r="r" b="b"/>
              <a:pathLst>
                <a:path w="902" h="811" extrusionOk="0">
                  <a:moveTo>
                    <a:pt x="444" y="0"/>
                  </a:moveTo>
                  <a:cubicBezTo>
                    <a:pt x="344" y="0"/>
                    <a:pt x="243" y="39"/>
                    <a:pt x="164" y="118"/>
                  </a:cubicBezTo>
                  <a:cubicBezTo>
                    <a:pt x="1" y="270"/>
                    <a:pt x="1" y="527"/>
                    <a:pt x="153" y="691"/>
                  </a:cubicBezTo>
                  <a:cubicBezTo>
                    <a:pt x="232" y="770"/>
                    <a:pt x="339" y="811"/>
                    <a:pt x="447" y="811"/>
                  </a:cubicBezTo>
                  <a:cubicBezTo>
                    <a:pt x="547" y="811"/>
                    <a:pt x="647" y="776"/>
                    <a:pt x="726" y="703"/>
                  </a:cubicBezTo>
                  <a:cubicBezTo>
                    <a:pt x="890" y="539"/>
                    <a:pt x="901" y="281"/>
                    <a:pt x="738" y="129"/>
                  </a:cubicBezTo>
                  <a:cubicBezTo>
                    <a:pt x="659" y="44"/>
                    <a:pt x="552"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1" name="Google Shape;5241;p23"/>
            <p:cNvSpPr/>
            <p:nvPr/>
          </p:nvSpPr>
          <p:spPr>
            <a:xfrm>
              <a:off x="6482200" y="3862575"/>
              <a:ext cx="22550" cy="20275"/>
            </a:xfrm>
            <a:custGeom>
              <a:avLst/>
              <a:gdLst/>
              <a:ahLst/>
              <a:cxnLst/>
              <a:rect l="l" t="t" r="r" b="b"/>
              <a:pathLst>
                <a:path w="902" h="811" extrusionOk="0">
                  <a:moveTo>
                    <a:pt x="447" y="1"/>
                  </a:moveTo>
                  <a:cubicBezTo>
                    <a:pt x="347" y="1"/>
                    <a:pt x="249" y="39"/>
                    <a:pt x="176" y="118"/>
                  </a:cubicBezTo>
                  <a:cubicBezTo>
                    <a:pt x="12" y="270"/>
                    <a:pt x="1" y="527"/>
                    <a:pt x="164" y="691"/>
                  </a:cubicBezTo>
                  <a:cubicBezTo>
                    <a:pt x="243" y="770"/>
                    <a:pt x="351" y="811"/>
                    <a:pt x="459" y="811"/>
                  </a:cubicBezTo>
                  <a:cubicBezTo>
                    <a:pt x="559" y="811"/>
                    <a:pt x="659" y="776"/>
                    <a:pt x="738" y="703"/>
                  </a:cubicBezTo>
                  <a:cubicBezTo>
                    <a:pt x="901" y="539"/>
                    <a:pt x="901" y="281"/>
                    <a:pt x="749" y="129"/>
                  </a:cubicBezTo>
                  <a:cubicBezTo>
                    <a:pt x="665" y="45"/>
                    <a:pt x="555" y="1"/>
                    <a:pt x="4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2" name="Google Shape;5242;p23"/>
            <p:cNvSpPr/>
            <p:nvPr/>
          </p:nvSpPr>
          <p:spPr>
            <a:xfrm>
              <a:off x="6484050" y="3823775"/>
              <a:ext cx="21575" cy="20275"/>
            </a:xfrm>
            <a:custGeom>
              <a:avLst/>
              <a:gdLst/>
              <a:ahLst/>
              <a:cxnLst/>
              <a:rect l="l" t="t" r="r" b="b"/>
              <a:pathLst>
                <a:path w="863" h="811" extrusionOk="0">
                  <a:moveTo>
                    <a:pt x="409" y="0"/>
                  </a:moveTo>
                  <a:cubicBezTo>
                    <a:pt x="205" y="0"/>
                    <a:pt x="9" y="153"/>
                    <a:pt x="9" y="394"/>
                  </a:cubicBezTo>
                  <a:cubicBezTo>
                    <a:pt x="0" y="644"/>
                    <a:pt x="202" y="810"/>
                    <a:pt x="413" y="810"/>
                  </a:cubicBezTo>
                  <a:cubicBezTo>
                    <a:pt x="509" y="810"/>
                    <a:pt x="607" y="776"/>
                    <a:pt x="687" y="699"/>
                  </a:cubicBezTo>
                  <a:cubicBezTo>
                    <a:pt x="851" y="547"/>
                    <a:pt x="863" y="289"/>
                    <a:pt x="699" y="125"/>
                  </a:cubicBezTo>
                  <a:cubicBezTo>
                    <a:pt x="616" y="39"/>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3" name="Google Shape;5243;p23"/>
            <p:cNvSpPr/>
            <p:nvPr/>
          </p:nvSpPr>
          <p:spPr>
            <a:xfrm>
              <a:off x="6444175" y="3823025"/>
              <a:ext cx="22250" cy="20275"/>
            </a:xfrm>
            <a:custGeom>
              <a:avLst/>
              <a:gdLst/>
              <a:ahLst/>
              <a:cxnLst/>
              <a:rect l="l" t="t" r="r" b="b"/>
              <a:pathLst>
                <a:path w="890" h="811" extrusionOk="0">
                  <a:moveTo>
                    <a:pt x="444" y="0"/>
                  </a:moveTo>
                  <a:cubicBezTo>
                    <a:pt x="344" y="0"/>
                    <a:pt x="243" y="35"/>
                    <a:pt x="165" y="109"/>
                  </a:cubicBezTo>
                  <a:cubicBezTo>
                    <a:pt x="1" y="272"/>
                    <a:pt x="1" y="530"/>
                    <a:pt x="153" y="682"/>
                  </a:cubicBezTo>
                  <a:cubicBezTo>
                    <a:pt x="232" y="767"/>
                    <a:pt x="339" y="811"/>
                    <a:pt x="446" y="811"/>
                  </a:cubicBezTo>
                  <a:cubicBezTo>
                    <a:pt x="546" y="811"/>
                    <a:pt x="647" y="773"/>
                    <a:pt x="726" y="694"/>
                  </a:cubicBezTo>
                  <a:cubicBezTo>
                    <a:pt x="890" y="541"/>
                    <a:pt x="890" y="284"/>
                    <a:pt x="738" y="120"/>
                  </a:cubicBezTo>
                  <a:cubicBezTo>
                    <a:pt x="659" y="41"/>
                    <a:pt x="551"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4" name="Google Shape;5244;p23"/>
            <p:cNvSpPr/>
            <p:nvPr/>
          </p:nvSpPr>
          <p:spPr>
            <a:xfrm>
              <a:off x="6438675" y="3892100"/>
              <a:ext cx="27175" cy="22275"/>
            </a:xfrm>
            <a:custGeom>
              <a:avLst/>
              <a:gdLst/>
              <a:ahLst/>
              <a:cxnLst/>
              <a:rect l="l" t="t" r="r" b="b"/>
              <a:pathLst>
                <a:path w="1087" h="891" extrusionOk="0">
                  <a:moveTo>
                    <a:pt x="541" y="1"/>
                  </a:moveTo>
                  <a:cubicBezTo>
                    <a:pt x="368" y="1"/>
                    <a:pt x="208" y="97"/>
                    <a:pt x="139" y="270"/>
                  </a:cubicBezTo>
                  <a:cubicBezTo>
                    <a:pt x="1" y="576"/>
                    <a:pt x="237" y="890"/>
                    <a:pt x="532" y="890"/>
                  </a:cubicBezTo>
                  <a:cubicBezTo>
                    <a:pt x="587" y="890"/>
                    <a:pt x="643" y="879"/>
                    <a:pt x="700" y="855"/>
                  </a:cubicBezTo>
                  <a:cubicBezTo>
                    <a:pt x="1075" y="715"/>
                    <a:pt x="1086" y="188"/>
                    <a:pt x="724" y="36"/>
                  </a:cubicBezTo>
                  <a:cubicBezTo>
                    <a:pt x="663" y="12"/>
                    <a:pt x="601" y="1"/>
                    <a:pt x="54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5" name="Google Shape;5245;p23"/>
            <p:cNvSpPr/>
            <p:nvPr/>
          </p:nvSpPr>
          <p:spPr>
            <a:xfrm>
              <a:off x="6481050" y="3892875"/>
              <a:ext cx="26925" cy="22350"/>
            </a:xfrm>
            <a:custGeom>
              <a:avLst/>
              <a:gdLst/>
              <a:ahLst/>
              <a:cxnLst/>
              <a:rect l="l" t="t" r="r" b="b"/>
              <a:pathLst>
                <a:path w="1077" h="894" extrusionOk="0">
                  <a:moveTo>
                    <a:pt x="530" y="0"/>
                  </a:moveTo>
                  <a:cubicBezTo>
                    <a:pt x="239" y="0"/>
                    <a:pt x="0" y="303"/>
                    <a:pt x="117" y="614"/>
                  </a:cubicBezTo>
                  <a:cubicBezTo>
                    <a:pt x="187" y="790"/>
                    <a:pt x="351" y="893"/>
                    <a:pt x="528" y="893"/>
                  </a:cubicBezTo>
                  <a:cubicBezTo>
                    <a:pt x="585" y="893"/>
                    <a:pt x="644" y="882"/>
                    <a:pt x="702" y="859"/>
                  </a:cubicBezTo>
                  <a:cubicBezTo>
                    <a:pt x="1064" y="719"/>
                    <a:pt x="1076" y="193"/>
                    <a:pt x="713" y="40"/>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6" name="Google Shape;5246;p23"/>
            <p:cNvSpPr/>
            <p:nvPr/>
          </p:nvSpPr>
          <p:spPr>
            <a:xfrm>
              <a:off x="6511150" y="3863750"/>
              <a:ext cx="27175" cy="22275"/>
            </a:xfrm>
            <a:custGeom>
              <a:avLst/>
              <a:gdLst/>
              <a:ahLst/>
              <a:cxnLst/>
              <a:rect l="l" t="t" r="r" b="b"/>
              <a:pathLst>
                <a:path w="1087" h="891" extrusionOk="0">
                  <a:moveTo>
                    <a:pt x="555" y="1"/>
                  </a:moveTo>
                  <a:cubicBezTo>
                    <a:pt x="501" y="1"/>
                    <a:pt x="444" y="12"/>
                    <a:pt x="387" y="36"/>
                  </a:cubicBezTo>
                  <a:cubicBezTo>
                    <a:pt x="13" y="176"/>
                    <a:pt x="1" y="702"/>
                    <a:pt x="364" y="855"/>
                  </a:cubicBezTo>
                  <a:cubicBezTo>
                    <a:pt x="425" y="879"/>
                    <a:pt x="487" y="891"/>
                    <a:pt x="548" y="891"/>
                  </a:cubicBezTo>
                  <a:cubicBezTo>
                    <a:pt x="721" y="891"/>
                    <a:pt x="879" y="797"/>
                    <a:pt x="948" y="632"/>
                  </a:cubicBezTo>
                  <a:cubicBezTo>
                    <a:pt x="1087" y="317"/>
                    <a:pt x="850" y="1"/>
                    <a:pt x="5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7" name="Google Shape;5247;p23"/>
            <p:cNvSpPr/>
            <p:nvPr/>
          </p:nvSpPr>
          <p:spPr>
            <a:xfrm>
              <a:off x="6512075" y="3821750"/>
              <a:ext cx="26300" cy="22400"/>
            </a:xfrm>
            <a:custGeom>
              <a:avLst/>
              <a:gdLst/>
              <a:ahLst/>
              <a:cxnLst/>
              <a:rect l="l" t="t" r="r" b="b"/>
              <a:pathLst>
                <a:path w="1052" h="896" extrusionOk="0">
                  <a:moveTo>
                    <a:pt x="546" y="0"/>
                  </a:moveTo>
                  <a:cubicBezTo>
                    <a:pt x="383" y="0"/>
                    <a:pt x="219" y="88"/>
                    <a:pt x="139" y="265"/>
                  </a:cubicBezTo>
                  <a:cubicBezTo>
                    <a:pt x="1" y="572"/>
                    <a:pt x="239" y="896"/>
                    <a:pt x="543" y="896"/>
                  </a:cubicBezTo>
                  <a:cubicBezTo>
                    <a:pt x="598" y="896"/>
                    <a:pt x="655" y="885"/>
                    <a:pt x="713" y="862"/>
                  </a:cubicBezTo>
                  <a:cubicBezTo>
                    <a:pt x="935" y="780"/>
                    <a:pt x="1052" y="522"/>
                    <a:pt x="958" y="288"/>
                  </a:cubicBezTo>
                  <a:cubicBezTo>
                    <a:pt x="886" y="97"/>
                    <a:pt x="716" y="0"/>
                    <a:pt x="54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8" name="Google Shape;5248;p23"/>
            <p:cNvSpPr/>
            <p:nvPr/>
          </p:nvSpPr>
          <p:spPr>
            <a:xfrm>
              <a:off x="6483100" y="3791675"/>
              <a:ext cx="26325" cy="22275"/>
            </a:xfrm>
            <a:custGeom>
              <a:avLst/>
              <a:gdLst/>
              <a:ahLst/>
              <a:cxnLst/>
              <a:rect l="l" t="t" r="r" b="b"/>
              <a:pathLst>
                <a:path w="1053" h="891" extrusionOk="0">
                  <a:moveTo>
                    <a:pt x="530" y="0"/>
                  </a:moveTo>
                  <a:cubicBezTo>
                    <a:pt x="238" y="0"/>
                    <a:pt x="0" y="301"/>
                    <a:pt x="117" y="602"/>
                  </a:cubicBezTo>
                  <a:cubicBezTo>
                    <a:pt x="195" y="794"/>
                    <a:pt x="367" y="890"/>
                    <a:pt x="540" y="890"/>
                  </a:cubicBezTo>
                  <a:cubicBezTo>
                    <a:pt x="704" y="890"/>
                    <a:pt x="867" y="803"/>
                    <a:pt x="947" y="626"/>
                  </a:cubicBezTo>
                  <a:cubicBezTo>
                    <a:pt x="1053" y="392"/>
                    <a:pt x="947" y="134"/>
                    <a:pt x="713" y="41"/>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9" name="Google Shape;5249;p23"/>
            <p:cNvSpPr/>
            <p:nvPr/>
          </p:nvSpPr>
          <p:spPr>
            <a:xfrm>
              <a:off x="6440950" y="3790850"/>
              <a:ext cx="26350" cy="22200"/>
            </a:xfrm>
            <a:custGeom>
              <a:avLst/>
              <a:gdLst/>
              <a:ahLst/>
              <a:cxnLst/>
              <a:rect l="l" t="t" r="r" b="b"/>
              <a:pathLst>
                <a:path w="1054" h="888" extrusionOk="0">
                  <a:moveTo>
                    <a:pt x="548" y="1"/>
                  </a:moveTo>
                  <a:cubicBezTo>
                    <a:pt x="381" y="1"/>
                    <a:pt x="212" y="91"/>
                    <a:pt x="130" y="273"/>
                  </a:cubicBezTo>
                  <a:cubicBezTo>
                    <a:pt x="0" y="572"/>
                    <a:pt x="236" y="888"/>
                    <a:pt x="540" y="888"/>
                  </a:cubicBezTo>
                  <a:cubicBezTo>
                    <a:pt x="593" y="888"/>
                    <a:pt x="648" y="878"/>
                    <a:pt x="703" y="857"/>
                  </a:cubicBezTo>
                  <a:cubicBezTo>
                    <a:pt x="937" y="776"/>
                    <a:pt x="1054" y="506"/>
                    <a:pt x="949" y="273"/>
                  </a:cubicBezTo>
                  <a:cubicBezTo>
                    <a:pt x="879" y="91"/>
                    <a:pt x="715" y="1"/>
                    <a:pt x="5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0" name="Google Shape;5250;p23"/>
            <p:cNvSpPr/>
            <p:nvPr/>
          </p:nvSpPr>
          <p:spPr>
            <a:xfrm>
              <a:off x="6410275" y="3819725"/>
              <a:ext cx="27200" cy="22275"/>
            </a:xfrm>
            <a:custGeom>
              <a:avLst/>
              <a:gdLst/>
              <a:ahLst/>
              <a:cxnLst/>
              <a:rect l="l" t="t" r="r" b="b"/>
              <a:pathLst>
                <a:path w="1088" h="891" extrusionOk="0">
                  <a:moveTo>
                    <a:pt x="542" y="1"/>
                  </a:moveTo>
                  <a:cubicBezTo>
                    <a:pt x="372" y="1"/>
                    <a:pt x="209" y="101"/>
                    <a:pt x="140" y="264"/>
                  </a:cubicBezTo>
                  <a:cubicBezTo>
                    <a:pt x="0" y="573"/>
                    <a:pt x="243" y="891"/>
                    <a:pt x="550" y="891"/>
                  </a:cubicBezTo>
                  <a:cubicBezTo>
                    <a:pt x="603" y="891"/>
                    <a:pt x="658" y="881"/>
                    <a:pt x="713" y="861"/>
                  </a:cubicBezTo>
                  <a:cubicBezTo>
                    <a:pt x="1076" y="720"/>
                    <a:pt x="1088" y="194"/>
                    <a:pt x="725" y="42"/>
                  </a:cubicBezTo>
                  <a:cubicBezTo>
                    <a:pt x="666" y="14"/>
                    <a:pt x="604" y="1"/>
                    <a:pt x="54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1" name="Google Shape;5251;p23"/>
            <p:cNvSpPr/>
            <p:nvPr/>
          </p:nvSpPr>
          <p:spPr>
            <a:xfrm>
              <a:off x="6410550" y="3861700"/>
              <a:ext cx="26050" cy="22450"/>
            </a:xfrm>
            <a:custGeom>
              <a:avLst/>
              <a:gdLst/>
              <a:ahLst/>
              <a:cxnLst/>
              <a:rect l="l" t="t" r="r" b="b"/>
              <a:pathLst>
                <a:path w="1042" h="898" extrusionOk="0">
                  <a:moveTo>
                    <a:pt x="508" y="1"/>
                  </a:moveTo>
                  <a:cubicBezTo>
                    <a:pt x="453" y="1"/>
                    <a:pt x="396" y="12"/>
                    <a:pt x="340" y="36"/>
                  </a:cubicBezTo>
                  <a:cubicBezTo>
                    <a:pt x="106" y="118"/>
                    <a:pt x="0" y="387"/>
                    <a:pt x="82" y="609"/>
                  </a:cubicBezTo>
                  <a:cubicBezTo>
                    <a:pt x="154" y="801"/>
                    <a:pt x="327" y="897"/>
                    <a:pt x="501" y="897"/>
                  </a:cubicBezTo>
                  <a:cubicBezTo>
                    <a:pt x="667" y="897"/>
                    <a:pt x="833" y="809"/>
                    <a:pt x="913" y="632"/>
                  </a:cubicBezTo>
                  <a:cubicBezTo>
                    <a:pt x="1041" y="317"/>
                    <a:pt x="803" y="1"/>
                    <a:pt x="5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2" name="Google Shape;5252;p23"/>
            <p:cNvSpPr/>
            <p:nvPr/>
          </p:nvSpPr>
          <p:spPr>
            <a:xfrm>
              <a:off x="6408800" y="3904325"/>
              <a:ext cx="12300" cy="11225"/>
            </a:xfrm>
            <a:custGeom>
              <a:avLst/>
              <a:gdLst/>
              <a:ahLst/>
              <a:cxnLst/>
              <a:rect l="l" t="t" r="r" b="b"/>
              <a:pathLst>
                <a:path w="492" h="449" extrusionOk="0">
                  <a:moveTo>
                    <a:pt x="244" y="1"/>
                  </a:moveTo>
                  <a:cubicBezTo>
                    <a:pt x="187" y="1"/>
                    <a:pt x="129" y="21"/>
                    <a:pt x="82" y="62"/>
                  </a:cubicBezTo>
                  <a:cubicBezTo>
                    <a:pt x="0" y="156"/>
                    <a:pt x="0" y="296"/>
                    <a:pt x="82" y="378"/>
                  </a:cubicBezTo>
                  <a:cubicBezTo>
                    <a:pt x="129" y="425"/>
                    <a:pt x="187" y="448"/>
                    <a:pt x="244" y="448"/>
                  </a:cubicBezTo>
                  <a:cubicBezTo>
                    <a:pt x="301" y="448"/>
                    <a:pt x="357" y="425"/>
                    <a:pt x="398" y="378"/>
                  </a:cubicBezTo>
                  <a:cubicBezTo>
                    <a:pt x="492" y="296"/>
                    <a:pt x="492" y="156"/>
                    <a:pt x="398" y="62"/>
                  </a:cubicBezTo>
                  <a:cubicBezTo>
                    <a:pt x="357" y="21"/>
                    <a:pt x="301" y="1"/>
                    <a:pt x="24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3" name="Google Shape;5253;p23"/>
            <p:cNvSpPr/>
            <p:nvPr/>
          </p:nvSpPr>
          <p:spPr>
            <a:xfrm>
              <a:off x="6467000" y="3929675"/>
              <a:ext cx="11425" cy="11050"/>
            </a:xfrm>
            <a:custGeom>
              <a:avLst/>
              <a:gdLst/>
              <a:ahLst/>
              <a:cxnLst/>
              <a:rect l="l" t="t" r="r" b="b"/>
              <a:pathLst>
                <a:path w="457" h="442" extrusionOk="0">
                  <a:moveTo>
                    <a:pt x="229" y="0"/>
                  </a:moveTo>
                  <a:cubicBezTo>
                    <a:pt x="118" y="0"/>
                    <a:pt x="6" y="73"/>
                    <a:pt x="0" y="218"/>
                  </a:cubicBezTo>
                  <a:cubicBezTo>
                    <a:pt x="0" y="347"/>
                    <a:pt x="94" y="440"/>
                    <a:pt x="223" y="440"/>
                  </a:cubicBezTo>
                  <a:cubicBezTo>
                    <a:pt x="229" y="441"/>
                    <a:pt x="236" y="441"/>
                    <a:pt x="242" y="441"/>
                  </a:cubicBezTo>
                  <a:cubicBezTo>
                    <a:pt x="361" y="441"/>
                    <a:pt x="445" y="341"/>
                    <a:pt x="457" y="230"/>
                  </a:cubicBezTo>
                  <a:cubicBezTo>
                    <a:pt x="457" y="76"/>
                    <a:pt x="343" y="0"/>
                    <a:pt x="22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4" name="Google Shape;5254;p23"/>
            <p:cNvSpPr/>
            <p:nvPr/>
          </p:nvSpPr>
          <p:spPr>
            <a:xfrm>
              <a:off x="6525500" y="3906675"/>
              <a:ext cx="13575" cy="10975"/>
            </a:xfrm>
            <a:custGeom>
              <a:avLst/>
              <a:gdLst/>
              <a:ahLst/>
              <a:cxnLst/>
              <a:rect l="l" t="t" r="r" b="b"/>
              <a:pathLst>
                <a:path w="543" h="439" extrusionOk="0">
                  <a:moveTo>
                    <a:pt x="244" y="0"/>
                  </a:moveTo>
                  <a:cubicBezTo>
                    <a:pt x="187" y="0"/>
                    <a:pt x="129" y="21"/>
                    <a:pt x="82" y="62"/>
                  </a:cubicBezTo>
                  <a:cubicBezTo>
                    <a:pt x="0" y="155"/>
                    <a:pt x="0" y="296"/>
                    <a:pt x="82" y="378"/>
                  </a:cubicBezTo>
                  <a:cubicBezTo>
                    <a:pt x="128" y="421"/>
                    <a:pt x="179" y="439"/>
                    <a:pt x="228" y="439"/>
                  </a:cubicBezTo>
                  <a:cubicBezTo>
                    <a:pt x="395" y="439"/>
                    <a:pt x="542" y="233"/>
                    <a:pt x="398" y="62"/>
                  </a:cubicBezTo>
                  <a:cubicBezTo>
                    <a:pt x="357" y="21"/>
                    <a:pt x="301" y="0"/>
                    <a:pt x="2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5" name="Google Shape;5255;p23"/>
            <p:cNvSpPr/>
            <p:nvPr/>
          </p:nvSpPr>
          <p:spPr>
            <a:xfrm>
              <a:off x="6549475" y="3848975"/>
              <a:ext cx="13175" cy="11300"/>
            </a:xfrm>
            <a:custGeom>
              <a:avLst/>
              <a:gdLst/>
              <a:ahLst/>
              <a:cxnLst/>
              <a:rect l="l" t="t" r="r" b="b"/>
              <a:pathLst>
                <a:path w="527" h="452" extrusionOk="0">
                  <a:moveTo>
                    <a:pt x="300" y="1"/>
                  </a:moveTo>
                  <a:cubicBezTo>
                    <a:pt x="245" y="1"/>
                    <a:pt x="189" y="21"/>
                    <a:pt x="141" y="65"/>
                  </a:cubicBezTo>
                  <a:cubicBezTo>
                    <a:pt x="0" y="205"/>
                    <a:pt x="94" y="451"/>
                    <a:pt x="293" y="451"/>
                  </a:cubicBezTo>
                  <a:cubicBezTo>
                    <a:pt x="422" y="451"/>
                    <a:pt x="527" y="358"/>
                    <a:pt x="527" y="229"/>
                  </a:cubicBezTo>
                  <a:cubicBezTo>
                    <a:pt x="527" y="93"/>
                    <a:pt x="418" y="1"/>
                    <a:pt x="30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6" name="Google Shape;5256;p23"/>
            <p:cNvSpPr/>
            <p:nvPr/>
          </p:nvSpPr>
          <p:spPr>
            <a:xfrm>
              <a:off x="6528425" y="3790425"/>
              <a:ext cx="11725" cy="11250"/>
            </a:xfrm>
            <a:custGeom>
              <a:avLst/>
              <a:gdLst/>
              <a:ahLst/>
              <a:cxnLst/>
              <a:rect l="l" t="t" r="r" b="b"/>
              <a:pathLst>
                <a:path w="469" h="450" extrusionOk="0">
                  <a:moveTo>
                    <a:pt x="217" y="0"/>
                  </a:moveTo>
                  <a:cubicBezTo>
                    <a:pt x="105" y="0"/>
                    <a:pt x="0" y="86"/>
                    <a:pt x="0" y="219"/>
                  </a:cubicBezTo>
                  <a:cubicBezTo>
                    <a:pt x="0" y="361"/>
                    <a:pt x="106" y="450"/>
                    <a:pt x="218" y="450"/>
                  </a:cubicBezTo>
                  <a:cubicBezTo>
                    <a:pt x="273" y="450"/>
                    <a:pt x="329" y="429"/>
                    <a:pt x="374" y="383"/>
                  </a:cubicBezTo>
                  <a:cubicBezTo>
                    <a:pt x="468" y="290"/>
                    <a:pt x="468" y="149"/>
                    <a:pt x="374" y="67"/>
                  </a:cubicBezTo>
                  <a:cubicBezTo>
                    <a:pt x="328" y="21"/>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7" name="Google Shape;5257;p23"/>
            <p:cNvSpPr/>
            <p:nvPr/>
          </p:nvSpPr>
          <p:spPr>
            <a:xfrm>
              <a:off x="6468550" y="3765175"/>
              <a:ext cx="13100" cy="11075"/>
            </a:xfrm>
            <a:custGeom>
              <a:avLst/>
              <a:gdLst/>
              <a:ahLst/>
              <a:cxnLst/>
              <a:rect l="l" t="t" r="r" b="b"/>
              <a:pathLst>
                <a:path w="524" h="443" extrusionOk="0">
                  <a:moveTo>
                    <a:pt x="287" y="1"/>
                  </a:moveTo>
                  <a:cubicBezTo>
                    <a:pt x="97" y="1"/>
                    <a:pt x="0" y="238"/>
                    <a:pt x="137" y="375"/>
                  </a:cubicBezTo>
                  <a:cubicBezTo>
                    <a:pt x="183" y="422"/>
                    <a:pt x="241" y="442"/>
                    <a:pt x="298" y="442"/>
                  </a:cubicBezTo>
                  <a:cubicBezTo>
                    <a:pt x="413" y="442"/>
                    <a:pt x="523" y="356"/>
                    <a:pt x="523" y="223"/>
                  </a:cubicBezTo>
                  <a:cubicBezTo>
                    <a:pt x="523" y="106"/>
                    <a:pt x="430" y="1"/>
                    <a:pt x="301" y="1"/>
                  </a:cubicBezTo>
                  <a:cubicBezTo>
                    <a:pt x="296" y="1"/>
                    <a:pt x="292" y="1"/>
                    <a:pt x="2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8" name="Google Shape;5258;p23"/>
            <p:cNvSpPr/>
            <p:nvPr/>
          </p:nvSpPr>
          <p:spPr>
            <a:xfrm>
              <a:off x="6409675" y="3788000"/>
              <a:ext cx="14925" cy="11125"/>
            </a:xfrm>
            <a:custGeom>
              <a:avLst/>
              <a:gdLst/>
              <a:ahLst/>
              <a:cxnLst/>
              <a:rect l="l" t="t" r="r" b="b"/>
              <a:pathLst>
                <a:path w="597" h="445" extrusionOk="0">
                  <a:moveTo>
                    <a:pt x="303" y="0"/>
                  </a:moveTo>
                  <a:cubicBezTo>
                    <a:pt x="246" y="0"/>
                    <a:pt x="187" y="24"/>
                    <a:pt x="141" y="71"/>
                  </a:cubicBezTo>
                  <a:cubicBezTo>
                    <a:pt x="0" y="211"/>
                    <a:pt x="106" y="445"/>
                    <a:pt x="304" y="445"/>
                  </a:cubicBezTo>
                  <a:cubicBezTo>
                    <a:pt x="503" y="445"/>
                    <a:pt x="597" y="211"/>
                    <a:pt x="457" y="71"/>
                  </a:cubicBezTo>
                  <a:cubicBezTo>
                    <a:pt x="416" y="24"/>
                    <a:pt x="360" y="0"/>
                    <a:pt x="30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9" name="Google Shape;5259;p23"/>
            <p:cNvSpPr/>
            <p:nvPr/>
          </p:nvSpPr>
          <p:spPr>
            <a:xfrm>
              <a:off x="6384225" y="3845625"/>
              <a:ext cx="13175" cy="11350"/>
            </a:xfrm>
            <a:custGeom>
              <a:avLst/>
              <a:gdLst/>
              <a:ahLst/>
              <a:cxnLst/>
              <a:rect l="l" t="t" r="r" b="b"/>
              <a:pathLst>
                <a:path w="527" h="454" extrusionOk="0">
                  <a:moveTo>
                    <a:pt x="305" y="0"/>
                  </a:moveTo>
                  <a:cubicBezTo>
                    <a:pt x="106" y="0"/>
                    <a:pt x="0" y="234"/>
                    <a:pt x="141" y="386"/>
                  </a:cubicBezTo>
                  <a:cubicBezTo>
                    <a:pt x="187" y="433"/>
                    <a:pt x="245" y="453"/>
                    <a:pt x="302" y="453"/>
                  </a:cubicBezTo>
                  <a:cubicBezTo>
                    <a:pt x="417" y="453"/>
                    <a:pt x="527" y="367"/>
                    <a:pt x="527" y="234"/>
                  </a:cubicBezTo>
                  <a:cubicBezTo>
                    <a:pt x="527" y="105"/>
                    <a:pt x="433" y="0"/>
                    <a:pt x="30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0" name="Google Shape;5260;p23"/>
            <p:cNvSpPr/>
            <p:nvPr/>
          </p:nvSpPr>
          <p:spPr>
            <a:xfrm>
              <a:off x="6420500" y="3944900"/>
              <a:ext cx="19775" cy="16975"/>
            </a:xfrm>
            <a:custGeom>
              <a:avLst/>
              <a:gdLst/>
              <a:ahLst/>
              <a:cxnLst/>
              <a:rect l="l" t="t" r="r" b="b"/>
              <a:pathLst>
                <a:path w="791" h="679" extrusionOk="0">
                  <a:moveTo>
                    <a:pt x="384" y="1"/>
                  </a:moveTo>
                  <a:cubicBezTo>
                    <a:pt x="261" y="1"/>
                    <a:pt x="139" y="68"/>
                    <a:pt x="82" y="206"/>
                  </a:cubicBezTo>
                  <a:cubicBezTo>
                    <a:pt x="0" y="381"/>
                    <a:pt x="82" y="568"/>
                    <a:pt x="246" y="650"/>
                  </a:cubicBezTo>
                  <a:cubicBezTo>
                    <a:pt x="292" y="670"/>
                    <a:pt x="338" y="678"/>
                    <a:pt x="383" y="678"/>
                  </a:cubicBezTo>
                  <a:cubicBezTo>
                    <a:pt x="609" y="678"/>
                    <a:pt x="790" y="452"/>
                    <a:pt x="702" y="217"/>
                  </a:cubicBezTo>
                  <a:cubicBezTo>
                    <a:pt x="642" y="74"/>
                    <a:pt x="513"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1" name="Google Shape;5261;p23"/>
            <p:cNvSpPr/>
            <p:nvPr/>
          </p:nvSpPr>
          <p:spPr>
            <a:xfrm>
              <a:off x="6504325" y="3946700"/>
              <a:ext cx="20300" cy="16850"/>
            </a:xfrm>
            <a:custGeom>
              <a:avLst/>
              <a:gdLst/>
              <a:ahLst/>
              <a:cxnLst/>
              <a:rect l="l" t="t" r="r" b="b"/>
              <a:pathLst>
                <a:path w="812" h="674" extrusionOk="0">
                  <a:moveTo>
                    <a:pt x="406" y="0"/>
                  </a:moveTo>
                  <a:cubicBezTo>
                    <a:pt x="180" y="0"/>
                    <a:pt x="1" y="227"/>
                    <a:pt x="98" y="461"/>
                  </a:cubicBezTo>
                  <a:cubicBezTo>
                    <a:pt x="143" y="594"/>
                    <a:pt x="268" y="674"/>
                    <a:pt x="402" y="674"/>
                  </a:cubicBezTo>
                  <a:cubicBezTo>
                    <a:pt x="445" y="674"/>
                    <a:pt x="489" y="665"/>
                    <a:pt x="531" y="648"/>
                  </a:cubicBezTo>
                  <a:cubicBezTo>
                    <a:pt x="812" y="543"/>
                    <a:pt x="812" y="145"/>
                    <a:pt x="543" y="28"/>
                  </a:cubicBezTo>
                  <a:cubicBezTo>
                    <a:pt x="497" y="9"/>
                    <a:pt x="450"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2" name="Google Shape;5262;p23"/>
            <p:cNvSpPr/>
            <p:nvPr/>
          </p:nvSpPr>
          <p:spPr>
            <a:xfrm>
              <a:off x="6564975" y="3888625"/>
              <a:ext cx="20600" cy="16775"/>
            </a:xfrm>
            <a:custGeom>
              <a:avLst/>
              <a:gdLst/>
              <a:ahLst/>
              <a:cxnLst/>
              <a:rect l="l" t="t" r="r" b="b"/>
              <a:pathLst>
                <a:path w="824" h="671" extrusionOk="0">
                  <a:moveTo>
                    <a:pt x="412" y="1"/>
                  </a:moveTo>
                  <a:cubicBezTo>
                    <a:pt x="373" y="1"/>
                    <a:pt x="333" y="8"/>
                    <a:pt x="293" y="23"/>
                  </a:cubicBezTo>
                  <a:cubicBezTo>
                    <a:pt x="12" y="129"/>
                    <a:pt x="0" y="526"/>
                    <a:pt x="281" y="643"/>
                  </a:cubicBezTo>
                  <a:cubicBezTo>
                    <a:pt x="324" y="661"/>
                    <a:pt x="368" y="670"/>
                    <a:pt x="412" y="670"/>
                  </a:cubicBezTo>
                  <a:cubicBezTo>
                    <a:pt x="539" y="670"/>
                    <a:pt x="662" y="598"/>
                    <a:pt x="714" y="468"/>
                  </a:cubicBezTo>
                  <a:cubicBezTo>
                    <a:pt x="824" y="238"/>
                    <a:pt x="636" y="1"/>
                    <a:pt x="4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3" name="Google Shape;5263;p23"/>
            <p:cNvSpPr/>
            <p:nvPr/>
          </p:nvSpPr>
          <p:spPr>
            <a:xfrm>
              <a:off x="6566875" y="3804625"/>
              <a:ext cx="19775" cy="16725"/>
            </a:xfrm>
            <a:custGeom>
              <a:avLst/>
              <a:gdLst/>
              <a:ahLst/>
              <a:cxnLst/>
              <a:rect l="l" t="t" r="r" b="b"/>
              <a:pathLst>
                <a:path w="791" h="669" extrusionOk="0">
                  <a:moveTo>
                    <a:pt x="406" y="1"/>
                  </a:moveTo>
                  <a:cubicBezTo>
                    <a:pt x="282" y="1"/>
                    <a:pt x="158" y="68"/>
                    <a:pt x="100" y="201"/>
                  </a:cubicBezTo>
                  <a:cubicBezTo>
                    <a:pt x="0" y="431"/>
                    <a:pt x="181" y="668"/>
                    <a:pt x="410" y="668"/>
                  </a:cubicBezTo>
                  <a:cubicBezTo>
                    <a:pt x="450" y="668"/>
                    <a:pt x="491" y="661"/>
                    <a:pt x="533" y="646"/>
                  </a:cubicBezTo>
                  <a:cubicBezTo>
                    <a:pt x="708" y="576"/>
                    <a:pt x="790" y="388"/>
                    <a:pt x="720" y="213"/>
                  </a:cubicBezTo>
                  <a:cubicBezTo>
                    <a:pt x="661" y="71"/>
                    <a:pt x="533" y="1"/>
                    <a:pt x="4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4" name="Google Shape;5264;p23"/>
            <p:cNvSpPr/>
            <p:nvPr/>
          </p:nvSpPr>
          <p:spPr>
            <a:xfrm>
              <a:off x="6508675" y="3744000"/>
              <a:ext cx="19475" cy="16850"/>
            </a:xfrm>
            <a:custGeom>
              <a:avLst/>
              <a:gdLst/>
              <a:ahLst/>
              <a:cxnLst/>
              <a:rect l="l" t="t" r="r" b="b"/>
              <a:pathLst>
                <a:path w="779" h="674" extrusionOk="0">
                  <a:moveTo>
                    <a:pt x="401" y="1"/>
                  </a:moveTo>
                  <a:cubicBezTo>
                    <a:pt x="182" y="1"/>
                    <a:pt x="0" y="227"/>
                    <a:pt x="88" y="462"/>
                  </a:cubicBezTo>
                  <a:cubicBezTo>
                    <a:pt x="141" y="604"/>
                    <a:pt x="269" y="674"/>
                    <a:pt x="398" y="674"/>
                  </a:cubicBezTo>
                  <a:cubicBezTo>
                    <a:pt x="524" y="674"/>
                    <a:pt x="650" y="607"/>
                    <a:pt x="708" y="474"/>
                  </a:cubicBezTo>
                  <a:cubicBezTo>
                    <a:pt x="778" y="298"/>
                    <a:pt x="708" y="111"/>
                    <a:pt x="533" y="29"/>
                  </a:cubicBezTo>
                  <a:cubicBezTo>
                    <a:pt x="488" y="10"/>
                    <a:pt x="444" y="1"/>
                    <a:pt x="40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5" name="Google Shape;5265;p23"/>
            <p:cNvSpPr/>
            <p:nvPr/>
          </p:nvSpPr>
          <p:spPr>
            <a:xfrm>
              <a:off x="6424300" y="3742325"/>
              <a:ext cx="20350" cy="16850"/>
            </a:xfrm>
            <a:custGeom>
              <a:avLst/>
              <a:gdLst/>
              <a:ahLst/>
              <a:cxnLst/>
              <a:rect l="l" t="t" r="r" b="b"/>
              <a:pathLst>
                <a:path w="814" h="674" extrusionOk="0">
                  <a:moveTo>
                    <a:pt x="410" y="1"/>
                  </a:moveTo>
                  <a:cubicBezTo>
                    <a:pt x="367" y="1"/>
                    <a:pt x="323" y="9"/>
                    <a:pt x="281" y="26"/>
                  </a:cubicBezTo>
                  <a:cubicBezTo>
                    <a:pt x="0" y="131"/>
                    <a:pt x="0" y="529"/>
                    <a:pt x="269" y="646"/>
                  </a:cubicBezTo>
                  <a:cubicBezTo>
                    <a:pt x="316" y="665"/>
                    <a:pt x="362" y="674"/>
                    <a:pt x="406" y="674"/>
                  </a:cubicBezTo>
                  <a:cubicBezTo>
                    <a:pt x="632" y="674"/>
                    <a:pt x="814" y="448"/>
                    <a:pt x="726" y="213"/>
                  </a:cubicBezTo>
                  <a:cubicBezTo>
                    <a:pt x="672" y="80"/>
                    <a:pt x="545" y="1"/>
                    <a:pt x="4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6" name="Google Shape;5266;p23"/>
            <p:cNvSpPr/>
            <p:nvPr/>
          </p:nvSpPr>
          <p:spPr>
            <a:xfrm>
              <a:off x="6364050" y="3800525"/>
              <a:ext cx="22275" cy="17100"/>
            </a:xfrm>
            <a:custGeom>
              <a:avLst/>
              <a:gdLst/>
              <a:ahLst/>
              <a:cxnLst/>
              <a:rect l="l" t="t" r="r" b="b"/>
              <a:pathLst>
                <a:path w="891" h="684" extrusionOk="0">
                  <a:moveTo>
                    <a:pt x="384" y="1"/>
                  </a:moveTo>
                  <a:cubicBezTo>
                    <a:pt x="250" y="1"/>
                    <a:pt x="123" y="78"/>
                    <a:pt x="70" y="201"/>
                  </a:cubicBezTo>
                  <a:cubicBezTo>
                    <a:pt x="0" y="365"/>
                    <a:pt x="70" y="564"/>
                    <a:pt x="246" y="646"/>
                  </a:cubicBezTo>
                  <a:cubicBezTo>
                    <a:pt x="300" y="672"/>
                    <a:pt x="352" y="684"/>
                    <a:pt x="400" y="684"/>
                  </a:cubicBezTo>
                  <a:cubicBezTo>
                    <a:pt x="720" y="684"/>
                    <a:pt x="891" y="178"/>
                    <a:pt x="515" y="26"/>
                  </a:cubicBezTo>
                  <a:cubicBezTo>
                    <a:pt x="472" y="9"/>
                    <a:pt x="428"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7" name="Google Shape;5267;p23"/>
            <p:cNvSpPr/>
            <p:nvPr/>
          </p:nvSpPr>
          <p:spPr>
            <a:xfrm>
              <a:off x="6362000" y="3884525"/>
              <a:ext cx="19775" cy="16725"/>
            </a:xfrm>
            <a:custGeom>
              <a:avLst/>
              <a:gdLst/>
              <a:ahLst/>
              <a:cxnLst/>
              <a:rect l="l" t="t" r="r" b="b"/>
              <a:pathLst>
                <a:path w="791" h="669" extrusionOk="0">
                  <a:moveTo>
                    <a:pt x="387" y="1"/>
                  </a:moveTo>
                  <a:cubicBezTo>
                    <a:pt x="349" y="1"/>
                    <a:pt x="309" y="8"/>
                    <a:pt x="269" y="24"/>
                  </a:cubicBezTo>
                  <a:cubicBezTo>
                    <a:pt x="94" y="94"/>
                    <a:pt x="0" y="293"/>
                    <a:pt x="82" y="456"/>
                  </a:cubicBezTo>
                  <a:cubicBezTo>
                    <a:pt x="135" y="598"/>
                    <a:pt x="260" y="668"/>
                    <a:pt x="386" y="668"/>
                  </a:cubicBezTo>
                  <a:cubicBezTo>
                    <a:pt x="509" y="668"/>
                    <a:pt x="633" y="601"/>
                    <a:pt x="691" y="468"/>
                  </a:cubicBezTo>
                  <a:cubicBezTo>
                    <a:pt x="790" y="239"/>
                    <a:pt x="609"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8" name="Google Shape;5268;p23"/>
            <p:cNvSpPr/>
            <p:nvPr/>
          </p:nvSpPr>
          <p:spPr>
            <a:xfrm>
              <a:off x="6371075" y="3945050"/>
              <a:ext cx="7025" cy="5575"/>
            </a:xfrm>
            <a:custGeom>
              <a:avLst/>
              <a:gdLst/>
              <a:ahLst/>
              <a:cxnLst/>
              <a:rect l="l" t="t" r="r" b="b"/>
              <a:pathLst>
                <a:path w="281" h="223" extrusionOk="0">
                  <a:moveTo>
                    <a:pt x="162" y="1"/>
                  </a:moveTo>
                  <a:cubicBezTo>
                    <a:pt x="135" y="1"/>
                    <a:pt x="105" y="13"/>
                    <a:pt x="82" y="36"/>
                  </a:cubicBezTo>
                  <a:cubicBezTo>
                    <a:pt x="1" y="108"/>
                    <a:pt x="73" y="222"/>
                    <a:pt x="158" y="222"/>
                  </a:cubicBezTo>
                  <a:cubicBezTo>
                    <a:pt x="183" y="222"/>
                    <a:pt x="210" y="212"/>
                    <a:pt x="234" y="188"/>
                  </a:cubicBezTo>
                  <a:cubicBezTo>
                    <a:pt x="281" y="153"/>
                    <a:pt x="281" y="83"/>
                    <a:pt x="234" y="36"/>
                  </a:cubicBezTo>
                  <a:cubicBezTo>
                    <a:pt x="216" y="13"/>
                    <a:pt x="190" y="1"/>
                    <a:pt x="16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9" name="Google Shape;5269;p23"/>
            <p:cNvSpPr/>
            <p:nvPr/>
          </p:nvSpPr>
          <p:spPr>
            <a:xfrm>
              <a:off x="6468750" y="3987225"/>
              <a:ext cx="6675" cy="5550"/>
            </a:xfrm>
            <a:custGeom>
              <a:avLst/>
              <a:gdLst/>
              <a:ahLst/>
              <a:cxnLst/>
              <a:rect l="l" t="t" r="r" b="b"/>
              <a:pathLst>
                <a:path w="267" h="222" extrusionOk="0">
                  <a:moveTo>
                    <a:pt x="113" y="0"/>
                  </a:moveTo>
                  <a:cubicBezTo>
                    <a:pt x="54" y="0"/>
                    <a:pt x="0" y="45"/>
                    <a:pt x="0" y="115"/>
                  </a:cubicBezTo>
                  <a:cubicBezTo>
                    <a:pt x="0" y="174"/>
                    <a:pt x="47" y="221"/>
                    <a:pt x="106" y="221"/>
                  </a:cubicBezTo>
                  <a:cubicBezTo>
                    <a:pt x="110" y="221"/>
                    <a:pt x="115" y="221"/>
                    <a:pt x="119" y="221"/>
                  </a:cubicBezTo>
                  <a:cubicBezTo>
                    <a:pt x="216" y="221"/>
                    <a:pt x="267" y="101"/>
                    <a:pt x="199" y="34"/>
                  </a:cubicBezTo>
                  <a:cubicBezTo>
                    <a:pt x="173" y="11"/>
                    <a:pt x="142" y="0"/>
                    <a:pt x="11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0" name="Google Shape;5270;p23"/>
            <p:cNvSpPr/>
            <p:nvPr/>
          </p:nvSpPr>
          <p:spPr>
            <a:xfrm>
              <a:off x="6566725" y="3949150"/>
              <a:ext cx="7000" cy="5575"/>
            </a:xfrm>
            <a:custGeom>
              <a:avLst/>
              <a:gdLst/>
              <a:ahLst/>
              <a:cxnLst/>
              <a:rect l="l" t="t" r="r" b="b"/>
              <a:pathLst>
                <a:path w="280" h="223" extrusionOk="0">
                  <a:moveTo>
                    <a:pt x="121" y="0"/>
                  </a:moveTo>
                  <a:cubicBezTo>
                    <a:pt x="93" y="0"/>
                    <a:pt x="64" y="11"/>
                    <a:pt x="36" y="36"/>
                  </a:cubicBezTo>
                  <a:cubicBezTo>
                    <a:pt x="1" y="71"/>
                    <a:pt x="1" y="141"/>
                    <a:pt x="36" y="188"/>
                  </a:cubicBezTo>
                  <a:cubicBezTo>
                    <a:pt x="59" y="211"/>
                    <a:pt x="88" y="223"/>
                    <a:pt x="118" y="223"/>
                  </a:cubicBezTo>
                  <a:cubicBezTo>
                    <a:pt x="147" y="223"/>
                    <a:pt x="176" y="211"/>
                    <a:pt x="200" y="188"/>
                  </a:cubicBezTo>
                  <a:cubicBezTo>
                    <a:pt x="280" y="108"/>
                    <a:pt x="211" y="0"/>
                    <a:pt x="1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1" name="Google Shape;5271;p23"/>
            <p:cNvSpPr/>
            <p:nvPr/>
          </p:nvSpPr>
          <p:spPr>
            <a:xfrm>
              <a:off x="6609150" y="3852950"/>
              <a:ext cx="6750" cy="5550"/>
            </a:xfrm>
            <a:custGeom>
              <a:avLst/>
              <a:gdLst/>
              <a:ahLst/>
              <a:cxnLst/>
              <a:rect l="l" t="t" r="r" b="b"/>
              <a:pathLst>
                <a:path w="270" h="222" extrusionOk="0">
                  <a:moveTo>
                    <a:pt x="119" y="1"/>
                  </a:moveTo>
                  <a:cubicBezTo>
                    <a:pt x="64" y="1"/>
                    <a:pt x="12" y="43"/>
                    <a:pt x="12" y="105"/>
                  </a:cubicBezTo>
                  <a:cubicBezTo>
                    <a:pt x="0" y="175"/>
                    <a:pt x="59" y="222"/>
                    <a:pt x="117" y="222"/>
                  </a:cubicBezTo>
                  <a:cubicBezTo>
                    <a:pt x="211" y="222"/>
                    <a:pt x="269" y="105"/>
                    <a:pt x="199" y="35"/>
                  </a:cubicBezTo>
                  <a:cubicBezTo>
                    <a:pt x="176" y="11"/>
                    <a:pt x="147" y="1"/>
                    <a:pt x="11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2" name="Google Shape;5272;p23"/>
            <p:cNvSpPr/>
            <p:nvPr/>
          </p:nvSpPr>
          <p:spPr>
            <a:xfrm>
              <a:off x="6570525" y="3755275"/>
              <a:ext cx="7250" cy="5550"/>
            </a:xfrm>
            <a:custGeom>
              <a:avLst/>
              <a:gdLst/>
              <a:ahLst/>
              <a:cxnLst/>
              <a:rect l="l" t="t" r="r" b="b"/>
              <a:pathLst>
                <a:path w="290" h="222" extrusionOk="0">
                  <a:moveTo>
                    <a:pt x="125" y="0"/>
                  </a:moveTo>
                  <a:cubicBezTo>
                    <a:pt x="99" y="0"/>
                    <a:pt x="72" y="10"/>
                    <a:pt x="48" y="34"/>
                  </a:cubicBezTo>
                  <a:cubicBezTo>
                    <a:pt x="1" y="69"/>
                    <a:pt x="1" y="140"/>
                    <a:pt x="48" y="186"/>
                  </a:cubicBezTo>
                  <a:cubicBezTo>
                    <a:pt x="71" y="210"/>
                    <a:pt x="100" y="221"/>
                    <a:pt x="129" y="221"/>
                  </a:cubicBezTo>
                  <a:cubicBezTo>
                    <a:pt x="159" y="221"/>
                    <a:pt x="188" y="210"/>
                    <a:pt x="211" y="186"/>
                  </a:cubicBezTo>
                  <a:lnTo>
                    <a:pt x="200" y="186"/>
                  </a:lnTo>
                  <a:cubicBezTo>
                    <a:pt x="290" y="114"/>
                    <a:pt x="213" y="0"/>
                    <a:pt x="1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3" name="Google Shape;5273;p23"/>
            <p:cNvSpPr/>
            <p:nvPr/>
          </p:nvSpPr>
          <p:spPr>
            <a:xfrm>
              <a:off x="6474150" y="3712675"/>
              <a:ext cx="6025" cy="5750"/>
            </a:xfrm>
            <a:custGeom>
              <a:avLst/>
              <a:gdLst/>
              <a:ahLst/>
              <a:cxnLst/>
              <a:rect l="l" t="t" r="r" b="b"/>
              <a:pathLst>
                <a:path w="241" h="230" extrusionOk="0">
                  <a:moveTo>
                    <a:pt x="122" y="1"/>
                  </a:moveTo>
                  <a:cubicBezTo>
                    <a:pt x="62" y="1"/>
                    <a:pt x="1" y="42"/>
                    <a:pt x="7" y="124"/>
                  </a:cubicBezTo>
                  <a:cubicBezTo>
                    <a:pt x="18" y="194"/>
                    <a:pt x="71" y="229"/>
                    <a:pt x="122" y="229"/>
                  </a:cubicBezTo>
                  <a:cubicBezTo>
                    <a:pt x="173" y="229"/>
                    <a:pt x="223" y="194"/>
                    <a:pt x="229" y="124"/>
                  </a:cubicBezTo>
                  <a:cubicBezTo>
                    <a:pt x="241" y="42"/>
                    <a:pt x="182" y="1"/>
                    <a:pt x="12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4" name="Google Shape;5274;p23"/>
            <p:cNvSpPr/>
            <p:nvPr/>
          </p:nvSpPr>
          <p:spPr>
            <a:xfrm>
              <a:off x="6375750" y="3751100"/>
              <a:ext cx="7325" cy="5575"/>
            </a:xfrm>
            <a:custGeom>
              <a:avLst/>
              <a:gdLst/>
              <a:ahLst/>
              <a:cxnLst/>
              <a:rect l="l" t="t" r="r" b="b"/>
              <a:pathLst>
                <a:path w="293" h="223" extrusionOk="0">
                  <a:moveTo>
                    <a:pt x="123" y="1"/>
                  </a:moveTo>
                  <a:cubicBezTo>
                    <a:pt x="95" y="1"/>
                    <a:pt x="69" y="9"/>
                    <a:pt x="47" y="26"/>
                  </a:cubicBezTo>
                  <a:cubicBezTo>
                    <a:pt x="0" y="73"/>
                    <a:pt x="0" y="143"/>
                    <a:pt x="47" y="190"/>
                  </a:cubicBezTo>
                  <a:cubicBezTo>
                    <a:pt x="62" y="213"/>
                    <a:pt x="84" y="222"/>
                    <a:pt x="107" y="222"/>
                  </a:cubicBezTo>
                  <a:cubicBezTo>
                    <a:pt x="190" y="222"/>
                    <a:pt x="293" y="101"/>
                    <a:pt x="211" y="37"/>
                  </a:cubicBezTo>
                  <a:cubicBezTo>
                    <a:pt x="186" y="12"/>
                    <a:pt x="154" y="1"/>
                    <a:pt x="12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5" name="Google Shape;5275;p23"/>
            <p:cNvSpPr/>
            <p:nvPr/>
          </p:nvSpPr>
          <p:spPr>
            <a:xfrm>
              <a:off x="6333925" y="3847375"/>
              <a:ext cx="6450" cy="5525"/>
            </a:xfrm>
            <a:custGeom>
              <a:avLst/>
              <a:gdLst/>
              <a:ahLst/>
              <a:cxnLst/>
              <a:rect l="l" t="t" r="r" b="b"/>
              <a:pathLst>
                <a:path w="258" h="221" extrusionOk="0">
                  <a:moveTo>
                    <a:pt x="117" y="0"/>
                  </a:moveTo>
                  <a:cubicBezTo>
                    <a:pt x="47" y="0"/>
                    <a:pt x="0" y="47"/>
                    <a:pt x="0" y="106"/>
                  </a:cubicBezTo>
                  <a:cubicBezTo>
                    <a:pt x="0" y="177"/>
                    <a:pt x="53" y="221"/>
                    <a:pt x="109" y="221"/>
                  </a:cubicBezTo>
                  <a:cubicBezTo>
                    <a:pt x="137" y="221"/>
                    <a:pt x="164" y="210"/>
                    <a:pt x="187" y="188"/>
                  </a:cubicBezTo>
                  <a:cubicBezTo>
                    <a:pt x="258" y="117"/>
                    <a:pt x="211"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6" name="Google Shape;5276;p23"/>
            <p:cNvSpPr/>
            <p:nvPr/>
          </p:nvSpPr>
          <p:spPr>
            <a:xfrm>
              <a:off x="6401200" y="3998125"/>
              <a:ext cx="13475" cy="11100"/>
            </a:xfrm>
            <a:custGeom>
              <a:avLst/>
              <a:gdLst/>
              <a:ahLst/>
              <a:cxnLst/>
              <a:rect l="l" t="t" r="r" b="b"/>
              <a:pathLst>
                <a:path w="539" h="444" extrusionOk="0">
                  <a:moveTo>
                    <a:pt x="271" y="1"/>
                  </a:moveTo>
                  <a:cubicBezTo>
                    <a:pt x="185" y="1"/>
                    <a:pt x="105" y="49"/>
                    <a:pt x="70" y="136"/>
                  </a:cubicBezTo>
                  <a:cubicBezTo>
                    <a:pt x="0" y="285"/>
                    <a:pt x="118" y="443"/>
                    <a:pt x="270" y="443"/>
                  </a:cubicBezTo>
                  <a:cubicBezTo>
                    <a:pt x="296" y="443"/>
                    <a:pt x="323" y="439"/>
                    <a:pt x="351" y="428"/>
                  </a:cubicBezTo>
                  <a:cubicBezTo>
                    <a:pt x="538" y="358"/>
                    <a:pt x="538" y="101"/>
                    <a:pt x="363" y="19"/>
                  </a:cubicBezTo>
                  <a:cubicBezTo>
                    <a:pt x="332" y="7"/>
                    <a:pt x="301" y="1"/>
                    <a:pt x="27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7" name="Google Shape;5277;p23"/>
            <p:cNvSpPr/>
            <p:nvPr/>
          </p:nvSpPr>
          <p:spPr>
            <a:xfrm>
              <a:off x="6527975" y="4000825"/>
              <a:ext cx="13050" cy="11050"/>
            </a:xfrm>
            <a:custGeom>
              <a:avLst/>
              <a:gdLst/>
              <a:ahLst/>
              <a:cxnLst/>
              <a:rect l="l" t="t" r="r" b="b"/>
              <a:pathLst>
                <a:path w="522" h="442" extrusionOk="0">
                  <a:moveTo>
                    <a:pt x="277" y="1"/>
                  </a:moveTo>
                  <a:cubicBezTo>
                    <a:pt x="140" y="1"/>
                    <a:pt x="1" y="125"/>
                    <a:pt x="53" y="297"/>
                  </a:cubicBezTo>
                  <a:cubicBezTo>
                    <a:pt x="89" y="386"/>
                    <a:pt x="173" y="442"/>
                    <a:pt x="263" y="442"/>
                  </a:cubicBezTo>
                  <a:cubicBezTo>
                    <a:pt x="290" y="442"/>
                    <a:pt x="318" y="436"/>
                    <a:pt x="346" y="425"/>
                  </a:cubicBezTo>
                  <a:cubicBezTo>
                    <a:pt x="463" y="390"/>
                    <a:pt x="521" y="250"/>
                    <a:pt x="474" y="133"/>
                  </a:cubicBezTo>
                  <a:cubicBezTo>
                    <a:pt x="432" y="40"/>
                    <a:pt x="355" y="1"/>
                    <a:pt x="27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8" name="Google Shape;5278;p23"/>
            <p:cNvSpPr/>
            <p:nvPr/>
          </p:nvSpPr>
          <p:spPr>
            <a:xfrm>
              <a:off x="6618800" y="3913375"/>
              <a:ext cx="13750" cy="11225"/>
            </a:xfrm>
            <a:custGeom>
              <a:avLst/>
              <a:gdLst/>
              <a:ahLst/>
              <a:cxnLst/>
              <a:rect l="l" t="t" r="r" b="b"/>
              <a:pathLst>
                <a:path w="550" h="449" extrusionOk="0">
                  <a:moveTo>
                    <a:pt x="276" y="1"/>
                  </a:moveTo>
                  <a:cubicBezTo>
                    <a:pt x="251" y="1"/>
                    <a:pt x="225" y="6"/>
                    <a:pt x="199" y="16"/>
                  </a:cubicBezTo>
                  <a:cubicBezTo>
                    <a:pt x="12" y="86"/>
                    <a:pt x="0" y="355"/>
                    <a:pt x="187" y="437"/>
                  </a:cubicBezTo>
                  <a:cubicBezTo>
                    <a:pt x="213" y="445"/>
                    <a:pt x="240" y="449"/>
                    <a:pt x="266" y="449"/>
                  </a:cubicBezTo>
                  <a:cubicBezTo>
                    <a:pt x="357" y="449"/>
                    <a:pt x="443" y="402"/>
                    <a:pt x="480" y="320"/>
                  </a:cubicBezTo>
                  <a:cubicBezTo>
                    <a:pt x="550" y="161"/>
                    <a:pt x="424" y="1"/>
                    <a:pt x="27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9" name="Google Shape;5279;p23"/>
            <p:cNvSpPr/>
            <p:nvPr/>
          </p:nvSpPr>
          <p:spPr>
            <a:xfrm>
              <a:off x="6621725" y="3787525"/>
              <a:ext cx="13175" cy="11125"/>
            </a:xfrm>
            <a:custGeom>
              <a:avLst/>
              <a:gdLst/>
              <a:ahLst/>
              <a:cxnLst/>
              <a:rect l="l" t="t" r="r" b="b"/>
              <a:pathLst>
                <a:path w="527" h="445" extrusionOk="0">
                  <a:moveTo>
                    <a:pt x="267" y="0"/>
                  </a:moveTo>
                  <a:cubicBezTo>
                    <a:pt x="185" y="0"/>
                    <a:pt x="105" y="44"/>
                    <a:pt x="70" y="136"/>
                  </a:cubicBezTo>
                  <a:cubicBezTo>
                    <a:pt x="1" y="286"/>
                    <a:pt x="118" y="444"/>
                    <a:pt x="270" y="444"/>
                  </a:cubicBezTo>
                  <a:cubicBezTo>
                    <a:pt x="296" y="444"/>
                    <a:pt x="323" y="439"/>
                    <a:pt x="351" y="429"/>
                  </a:cubicBezTo>
                  <a:cubicBezTo>
                    <a:pt x="468" y="382"/>
                    <a:pt x="527" y="253"/>
                    <a:pt x="480" y="136"/>
                  </a:cubicBezTo>
                  <a:cubicBezTo>
                    <a:pt x="438" y="47"/>
                    <a:pt x="351" y="0"/>
                    <a:pt x="26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0" name="Google Shape;5280;p23"/>
            <p:cNvSpPr/>
            <p:nvPr/>
          </p:nvSpPr>
          <p:spPr>
            <a:xfrm>
              <a:off x="6533975" y="3696550"/>
              <a:ext cx="13175" cy="11325"/>
            </a:xfrm>
            <a:custGeom>
              <a:avLst/>
              <a:gdLst/>
              <a:ahLst/>
              <a:cxnLst/>
              <a:rect l="l" t="t" r="r" b="b"/>
              <a:pathLst>
                <a:path w="527" h="453" extrusionOk="0">
                  <a:moveTo>
                    <a:pt x="271" y="0"/>
                  </a:moveTo>
                  <a:cubicBezTo>
                    <a:pt x="121" y="0"/>
                    <a:pt x="0" y="156"/>
                    <a:pt x="59" y="313"/>
                  </a:cubicBezTo>
                  <a:cubicBezTo>
                    <a:pt x="94" y="406"/>
                    <a:pt x="179" y="453"/>
                    <a:pt x="265" y="453"/>
                  </a:cubicBezTo>
                  <a:cubicBezTo>
                    <a:pt x="351" y="453"/>
                    <a:pt x="439" y="406"/>
                    <a:pt x="480" y="313"/>
                  </a:cubicBezTo>
                  <a:cubicBezTo>
                    <a:pt x="527" y="207"/>
                    <a:pt x="468" y="79"/>
                    <a:pt x="363" y="20"/>
                  </a:cubicBezTo>
                  <a:cubicBezTo>
                    <a:pt x="332" y="6"/>
                    <a:pt x="301" y="0"/>
                    <a:pt x="27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1" name="Google Shape;5281;p23"/>
            <p:cNvSpPr/>
            <p:nvPr/>
          </p:nvSpPr>
          <p:spPr>
            <a:xfrm>
              <a:off x="6407325" y="3694000"/>
              <a:ext cx="13775" cy="11175"/>
            </a:xfrm>
            <a:custGeom>
              <a:avLst/>
              <a:gdLst/>
              <a:ahLst/>
              <a:cxnLst/>
              <a:rect l="l" t="t" r="r" b="b"/>
              <a:pathLst>
                <a:path w="551" h="447" extrusionOk="0">
                  <a:moveTo>
                    <a:pt x="278" y="1"/>
                  </a:moveTo>
                  <a:cubicBezTo>
                    <a:pt x="251" y="1"/>
                    <a:pt x="224" y="6"/>
                    <a:pt x="200" y="17"/>
                  </a:cubicBezTo>
                  <a:cubicBezTo>
                    <a:pt x="12" y="87"/>
                    <a:pt x="1" y="356"/>
                    <a:pt x="188" y="426"/>
                  </a:cubicBezTo>
                  <a:cubicBezTo>
                    <a:pt x="220" y="440"/>
                    <a:pt x="253" y="447"/>
                    <a:pt x="284" y="447"/>
                  </a:cubicBezTo>
                  <a:cubicBezTo>
                    <a:pt x="432" y="447"/>
                    <a:pt x="550" y="300"/>
                    <a:pt x="492" y="145"/>
                  </a:cubicBezTo>
                  <a:cubicBezTo>
                    <a:pt x="456" y="56"/>
                    <a:pt x="366" y="1"/>
                    <a:pt x="2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2" name="Google Shape;5282;p23"/>
            <p:cNvSpPr/>
            <p:nvPr/>
          </p:nvSpPr>
          <p:spPr>
            <a:xfrm>
              <a:off x="6316375" y="3781275"/>
              <a:ext cx="13475" cy="11225"/>
            </a:xfrm>
            <a:custGeom>
              <a:avLst/>
              <a:gdLst/>
              <a:ahLst/>
              <a:cxnLst/>
              <a:rect l="l" t="t" r="r" b="b"/>
              <a:pathLst>
                <a:path w="539" h="449" extrusionOk="0">
                  <a:moveTo>
                    <a:pt x="267" y="1"/>
                  </a:moveTo>
                  <a:cubicBezTo>
                    <a:pt x="182" y="1"/>
                    <a:pt x="105" y="52"/>
                    <a:pt x="70" y="129"/>
                  </a:cubicBezTo>
                  <a:cubicBezTo>
                    <a:pt x="1" y="289"/>
                    <a:pt x="118" y="448"/>
                    <a:pt x="270" y="448"/>
                  </a:cubicBezTo>
                  <a:cubicBezTo>
                    <a:pt x="296" y="448"/>
                    <a:pt x="324" y="444"/>
                    <a:pt x="351" y="433"/>
                  </a:cubicBezTo>
                  <a:cubicBezTo>
                    <a:pt x="538" y="363"/>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3" name="Google Shape;5283;p23"/>
            <p:cNvSpPr/>
            <p:nvPr/>
          </p:nvSpPr>
          <p:spPr>
            <a:xfrm>
              <a:off x="6311750" y="3907225"/>
              <a:ext cx="15175" cy="11525"/>
            </a:xfrm>
            <a:custGeom>
              <a:avLst/>
              <a:gdLst/>
              <a:ahLst/>
              <a:cxnLst/>
              <a:rect l="l" t="t" r="r" b="b"/>
              <a:pathLst>
                <a:path w="607" h="461" extrusionOk="0">
                  <a:moveTo>
                    <a:pt x="350" y="0"/>
                  </a:moveTo>
                  <a:cubicBezTo>
                    <a:pt x="323" y="0"/>
                    <a:pt x="295" y="5"/>
                    <a:pt x="267" y="16"/>
                  </a:cubicBezTo>
                  <a:cubicBezTo>
                    <a:pt x="1" y="109"/>
                    <a:pt x="102" y="461"/>
                    <a:pt x="328" y="461"/>
                  </a:cubicBezTo>
                  <a:cubicBezTo>
                    <a:pt x="360" y="461"/>
                    <a:pt x="395" y="454"/>
                    <a:pt x="431" y="437"/>
                  </a:cubicBezTo>
                  <a:cubicBezTo>
                    <a:pt x="548" y="391"/>
                    <a:pt x="606" y="262"/>
                    <a:pt x="560" y="145"/>
                  </a:cubicBezTo>
                  <a:cubicBezTo>
                    <a:pt x="524" y="55"/>
                    <a:pt x="440" y="0"/>
                    <a:pt x="3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4" name="Google Shape;5284;p23"/>
            <p:cNvSpPr/>
            <p:nvPr/>
          </p:nvSpPr>
          <p:spPr>
            <a:xfrm>
              <a:off x="6332175" y="3983075"/>
              <a:ext cx="6150" cy="5575"/>
            </a:xfrm>
            <a:custGeom>
              <a:avLst/>
              <a:gdLst/>
              <a:ahLst/>
              <a:cxnLst/>
              <a:rect l="l" t="t" r="r" b="b"/>
              <a:pathLst>
                <a:path w="246" h="223" extrusionOk="0">
                  <a:moveTo>
                    <a:pt x="127" y="1"/>
                  </a:moveTo>
                  <a:cubicBezTo>
                    <a:pt x="99" y="1"/>
                    <a:pt x="70" y="12"/>
                    <a:pt x="47" y="36"/>
                  </a:cubicBezTo>
                  <a:cubicBezTo>
                    <a:pt x="0" y="71"/>
                    <a:pt x="0" y="141"/>
                    <a:pt x="47" y="188"/>
                  </a:cubicBezTo>
                  <a:cubicBezTo>
                    <a:pt x="70" y="211"/>
                    <a:pt x="99" y="223"/>
                    <a:pt x="127" y="223"/>
                  </a:cubicBezTo>
                  <a:cubicBezTo>
                    <a:pt x="155" y="223"/>
                    <a:pt x="181" y="211"/>
                    <a:pt x="199" y="188"/>
                  </a:cubicBezTo>
                  <a:cubicBezTo>
                    <a:pt x="246" y="141"/>
                    <a:pt x="246" y="71"/>
                    <a:pt x="199" y="36"/>
                  </a:cubicBezTo>
                  <a:cubicBezTo>
                    <a:pt x="181" y="12"/>
                    <a:pt x="155" y="1"/>
                    <a:pt x="12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5" name="Google Shape;5285;p23"/>
            <p:cNvSpPr/>
            <p:nvPr/>
          </p:nvSpPr>
          <p:spPr>
            <a:xfrm>
              <a:off x="6467575" y="4042200"/>
              <a:ext cx="6750" cy="5550"/>
            </a:xfrm>
            <a:custGeom>
              <a:avLst/>
              <a:gdLst/>
              <a:ahLst/>
              <a:cxnLst/>
              <a:rect l="l" t="t" r="r" b="b"/>
              <a:pathLst>
                <a:path w="270" h="222" extrusionOk="0">
                  <a:moveTo>
                    <a:pt x="117" y="0"/>
                  </a:moveTo>
                  <a:cubicBezTo>
                    <a:pt x="58" y="0"/>
                    <a:pt x="1" y="42"/>
                    <a:pt x="1" y="104"/>
                  </a:cubicBezTo>
                  <a:cubicBezTo>
                    <a:pt x="1" y="174"/>
                    <a:pt x="47" y="221"/>
                    <a:pt x="118" y="221"/>
                  </a:cubicBezTo>
                  <a:cubicBezTo>
                    <a:pt x="211" y="221"/>
                    <a:pt x="270" y="104"/>
                    <a:pt x="200" y="34"/>
                  </a:cubicBezTo>
                  <a:cubicBezTo>
                    <a:pt x="176" y="11"/>
                    <a:pt x="146"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6" name="Google Shape;5286;p23"/>
            <p:cNvSpPr/>
            <p:nvPr/>
          </p:nvSpPr>
          <p:spPr>
            <a:xfrm>
              <a:off x="6603925" y="3988825"/>
              <a:ext cx="7225" cy="5200"/>
            </a:xfrm>
            <a:custGeom>
              <a:avLst/>
              <a:gdLst/>
              <a:ahLst/>
              <a:cxnLst/>
              <a:rect l="l" t="t" r="r" b="b"/>
              <a:pathLst>
                <a:path w="289" h="208" extrusionOk="0">
                  <a:moveTo>
                    <a:pt x="178" y="1"/>
                  </a:moveTo>
                  <a:cubicBezTo>
                    <a:pt x="97" y="1"/>
                    <a:pt x="0" y="118"/>
                    <a:pt x="80" y="180"/>
                  </a:cubicBezTo>
                  <a:cubicBezTo>
                    <a:pt x="102" y="199"/>
                    <a:pt x="126" y="208"/>
                    <a:pt x="149" y="208"/>
                  </a:cubicBezTo>
                  <a:cubicBezTo>
                    <a:pt x="224" y="208"/>
                    <a:pt x="289" y="120"/>
                    <a:pt x="244" y="40"/>
                  </a:cubicBezTo>
                  <a:cubicBezTo>
                    <a:pt x="228" y="12"/>
                    <a:pt x="204" y="1"/>
                    <a:pt x="1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7" name="Google Shape;5287;p23"/>
            <p:cNvSpPr/>
            <p:nvPr/>
          </p:nvSpPr>
          <p:spPr>
            <a:xfrm>
              <a:off x="6664425" y="3854125"/>
              <a:ext cx="6450" cy="5550"/>
            </a:xfrm>
            <a:custGeom>
              <a:avLst/>
              <a:gdLst/>
              <a:ahLst/>
              <a:cxnLst/>
              <a:rect l="l" t="t" r="r" b="b"/>
              <a:pathLst>
                <a:path w="258" h="222" extrusionOk="0">
                  <a:moveTo>
                    <a:pt x="108" y="1"/>
                  </a:moveTo>
                  <a:cubicBezTo>
                    <a:pt x="52" y="1"/>
                    <a:pt x="0" y="42"/>
                    <a:pt x="0" y="105"/>
                  </a:cubicBezTo>
                  <a:cubicBezTo>
                    <a:pt x="0" y="175"/>
                    <a:pt x="47" y="222"/>
                    <a:pt x="105" y="222"/>
                  </a:cubicBezTo>
                  <a:cubicBezTo>
                    <a:pt x="211" y="222"/>
                    <a:pt x="258" y="105"/>
                    <a:pt x="187" y="35"/>
                  </a:cubicBezTo>
                  <a:cubicBezTo>
                    <a:pt x="164" y="11"/>
                    <a:pt x="135" y="1"/>
                    <a:pt x="1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8" name="Google Shape;5288;p23"/>
            <p:cNvSpPr/>
            <p:nvPr/>
          </p:nvSpPr>
          <p:spPr>
            <a:xfrm>
              <a:off x="6610600" y="3717250"/>
              <a:ext cx="5875" cy="5500"/>
            </a:xfrm>
            <a:custGeom>
              <a:avLst/>
              <a:gdLst/>
              <a:ahLst/>
              <a:cxnLst/>
              <a:rect l="l" t="t" r="r" b="b"/>
              <a:pathLst>
                <a:path w="235" h="220" extrusionOk="0">
                  <a:moveTo>
                    <a:pt x="117" y="1"/>
                  </a:moveTo>
                  <a:cubicBezTo>
                    <a:pt x="58" y="1"/>
                    <a:pt x="1" y="42"/>
                    <a:pt x="1" y="105"/>
                  </a:cubicBezTo>
                  <a:cubicBezTo>
                    <a:pt x="1" y="175"/>
                    <a:pt x="59" y="220"/>
                    <a:pt x="118" y="220"/>
                  </a:cubicBezTo>
                  <a:cubicBezTo>
                    <a:pt x="147" y="220"/>
                    <a:pt x="176" y="209"/>
                    <a:pt x="199" y="186"/>
                  </a:cubicBezTo>
                  <a:cubicBezTo>
                    <a:pt x="235" y="140"/>
                    <a:pt x="235" y="69"/>
                    <a:pt x="199" y="34"/>
                  </a:cubicBezTo>
                  <a:cubicBezTo>
                    <a:pt x="176" y="11"/>
                    <a:pt x="146" y="1"/>
                    <a:pt x="11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9" name="Google Shape;5289;p23"/>
            <p:cNvSpPr/>
            <p:nvPr/>
          </p:nvSpPr>
          <p:spPr>
            <a:xfrm>
              <a:off x="6474600" y="3658150"/>
              <a:ext cx="6450" cy="5675"/>
            </a:xfrm>
            <a:custGeom>
              <a:avLst/>
              <a:gdLst/>
              <a:ahLst/>
              <a:cxnLst/>
              <a:rect l="l" t="t" r="r" b="b"/>
              <a:pathLst>
                <a:path w="258" h="227" extrusionOk="0">
                  <a:moveTo>
                    <a:pt x="153" y="0"/>
                  </a:moveTo>
                  <a:cubicBezTo>
                    <a:pt x="47" y="0"/>
                    <a:pt x="0" y="117"/>
                    <a:pt x="71" y="187"/>
                  </a:cubicBezTo>
                  <a:cubicBezTo>
                    <a:pt x="94" y="215"/>
                    <a:pt x="123" y="226"/>
                    <a:pt x="150" y="226"/>
                  </a:cubicBezTo>
                  <a:cubicBezTo>
                    <a:pt x="206" y="226"/>
                    <a:pt x="258" y="179"/>
                    <a:pt x="258" y="117"/>
                  </a:cubicBezTo>
                  <a:cubicBezTo>
                    <a:pt x="258" y="59"/>
                    <a:pt x="211" y="0"/>
                    <a:pt x="15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0" name="Google Shape;5290;p23"/>
            <p:cNvSpPr/>
            <p:nvPr/>
          </p:nvSpPr>
          <p:spPr>
            <a:xfrm>
              <a:off x="6337725" y="3711625"/>
              <a:ext cx="7075" cy="5625"/>
            </a:xfrm>
            <a:custGeom>
              <a:avLst/>
              <a:gdLst/>
              <a:ahLst/>
              <a:cxnLst/>
              <a:rect l="l" t="t" r="r" b="b"/>
              <a:pathLst>
                <a:path w="283" h="225" extrusionOk="0">
                  <a:moveTo>
                    <a:pt x="123" y="0"/>
                  </a:moveTo>
                  <a:cubicBezTo>
                    <a:pt x="96" y="0"/>
                    <a:pt x="69" y="9"/>
                    <a:pt x="47" y="25"/>
                  </a:cubicBezTo>
                  <a:cubicBezTo>
                    <a:pt x="0" y="72"/>
                    <a:pt x="0" y="142"/>
                    <a:pt x="47" y="189"/>
                  </a:cubicBezTo>
                  <a:cubicBezTo>
                    <a:pt x="72" y="214"/>
                    <a:pt x="100" y="225"/>
                    <a:pt x="126" y="225"/>
                  </a:cubicBezTo>
                  <a:cubicBezTo>
                    <a:pt x="211" y="225"/>
                    <a:pt x="282" y="117"/>
                    <a:pt x="211" y="37"/>
                  </a:cubicBezTo>
                  <a:cubicBezTo>
                    <a:pt x="186" y="12"/>
                    <a:pt x="154" y="0"/>
                    <a:pt x="12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1" name="Google Shape;5291;p23"/>
            <p:cNvSpPr/>
            <p:nvPr/>
          </p:nvSpPr>
          <p:spPr>
            <a:xfrm>
              <a:off x="6277625" y="3846175"/>
              <a:ext cx="7900" cy="5650"/>
            </a:xfrm>
            <a:custGeom>
              <a:avLst/>
              <a:gdLst/>
              <a:ahLst/>
              <a:cxnLst/>
              <a:rect l="l" t="t" r="r" b="b"/>
              <a:pathLst>
                <a:path w="316" h="226" extrusionOk="0">
                  <a:moveTo>
                    <a:pt x="138" y="0"/>
                  </a:moveTo>
                  <a:cubicBezTo>
                    <a:pt x="1" y="0"/>
                    <a:pt x="1" y="225"/>
                    <a:pt x="138" y="225"/>
                  </a:cubicBezTo>
                  <a:cubicBezTo>
                    <a:pt x="145" y="225"/>
                    <a:pt x="151" y="225"/>
                    <a:pt x="158" y="224"/>
                  </a:cubicBezTo>
                  <a:cubicBezTo>
                    <a:pt x="165" y="225"/>
                    <a:pt x="171" y="225"/>
                    <a:pt x="178" y="225"/>
                  </a:cubicBezTo>
                  <a:cubicBezTo>
                    <a:pt x="315" y="225"/>
                    <a:pt x="315" y="0"/>
                    <a:pt x="178" y="0"/>
                  </a:cubicBezTo>
                  <a:cubicBezTo>
                    <a:pt x="171" y="0"/>
                    <a:pt x="165" y="1"/>
                    <a:pt x="158" y="2"/>
                  </a:cubicBezTo>
                  <a:cubicBezTo>
                    <a:pt x="151" y="1"/>
                    <a:pt x="145" y="0"/>
                    <a:pt x="1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2" name="Google Shape;5292;p23"/>
            <p:cNvSpPr/>
            <p:nvPr/>
          </p:nvSpPr>
          <p:spPr>
            <a:xfrm>
              <a:off x="1698450" y="4582475"/>
              <a:ext cx="34175" cy="25650"/>
            </a:xfrm>
            <a:custGeom>
              <a:avLst/>
              <a:gdLst/>
              <a:ahLst/>
              <a:cxnLst/>
              <a:rect l="l" t="t" r="r" b="b"/>
              <a:pathLst>
                <a:path w="1367" h="1026" extrusionOk="0">
                  <a:moveTo>
                    <a:pt x="695" y="0"/>
                  </a:moveTo>
                  <a:cubicBezTo>
                    <a:pt x="564" y="0"/>
                    <a:pt x="432" y="50"/>
                    <a:pt x="328" y="148"/>
                  </a:cubicBezTo>
                  <a:cubicBezTo>
                    <a:pt x="1" y="464"/>
                    <a:pt x="223" y="1014"/>
                    <a:pt x="679" y="1025"/>
                  </a:cubicBezTo>
                  <a:cubicBezTo>
                    <a:pt x="684" y="1026"/>
                    <a:pt x="689" y="1026"/>
                    <a:pt x="693" y="1026"/>
                  </a:cubicBezTo>
                  <a:cubicBezTo>
                    <a:pt x="1140" y="1026"/>
                    <a:pt x="1366" y="484"/>
                    <a:pt x="1065" y="160"/>
                  </a:cubicBezTo>
                  <a:cubicBezTo>
                    <a:pt x="964" y="53"/>
                    <a:pt x="830" y="0"/>
                    <a:pt x="69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3" name="Google Shape;5293;p23"/>
            <p:cNvSpPr/>
            <p:nvPr/>
          </p:nvSpPr>
          <p:spPr>
            <a:xfrm>
              <a:off x="1747675" y="4583525"/>
              <a:ext cx="34450" cy="25550"/>
            </a:xfrm>
            <a:custGeom>
              <a:avLst/>
              <a:gdLst/>
              <a:ahLst/>
              <a:cxnLst/>
              <a:rect l="l" t="t" r="r" b="b"/>
              <a:pathLst>
                <a:path w="1378" h="1022" extrusionOk="0">
                  <a:moveTo>
                    <a:pt x="685" y="1"/>
                  </a:moveTo>
                  <a:cubicBezTo>
                    <a:pt x="238" y="1"/>
                    <a:pt x="0" y="542"/>
                    <a:pt x="313" y="866"/>
                  </a:cubicBezTo>
                  <a:cubicBezTo>
                    <a:pt x="415" y="969"/>
                    <a:pt x="552" y="1022"/>
                    <a:pt x="689" y="1022"/>
                  </a:cubicBezTo>
                  <a:cubicBezTo>
                    <a:pt x="818" y="1022"/>
                    <a:pt x="948" y="975"/>
                    <a:pt x="1050" y="878"/>
                  </a:cubicBezTo>
                  <a:cubicBezTo>
                    <a:pt x="1377" y="562"/>
                    <a:pt x="1155" y="12"/>
                    <a:pt x="699" y="1"/>
                  </a:cubicBezTo>
                  <a:cubicBezTo>
                    <a:pt x="694" y="1"/>
                    <a:pt x="689" y="1"/>
                    <a:pt x="6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4" name="Google Shape;5294;p23"/>
            <p:cNvSpPr/>
            <p:nvPr/>
          </p:nvSpPr>
          <p:spPr>
            <a:xfrm>
              <a:off x="1752950" y="4534300"/>
              <a:ext cx="27125" cy="25775"/>
            </a:xfrm>
            <a:custGeom>
              <a:avLst/>
              <a:gdLst/>
              <a:ahLst/>
              <a:cxnLst/>
              <a:rect l="l" t="t" r="r" b="b"/>
              <a:pathLst>
                <a:path w="1085" h="1031" extrusionOk="0">
                  <a:moveTo>
                    <a:pt x="525" y="0"/>
                  </a:moveTo>
                  <a:cubicBezTo>
                    <a:pt x="266" y="0"/>
                    <a:pt x="16" y="201"/>
                    <a:pt x="8" y="507"/>
                  </a:cubicBezTo>
                  <a:cubicBezTo>
                    <a:pt x="0" y="822"/>
                    <a:pt x="253" y="1031"/>
                    <a:pt x="522" y="1031"/>
                  </a:cubicBezTo>
                  <a:cubicBezTo>
                    <a:pt x="644" y="1031"/>
                    <a:pt x="768" y="988"/>
                    <a:pt x="874" y="893"/>
                  </a:cubicBezTo>
                  <a:cubicBezTo>
                    <a:pt x="1073" y="695"/>
                    <a:pt x="1085" y="367"/>
                    <a:pt x="886" y="156"/>
                  </a:cubicBezTo>
                  <a:cubicBezTo>
                    <a:pt x="782" y="49"/>
                    <a:pt x="653" y="0"/>
                    <a:pt x="5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5" name="Google Shape;5295;p23"/>
            <p:cNvSpPr/>
            <p:nvPr/>
          </p:nvSpPr>
          <p:spPr>
            <a:xfrm>
              <a:off x="1699325" y="4533450"/>
              <a:ext cx="34450" cy="25550"/>
            </a:xfrm>
            <a:custGeom>
              <a:avLst/>
              <a:gdLst/>
              <a:ahLst/>
              <a:cxnLst/>
              <a:rect l="l" t="t" r="r" b="b"/>
              <a:pathLst>
                <a:path w="1378" h="1022" extrusionOk="0">
                  <a:moveTo>
                    <a:pt x="689" y="0"/>
                  </a:moveTo>
                  <a:cubicBezTo>
                    <a:pt x="560" y="0"/>
                    <a:pt x="430" y="47"/>
                    <a:pt x="328" y="144"/>
                  </a:cubicBezTo>
                  <a:cubicBezTo>
                    <a:pt x="1" y="459"/>
                    <a:pt x="223" y="1009"/>
                    <a:pt x="679" y="1021"/>
                  </a:cubicBezTo>
                  <a:cubicBezTo>
                    <a:pt x="684" y="1021"/>
                    <a:pt x="689" y="1021"/>
                    <a:pt x="694" y="1021"/>
                  </a:cubicBezTo>
                  <a:cubicBezTo>
                    <a:pt x="1141" y="1021"/>
                    <a:pt x="1378" y="491"/>
                    <a:pt x="1065" y="155"/>
                  </a:cubicBezTo>
                  <a:cubicBezTo>
                    <a:pt x="963" y="53"/>
                    <a:pt x="826" y="0"/>
                    <a:pt x="68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6" name="Google Shape;5296;p23"/>
            <p:cNvSpPr/>
            <p:nvPr/>
          </p:nvSpPr>
          <p:spPr>
            <a:xfrm>
              <a:off x="1696700" y="4620525"/>
              <a:ext cx="33150" cy="28375"/>
            </a:xfrm>
            <a:custGeom>
              <a:avLst/>
              <a:gdLst/>
              <a:ahLst/>
              <a:cxnLst/>
              <a:rect l="l" t="t" r="r" b="b"/>
              <a:pathLst>
                <a:path w="1326" h="1135" extrusionOk="0">
                  <a:moveTo>
                    <a:pt x="646" y="1"/>
                  </a:moveTo>
                  <a:cubicBezTo>
                    <a:pt x="437" y="1"/>
                    <a:pt x="227" y="115"/>
                    <a:pt x="129" y="346"/>
                  </a:cubicBezTo>
                  <a:cubicBezTo>
                    <a:pt x="0" y="627"/>
                    <a:pt x="129" y="966"/>
                    <a:pt x="421" y="1083"/>
                  </a:cubicBezTo>
                  <a:cubicBezTo>
                    <a:pt x="499" y="1119"/>
                    <a:pt x="577" y="1135"/>
                    <a:pt x="652" y="1135"/>
                  </a:cubicBezTo>
                  <a:cubicBezTo>
                    <a:pt x="1021" y="1135"/>
                    <a:pt x="1326" y="746"/>
                    <a:pt x="1170" y="358"/>
                  </a:cubicBezTo>
                  <a:cubicBezTo>
                    <a:pt x="1075" y="121"/>
                    <a:pt x="861" y="1"/>
                    <a:pt x="64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7" name="Google Shape;5297;p23"/>
            <p:cNvSpPr/>
            <p:nvPr/>
          </p:nvSpPr>
          <p:spPr>
            <a:xfrm>
              <a:off x="1748950" y="4621525"/>
              <a:ext cx="34350" cy="28550"/>
            </a:xfrm>
            <a:custGeom>
              <a:avLst/>
              <a:gdLst/>
              <a:ahLst/>
              <a:cxnLst/>
              <a:rect l="l" t="t" r="r" b="b"/>
              <a:pathLst>
                <a:path w="1374" h="1142" extrusionOk="0">
                  <a:moveTo>
                    <a:pt x="681" y="1"/>
                  </a:moveTo>
                  <a:cubicBezTo>
                    <a:pt x="309" y="1"/>
                    <a:pt x="0" y="385"/>
                    <a:pt x="157" y="785"/>
                  </a:cubicBezTo>
                  <a:cubicBezTo>
                    <a:pt x="246" y="1001"/>
                    <a:pt x="461" y="1141"/>
                    <a:pt x="688" y="1141"/>
                  </a:cubicBezTo>
                  <a:cubicBezTo>
                    <a:pt x="756" y="1141"/>
                    <a:pt x="826" y="1128"/>
                    <a:pt x="894" y="1101"/>
                  </a:cubicBezTo>
                  <a:cubicBezTo>
                    <a:pt x="1362" y="914"/>
                    <a:pt x="1373" y="259"/>
                    <a:pt x="905" y="48"/>
                  </a:cubicBezTo>
                  <a:cubicBezTo>
                    <a:pt x="830" y="16"/>
                    <a:pt x="754" y="1"/>
                    <a:pt x="6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8" name="Google Shape;5298;p23"/>
            <p:cNvSpPr/>
            <p:nvPr/>
          </p:nvSpPr>
          <p:spPr>
            <a:xfrm>
              <a:off x="1787375" y="4584925"/>
              <a:ext cx="34375" cy="28250"/>
            </a:xfrm>
            <a:custGeom>
              <a:avLst/>
              <a:gdLst/>
              <a:ahLst/>
              <a:cxnLst/>
              <a:rect l="l" t="t" r="r" b="b"/>
              <a:pathLst>
                <a:path w="1375" h="1130" extrusionOk="0">
                  <a:moveTo>
                    <a:pt x="684" y="1"/>
                  </a:moveTo>
                  <a:cubicBezTo>
                    <a:pt x="617" y="1"/>
                    <a:pt x="549" y="12"/>
                    <a:pt x="480" y="38"/>
                  </a:cubicBezTo>
                  <a:cubicBezTo>
                    <a:pt x="12" y="226"/>
                    <a:pt x="0" y="881"/>
                    <a:pt x="456" y="1080"/>
                  </a:cubicBezTo>
                  <a:cubicBezTo>
                    <a:pt x="533" y="1113"/>
                    <a:pt x="612" y="1129"/>
                    <a:pt x="690" y="1129"/>
                  </a:cubicBezTo>
                  <a:cubicBezTo>
                    <a:pt x="907" y="1129"/>
                    <a:pt x="1110" y="1003"/>
                    <a:pt x="1205" y="787"/>
                  </a:cubicBezTo>
                  <a:cubicBezTo>
                    <a:pt x="1375" y="398"/>
                    <a:pt x="1068" y="1"/>
                    <a:pt x="6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9" name="Google Shape;5299;p23"/>
            <p:cNvSpPr/>
            <p:nvPr/>
          </p:nvSpPr>
          <p:spPr>
            <a:xfrm>
              <a:off x="1788375" y="4531875"/>
              <a:ext cx="33225" cy="28350"/>
            </a:xfrm>
            <a:custGeom>
              <a:avLst/>
              <a:gdLst/>
              <a:ahLst/>
              <a:cxnLst/>
              <a:rect l="l" t="t" r="r" b="b"/>
              <a:pathLst>
                <a:path w="1329" h="1134" extrusionOk="0">
                  <a:moveTo>
                    <a:pt x="688" y="0"/>
                  </a:moveTo>
                  <a:cubicBezTo>
                    <a:pt x="478" y="0"/>
                    <a:pt x="268" y="112"/>
                    <a:pt x="171" y="335"/>
                  </a:cubicBezTo>
                  <a:cubicBezTo>
                    <a:pt x="1" y="734"/>
                    <a:pt x="308" y="1133"/>
                    <a:pt x="692" y="1133"/>
                  </a:cubicBezTo>
                  <a:cubicBezTo>
                    <a:pt x="758" y="1133"/>
                    <a:pt x="827" y="1122"/>
                    <a:pt x="896" y="1096"/>
                  </a:cubicBezTo>
                  <a:cubicBezTo>
                    <a:pt x="1188" y="979"/>
                    <a:pt x="1329" y="651"/>
                    <a:pt x="1212" y="359"/>
                  </a:cubicBezTo>
                  <a:cubicBezTo>
                    <a:pt x="1122" y="120"/>
                    <a:pt x="905" y="0"/>
                    <a:pt x="6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0" name="Google Shape;5300;p23"/>
            <p:cNvSpPr/>
            <p:nvPr/>
          </p:nvSpPr>
          <p:spPr>
            <a:xfrm>
              <a:off x="1752550" y="4494125"/>
              <a:ext cx="33375" cy="27800"/>
            </a:xfrm>
            <a:custGeom>
              <a:avLst/>
              <a:gdLst/>
              <a:ahLst/>
              <a:cxnLst/>
              <a:rect l="l" t="t" r="r" b="b"/>
              <a:pathLst>
                <a:path w="1335" h="1112" extrusionOk="0">
                  <a:moveTo>
                    <a:pt x="621" y="0"/>
                  </a:moveTo>
                  <a:cubicBezTo>
                    <a:pt x="430" y="0"/>
                    <a:pt x="239" y="96"/>
                    <a:pt x="130" y="324"/>
                  </a:cubicBezTo>
                  <a:cubicBezTo>
                    <a:pt x="1" y="605"/>
                    <a:pt x="130" y="944"/>
                    <a:pt x="422" y="1061"/>
                  </a:cubicBezTo>
                  <a:cubicBezTo>
                    <a:pt x="496" y="1095"/>
                    <a:pt x="573" y="1111"/>
                    <a:pt x="650" y="1111"/>
                  </a:cubicBezTo>
                  <a:cubicBezTo>
                    <a:pt x="866" y="1111"/>
                    <a:pt x="1073" y="985"/>
                    <a:pt x="1159" y="769"/>
                  </a:cubicBezTo>
                  <a:lnTo>
                    <a:pt x="1159" y="781"/>
                  </a:lnTo>
                  <a:cubicBezTo>
                    <a:pt x="1334" y="338"/>
                    <a:pt x="978" y="0"/>
                    <a:pt x="6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1" name="Google Shape;5301;p23"/>
            <p:cNvSpPr/>
            <p:nvPr/>
          </p:nvSpPr>
          <p:spPr>
            <a:xfrm>
              <a:off x="1698150" y="4492575"/>
              <a:ext cx="34350" cy="28425"/>
            </a:xfrm>
            <a:custGeom>
              <a:avLst/>
              <a:gdLst/>
              <a:ahLst/>
              <a:cxnLst/>
              <a:rect l="l" t="t" r="r" b="b"/>
              <a:pathLst>
                <a:path w="1374" h="1137" extrusionOk="0">
                  <a:moveTo>
                    <a:pt x="679" y="1"/>
                  </a:moveTo>
                  <a:cubicBezTo>
                    <a:pt x="613" y="1"/>
                    <a:pt x="546" y="12"/>
                    <a:pt x="480" y="35"/>
                  </a:cubicBezTo>
                  <a:cubicBezTo>
                    <a:pt x="13" y="223"/>
                    <a:pt x="1" y="878"/>
                    <a:pt x="469" y="1088"/>
                  </a:cubicBezTo>
                  <a:cubicBezTo>
                    <a:pt x="544" y="1121"/>
                    <a:pt x="620" y="1136"/>
                    <a:pt x="694" y="1136"/>
                  </a:cubicBezTo>
                  <a:cubicBezTo>
                    <a:pt x="1065" y="1136"/>
                    <a:pt x="1374" y="754"/>
                    <a:pt x="1218" y="363"/>
                  </a:cubicBezTo>
                  <a:cubicBezTo>
                    <a:pt x="1127" y="136"/>
                    <a:pt x="909" y="1"/>
                    <a:pt x="67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2" name="Google Shape;5302;p23"/>
            <p:cNvSpPr/>
            <p:nvPr/>
          </p:nvSpPr>
          <p:spPr>
            <a:xfrm>
              <a:off x="1659750" y="4529400"/>
              <a:ext cx="33175" cy="28275"/>
            </a:xfrm>
            <a:custGeom>
              <a:avLst/>
              <a:gdLst/>
              <a:ahLst/>
              <a:cxnLst/>
              <a:rect l="l" t="t" r="r" b="b"/>
              <a:pathLst>
                <a:path w="1327" h="1131" extrusionOk="0">
                  <a:moveTo>
                    <a:pt x="687" y="0"/>
                  </a:moveTo>
                  <a:cubicBezTo>
                    <a:pt x="309" y="0"/>
                    <a:pt x="0" y="383"/>
                    <a:pt x="156" y="774"/>
                  </a:cubicBezTo>
                  <a:cubicBezTo>
                    <a:pt x="251" y="1010"/>
                    <a:pt x="469" y="1130"/>
                    <a:pt x="686" y="1130"/>
                  </a:cubicBezTo>
                  <a:cubicBezTo>
                    <a:pt x="899" y="1130"/>
                    <a:pt x="1111" y="1016"/>
                    <a:pt x="1209" y="785"/>
                  </a:cubicBezTo>
                  <a:cubicBezTo>
                    <a:pt x="1326" y="505"/>
                    <a:pt x="1198" y="165"/>
                    <a:pt x="917" y="48"/>
                  </a:cubicBezTo>
                  <a:cubicBezTo>
                    <a:pt x="839" y="15"/>
                    <a:pt x="762" y="0"/>
                    <a:pt x="6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3" name="Google Shape;5303;p23"/>
            <p:cNvSpPr/>
            <p:nvPr/>
          </p:nvSpPr>
          <p:spPr>
            <a:xfrm>
              <a:off x="1659850" y="4582475"/>
              <a:ext cx="33125" cy="28175"/>
            </a:xfrm>
            <a:custGeom>
              <a:avLst/>
              <a:gdLst/>
              <a:ahLst/>
              <a:cxnLst/>
              <a:rect l="l" t="t" r="r" b="b"/>
              <a:pathLst>
                <a:path w="1325" h="1127" extrusionOk="0">
                  <a:moveTo>
                    <a:pt x="647" y="1"/>
                  </a:moveTo>
                  <a:cubicBezTo>
                    <a:pt x="578" y="1"/>
                    <a:pt x="506" y="14"/>
                    <a:pt x="433" y="43"/>
                  </a:cubicBezTo>
                  <a:cubicBezTo>
                    <a:pt x="141" y="148"/>
                    <a:pt x="0" y="476"/>
                    <a:pt x="117" y="768"/>
                  </a:cubicBezTo>
                  <a:cubicBezTo>
                    <a:pt x="207" y="1007"/>
                    <a:pt x="421" y="1127"/>
                    <a:pt x="635" y="1127"/>
                  </a:cubicBezTo>
                  <a:cubicBezTo>
                    <a:pt x="842" y="1127"/>
                    <a:pt x="1049" y="1015"/>
                    <a:pt x="1147" y="792"/>
                  </a:cubicBezTo>
                  <a:cubicBezTo>
                    <a:pt x="1325" y="396"/>
                    <a:pt x="1026" y="1"/>
                    <a:pt x="6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4" name="Google Shape;5304;p23"/>
            <p:cNvSpPr/>
            <p:nvPr/>
          </p:nvSpPr>
          <p:spPr>
            <a:xfrm>
              <a:off x="1657500" y="4636200"/>
              <a:ext cx="14950" cy="14225"/>
            </a:xfrm>
            <a:custGeom>
              <a:avLst/>
              <a:gdLst/>
              <a:ahLst/>
              <a:cxnLst/>
              <a:rect l="l" t="t" r="r" b="b"/>
              <a:pathLst>
                <a:path w="598" h="569" extrusionOk="0">
                  <a:moveTo>
                    <a:pt x="315" y="1"/>
                  </a:moveTo>
                  <a:cubicBezTo>
                    <a:pt x="247" y="1"/>
                    <a:pt x="177" y="26"/>
                    <a:pt x="118" y="81"/>
                  </a:cubicBezTo>
                  <a:cubicBezTo>
                    <a:pt x="12" y="187"/>
                    <a:pt x="1" y="362"/>
                    <a:pt x="106" y="479"/>
                  </a:cubicBezTo>
                  <a:cubicBezTo>
                    <a:pt x="164" y="541"/>
                    <a:pt x="237" y="569"/>
                    <a:pt x="310" y="569"/>
                  </a:cubicBezTo>
                  <a:cubicBezTo>
                    <a:pt x="456" y="569"/>
                    <a:pt x="597" y="456"/>
                    <a:pt x="597" y="292"/>
                  </a:cubicBezTo>
                  <a:cubicBezTo>
                    <a:pt x="597" y="116"/>
                    <a:pt x="461" y="1"/>
                    <a:pt x="3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5" name="Google Shape;5305;p23"/>
            <p:cNvSpPr/>
            <p:nvPr/>
          </p:nvSpPr>
          <p:spPr>
            <a:xfrm>
              <a:off x="1731500" y="4668300"/>
              <a:ext cx="16625" cy="14125"/>
            </a:xfrm>
            <a:custGeom>
              <a:avLst/>
              <a:gdLst/>
              <a:ahLst/>
              <a:cxnLst/>
              <a:rect l="l" t="t" r="r" b="b"/>
              <a:pathLst>
                <a:path w="665" h="565" extrusionOk="0">
                  <a:moveTo>
                    <a:pt x="291" y="0"/>
                  </a:moveTo>
                  <a:cubicBezTo>
                    <a:pt x="147" y="0"/>
                    <a:pt x="8" y="107"/>
                    <a:pt x="1" y="272"/>
                  </a:cubicBezTo>
                  <a:cubicBezTo>
                    <a:pt x="1" y="435"/>
                    <a:pt x="117" y="564"/>
                    <a:pt x="281" y="564"/>
                  </a:cubicBezTo>
                  <a:cubicBezTo>
                    <a:pt x="286" y="564"/>
                    <a:pt x="290" y="564"/>
                    <a:pt x="295" y="564"/>
                  </a:cubicBezTo>
                  <a:cubicBezTo>
                    <a:pt x="532" y="564"/>
                    <a:pt x="664" y="268"/>
                    <a:pt x="492" y="84"/>
                  </a:cubicBezTo>
                  <a:cubicBezTo>
                    <a:pt x="434" y="26"/>
                    <a:pt x="362" y="0"/>
                    <a:pt x="29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6" name="Google Shape;5306;p23"/>
            <p:cNvSpPr/>
            <p:nvPr/>
          </p:nvSpPr>
          <p:spPr>
            <a:xfrm>
              <a:off x="1803450" y="4639100"/>
              <a:ext cx="19025" cy="14000"/>
            </a:xfrm>
            <a:custGeom>
              <a:avLst/>
              <a:gdLst/>
              <a:ahLst/>
              <a:cxnLst/>
              <a:rect l="l" t="t" r="r" b="b"/>
              <a:pathLst>
                <a:path w="761" h="560" extrusionOk="0">
                  <a:moveTo>
                    <a:pt x="375" y="1"/>
                  </a:moveTo>
                  <a:cubicBezTo>
                    <a:pt x="129" y="1"/>
                    <a:pt x="0" y="305"/>
                    <a:pt x="176" y="480"/>
                  </a:cubicBezTo>
                  <a:cubicBezTo>
                    <a:pt x="234" y="533"/>
                    <a:pt x="308" y="559"/>
                    <a:pt x="381" y="559"/>
                  </a:cubicBezTo>
                  <a:cubicBezTo>
                    <a:pt x="454" y="559"/>
                    <a:pt x="527" y="533"/>
                    <a:pt x="585" y="480"/>
                  </a:cubicBezTo>
                  <a:cubicBezTo>
                    <a:pt x="761" y="305"/>
                    <a:pt x="632" y="1"/>
                    <a:pt x="37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7" name="Google Shape;5307;p23"/>
            <p:cNvSpPr/>
            <p:nvPr/>
          </p:nvSpPr>
          <p:spPr>
            <a:xfrm>
              <a:off x="1835925" y="4566300"/>
              <a:ext cx="16400" cy="14050"/>
            </a:xfrm>
            <a:custGeom>
              <a:avLst/>
              <a:gdLst/>
              <a:ahLst/>
              <a:cxnLst/>
              <a:rect l="l" t="t" r="r" b="b"/>
              <a:pathLst>
                <a:path w="656" h="562" extrusionOk="0">
                  <a:moveTo>
                    <a:pt x="373" y="1"/>
                  </a:moveTo>
                  <a:cubicBezTo>
                    <a:pt x="305" y="1"/>
                    <a:pt x="235" y="26"/>
                    <a:pt x="176" y="81"/>
                  </a:cubicBezTo>
                  <a:cubicBezTo>
                    <a:pt x="0" y="257"/>
                    <a:pt x="117" y="561"/>
                    <a:pt x="363" y="561"/>
                  </a:cubicBezTo>
                  <a:cubicBezTo>
                    <a:pt x="369" y="562"/>
                    <a:pt x="376" y="562"/>
                    <a:pt x="382" y="562"/>
                  </a:cubicBezTo>
                  <a:cubicBezTo>
                    <a:pt x="526" y="562"/>
                    <a:pt x="655" y="438"/>
                    <a:pt x="655" y="292"/>
                  </a:cubicBezTo>
                  <a:cubicBezTo>
                    <a:pt x="655" y="116"/>
                    <a:pt x="519" y="1"/>
                    <a:pt x="3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8" name="Google Shape;5308;p23"/>
            <p:cNvSpPr/>
            <p:nvPr/>
          </p:nvSpPr>
          <p:spPr>
            <a:xfrm>
              <a:off x="1809100" y="4492100"/>
              <a:ext cx="14850" cy="14225"/>
            </a:xfrm>
            <a:custGeom>
              <a:avLst/>
              <a:gdLst/>
              <a:ahLst/>
              <a:cxnLst/>
              <a:rect l="l" t="t" r="r" b="b"/>
              <a:pathLst>
                <a:path w="594" h="569" extrusionOk="0">
                  <a:moveTo>
                    <a:pt x="287" y="0"/>
                  </a:moveTo>
                  <a:cubicBezTo>
                    <a:pt x="145" y="0"/>
                    <a:pt x="8" y="112"/>
                    <a:pt x="8" y="277"/>
                  </a:cubicBezTo>
                  <a:cubicBezTo>
                    <a:pt x="0" y="452"/>
                    <a:pt x="140" y="568"/>
                    <a:pt x="288" y="568"/>
                  </a:cubicBezTo>
                  <a:cubicBezTo>
                    <a:pt x="357" y="568"/>
                    <a:pt x="429" y="543"/>
                    <a:pt x="488" y="487"/>
                  </a:cubicBezTo>
                  <a:cubicBezTo>
                    <a:pt x="593" y="382"/>
                    <a:pt x="593" y="207"/>
                    <a:pt x="488" y="90"/>
                  </a:cubicBezTo>
                  <a:cubicBezTo>
                    <a:pt x="430" y="28"/>
                    <a:pt x="358" y="0"/>
                    <a:pt x="2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9" name="Google Shape;5309;p23"/>
            <p:cNvSpPr/>
            <p:nvPr/>
          </p:nvSpPr>
          <p:spPr>
            <a:xfrm>
              <a:off x="1733250" y="4460100"/>
              <a:ext cx="16700" cy="14325"/>
            </a:xfrm>
            <a:custGeom>
              <a:avLst/>
              <a:gdLst/>
              <a:ahLst/>
              <a:cxnLst/>
              <a:rect l="l" t="t" r="r" b="b"/>
              <a:pathLst>
                <a:path w="668" h="573" extrusionOk="0">
                  <a:moveTo>
                    <a:pt x="387" y="1"/>
                  </a:moveTo>
                  <a:cubicBezTo>
                    <a:pt x="141" y="1"/>
                    <a:pt x="1" y="293"/>
                    <a:pt x="176" y="480"/>
                  </a:cubicBezTo>
                  <a:cubicBezTo>
                    <a:pt x="236" y="544"/>
                    <a:pt x="310" y="572"/>
                    <a:pt x="382" y="572"/>
                  </a:cubicBezTo>
                  <a:cubicBezTo>
                    <a:pt x="524" y="572"/>
                    <a:pt x="660" y="463"/>
                    <a:pt x="668" y="293"/>
                  </a:cubicBezTo>
                  <a:cubicBezTo>
                    <a:pt x="668" y="141"/>
                    <a:pt x="551"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0" name="Google Shape;5310;p23"/>
            <p:cNvSpPr/>
            <p:nvPr/>
          </p:nvSpPr>
          <p:spPr>
            <a:xfrm>
              <a:off x="1658975" y="4489425"/>
              <a:ext cx="19025" cy="14000"/>
            </a:xfrm>
            <a:custGeom>
              <a:avLst/>
              <a:gdLst/>
              <a:ahLst/>
              <a:cxnLst/>
              <a:rect l="l" t="t" r="r" b="b"/>
              <a:pathLst>
                <a:path w="761" h="560" extrusionOk="0">
                  <a:moveTo>
                    <a:pt x="380" y="1"/>
                  </a:moveTo>
                  <a:cubicBezTo>
                    <a:pt x="307" y="1"/>
                    <a:pt x="234" y="27"/>
                    <a:pt x="176" y="80"/>
                  </a:cubicBezTo>
                  <a:cubicBezTo>
                    <a:pt x="0" y="255"/>
                    <a:pt x="129" y="559"/>
                    <a:pt x="386" y="559"/>
                  </a:cubicBezTo>
                  <a:cubicBezTo>
                    <a:pt x="632" y="559"/>
                    <a:pt x="761" y="255"/>
                    <a:pt x="585" y="80"/>
                  </a:cubicBezTo>
                  <a:cubicBezTo>
                    <a:pt x="527" y="27"/>
                    <a:pt x="453" y="1"/>
                    <a:pt x="38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1" name="Google Shape;5311;p23"/>
            <p:cNvSpPr/>
            <p:nvPr/>
          </p:nvSpPr>
          <p:spPr>
            <a:xfrm>
              <a:off x="1628925" y="4562150"/>
              <a:ext cx="16600" cy="14075"/>
            </a:xfrm>
            <a:custGeom>
              <a:avLst/>
              <a:gdLst/>
              <a:ahLst/>
              <a:cxnLst/>
              <a:rect l="l" t="t" r="r" b="b"/>
              <a:pathLst>
                <a:path w="664" h="563" extrusionOk="0">
                  <a:moveTo>
                    <a:pt x="281" y="1"/>
                  </a:moveTo>
                  <a:cubicBezTo>
                    <a:pt x="127" y="1"/>
                    <a:pt x="9" y="125"/>
                    <a:pt x="9" y="271"/>
                  </a:cubicBezTo>
                  <a:cubicBezTo>
                    <a:pt x="1" y="446"/>
                    <a:pt x="140" y="562"/>
                    <a:pt x="289" y="562"/>
                  </a:cubicBezTo>
                  <a:cubicBezTo>
                    <a:pt x="358" y="562"/>
                    <a:pt x="429" y="537"/>
                    <a:pt x="488" y="481"/>
                  </a:cubicBezTo>
                  <a:cubicBezTo>
                    <a:pt x="664" y="318"/>
                    <a:pt x="547" y="13"/>
                    <a:pt x="301" y="2"/>
                  </a:cubicBezTo>
                  <a:cubicBezTo>
                    <a:pt x="294" y="1"/>
                    <a:pt x="287" y="1"/>
                    <a:pt x="2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2" name="Google Shape;5312;p23"/>
            <p:cNvSpPr/>
            <p:nvPr/>
          </p:nvSpPr>
          <p:spPr>
            <a:xfrm>
              <a:off x="1672700" y="4687650"/>
              <a:ext cx="24900" cy="21150"/>
            </a:xfrm>
            <a:custGeom>
              <a:avLst/>
              <a:gdLst/>
              <a:ahLst/>
              <a:cxnLst/>
              <a:rect l="l" t="t" r="r" b="b"/>
              <a:pathLst>
                <a:path w="996" h="846" extrusionOk="0">
                  <a:moveTo>
                    <a:pt x="483" y="1"/>
                  </a:moveTo>
                  <a:cubicBezTo>
                    <a:pt x="326" y="1"/>
                    <a:pt x="169" y="85"/>
                    <a:pt x="95" y="258"/>
                  </a:cubicBezTo>
                  <a:cubicBezTo>
                    <a:pt x="1" y="469"/>
                    <a:pt x="106" y="714"/>
                    <a:pt x="317" y="808"/>
                  </a:cubicBezTo>
                  <a:cubicBezTo>
                    <a:pt x="374" y="833"/>
                    <a:pt x="432" y="845"/>
                    <a:pt x="488" y="845"/>
                  </a:cubicBezTo>
                  <a:cubicBezTo>
                    <a:pt x="764" y="845"/>
                    <a:pt x="995" y="561"/>
                    <a:pt x="878" y="270"/>
                  </a:cubicBezTo>
                  <a:cubicBezTo>
                    <a:pt x="807" y="91"/>
                    <a:pt x="645" y="1"/>
                    <a:pt x="48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3" name="Google Shape;5313;p23"/>
            <p:cNvSpPr/>
            <p:nvPr/>
          </p:nvSpPr>
          <p:spPr>
            <a:xfrm>
              <a:off x="1778550" y="4689775"/>
              <a:ext cx="25800" cy="21275"/>
            </a:xfrm>
            <a:custGeom>
              <a:avLst/>
              <a:gdLst/>
              <a:ahLst/>
              <a:cxnLst/>
              <a:rect l="l" t="t" r="r" b="b"/>
              <a:pathLst>
                <a:path w="1032" h="851" extrusionOk="0">
                  <a:moveTo>
                    <a:pt x="519" y="0"/>
                  </a:moveTo>
                  <a:cubicBezTo>
                    <a:pt x="239" y="0"/>
                    <a:pt x="1" y="287"/>
                    <a:pt x="119" y="582"/>
                  </a:cubicBezTo>
                  <a:cubicBezTo>
                    <a:pt x="181" y="750"/>
                    <a:pt x="335" y="851"/>
                    <a:pt x="502" y="851"/>
                  </a:cubicBezTo>
                  <a:cubicBezTo>
                    <a:pt x="557" y="851"/>
                    <a:pt x="614" y="840"/>
                    <a:pt x="669" y="816"/>
                  </a:cubicBezTo>
                  <a:cubicBezTo>
                    <a:pt x="1020" y="688"/>
                    <a:pt x="1032" y="185"/>
                    <a:pt x="681" y="33"/>
                  </a:cubicBezTo>
                  <a:cubicBezTo>
                    <a:pt x="627" y="10"/>
                    <a:pt x="572" y="0"/>
                    <a:pt x="5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4" name="Google Shape;5314;p23"/>
            <p:cNvSpPr/>
            <p:nvPr/>
          </p:nvSpPr>
          <p:spPr>
            <a:xfrm>
              <a:off x="1855500" y="4616400"/>
              <a:ext cx="25775" cy="21250"/>
            </a:xfrm>
            <a:custGeom>
              <a:avLst/>
              <a:gdLst/>
              <a:ahLst/>
              <a:cxnLst/>
              <a:rect l="l" t="t" r="r" b="b"/>
              <a:pathLst>
                <a:path w="1031" h="850" extrusionOk="0">
                  <a:moveTo>
                    <a:pt x="510" y="0"/>
                  </a:moveTo>
                  <a:cubicBezTo>
                    <a:pt x="458" y="0"/>
                    <a:pt x="405" y="10"/>
                    <a:pt x="352" y="31"/>
                  </a:cubicBezTo>
                  <a:cubicBezTo>
                    <a:pt x="13" y="172"/>
                    <a:pt x="1" y="663"/>
                    <a:pt x="340" y="815"/>
                  </a:cubicBezTo>
                  <a:cubicBezTo>
                    <a:pt x="393" y="838"/>
                    <a:pt x="448" y="849"/>
                    <a:pt x="504" y="849"/>
                  </a:cubicBezTo>
                  <a:cubicBezTo>
                    <a:pt x="669" y="849"/>
                    <a:pt x="832" y="751"/>
                    <a:pt x="902" y="593"/>
                  </a:cubicBezTo>
                  <a:cubicBezTo>
                    <a:pt x="1031" y="305"/>
                    <a:pt x="798" y="0"/>
                    <a:pt x="51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5" name="Google Shape;5315;p23"/>
            <p:cNvSpPr/>
            <p:nvPr/>
          </p:nvSpPr>
          <p:spPr>
            <a:xfrm>
              <a:off x="1857550" y="4510375"/>
              <a:ext cx="24900" cy="21025"/>
            </a:xfrm>
            <a:custGeom>
              <a:avLst/>
              <a:gdLst/>
              <a:ahLst/>
              <a:cxnLst/>
              <a:rect l="l" t="t" r="r" b="b"/>
              <a:pathLst>
                <a:path w="996" h="841" extrusionOk="0">
                  <a:moveTo>
                    <a:pt x="514" y="0"/>
                  </a:moveTo>
                  <a:cubicBezTo>
                    <a:pt x="358" y="0"/>
                    <a:pt x="204" y="82"/>
                    <a:pt x="129" y="248"/>
                  </a:cubicBezTo>
                  <a:cubicBezTo>
                    <a:pt x="1" y="544"/>
                    <a:pt x="223" y="841"/>
                    <a:pt x="507" y="841"/>
                  </a:cubicBezTo>
                  <a:cubicBezTo>
                    <a:pt x="559" y="841"/>
                    <a:pt x="613" y="831"/>
                    <a:pt x="668" y="809"/>
                  </a:cubicBezTo>
                  <a:cubicBezTo>
                    <a:pt x="890" y="727"/>
                    <a:pt x="995" y="482"/>
                    <a:pt x="913" y="271"/>
                  </a:cubicBezTo>
                  <a:cubicBezTo>
                    <a:pt x="841" y="91"/>
                    <a:pt x="677" y="0"/>
                    <a:pt x="51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6" name="Google Shape;5316;p23"/>
            <p:cNvSpPr/>
            <p:nvPr/>
          </p:nvSpPr>
          <p:spPr>
            <a:xfrm>
              <a:off x="1784100" y="4433725"/>
              <a:ext cx="24650" cy="21150"/>
            </a:xfrm>
            <a:custGeom>
              <a:avLst/>
              <a:gdLst/>
              <a:ahLst/>
              <a:cxnLst/>
              <a:rect l="l" t="t" r="r" b="b"/>
              <a:pathLst>
                <a:path w="986" h="846" extrusionOk="0">
                  <a:moveTo>
                    <a:pt x="506" y="1"/>
                  </a:moveTo>
                  <a:cubicBezTo>
                    <a:pt x="225" y="1"/>
                    <a:pt x="1" y="284"/>
                    <a:pt x="108" y="576"/>
                  </a:cubicBezTo>
                  <a:cubicBezTo>
                    <a:pt x="179" y="755"/>
                    <a:pt x="344" y="845"/>
                    <a:pt x="509" y="845"/>
                  </a:cubicBezTo>
                  <a:cubicBezTo>
                    <a:pt x="669" y="845"/>
                    <a:pt x="828" y="760"/>
                    <a:pt x="903" y="588"/>
                  </a:cubicBezTo>
                  <a:cubicBezTo>
                    <a:pt x="985" y="377"/>
                    <a:pt x="891" y="132"/>
                    <a:pt x="681" y="38"/>
                  </a:cubicBezTo>
                  <a:cubicBezTo>
                    <a:pt x="622" y="12"/>
                    <a:pt x="563" y="1"/>
                    <a:pt x="5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7" name="Google Shape;5317;p23"/>
            <p:cNvSpPr/>
            <p:nvPr/>
          </p:nvSpPr>
          <p:spPr>
            <a:xfrm>
              <a:off x="1677100" y="4431625"/>
              <a:ext cx="25775" cy="21225"/>
            </a:xfrm>
            <a:custGeom>
              <a:avLst/>
              <a:gdLst/>
              <a:ahLst/>
              <a:cxnLst/>
              <a:rect l="l" t="t" r="r" b="b"/>
              <a:pathLst>
                <a:path w="1031" h="849" extrusionOk="0">
                  <a:moveTo>
                    <a:pt x="518" y="1"/>
                  </a:moveTo>
                  <a:cubicBezTo>
                    <a:pt x="467" y="1"/>
                    <a:pt x="414" y="10"/>
                    <a:pt x="363" y="28"/>
                  </a:cubicBezTo>
                  <a:cubicBezTo>
                    <a:pt x="12" y="169"/>
                    <a:pt x="0" y="660"/>
                    <a:pt x="351" y="812"/>
                  </a:cubicBezTo>
                  <a:cubicBezTo>
                    <a:pt x="409" y="837"/>
                    <a:pt x="467" y="849"/>
                    <a:pt x="523" y="849"/>
                  </a:cubicBezTo>
                  <a:cubicBezTo>
                    <a:pt x="805" y="849"/>
                    <a:pt x="1030" y="556"/>
                    <a:pt x="913" y="262"/>
                  </a:cubicBezTo>
                  <a:cubicBezTo>
                    <a:pt x="850" y="100"/>
                    <a:pt x="690" y="1"/>
                    <a:pt x="51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8" name="Google Shape;5318;p23"/>
            <p:cNvSpPr/>
            <p:nvPr/>
          </p:nvSpPr>
          <p:spPr>
            <a:xfrm>
              <a:off x="1600175" y="4505000"/>
              <a:ext cx="25775" cy="21150"/>
            </a:xfrm>
            <a:custGeom>
              <a:avLst/>
              <a:gdLst/>
              <a:ahLst/>
              <a:cxnLst/>
              <a:rect l="l" t="t" r="r" b="b"/>
              <a:pathLst>
                <a:path w="1031" h="846" extrusionOk="0">
                  <a:moveTo>
                    <a:pt x="516" y="0"/>
                  </a:moveTo>
                  <a:cubicBezTo>
                    <a:pt x="354" y="0"/>
                    <a:pt x="198" y="98"/>
                    <a:pt x="129" y="252"/>
                  </a:cubicBezTo>
                  <a:cubicBezTo>
                    <a:pt x="1" y="549"/>
                    <a:pt x="232" y="845"/>
                    <a:pt x="518" y="845"/>
                  </a:cubicBezTo>
                  <a:cubicBezTo>
                    <a:pt x="570" y="845"/>
                    <a:pt x="625" y="835"/>
                    <a:pt x="679" y="814"/>
                  </a:cubicBezTo>
                  <a:cubicBezTo>
                    <a:pt x="1018" y="685"/>
                    <a:pt x="1030" y="194"/>
                    <a:pt x="691" y="42"/>
                  </a:cubicBezTo>
                  <a:cubicBezTo>
                    <a:pt x="634" y="13"/>
                    <a:pt x="575" y="0"/>
                    <a:pt x="51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9" name="Google Shape;5319;p23"/>
            <p:cNvSpPr/>
            <p:nvPr/>
          </p:nvSpPr>
          <p:spPr>
            <a:xfrm>
              <a:off x="1599000" y="4611125"/>
              <a:ext cx="24900" cy="21275"/>
            </a:xfrm>
            <a:custGeom>
              <a:avLst/>
              <a:gdLst/>
              <a:ahLst/>
              <a:cxnLst/>
              <a:rect l="l" t="t" r="r" b="b"/>
              <a:pathLst>
                <a:path w="996" h="851" extrusionOk="0">
                  <a:moveTo>
                    <a:pt x="485" y="1"/>
                  </a:moveTo>
                  <a:cubicBezTo>
                    <a:pt x="435" y="1"/>
                    <a:pt x="382" y="10"/>
                    <a:pt x="328" y="32"/>
                  </a:cubicBezTo>
                  <a:cubicBezTo>
                    <a:pt x="106" y="113"/>
                    <a:pt x="1" y="359"/>
                    <a:pt x="83" y="581"/>
                  </a:cubicBezTo>
                  <a:cubicBezTo>
                    <a:pt x="154" y="760"/>
                    <a:pt x="316" y="851"/>
                    <a:pt x="478" y="851"/>
                  </a:cubicBezTo>
                  <a:cubicBezTo>
                    <a:pt x="635" y="851"/>
                    <a:pt x="792" y="766"/>
                    <a:pt x="867" y="593"/>
                  </a:cubicBezTo>
                  <a:cubicBezTo>
                    <a:pt x="996" y="305"/>
                    <a:pt x="771" y="1"/>
                    <a:pt x="4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0" name="Google Shape;5320;p23"/>
            <p:cNvSpPr/>
            <p:nvPr/>
          </p:nvSpPr>
          <p:spPr>
            <a:xfrm>
              <a:off x="1611300" y="4687675"/>
              <a:ext cx="7925" cy="7275"/>
            </a:xfrm>
            <a:custGeom>
              <a:avLst/>
              <a:gdLst/>
              <a:ahLst/>
              <a:cxnLst/>
              <a:rect l="l" t="t" r="r" b="b"/>
              <a:pathLst>
                <a:path w="317" h="291" extrusionOk="0">
                  <a:moveTo>
                    <a:pt x="169" y="0"/>
                  </a:moveTo>
                  <a:cubicBezTo>
                    <a:pt x="130" y="0"/>
                    <a:pt x="90" y="15"/>
                    <a:pt x="59" y="46"/>
                  </a:cubicBezTo>
                  <a:cubicBezTo>
                    <a:pt x="0" y="105"/>
                    <a:pt x="0" y="187"/>
                    <a:pt x="59" y="245"/>
                  </a:cubicBezTo>
                  <a:cubicBezTo>
                    <a:pt x="90" y="276"/>
                    <a:pt x="129" y="291"/>
                    <a:pt x="167" y="291"/>
                  </a:cubicBezTo>
                  <a:cubicBezTo>
                    <a:pt x="243" y="291"/>
                    <a:pt x="316" y="234"/>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1" name="Google Shape;5321;p23"/>
            <p:cNvSpPr/>
            <p:nvPr/>
          </p:nvSpPr>
          <p:spPr>
            <a:xfrm>
              <a:off x="1733550" y="4740900"/>
              <a:ext cx="8500" cy="7325"/>
            </a:xfrm>
            <a:custGeom>
              <a:avLst/>
              <a:gdLst/>
              <a:ahLst/>
              <a:cxnLst/>
              <a:rect l="l" t="t" r="r" b="b"/>
              <a:pathLst>
                <a:path w="340" h="293" extrusionOk="0">
                  <a:moveTo>
                    <a:pt x="148" y="1"/>
                  </a:moveTo>
                  <a:cubicBezTo>
                    <a:pt x="72" y="1"/>
                    <a:pt x="0" y="55"/>
                    <a:pt x="0" y="140"/>
                  </a:cubicBezTo>
                  <a:cubicBezTo>
                    <a:pt x="0" y="222"/>
                    <a:pt x="59" y="292"/>
                    <a:pt x="141" y="292"/>
                  </a:cubicBezTo>
                  <a:cubicBezTo>
                    <a:pt x="269" y="292"/>
                    <a:pt x="340" y="140"/>
                    <a:pt x="258" y="47"/>
                  </a:cubicBezTo>
                  <a:cubicBezTo>
                    <a:pt x="226" y="15"/>
                    <a:pt x="186" y="1"/>
                    <a:pt x="1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2" name="Google Shape;5322;p23"/>
            <p:cNvSpPr/>
            <p:nvPr/>
          </p:nvSpPr>
          <p:spPr>
            <a:xfrm>
              <a:off x="1857275" y="4692650"/>
              <a:ext cx="7900" cy="7275"/>
            </a:xfrm>
            <a:custGeom>
              <a:avLst/>
              <a:gdLst/>
              <a:ahLst/>
              <a:cxnLst/>
              <a:rect l="l" t="t" r="r" b="b"/>
              <a:pathLst>
                <a:path w="316" h="291" extrusionOk="0">
                  <a:moveTo>
                    <a:pt x="169" y="0"/>
                  </a:moveTo>
                  <a:cubicBezTo>
                    <a:pt x="130" y="0"/>
                    <a:pt x="90" y="15"/>
                    <a:pt x="59" y="46"/>
                  </a:cubicBezTo>
                  <a:cubicBezTo>
                    <a:pt x="0" y="105"/>
                    <a:pt x="0" y="187"/>
                    <a:pt x="59" y="245"/>
                  </a:cubicBezTo>
                  <a:cubicBezTo>
                    <a:pt x="90" y="276"/>
                    <a:pt x="129" y="291"/>
                    <a:pt x="167" y="291"/>
                  </a:cubicBezTo>
                  <a:cubicBezTo>
                    <a:pt x="243" y="291"/>
                    <a:pt x="316" y="233"/>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3" name="Google Shape;5323;p23"/>
            <p:cNvSpPr/>
            <p:nvPr/>
          </p:nvSpPr>
          <p:spPr>
            <a:xfrm>
              <a:off x="1909625" y="4571050"/>
              <a:ext cx="8800" cy="7250"/>
            </a:xfrm>
            <a:custGeom>
              <a:avLst/>
              <a:gdLst/>
              <a:ahLst/>
              <a:cxnLst/>
              <a:rect l="l" t="t" r="r" b="b"/>
              <a:pathLst>
                <a:path w="352" h="290" extrusionOk="0">
                  <a:moveTo>
                    <a:pt x="204" y="1"/>
                  </a:moveTo>
                  <a:cubicBezTo>
                    <a:pt x="170" y="1"/>
                    <a:pt x="135" y="14"/>
                    <a:pt x="106" y="44"/>
                  </a:cubicBezTo>
                  <a:cubicBezTo>
                    <a:pt x="0" y="125"/>
                    <a:pt x="70" y="289"/>
                    <a:pt x="199" y="289"/>
                  </a:cubicBezTo>
                  <a:cubicBezTo>
                    <a:pt x="281" y="289"/>
                    <a:pt x="340" y="231"/>
                    <a:pt x="351" y="160"/>
                  </a:cubicBezTo>
                  <a:cubicBezTo>
                    <a:pt x="351" y="64"/>
                    <a:pt x="280" y="1"/>
                    <a:pt x="20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4" name="Google Shape;5324;p23"/>
            <p:cNvSpPr/>
            <p:nvPr/>
          </p:nvSpPr>
          <p:spPr>
            <a:xfrm>
              <a:off x="1862225" y="4447625"/>
              <a:ext cx="7650" cy="7350"/>
            </a:xfrm>
            <a:custGeom>
              <a:avLst/>
              <a:gdLst/>
              <a:ahLst/>
              <a:cxnLst/>
              <a:rect l="l" t="t" r="r" b="b"/>
              <a:pathLst>
                <a:path w="306" h="294" extrusionOk="0">
                  <a:moveTo>
                    <a:pt x="155" y="1"/>
                  </a:moveTo>
                  <a:cubicBezTo>
                    <a:pt x="77" y="1"/>
                    <a:pt x="1" y="61"/>
                    <a:pt x="1" y="149"/>
                  </a:cubicBezTo>
                  <a:cubicBezTo>
                    <a:pt x="1" y="234"/>
                    <a:pt x="73" y="294"/>
                    <a:pt x="148" y="294"/>
                  </a:cubicBezTo>
                  <a:cubicBezTo>
                    <a:pt x="187" y="294"/>
                    <a:pt x="227" y="278"/>
                    <a:pt x="258" y="242"/>
                  </a:cubicBezTo>
                  <a:cubicBezTo>
                    <a:pt x="305" y="196"/>
                    <a:pt x="305" y="102"/>
                    <a:pt x="258" y="44"/>
                  </a:cubicBezTo>
                  <a:cubicBezTo>
                    <a:pt x="229" y="14"/>
                    <a:pt x="192" y="1"/>
                    <a:pt x="1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5" name="Google Shape;5325;p23"/>
            <p:cNvSpPr/>
            <p:nvPr/>
          </p:nvSpPr>
          <p:spPr>
            <a:xfrm>
              <a:off x="1739100" y="4394400"/>
              <a:ext cx="8800" cy="7225"/>
            </a:xfrm>
            <a:custGeom>
              <a:avLst/>
              <a:gdLst/>
              <a:ahLst/>
              <a:cxnLst/>
              <a:rect l="l" t="t" r="r" b="b"/>
              <a:pathLst>
                <a:path w="352" h="289" extrusionOk="0">
                  <a:moveTo>
                    <a:pt x="205" y="1"/>
                  </a:moveTo>
                  <a:cubicBezTo>
                    <a:pt x="170" y="1"/>
                    <a:pt x="135" y="14"/>
                    <a:pt x="106" y="43"/>
                  </a:cubicBezTo>
                  <a:cubicBezTo>
                    <a:pt x="1" y="125"/>
                    <a:pt x="71" y="289"/>
                    <a:pt x="200" y="289"/>
                  </a:cubicBezTo>
                  <a:cubicBezTo>
                    <a:pt x="281" y="289"/>
                    <a:pt x="340" y="230"/>
                    <a:pt x="352" y="160"/>
                  </a:cubicBezTo>
                  <a:cubicBezTo>
                    <a:pt x="352" y="64"/>
                    <a:pt x="280" y="1"/>
                    <a:pt x="20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6" name="Google Shape;5326;p23"/>
            <p:cNvSpPr/>
            <p:nvPr/>
          </p:nvSpPr>
          <p:spPr>
            <a:xfrm>
              <a:off x="1616275" y="4442625"/>
              <a:ext cx="7850" cy="6675"/>
            </a:xfrm>
            <a:custGeom>
              <a:avLst/>
              <a:gdLst/>
              <a:ahLst/>
              <a:cxnLst/>
              <a:rect l="l" t="t" r="r" b="b"/>
              <a:pathLst>
                <a:path w="314" h="267" extrusionOk="0">
                  <a:moveTo>
                    <a:pt x="158" y="1"/>
                  </a:moveTo>
                  <a:cubicBezTo>
                    <a:pt x="123" y="1"/>
                    <a:pt x="88" y="15"/>
                    <a:pt x="59" y="45"/>
                  </a:cubicBezTo>
                  <a:cubicBezTo>
                    <a:pt x="0" y="103"/>
                    <a:pt x="0" y="185"/>
                    <a:pt x="59" y="244"/>
                  </a:cubicBezTo>
                  <a:cubicBezTo>
                    <a:pt x="84" y="260"/>
                    <a:pt x="109" y="267"/>
                    <a:pt x="134" y="267"/>
                  </a:cubicBezTo>
                  <a:cubicBezTo>
                    <a:pt x="234" y="267"/>
                    <a:pt x="314" y="148"/>
                    <a:pt x="257" y="45"/>
                  </a:cubicBezTo>
                  <a:cubicBezTo>
                    <a:pt x="228" y="15"/>
                    <a:pt x="193" y="1"/>
                    <a:pt x="15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7" name="Google Shape;5327;p23"/>
            <p:cNvSpPr/>
            <p:nvPr/>
          </p:nvSpPr>
          <p:spPr>
            <a:xfrm>
              <a:off x="1562825" y="4564225"/>
              <a:ext cx="8725" cy="7350"/>
            </a:xfrm>
            <a:custGeom>
              <a:avLst/>
              <a:gdLst/>
              <a:ahLst/>
              <a:cxnLst/>
              <a:rect l="l" t="t" r="r" b="b"/>
              <a:pathLst>
                <a:path w="349" h="294" extrusionOk="0">
                  <a:moveTo>
                    <a:pt x="161" y="1"/>
                  </a:moveTo>
                  <a:cubicBezTo>
                    <a:pt x="79" y="1"/>
                    <a:pt x="21" y="59"/>
                    <a:pt x="9" y="141"/>
                  </a:cubicBezTo>
                  <a:cubicBezTo>
                    <a:pt x="1" y="232"/>
                    <a:pt x="79" y="293"/>
                    <a:pt x="159" y="293"/>
                  </a:cubicBezTo>
                  <a:cubicBezTo>
                    <a:pt x="193" y="293"/>
                    <a:pt x="227" y="282"/>
                    <a:pt x="255" y="258"/>
                  </a:cubicBezTo>
                  <a:cubicBezTo>
                    <a:pt x="348" y="164"/>
                    <a:pt x="290" y="1"/>
                    <a:pt x="16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8" name="Google Shape;5328;p23"/>
            <p:cNvSpPr/>
            <p:nvPr/>
          </p:nvSpPr>
          <p:spPr>
            <a:xfrm>
              <a:off x="1648725" y="4754625"/>
              <a:ext cx="16625" cy="14325"/>
            </a:xfrm>
            <a:custGeom>
              <a:avLst/>
              <a:gdLst/>
              <a:ahLst/>
              <a:cxnLst/>
              <a:rect l="l" t="t" r="r" b="b"/>
              <a:pathLst>
                <a:path w="665" h="573" extrusionOk="0">
                  <a:moveTo>
                    <a:pt x="328" y="1"/>
                  </a:moveTo>
                  <a:cubicBezTo>
                    <a:pt x="223" y="1"/>
                    <a:pt x="118" y="59"/>
                    <a:pt x="71" y="176"/>
                  </a:cubicBezTo>
                  <a:cubicBezTo>
                    <a:pt x="1" y="317"/>
                    <a:pt x="71" y="480"/>
                    <a:pt x="211" y="551"/>
                  </a:cubicBezTo>
                  <a:cubicBezTo>
                    <a:pt x="249" y="566"/>
                    <a:pt x="286" y="572"/>
                    <a:pt x="322" y="572"/>
                  </a:cubicBezTo>
                  <a:cubicBezTo>
                    <a:pt x="512" y="572"/>
                    <a:pt x="664" y="383"/>
                    <a:pt x="586" y="176"/>
                  </a:cubicBezTo>
                  <a:cubicBezTo>
                    <a:pt x="539" y="59"/>
                    <a:pt x="434" y="1"/>
                    <a:pt x="3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9" name="Google Shape;5329;p23"/>
            <p:cNvSpPr/>
            <p:nvPr/>
          </p:nvSpPr>
          <p:spPr>
            <a:xfrm>
              <a:off x="1808200" y="4757875"/>
              <a:ext cx="17200" cy="14250"/>
            </a:xfrm>
            <a:custGeom>
              <a:avLst/>
              <a:gdLst/>
              <a:ahLst/>
              <a:cxnLst/>
              <a:rect l="l" t="t" r="r" b="b"/>
              <a:pathLst>
                <a:path w="688" h="570" extrusionOk="0">
                  <a:moveTo>
                    <a:pt x="347" y="1"/>
                  </a:moveTo>
                  <a:cubicBezTo>
                    <a:pt x="161" y="1"/>
                    <a:pt x="1" y="189"/>
                    <a:pt x="80" y="385"/>
                  </a:cubicBezTo>
                  <a:cubicBezTo>
                    <a:pt x="124" y="501"/>
                    <a:pt x="230" y="570"/>
                    <a:pt x="340" y="570"/>
                  </a:cubicBezTo>
                  <a:cubicBezTo>
                    <a:pt x="374" y="570"/>
                    <a:pt x="409" y="563"/>
                    <a:pt x="442" y="549"/>
                  </a:cubicBezTo>
                  <a:cubicBezTo>
                    <a:pt x="676" y="456"/>
                    <a:pt x="688" y="128"/>
                    <a:pt x="454" y="23"/>
                  </a:cubicBezTo>
                  <a:cubicBezTo>
                    <a:pt x="418" y="8"/>
                    <a:pt x="382"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0" name="Google Shape;5330;p23"/>
            <p:cNvSpPr/>
            <p:nvPr/>
          </p:nvSpPr>
          <p:spPr>
            <a:xfrm>
              <a:off x="1923375" y="4647650"/>
              <a:ext cx="17200" cy="14225"/>
            </a:xfrm>
            <a:custGeom>
              <a:avLst/>
              <a:gdLst/>
              <a:ahLst/>
              <a:cxnLst/>
              <a:rect l="l" t="t" r="r" b="b"/>
              <a:pathLst>
                <a:path w="688" h="569" extrusionOk="0">
                  <a:moveTo>
                    <a:pt x="349" y="1"/>
                  </a:moveTo>
                  <a:cubicBezTo>
                    <a:pt x="316" y="1"/>
                    <a:pt x="281" y="7"/>
                    <a:pt x="246" y="21"/>
                  </a:cubicBezTo>
                  <a:cubicBezTo>
                    <a:pt x="12" y="115"/>
                    <a:pt x="0" y="442"/>
                    <a:pt x="234" y="548"/>
                  </a:cubicBezTo>
                  <a:cubicBezTo>
                    <a:pt x="268" y="562"/>
                    <a:pt x="303" y="568"/>
                    <a:pt x="338" y="568"/>
                  </a:cubicBezTo>
                  <a:cubicBezTo>
                    <a:pt x="448" y="568"/>
                    <a:pt x="555" y="502"/>
                    <a:pt x="608" y="396"/>
                  </a:cubicBezTo>
                  <a:cubicBezTo>
                    <a:pt x="688" y="207"/>
                    <a:pt x="539" y="1"/>
                    <a:pt x="3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1" name="Google Shape;5331;p23"/>
            <p:cNvSpPr/>
            <p:nvPr/>
          </p:nvSpPr>
          <p:spPr>
            <a:xfrm>
              <a:off x="1926675" y="4488625"/>
              <a:ext cx="16600" cy="14125"/>
            </a:xfrm>
            <a:custGeom>
              <a:avLst/>
              <a:gdLst/>
              <a:ahLst/>
              <a:cxnLst/>
              <a:rect l="l" t="t" r="r" b="b"/>
              <a:pathLst>
                <a:path w="664" h="565" extrusionOk="0">
                  <a:moveTo>
                    <a:pt x="344" y="0"/>
                  </a:moveTo>
                  <a:cubicBezTo>
                    <a:pt x="240" y="0"/>
                    <a:pt x="136" y="56"/>
                    <a:pt x="90" y="170"/>
                  </a:cubicBezTo>
                  <a:cubicBezTo>
                    <a:pt x="1" y="359"/>
                    <a:pt x="148" y="565"/>
                    <a:pt x="345" y="565"/>
                  </a:cubicBezTo>
                  <a:cubicBezTo>
                    <a:pt x="380" y="565"/>
                    <a:pt x="416" y="558"/>
                    <a:pt x="453" y="544"/>
                  </a:cubicBezTo>
                  <a:cubicBezTo>
                    <a:pt x="593" y="486"/>
                    <a:pt x="664" y="322"/>
                    <a:pt x="605" y="182"/>
                  </a:cubicBezTo>
                  <a:cubicBezTo>
                    <a:pt x="563" y="62"/>
                    <a:pt x="454" y="0"/>
                    <a:pt x="3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2" name="Google Shape;5332;p23"/>
            <p:cNvSpPr/>
            <p:nvPr/>
          </p:nvSpPr>
          <p:spPr>
            <a:xfrm>
              <a:off x="1816025" y="4373700"/>
              <a:ext cx="17200" cy="14175"/>
            </a:xfrm>
            <a:custGeom>
              <a:avLst/>
              <a:gdLst/>
              <a:ahLst/>
              <a:cxnLst/>
              <a:rect l="l" t="t" r="r" b="b"/>
              <a:pathLst>
                <a:path w="688" h="567" extrusionOk="0">
                  <a:moveTo>
                    <a:pt x="331" y="1"/>
                  </a:moveTo>
                  <a:cubicBezTo>
                    <a:pt x="300" y="1"/>
                    <a:pt x="267" y="6"/>
                    <a:pt x="235" y="17"/>
                  </a:cubicBezTo>
                  <a:cubicBezTo>
                    <a:pt x="1" y="111"/>
                    <a:pt x="1" y="438"/>
                    <a:pt x="235" y="544"/>
                  </a:cubicBezTo>
                  <a:cubicBezTo>
                    <a:pt x="271" y="559"/>
                    <a:pt x="309" y="566"/>
                    <a:pt x="347" y="566"/>
                  </a:cubicBezTo>
                  <a:cubicBezTo>
                    <a:pt x="453" y="566"/>
                    <a:pt x="554" y="507"/>
                    <a:pt x="597" y="403"/>
                  </a:cubicBezTo>
                  <a:cubicBezTo>
                    <a:pt x="688" y="202"/>
                    <a:pt x="527" y="1"/>
                    <a:pt x="3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3" name="Google Shape;5333;p23"/>
            <p:cNvSpPr/>
            <p:nvPr/>
          </p:nvSpPr>
          <p:spPr>
            <a:xfrm>
              <a:off x="1656050" y="4370400"/>
              <a:ext cx="17200" cy="14225"/>
            </a:xfrm>
            <a:custGeom>
              <a:avLst/>
              <a:gdLst/>
              <a:ahLst/>
              <a:cxnLst/>
              <a:rect l="l" t="t" r="r" b="b"/>
              <a:pathLst>
                <a:path w="688" h="569" extrusionOk="0">
                  <a:moveTo>
                    <a:pt x="348" y="0"/>
                  </a:moveTo>
                  <a:cubicBezTo>
                    <a:pt x="314" y="0"/>
                    <a:pt x="279" y="7"/>
                    <a:pt x="246" y="21"/>
                  </a:cubicBezTo>
                  <a:cubicBezTo>
                    <a:pt x="12" y="114"/>
                    <a:pt x="0" y="442"/>
                    <a:pt x="234" y="547"/>
                  </a:cubicBezTo>
                  <a:cubicBezTo>
                    <a:pt x="272" y="562"/>
                    <a:pt x="309" y="569"/>
                    <a:pt x="345" y="569"/>
                  </a:cubicBezTo>
                  <a:cubicBezTo>
                    <a:pt x="535" y="569"/>
                    <a:pt x="687" y="381"/>
                    <a:pt x="608" y="184"/>
                  </a:cubicBezTo>
                  <a:cubicBezTo>
                    <a:pt x="564" y="68"/>
                    <a:pt x="458" y="0"/>
                    <a:pt x="3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4" name="Google Shape;5334;p23"/>
            <p:cNvSpPr/>
            <p:nvPr/>
          </p:nvSpPr>
          <p:spPr>
            <a:xfrm>
              <a:off x="1540875" y="4480775"/>
              <a:ext cx="17200" cy="14100"/>
            </a:xfrm>
            <a:custGeom>
              <a:avLst/>
              <a:gdLst/>
              <a:ahLst/>
              <a:cxnLst/>
              <a:rect l="l" t="t" r="r" b="b"/>
              <a:pathLst>
                <a:path w="688" h="564" extrusionOk="0">
                  <a:moveTo>
                    <a:pt x="338" y="0"/>
                  </a:moveTo>
                  <a:cubicBezTo>
                    <a:pt x="233" y="0"/>
                    <a:pt x="131" y="65"/>
                    <a:pt x="80" y="168"/>
                  </a:cubicBezTo>
                  <a:cubicBezTo>
                    <a:pt x="0" y="366"/>
                    <a:pt x="147" y="564"/>
                    <a:pt x="336" y="564"/>
                  </a:cubicBezTo>
                  <a:cubicBezTo>
                    <a:pt x="370" y="564"/>
                    <a:pt x="406" y="557"/>
                    <a:pt x="442" y="543"/>
                  </a:cubicBezTo>
                  <a:cubicBezTo>
                    <a:pt x="676" y="449"/>
                    <a:pt x="688" y="121"/>
                    <a:pt x="454" y="28"/>
                  </a:cubicBezTo>
                  <a:cubicBezTo>
                    <a:pt x="416" y="9"/>
                    <a:pt x="377" y="0"/>
                    <a:pt x="3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5" name="Google Shape;5335;p23"/>
            <p:cNvSpPr/>
            <p:nvPr/>
          </p:nvSpPr>
          <p:spPr>
            <a:xfrm>
              <a:off x="1537600" y="4639900"/>
              <a:ext cx="17175" cy="14200"/>
            </a:xfrm>
            <a:custGeom>
              <a:avLst/>
              <a:gdLst/>
              <a:ahLst/>
              <a:cxnLst/>
              <a:rect l="l" t="t" r="r" b="b"/>
              <a:pathLst>
                <a:path w="687" h="568" extrusionOk="0">
                  <a:moveTo>
                    <a:pt x="330" y="1"/>
                  </a:moveTo>
                  <a:cubicBezTo>
                    <a:pt x="298" y="1"/>
                    <a:pt x="266" y="6"/>
                    <a:pt x="234" y="15"/>
                  </a:cubicBezTo>
                  <a:cubicBezTo>
                    <a:pt x="0" y="109"/>
                    <a:pt x="0" y="437"/>
                    <a:pt x="222" y="542"/>
                  </a:cubicBezTo>
                  <a:cubicBezTo>
                    <a:pt x="262" y="560"/>
                    <a:pt x="302" y="568"/>
                    <a:pt x="341" y="568"/>
                  </a:cubicBezTo>
                  <a:cubicBezTo>
                    <a:pt x="530" y="568"/>
                    <a:pt x="686" y="373"/>
                    <a:pt x="608" y="179"/>
                  </a:cubicBezTo>
                  <a:cubicBezTo>
                    <a:pt x="562" y="68"/>
                    <a:pt x="450" y="1"/>
                    <a:pt x="33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6" name="Google Shape;5336;p23"/>
            <p:cNvSpPr/>
            <p:nvPr/>
          </p:nvSpPr>
          <p:spPr>
            <a:xfrm>
              <a:off x="1561275" y="4735650"/>
              <a:ext cx="7625" cy="7275"/>
            </a:xfrm>
            <a:custGeom>
              <a:avLst/>
              <a:gdLst/>
              <a:ahLst/>
              <a:cxnLst/>
              <a:rect l="l" t="t" r="r" b="b"/>
              <a:pathLst>
                <a:path w="305" h="291" extrusionOk="0">
                  <a:moveTo>
                    <a:pt x="158" y="0"/>
                  </a:moveTo>
                  <a:cubicBezTo>
                    <a:pt x="119" y="0"/>
                    <a:pt x="79" y="14"/>
                    <a:pt x="47" y="46"/>
                  </a:cubicBezTo>
                  <a:cubicBezTo>
                    <a:pt x="1" y="105"/>
                    <a:pt x="1" y="186"/>
                    <a:pt x="47" y="245"/>
                  </a:cubicBezTo>
                  <a:cubicBezTo>
                    <a:pt x="79" y="276"/>
                    <a:pt x="118" y="290"/>
                    <a:pt x="156" y="290"/>
                  </a:cubicBezTo>
                  <a:cubicBezTo>
                    <a:pt x="232" y="290"/>
                    <a:pt x="305" y="233"/>
                    <a:pt x="305" y="140"/>
                  </a:cubicBezTo>
                  <a:cubicBezTo>
                    <a:pt x="305" y="55"/>
                    <a:pt x="233" y="0"/>
                    <a:pt x="15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7" name="Google Shape;5337;p23"/>
            <p:cNvSpPr/>
            <p:nvPr/>
          </p:nvSpPr>
          <p:spPr>
            <a:xfrm>
              <a:off x="1732075" y="4810225"/>
              <a:ext cx="8800" cy="7300"/>
            </a:xfrm>
            <a:custGeom>
              <a:avLst/>
              <a:gdLst/>
              <a:ahLst/>
              <a:cxnLst/>
              <a:rect l="l" t="t" r="r" b="b"/>
              <a:pathLst>
                <a:path w="352" h="292" extrusionOk="0">
                  <a:moveTo>
                    <a:pt x="148" y="0"/>
                  </a:moveTo>
                  <a:cubicBezTo>
                    <a:pt x="73" y="0"/>
                    <a:pt x="1" y="55"/>
                    <a:pt x="1" y="140"/>
                  </a:cubicBezTo>
                  <a:cubicBezTo>
                    <a:pt x="1" y="222"/>
                    <a:pt x="59" y="292"/>
                    <a:pt x="141" y="292"/>
                  </a:cubicBezTo>
                  <a:cubicBezTo>
                    <a:pt x="270" y="292"/>
                    <a:pt x="352" y="140"/>
                    <a:pt x="258" y="46"/>
                  </a:cubicBezTo>
                  <a:cubicBezTo>
                    <a:pt x="227" y="15"/>
                    <a:pt x="187" y="0"/>
                    <a:pt x="1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8" name="Google Shape;5338;p23"/>
            <p:cNvSpPr/>
            <p:nvPr/>
          </p:nvSpPr>
          <p:spPr>
            <a:xfrm>
              <a:off x="1904350" y="4742350"/>
              <a:ext cx="9975" cy="7325"/>
            </a:xfrm>
            <a:custGeom>
              <a:avLst/>
              <a:gdLst/>
              <a:ahLst/>
              <a:cxnLst/>
              <a:rect l="l" t="t" r="r" b="b"/>
              <a:pathLst>
                <a:path w="399" h="293" extrusionOk="0">
                  <a:moveTo>
                    <a:pt x="200" y="0"/>
                  </a:moveTo>
                  <a:cubicBezTo>
                    <a:pt x="71" y="0"/>
                    <a:pt x="1" y="164"/>
                    <a:pt x="106" y="258"/>
                  </a:cubicBezTo>
                  <a:cubicBezTo>
                    <a:pt x="135" y="281"/>
                    <a:pt x="170" y="293"/>
                    <a:pt x="205" y="293"/>
                  </a:cubicBezTo>
                  <a:cubicBezTo>
                    <a:pt x="240" y="293"/>
                    <a:pt x="276" y="281"/>
                    <a:pt x="305" y="258"/>
                  </a:cubicBezTo>
                  <a:cubicBezTo>
                    <a:pt x="398" y="164"/>
                    <a:pt x="340" y="0"/>
                    <a:pt x="20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9" name="Google Shape;5339;p23"/>
            <p:cNvSpPr/>
            <p:nvPr/>
          </p:nvSpPr>
          <p:spPr>
            <a:xfrm>
              <a:off x="1979225" y="4572525"/>
              <a:ext cx="8800" cy="7225"/>
            </a:xfrm>
            <a:custGeom>
              <a:avLst/>
              <a:gdLst/>
              <a:ahLst/>
              <a:cxnLst/>
              <a:rect l="l" t="t" r="r" b="b"/>
              <a:pathLst>
                <a:path w="352" h="289" extrusionOk="0">
                  <a:moveTo>
                    <a:pt x="206" y="0"/>
                  </a:moveTo>
                  <a:cubicBezTo>
                    <a:pt x="171" y="0"/>
                    <a:pt x="136" y="13"/>
                    <a:pt x="106" y="43"/>
                  </a:cubicBezTo>
                  <a:cubicBezTo>
                    <a:pt x="1" y="125"/>
                    <a:pt x="71" y="289"/>
                    <a:pt x="200" y="289"/>
                  </a:cubicBezTo>
                  <a:cubicBezTo>
                    <a:pt x="281" y="289"/>
                    <a:pt x="340" y="230"/>
                    <a:pt x="352" y="148"/>
                  </a:cubicBezTo>
                  <a:cubicBezTo>
                    <a:pt x="352" y="61"/>
                    <a:pt x="281" y="0"/>
                    <a:pt x="2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0" name="Google Shape;5340;p23"/>
            <p:cNvSpPr/>
            <p:nvPr/>
          </p:nvSpPr>
          <p:spPr>
            <a:xfrm>
              <a:off x="1911675" y="4399575"/>
              <a:ext cx="9675" cy="7250"/>
            </a:xfrm>
            <a:custGeom>
              <a:avLst/>
              <a:gdLst/>
              <a:ahLst/>
              <a:cxnLst/>
              <a:rect l="l" t="t" r="r" b="b"/>
              <a:pathLst>
                <a:path w="387" h="290" extrusionOk="0">
                  <a:moveTo>
                    <a:pt x="187" y="0"/>
                  </a:moveTo>
                  <a:cubicBezTo>
                    <a:pt x="59" y="0"/>
                    <a:pt x="0" y="152"/>
                    <a:pt x="94" y="246"/>
                  </a:cubicBezTo>
                  <a:cubicBezTo>
                    <a:pt x="123" y="275"/>
                    <a:pt x="158" y="290"/>
                    <a:pt x="193" y="290"/>
                  </a:cubicBezTo>
                  <a:cubicBezTo>
                    <a:pt x="228" y="290"/>
                    <a:pt x="263" y="275"/>
                    <a:pt x="293" y="246"/>
                  </a:cubicBezTo>
                  <a:cubicBezTo>
                    <a:pt x="386" y="152"/>
                    <a:pt x="328" y="0"/>
                    <a:pt x="1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1" name="Google Shape;5341;p23"/>
            <p:cNvSpPr/>
            <p:nvPr/>
          </p:nvSpPr>
          <p:spPr>
            <a:xfrm>
              <a:off x="1741600" y="4326150"/>
              <a:ext cx="8350" cy="5950"/>
            </a:xfrm>
            <a:custGeom>
              <a:avLst/>
              <a:gdLst/>
              <a:ahLst/>
              <a:cxnLst/>
              <a:rect l="l" t="t" r="r" b="b"/>
              <a:pathLst>
                <a:path w="334" h="238" extrusionOk="0">
                  <a:moveTo>
                    <a:pt x="165" y="1"/>
                  </a:moveTo>
                  <a:cubicBezTo>
                    <a:pt x="105" y="1"/>
                    <a:pt x="47" y="36"/>
                    <a:pt x="29" y="106"/>
                  </a:cubicBezTo>
                  <a:cubicBezTo>
                    <a:pt x="0" y="194"/>
                    <a:pt x="82" y="238"/>
                    <a:pt x="165" y="238"/>
                  </a:cubicBezTo>
                  <a:cubicBezTo>
                    <a:pt x="249" y="238"/>
                    <a:pt x="334" y="194"/>
                    <a:pt x="310" y="106"/>
                  </a:cubicBezTo>
                  <a:cubicBezTo>
                    <a:pt x="287" y="36"/>
                    <a:pt x="225" y="1"/>
                    <a:pt x="16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2" name="Google Shape;5342;p23"/>
            <p:cNvSpPr/>
            <p:nvPr/>
          </p:nvSpPr>
          <p:spPr>
            <a:xfrm>
              <a:off x="1567125" y="4392850"/>
              <a:ext cx="9675" cy="7325"/>
            </a:xfrm>
            <a:custGeom>
              <a:avLst/>
              <a:gdLst/>
              <a:ahLst/>
              <a:cxnLst/>
              <a:rect l="l" t="t" r="r" b="b"/>
              <a:pathLst>
                <a:path w="387" h="293" extrusionOk="0">
                  <a:moveTo>
                    <a:pt x="194" y="0"/>
                  </a:moveTo>
                  <a:cubicBezTo>
                    <a:pt x="159" y="0"/>
                    <a:pt x="123" y="12"/>
                    <a:pt x="94" y="35"/>
                  </a:cubicBezTo>
                  <a:cubicBezTo>
                    <a:pt x="1" y="129"/>
                    <a:pt x="59" y="292"/>
                    <a:pt x="200" y="292"/>
                  </a:cubicBezTo>
                  <a:cubicBezTo>
                    <a:pt x="328" y="292"/>
                    <a:pt x="387" y="129"/>
                    <a:pt x="293" y="35"/>
                  </a:cubicBezTo>
                  <a:cubicBezTo>
                    <a:pt x="264" y="12"/>
                    <a:pt x="229" y="0"/>
                    <a:pt x="19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3" name="Google Shape;5343;p23"/>
            <p:cNvSpPr/>
            <p:nvPr/>
          </p:nvSpPr>
          <p:spPr>
            <a:xfrm>
              <a:off x="1493075" y="4562675"/>
              <a:ext cx="8050" cy="7225"/>
            </a:xfrm>
            <a:custGeom>
              <a:avLst/>
              <a:gdLst/>
              <a:ahLst/>
              <a:cxnLst/>
              <a:rect l="l" t="t" r="r" b="b"/>
              <a:pathLst>
                <a:path w="322" h="289" extrusionOk="0">
                  <a:moveTo>
                    <a:pt x="137" y="0"/>
                  </a:moveTo>
                  <a:cubicBezTo>
                    <a:pt x="1" y="0"/>
                    <a:pt x="1" y="289"/>
                    <a:pt x="137" y="289"/>
                  </a:cubicBezTo>
                  <a:cubicBezTo>
                    <a:pt x="146" y="289"/>
                    <a:pt x="156" y="288"/>
                    <a:pt x="167" y="285"/>
                  </a:cubicBezTo>
                  <a:cubicBezTo>
                    <a:pt x="176" y="288"/>
                    <a:pt x="185" y="289"/>
                    <a:pt x="194" y="289"/>
                  </a:cubicBezTo>
                  <a:cubicBezTo>
                    <a:pt x="321" y="289"/>
                    <a:pt x="321" y="0"/>
                    <a:pt x="194" y="0"/>
                  </a:cubicBezTo>
                  <a:cubicBezTo>
                    <a:pt x="185" y="0"/>
                    <a:pt x="176" y="1"/>
                    <a:pt x="167" y="4"/>
                  </a:cubicBezTo>
                  <a:cubicBezTo>
                    <a:pt x="156" y="1"/>
                    <a:pt x="146" y="0"/>
                    <a:pt x="13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grpSp>
        <p:nvGrpSpPr>
          <p:cNvPr id="5344" name="Google Shape;5344;p23"/>
          <p:cNvGrpSpPr/>
          <p:nvPr/>
        </p:nvGrpSpPr>
        <p:grpSpPr>
          <a:xfrm>
            <a:off x="-232181" y="6660081"/>
            <a:ext cx="2192542" cy="2400254"/>
            <a:chOff x="1385400" y="3442950"/>
            <a:chExt cx="483450" cy="529250"/>
          </a:xfrm>
        </p:grpSpPr>
        <p:sp>
          <p:nvSpPr>
            <p:cNvPr id="5345" name="Google Shape;5345;p2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6" name="Google Shape;5346;p2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7" name="Google Shape;5347;p2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8" name="Google Shape;5348;p2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9" name="Google Shape;5349;p2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0" name="Google Shape;5350;p2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1" name="Google Shape;5351;p2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2" name="Google Shape;5352;p2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3" name="Google Shape;5353;p2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4" name="Google Shape;5354;p2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5" name="Google Shape;5355;p2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6" name="Google Shape;5356;p2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7" name="Google Shape;5357;p2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8" name="Google Shape;5358;p2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9" name="Google Shape;5359;p2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0" name="Google Shape;5360;p2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1" name="Google Shape;5361;p2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2" name="Google Shape;5362;p2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3" name="Google Shape;5363;p2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4" name="Google Shape;5364;p2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5" name="Google Shape;5365;p2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6" name="Google Shape;5366;p2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7" name="Google Shape;5367;p2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8" name="Google Shape;5368;p2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9" name="Google Shape;5369;p2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0" name="Google Shape;5370;p2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1" name="Google Shape;5371;p2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2" name="Google Shape;5372;p2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3" name="Google Shape;5373;p2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4" name="Google Shape;5374;p2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5" name="Google Shape;5375;p2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6" name="Google Shape;5376;p2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7" name="Google Shape;5377;p2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8" name="Google Shape;5378;p2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9" name="Google Shape;5379;p2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0" name="Google Shape;5380;p2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1" name="Google Shape;5381;p2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2" name="Google Shape;5382;p2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3" name="Google Shape;5383;p2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4" name="Google Shape;5384;p2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5" name="Google Shape;5385;p2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6" name="Google Shape;5386;p2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7" name="Google Shape;5387;p2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8" name="Google Shape;5388;p2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9" name="Google Shape;5389;p2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90" name="Google Shape;5390;p2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91" name="Google Shape;5391;p2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92" name="Google Shape;5392;p2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93" name="Google Shape;5393;p2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94" name="Google Shape;5394;p2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95" name="Google Shape;5395;p2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5396" name="Google Shape;5396;p23"/>
          <p:cNvSpPr/>
          <p:nvPr/>
        </p:nvSpPr>
        <p:spPr>
          <a:xfrm>
            <a:off x="786600" y="693050"/>
            <a:ext cx="16714800" cy="8847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397" name="Google Shape;5397;p23"/>
          <p:cNvSpPr txBox="1">
            <a:spLocks noGrp="1"/>
          </p:cNvSpPr>
          <p:nvPr>
            <p:ph type="subTitle" idx="1"/>
          </p:nvPr>
        </p:nvSpPr>
        <p:spPr>
          <a:xfrm>
            <a:off x="1554750" y="3375450"/>
            <a:ext cx="7535400" cy="6151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28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5398" name="Google Shape;5398;p23"/>
          <p:cNvSpPr txBox="1">
            <a:spLocks noGrp="1"/>
          </p:cNvSpPr>
          <p:nvPr>
            <p:ph type="subTitle" idx="2"/>
          </p:nvPr>
        </p:nvSpPr>
        <p:spPr>
          <a:xfrm>
            <a:off x="9312600" y="3375450"/>
            <a:ext cx="7535400" cy="6151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28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5399" name="Google Shape;5399;p23"/>
          <p:cNvSpPr txBox="1">
            <a:spLocks noGrp="1"/>
          </p:cNvSpPr>
          <p:nvPr>
            <p:ph type="title"/>
          </p:nvPr>
        </p:nvSpPr>
        <p:spPr>
          <a:xfrm>
            <a:off x="1499650" y="972396"/>
            <a:ext cx="10806600" cy="1511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7200">
                <a:solidFill>
                  <a:srgbClr val="2A0606"/>
                </a:solidFill>
              </a:defRPr>
            </a:lvl1pPr>
            <a:lvl2pPr lvl="1" rtl="0">
              <a:spcBef>
                <a:spcPts val="0"/>
              </a:spcBef>
              <a:spcAft>
                <a:spcPts val="0"/>
              </a:spcAft>
              <a:buSzPts val="2400"/>
              <a:buNone/>
              <a:defRPr sz="4800"/>
            </a:lvl2pPr>
            <a:lvl3pPr lvl="2" rtl="0">
              <a:spcBef>
                <a:spcPts val="0"/>
              </a:spcBef>
              <a:spcAft>
                <a:spcPts val="0"/>
              </a:spcAft>
              <a:buSzPts val="2400"/>
              <a:buNone/>
              <a:defRPr sz="4800"/>
            </a:lvl3pPr>
            <a:lvl4pPr lvl="3" rtl="0">
              <a:spcBef>
                <a:spcPts val="0"/>
              </a:spcBef>
              <a:spcAft>
                <a:spcPts val="0"/>
              </a:spcAft>
              <a:buSzPts val="2400"/>
              <a:buNone/>
              <a:defRPr sz="4800"/>
            </a:lvl4pPr>
            <a:lvl5pPr lvl="4" rtl="0">
              <a:spcBef>
                <a:spcPts val="0"/>
              </a:spcBef>
              <a:spcAft>
                <a:spcPts val="0"/>
              </a:spcAft>
              <a:buSzPts val="2400"/>
              <a:buNone/>
              <a:defRPr sz="4800"/>
            </a:lvl5pPr>
            <a:lvl6pPr lvl="5" rtl="0">
              <a:spcBef>
                <a:spcPts val="0"/>
              </a:spcBef>
              <a:spcAft>
                <a:spcPts val="0"/>
              </a:spcAft>
              <a:buSzPts val="2400"/>
              <a:buNone/>
              <a:defRPr sz="4800"/>
            </a:lvl6pPr>
            <a:lvl7pPr lvl="6" rtl="0">
              <a:spcBef>
                <a:spcPts val="0"/>
              </a:spcBef>
              <a:spcAft>
                <a:spcPts val="0"/>
              </a:spcAft>
              <a:buSzPts val="2400"/>
              <a:buNone/>
              <a:defRPr sz="4800"/>
            </a:lvl7pPr>
            <a:lvl8pPr lvl="7" rtl="0">
              <a:spcBef>
                <a:spcPts val="0"/>
              </a:spcBef>
              <a:spcAft>
                <a:spcPts val="0"/>
              </a:spcAft>
              <a:buSzPts val="2400"/>
              <a:buNone/>
              <a:defRPr sz="4800"/>
            </a:lvl8pPr>
            <a:lvl9pPr lvl="8" rtl="0">
              <a:spcBef>
                <a:spcPts val="0"/>
              </a:spcBef>
              <a:spcAft>
                <a:spcPts val="0"/>
              </a:spcAft>
              <a:buSzPts val="2400"/>
              <a:buNone/>
              <a:defRPr sz="4800"/>
            </a:lvl9pPr>
          </a:lstStyle>
          <a:p>
            <a:endParaRPr/>
          </a:p>
        </p:txBody>
      </p:sp>
    </p:spTree>
    <p:extLst>
      <p:ext uri="{BB962C8B-B14F-4D97-AF65-F5344CB8AC3E}">
        <p14:creationId xmlns:p14="http://schemas.microsoft.com/office/powerpoint/2010/main" val="21454102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5400"/>
        <p:cNvGrpSpPr/>
        <p:nvPr/>
      </p:nvGrpSpPr>
      <p:grpSpPr>
        <a:xfrm>
          <a:off x="0" y="0"/>
          <a:ext cx="0" cy="0"/>
          <a:chOff x="0" y="0"/>
          <a:chExt cx="0" cy="0"/>
        </a:xfrm>
      </p:grpSpPr>
      <p:sp>
        <p:nvSpPr>
          <p:cNvPr id="5401" name="Google Shape;5401;p24"/>
          <p:cNvSpPr/>
          <p:nvPr/>
        </p:nvSpPr>
        <p:spPr>
          <a:xfrm>
            <a:off x="786600" y="693050"/>
            <a:ext cx="16714800" cy="8847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341816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5402"/>
        <p:cNvGrpSpPr/>
        <p:nvPr/>
      </p:nvGrpSpPr>
      <p:grpSpPr>
        <a:xfrm>
          <a:off x="0" y="0"/>
          <a:ext cx="0" cy="0"/>
          <a:chOff x="0" y="0"/>
          <a:chExt cx="0" cy="0"/>
        </a:xfrm>
      </p:grpSpPr>
    </p:spTree>
    <p:extLst>
      <p:ext uri="{BB962C8B-B14F-4D97-AF65-F5344CB8AC3E}">
        <p14:creationId xmlns:p14="http://schemas.microsoft.com/office/powerpoint/2010/main" val="395466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03"/>
        <p:cNvGrpSpPr/>
        <p:nvPr/>
      </p:nvGrpSpPr>
      <p:grpSpPr>
        <a:xfrm>
          <a:off x="0" y="0"/>
          <a:ext cx="0" cy="0"/>
          <a:chOff x="0" y="0"/>
          <a:chExt cx="0" cy="0"/>
        </a:xfrm>
      </p:grpSpPr>
    </p:spTree>
    <p:extLst>
      <p:ext uri="{BB962C8B-B14F-4D97-AF65-F5344CB8AC3E}">
        <p14:creationId xmlns:p14="http://schemas.microsoft.com/office/powerpoint/2010/main" val="3106486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97ECF8-8F38-4307-2B48-B0008A172976}"/>
              </a:ext>
            </a:extLst>
          </p:cNvPr>
          <p:cNvSpPr>
            <a:spLocks noGrp="1"/>
          </p:cNvSpPr>
          <p:nvPr>
            <p:ph type="ctrTitle"/>
          </p:nvPr>
        </p:nvSpPr>
        <p:spPr>
          <a:xfrm>
            <a:off x="2286000" y="1683545"/>
            <a:ext cx="13716000" cy="3581400"/>
          </a:xfrm>
        </p:spPr>
        <p:txBody>
          <a:bodyPr anchor="b"/>
          <a:lstStyle>
            <a:lvl1pPr algn="ctr">
              <a:defRPr sz="9000"/>
            </a:lvl1pPr>
          </a:lstStyle>
          <a:p>
            <a:r>
              <a:rPr lang="pt-BR"/>
              <a:t>Clique para editar o título Mestre</a:t>
            </a:r>
          </a:p>
        </p:txBody>
      </p:sp>
      <p:sp>
        <p:nvSpPr>
          <p:cNvPr id="3" name="Subtítulo 2">
            <a:extLst>
              <a:ext uri="{FF2B5EF4-FFF2-40B4-BE49-F238E27FC236}">
                <a16:creationId xmlns:a16="http://schemas.microsoft.com/office/drawing/2014/main" id="{EB220C4D-ACC0-C7D5-2196-A6D38B540419}"/>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3F02D5E8-C6C3-50E3-64E6-A3849C7B8E10}"/>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5" name="Espaço Reservado para Rodapé 4">
            <a:extLst>
              <a:ext uri="{FF2B5EF4-FFF2-40B4-BE49-F238E27FC236}">
                <a16:creationId xmlns:a16="http://schemas.microsoft.com/office/drawing/2014/main" id="{52951BA5-D9FA-E6C6-97CF-987CE7822CA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52566EC-3471-CF38-0100-7E27095A46B6}"/>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5343330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957F3E-D67A-E539-9EE2-39BE395FEDE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576C89B7-26B7-90DB-A8EC-2CBFBADC038D}"/>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E061C14-B24F-5520-82EB-2DF8394D75FA}"/>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5" name="Espaço Reservado para Rodapé 4">
            <a:extLst>
              <a:ext uri="{FF2B5EF4-FFF2-40B4-BE49-F238E27FC236}">
                <a16:creationId xmlns:a16="http://schemas.microsoft.com/office/drawing/2014/main" id="{C3A98A0A-1BF1-9CEC-15C3-5B960EECBDF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F00BE6-129F-26E7-85EB-7D0800E931D2}"/>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31321165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B85059-134D-FC34-62ED-D1A73F2A6536}"/>
              </a:ext>
            </a:extLst>
          </p:cNvPr>
          <p:cNvSpPr>
            <a:spLocks noGrp="1"/>
          </p:cNvSpPr>
          <p:nvPr>
            <p:ph type="title"/>
          </p:nvPr>
        </p:nvSpPr>
        <p:spPr>
          <a:xfrm>
            <a:off x="1247775" y="2564608"/>
            <a:ext cx="15773400" cy="4279106"/>
          </a:xfrm>
        </p:spPr>
        <p:txBody>
          <a:bodyPr anchor="b"/>
          <a:lstStyle>
            <a:lvl1pPr>
              <a:defRPr sz="9000"/>
            </a:lvl1pPr>
          </a:lstStyle>
          <a:p>
            <a:r>
              <a:rPr lang="pt-BR"/>
              <a:t>Clique para editar o título Mestre</a:t>
            </a:r>
          </a:p>
        </p:txBody>
      </p:sp>
      <p:sp>
        <p:nvSpPr>
          <p:cNvPr id="3" name="Espaço Reservado para Texto 2">
            <a:extLst>
              <a:ext uri="{FF2B5EF4-FFF2-40B4-BE49-F238E27FC236}">
                <a16:creationId xmlns:a16="http://schemas.microsoft.com/office/drawing/2014/main" id="{48949689-DD40-9A0F-C135-A1903F6D5F9C}"/>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248805A3-6A69-8471-A34A-E67D631DB796}"/>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5" name="Espaço Reservado para Rodapé 4">
            <a:extLst>
              <a:ext uri="{FF2B5EF4-FFF2-40B4-BE49-F238E27FC236}">
                <a16:creationId xmlns:a16="http://schemas.microsoft.com/office/drawing/2014/main" id="{5AE1738C-D325-C568-D27B-18F59B4B16D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79E7B4C-6D45-A592-632D-BCC3DBA4C858}"/>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29408587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AB5A5-5A38-AD20-3601-16BCD55B7BD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901AA28-6B56-1E4D-B978-6E7D496374FB}"/>
              </a:ext>
            </a:extLst>
          </p:cNvPr>
          <p:cNvSpPr>
            <a:spLocks noGrp="1"/>
          </p:cNvSpPr>
          <p:nvPr>
            <p:ph sz="half" idx="1"/>
          </p:nvPr>
        </p:nvSpPr>
        <p:spPr>
          <a:xfrm>
            <a:off x="1257300" y="2738438"/>
            <a:ext cx="7772400" cy="6527007"/>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74C62B01-95B8-E5FD-94EC-8811F6AF0447}"/>
              </a:ext>
            </a:extLst>
          </p:cNvPr>
          <p:cNvSpPr>
            <a:spLocks noGrp="1"/>
          </p:cNvSpPr>
          <p:nvPr>
            <p:ph sz="half" idx="2"/>
          </p:nvPr>
        </p:nvSpPr>
        <p:spPr>
          <a:xfrm>
            <a:off x="9258300" y="2738438"/>
            <a:ext cx="7772400" cy="6527007"/>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9D61E0EC-EF14-C138-0432-79FB80CDC4FC}"/>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6" name="Espaço Reservado para Rodapé 5">
            <a:extLst>
              <a:ext uri="{FF2B5EF4-FFF2-40B4-BE49-F238E27FC236}">
                <a16:creationId xmlns:a16="http://schemas.microsoft.com/office/drawing/2014/main" id="{8893E546-2F44-C912-FDB4-5BFBEE0E7F1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DB9678D-5051-3035-9C95-994CA6A24C87}"/>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4603691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C7D31B-2A1C-5099-15CB-402ADA96DFA1}"/>
              </a:ext>
            </a:extLst>
          </p:cNvPr>
          <p:cNvSpPr>
            <a:spLocks noGrp="1"/>
          </p:cNvSpPr>
          <p:nvPr>
            <p:ph type="title"/>
          </p:nvPr>
        </p:nvSpPr>
        <p:spPr>
          <a:xfrm>
            <a:off x="1259682" y="547688"/>
            <a:ext cx="15773400" cy="1988345"/>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9EB436E-2857-D6CA-0662-8252B9135255}"/>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BCCBA02B-A8DB-D7D1-B02E-373DB6B7F7E0}"/>
              </a:ext>
            </a:extLst>
          </p:cNvPr>
          <p:cNvSpPr>
            <a:spLocks noGrp="1"/>
          </p:cNvSpPr>
          <p:nvPr>
            <p:ph sz="half" idx="2"/>
          </p:nvPr>
        </p:nvSpPr>
        <p:spPr>
          <a:xfrm>
            <a:off x="1259683" y="3757613"/>
            <a:ext cx="7736681" cy="552688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E4AD4E68-AC6B-6F35-6D2F-5527F6C4E23B}"/>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19857181-27FA-8A6A-9799-3CDBB6166EBB}"/>
              </a:ext>
            </a:extLst>
          </p:cNvPr>
          <p:cNvSpPr>
            <a:spLocks noGrp="1"/>
          </p:cNvSpPr>
          <p:nvPr>
            <p:ph sz="quarter" idx="4"/>
          </p:nvPr>
        </p:nvSpPr>
        <p:spPr>
          <a:xfrm>
            <a:off x="9258300" y="3757613"/>
            <a:ext cx="7774782" cy="5526882"/>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DF5A4539-DC5B-AB99-E000-C931BEB0E038}"/>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8" name="Espaço Reservado para Rodapé 7">
            <a:extLst>
              <a:ext uri="{FF2B5EF4-FFF2-40B4-BE49-F238E27FC236}">
                <a16:creationId xmlns:a16="http://schemas.microsoft.com/office/drawing/2014/main" id="{4A5DC067-3231-C445-580C-BED2F36D18F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90B5DE93-A441-3AC6-96B1-6C361B258148}"/>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6540051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52A23A-82A0-A05F-3DE2-C7BC49BB69E8}"/>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BF36D427-2A7A-C484-9EC1-170B6530ADC4}"/>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4" name="Espaço Reservado para Rodapé 3">
            <a:extLst>
              <a:ext uri="{FF2B5EF4-FFF2-40B4-BE49-F238E27FC236}">
                <a16:creationId xmlns:a16="http://schemas.microsoft.com/office/drawing/2014/main" id="{69EA9947-FA63-3407-67C2-6108E2E88A9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2D0A4D0F-C750-ED91-462A-7FF8853B03E8}"/>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23112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A42CD2C-ECED-E018-98A2-CB6C46E0E073}"/>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3" name="Espaço Reservado para Rodapé 2">
            <a:extLst>
              <a:ext uri="{FF2B5EF4-FFF2-40B4-BE49-F238E27FC236}">
                <a16:creationId xmlns:a16="http://schemas.microsoft.com/office/drawing/2014/main" id="{ABFAA003-0927-F538-70C0-F20F1809D48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1E78440F-F6C4-01A0-9598-66C4BDCF87CF}"/>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11402363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E1FE3D-6EF5-7585-DD85-3BDA2F517A3B}"/>
              </a:ext>
            </a:extLst>
          </p:cNvPr>
          <p:cNvSpPr>
            <a:spLocks noGrp="1"/>
          </p:cNvSpPr>
          <p:nvPr>
            <p:ph type="title"/>
          </p:nvPr>
        </p:nvSpPr>
        <p:spPr>
          <a:xfrm>
            <a:off x="1259683" y="685800"/>
            <a:ext cx="5898356" cy="2400300"/>
          </a:xfrm>
        </p:spPr>
        <p:txBody>
          <a:bodyPr anchor="b"/>
          <a:lstStyle>
            <a:lvl1pPr>
              <a:defRPr sz="48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4B507CB5-F2BF-BB63-B722-3E9210BE831D}"/>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2E9944C8-A537-C535-B339-E5F99204B39E}"/>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511AA03F-38C4-C04C-9AC8-40C85D73A1F0}"/>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6" name="Espaço Reservado para Rodapé 5">
            <a:extLst>
              <a:ext uri="{FF2B5EF4-FFF2-40B4-BE49-F238E27FC236}">
                <a16:creationId xmlns:a16="http://schemas.microsoft.com/office/drawing/2014/main" id="{0002ECEC-0BD2-6026-0025-C1F91389280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1FFDA87-3FE0-FA03-A6EC-CFD154823A0B}"/>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30886456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26F1FB-7C0E-6361-5C19-80B21144068C}"/>
              </a:ext>
            </a:extLst>
          </p:cNvPr>
          <p:cNvSpPr>
            <a:spLocks noGrp="1"/>
          </p:cNvSpPr>
          <p:nvPr>
            <p:ph type="title"/>
          </p:nvPr>
        </p:nvSpPr>
        <p:spPr>
          <a:xfrm>
            <a:off x="1259683" y="685800"/>
            <a:ext cx="5898356" cy="2400300"/>
          </a:xfrm>
        </p:spPr>
        <p:txBody>
          <a:bodyPr anchor="b"/>
          <a:lstStyle>
            <a:lvl1pPr>
              <a:defRPr sz="4800"/>
            </a:lvl1pPr>
          </a:lstStyle>
          <a:p>
            <a:r>
              <a:rPr lang="pt-BR"/>
              <a:t>Clique para editar o título Mestre</a:t>
            </a:r>
          </a:p>
        </p:txBody>
      </p:sp>
      <p:sp>
        <p:nvSpPr>
          <p:cNvPr id="3" name="Espaço Reservado para Imagem 2">
            <a:extLst>
              <a:ext uri="{FF2B5EF4-FFF2-40B4-BE49-F238E27FC236}">
                <a16:creationId xmlns:a16="http://schemas.microsoft.com/office/drawing/2014/main" id="{3E405D19-D0A7-5EDF-05A1-9BC4F02C3A1A}"/>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pt-BR"/>
          </a:p>
        </p:txBody>
      </p:sp>
      <p:sp>
        <p:nvSpPr>
          <p:cNvPr id="4" name="Espaço Reservado para Texto 3">
            <a:extLst>
              <a:ext uri="{FF2B5EF4-FFF2-40B4-BE49-F238E27FC236}">
                <a16:creationId xmlns:a16="http://schemas.microsoft.com/office/drawing/2014/main" id="{B2047054-0A0D-1FF4-BA80-996ACB2F8F34}"/>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79143E8-BC70-CA8B-3440-FD4FFDAB8110}"/>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6" name="Espaço Reservado para Rodapé 5">
            <a:extLst>
              <a:ext uri="{FF2B5EF4-FFF2-40B4-BE49-F238E27FC236}">
                <a16:creationId xmlns:a16="http://schemas.microsoft.com/office/drawing/2014/main" id="{837777F8-DBED-4447-4D14-C4333400D18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731B490-5B55-145C-958B-A6A913941D4D}"/>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22479140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6CD8E1-F019-FFEA-F8AA-B58A1C8601A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D54F19D-7E35-62C0-3246-68A0A371182E}"/>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23AE9A5-3A62-1D1C-AAF7-2FE27BF412AB}"/>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5" name="Espaço Reservado para Rodapé 4">
            <a:extLst>
              <a:ext uri="{FF2B5EF4-FFF2-40B4-BE49-F238E27FC236}">
                <a16:creationId xmlns:a16="http://schemas.microsoft.com/office/drawing/2014/main" id="{A08CAF99-8A6E-DE2C-78E3-ED32DD0C93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3B73512-7D4E-284C-F3A3-1734D68D328B}"/>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41450759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ED8D3C5-5A8A-21EA-AB82-DE41155E73CF}"/>
              </a:ext>
            </a:extLst>
          </p:cNvPr>
          <p:cNvSpPr>
            <a:spLocks noGrp="1"/>
          </p:cNvSpPr>
          <p:nvPr>
            <p:ph type="title" orient="vert"/>
          </p:nvPr>
        </p:nvSpPr>
        <p:spPr>
          <a:xfrm>
            <a:off x="13087350" y="547688"/>
            <a:ext cx="3943350" cy="8717757"/>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9CC9ECA3-645E-F5B0-6CF8-762BDFE35C75}"/>
              </a:ext>
            </a:extLst>
          </p:cNvPr>
          <p:cNvSpPr>
            <a:spLocks noGrp="1"/>
          </p:cNvSpPr>
          <p:nvPr>
            <p:ph type="body" orient="vert" idx="1"/>
          </p:nvPr>
        </p:nvSpPr>
        <p:spPr>
          <a:xfrm>
            <a:off x="1257300" y="547688"/>
            <a:ext cx="11601450" cy="871775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E2ED082-5EE0-F1D2-9BAB-2D76473E3FF1}"/>
              </a:ext>
            </a:extLst>
          </p:cNvPr>
          <p:cNvSpPr>
            <a:spLocks noGrp="1"/>
          </p:cNvSpPr>
          <p:nvPr>
            <p:ph type="dt" sz="half" idx="10"/>
          </p:nvPr>
        </p:nvSpPr>
        <p:spPr/>
        <p:txBody>
          <a:bodyPr/>
          <a:lstStyle/>
          <a:p>
            <a:fld id="{FF500100-47E7-4A79-9DE3-D5126CA159BC}" type="datetimeFigureOut">
              <a:rPr lang="pt-BR" smtClean="0"/>
              <a:t>08/04/2024</a:t>
            </a:fld>
            <a:endParaRPr lang="pt-BR"/>
          </a:p>
        </p:txBody>
      </p:sp>
      <p:sp>
        <p:nvSpPr>
          <p:cNvPr id="5" name="Espaço Reservado para Rodapé 4">
            <a:extLst>
              <a:ext uri="{FF2B5EF4-FFF2-40B4-BE49-F238E27FC236}">
                <a16:creationId xmlns:a16="http://schemas.microsoft.com/office/drawing/2014/main" id="{28B6CF19-727E-58AA-BEDE-9E39239FC7E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D1BFB82-4706-EAD8-16F8-BF6E7A472250}"/>
              </a:ext>
            </a:extLst>
          </p:cNvPr>
          <p:cNvSpPr>
            <a:spLocks noGrp="1"/>
          </p:cNvSpPr>
          <p:nvPr>
            <p:ph type="sldNum" sz="quarter" idx="12"/>
          </p:nvPr>
        </p:nvSpPr>
        <p:spPr/>
        <p:txBody>
          <a:bodyPr/>
          <a:lstStyle/>
          <a:p>
            <a:fld id="{D86FF9E4-8094-4B74-A04A-E284B4ECED21}" type="slidenum">
              <a:rPr lang="pt-BR" smtClean="0"/>
              <a:t>‹nº›</a:t>
            </a:fld>
            <a:endParaRPr lang="pt-BR"/>
          </a:p>
        </p:txBody>
      </p:sp>
    </p:spTree>
    <p:extLst>
      <p:ext uri="{BB962C8B-B14F-4D97-AF65-F5344CB8AC3E}">
        <p14:creationId xmlns:p14="http://schemas.microsoft.com/office/powerpoint/2010/main" val="1540245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0"/>
            <a:ext cx="17041200" cy="1145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1pPr>
            <a:lvl2pPr lvl="1">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2pPr>
            <a:lvl3pPr lvl="2">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3pPr>
            <a:lvl4pPr lvl="3">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4pPr>
            <a:lvl5pPr lvl="4">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5pPr>
            <a:lvl6pPr lvl="5">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6pPr>
            <a:lvl7pPr lvl="6">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7pPr>
            <a:lvl8pPr lvl="7">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8pPr>
            <a:lvl9pPr lvl="8">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9pPr>
          </a:lstStyle>
          <a:p>
            <a:endParaRPr/>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DM Sans"/>
              <a:buChar char="●"/>
              <a:defRPr sz="1800">
                <a:solidFill>
                  <a:schemeClr val="dk1"/>
                </a:solidFill>
                <a:latin typeface="DM Sans"/>
                <a:ea typeface="DM Sans"/>
                <a:cs typeface="DM Sans"/>
                <a:sym typeface="DM Sans"/>
              </a:defRPr>
            </a:lvl1pPr>
            <a:lvl2pPr marL="914400" lvl="1"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1600"/>
              </a:spcBef>
              <a:spcAft>
                <a:spcPts val="160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2145025006"/>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BFA53B47-9FF2-CD12-7AD0-6B411ECF31A4}"/>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9FB09D75-BB33-ABD3-4CB0-12B9CBDBA21B}"/>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DB637BD-6CE3-342D-C1F3-DBAD371C7BBD}"/>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FF500100-47E7-4A79-9DE3-D5126CA159BC}" type="datetimeFigureOut">
              <a:rPr lang="pt-BR" smtClean="0"/>
              <a:t>08/04/2024</a:t>
            </a:fld>
            <a:endParaRPr lang="pt-BR"/>
          </a:p>
        </p:txBody>
      </p:sp>
      <p:sp>
        <p:nvSpPr>
          <p:cNvPr id="5" name="Espaço Reservado para Rodapé 4">
            <a:extLst>
              <a:ext uri="{FF2B5EF4-FFF2-40B4-BE49-F238E27FC236}">
                <a16:creationId xmlns:a16="http://schemas.microsoft.com/office/drawing/2014/main" id="{F74BB6C1-7D4D-C85A-C438-1B83A448BBD9}"/>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1110AE26-8906-5442-E88B-576D03C603D4}"/>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D86FF9E4-8094-4B74-A04A-E284B4ECED21}" type="slidenum">
              <a:rPr lang="pt-BR" smtClean="0"/>
              <a:t>‹nº›</a:t>
            </a:fld>
            <a:endParaRPr lang="pt-BR"/>
          </a:p>
        </p:txBody>
      </p:sp>
    </p:spTree>
    <p:extLst>
      <p:ext uri="{BB962C8B-B14F-4D97-AF65-F5344CB8AC3E}">
        <p14:creationId xmlns:p14="http://schemas.microsoft.com/office/powerpoint/2010/main" val="144055899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pt-B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hyperlink" Target="https://docs.google.com/document/d/1jJYRL5XCHssOG_rdnBqu_FUaJU5J4PJc7Lq5RYpWJXE/edit"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docs.google.com/document/d/1AWGBwaoS8qg-amGm9aiQ5DjnwHQP5v9eDl6vveBzqXw/edit" TargetMode="External"/><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docs.google.com/document/d/1cYC1rljZQkP-TsIsyJs9b1Lb1eYGnn_TrEkMcfQJBL4/edit" TargetMode="External"/><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docs.google.com/document/d/1SaWAOPMjFFH8a27Oai9xUtVdlDwVSwxZ-Xu4L-V3fo0/edit"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www.infoescola.com/cinema/historia-do-cinema/" TargetMode="External"/><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docs.google.com/document/d/183vrDXehr9eOF9a9OU-f1AtLETNngsO0R5kzW1GS8pU/edit" TargetMode="External"/><Relationship Id="rId2" Type="http://schemas.openxmlformats.org/officeDocument/2006/relationships/hyperlink" Target="https://docs.google.com/document/d/15JdJ0Q2tsXUhD6npNLX_ZK94JAMU6xeLcXdZgjCpmfc/edit" TargetMode="Externa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hyperlink" Target="http://educovideos.blogspot.com.br/2012/05/stomp.html" TargetMode="External"/><Relationship Id="rId2" Type="http://schemas.openxmlformats.org/officeDocument/2006/relationships/hyperlink" Target="http://www.escolabolshoi.com.br/blog/?p=2064" TargetMode="Externa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69AC84-A9A4-0A3C-6862-209748B61E8E}"/>
              </a:ext>
            </a:extLst>
          </p:cNvPr>
          <p:cNvSpPr>
            <a:spLocks noGrp="1"/>
          </p:cNvSpPr>
          <p:nvPr>
            <p:ph type="ctrTitle"/>
          </p:nvPr>
        </p:nvSpPr>
        <p:spPr>
          <a:xfrm>
            <a:off x="8155857" y="6597677"/>
            <a:ext cx="9453717" cy="1255841"/>
          </a:xfrm>
        </p:spPr>
        <p:txBody>
          <a:bodyPr>
            <a:noAutofit/>
          </a:bodyPr>
          <a:lstStyle/>
          <a:p>
            <a:pPr algn="l"/>
            <a:r>
              <a:rPr lang="pt-BR" sz="9600" b="1" dirty="0">
                <a:solidFill>
                  <a:schemeClr val="bg1"/>
                </a:solidFill>
                <a:effectLst>
                  <a:outerShdw blurRad="38100" dist="38100" dir="2700000" algn="tl">
                    <a:srgbClr val="000000">
                      <a:alpha val="43137"/>
                    </a:srgbClr>
                  </a:outerShdw>
                </a:effectLst>
                <a:latin typeface="Nunito" pitchFamily="2" charset="0"/>
              </a:rPr>
              <a:t>SONOPLASTIA E IMAGENS SONORAS</a:t>
            </a:r>
            <a:endParaRPr lang="pt-BR" sz="12000" b="1" dirty="0">
              <a:solidFill>
                <a:schemeClr val="bg1"/>
              </a:solidFill>
              <a:effectLst>
                <a:outerShdw blurRad="38100" dist="38100" dir="2700000" algn="tl">
                  <a:srgbClr val="000000">
                    <a:alpha val="43137"/>
                  </a:srgbClr>
                </a:outerShdw>
              </a:effectLst>
              <a:latin typeface="Nunito" pitchFamily="2" charset="0"/>
            </a:endParaRPr>
          </a:p>
        </p:txBody>
      </p:sp>
      <p:sp>
        <p:nvSpPr>
          <p:cNvPr id="3" name="Subtítulo 2">
            <a:extLst>
              <a:ext uri="{FF2B5EF4-FFF2-40B4-BE49-F238E27FC236}">
                <a16:creationId xmlns:a16="http://schemas.microsoft.com/office/drawing/2014/main" id="{4EC7956F-B0FB-466B-A83F-3AC5FC90AB0B}"/>
              </a:ext>
            </a:extLst>
          </p:cNvPr>
          <p:cNvSpPr>
            <a:spLocks noGrp="1"/>
          </p:cNvSpPr>
          <p:nvPr>
            <p:ph type="subTitle" idx="1"/>
          </p:nvPr>
        </p:nvSpPr>
        <p:spPr>
          <a:xfrm>
            <a:off x="8161719" y="2974719"/>
            <a:ext cx="2185016" cy="771717"/>
          </a:xfrm>
        </p:spPr>
        <p:txBody>
          <a:bodyPr>
            <a:normAutofit fontScale="92500"/>
          </a:bodyPr>
          <a:lstStyle/>
          <a:p>
            <a:r>
              <a:rPr lang="pt-BR" dirty="0">
                <a:solidFill>
                  <a:schemeClr val="bg1"/>
                </a:solidFill>
                <a:effectLst>
                  <a:outerShdw blurRad="38100" dist="38100" dir="2700000" algn="tl">
                    <a:srgbClr val="000000">
                      <a:alpha val="43137"/>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AULA 014</a:t>
            </a:r>
          </a:p>
        </p:txBody>
      </p:sp>
      <p:sp>
        <p:nvSpPr>
          <p:cNvPr id="4" name="Título 1">
            <a:extLst>
              <a:ext uri="{FF2B5EF4-FFF2-40B4-BE49-F238E27FC236}">
                <a16:creationId xmlns:a16="http://schemas.microsoft.com/office/drawing/2014/main" id="{EADAAFC1-9226-6B72-5A72-68922CB1CAD5}"/>
              </a:ext>
            </a:extLst>
          </p:cNvPr>
          <p:cNvSpPr txBox="1">
            <a:spLocks/>
          </p:cNvSpPr>
          <p:nvPr/>
        </p:nvSpPr>
        <p:spPr>
          <a:xfrm>
            <a:off x="8421329" y="6597677"/>
            <a:ext cx="9453717" cy="1797077"/>
          </a:xfrm>
          <a:prstGeom prst="rect">
            <a:avLst/>
          </a:prstGeom>
        </p:spPr>
        <p:txBody>
          <a:bodyPr vert="horz" lIns="137160" tIns="68580" rIns="137160" bIns="6858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1371600"/>
            <a:r>
              <a:rPr lang="pt-BR" sz="4200" dirty="0">
                <a:solidFill>
                  <a:prstClr val="white"/>
                </a:solidFill>
                <a:effectLst>
                  <a:outerShdw blurRad="38100" dist="38100" dir="2700000" algn="tl">
                    <a:srgbClr val="000000">
                      <a:alpha val="43137"/>
                    </a:srgbClr>
                  </a:outerShdw>
                </a:effectLst>
                <a:latin typeface="Calibri" panose="020F0502020204030204"/>
              </a:rPr>
              <a:t> </a:t>
            </a:r>
          </a:p>
        </p:txBody>
      </p:sp>
    </p:spTree>
    <p:extLst>
      <p:ext uri="{BB962C8B-B14F-4D97-AF65-F5344CB8AC3E}">
        <p14:creationId xmlns:p14="http://schemas.microsoft.com/office/powerpoint/2010/main" val="3425624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11"/>
        <p:cNvGrpSpPr/>
        <p:nvPr/>
      </p:nvGrpSpPr>
      <p:grpSpPr>
        <a:xfrm>
          <a:off x="0" y="0"/>
          <a:ext cx="0" cy="0"/>
          <a:chOff x="0" y="0"/>
          <a:chExt cx="0" cy="0"/>
        </a:xfrm>
      </p:grpSpPr>
      <p:sp>
        <p:nvSpPr>
          <p:cNvPr id="5412" name="Google Shape;5412;p29"/>
          <p:cNvSpPr/>
          <p:nvPr/>
        </p:nvSpPr>
        <p:spPr>
          <a:xfrm rot="229348">
            <a:off x="1658037" y="3619786"/>
            <a:ext cx="5454134" cy="1329528"/>
          </a:xfrm>
          <a:prstGeom prst="rect">
            <a:avLst/>
          </a:prstGeom>
          <a:solidFill>
            <a:srgbClr val="F24600">
              <a:alpha val="36870"/>
            </a:srgbClr>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nvGrpSpPr>
          <p:cNvPr id="5413" name="Google Shape;5413;p29"/>
          <p:cNvGrpSpPr/>
          <p:nvPr/>
        </p:nvGrpSpPr>
        <p:grpSpPr>
          <a:xfrm>
            <a:off x="12597547" y="2800109"/>
            <a:ext cx="5147090" cy="4750618"/>
            <a:chOff x="2035450" y="1672425"/>
            <a:chExt cx="820175" cy="756950"/>
          </a:xfrm>
        </p:grpSpPr>
        <p:sp>
          <p:nvSpPr>
            <p:cNvPr id="5414" name="Google Shape;5414;p29"/>
            <p:cNvSpPr/>
            <p:nvPr/>
          </p:nvSpPr>
          <p:spPr>
            <a:xfrm>
              <a:off x="2068025" y="1672500"/>
              <a:ext cx="755025" cy="751425"/>
            </a:xfrm>
            <a:custGeom>
              <a:avLst/>
              <a:gdLst/>
              <a:ahLst/>
              <a:cxnLst/>
              <a:rect l="l" t="t" r="r" b="b"/>
              <a:pathLst>
                <a:path w="30201" h="30057" extrusionOk="0">
                  <a:moveTo>
                    <a:pt x="15102" y="13989"/>
                  </a:moveTo>
                  <a:cubicBezTo>
                    <a:pt x="15236" y="13989"/>
                    <a:pt x="15371" y="14015"/>
                    <a:pt x="15500" y="14068"/>
                  </a:cubicBezTo>
                  <a:cubicBezTo>
                    <a:pt x="15889" y="14226"/>
                    <a:pt x="16141" y="14607"/>
                    <a:pt x="16143" y="15026"/>
                  </a:cubicBezTo>
                  <a:cubicBezTo>
                    <a:pt x="16143" y="15600"/>
                    <a:pt x="15678" y="16068"/>
                    <a:pt x="15102" y="16068"/>
                  </a:cubicBezTo>
                  <a:cubicBezTo>
                    <a:pt x="14682" y="16066"/>
                    <a:pt x="14304" y="15813"/>
                    <a:pt x="14143" y="15424"/>
                  </a:cubicBezTo>
                  <a:cubicBezTo>
                    <a:pt x="13983" y="15037"/>
                    <a:pt x="14071" y="14589"/>
                    <a:pt x="14368" y="14292"/>
                  </a:cubicBezTo>
                  <a:cubicBezTo>
                    <a:pt x="14566" y="14094"/>
                    <a:pt x="14832" y="13989"/>
                    <a:pt x="15102" y="13989"/>
                  </a:cubicBezTo>
                  <a:close/>
                  <a:moveTo>
                    <a:pt x="15100" y="0"/>
                  </a:moveTo>
                  <a:cubicBezTo>
                    <a:pt x="15095" y="0"/>
                    <a:pt x="15090" y="0"/>
                    <a:pt x="15084" y="0"/>
                  </a:cubicBezTo>
                  <a:cubicBezTo>
                    <a:pt x="6748" y="9"/>
                    <a:pt x="1" y="6745"/>
                    <a:pt x="10" y="15044"/>
                  </a:cubicBezTo>
                  <a:cubicBezTo>
                    <a:pt x="16" y="23337"/>
                    <a:pt x="6774" y="30057"/>
                    <a:pt x="15101" y="30057"/>
                  </a:cubicBezTo>
                  <a:cubicBezTo>
                    <a:pt x="15106" y="30057"/>
                    <a:pt x="15112" y="30057"/>
                    <a:pt x="15117" y="30057"/>
                  </a:cubicBezTo>
                  <a:cubicBezTo>
                    <a:pt x="23451" y="30046"/>
                    <a:pt x="30200" y="23310"/>
                    <a:pt x="30192" y="15009"/>
                  </a:cubicBezTo>
                  <a:cubicBezTo>
                    <a:pt x="30183" y="6715"/>
                    <a:pt x="23427" y="0"/>
                    <a:pt x="15100" y="0"/>
                  </a:cubicBezTo>
                  <a:close/>
                </a:path>
              </a:pathLst>
            </a:custGeom>
            <a:solidFill>
              <a:srgbClr val="1A1B1E"/>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15" name="Google Shape;5415;p29"/>
            <p:cNvSpPr/>
            <p:nvPr/>
          </p:nvSpPr>
          <p:spPr>
            <a:xfrm>
              <a:off x="2035450" y="1672425"/>
              <a:ext cx="820175" cy="756950"/>
            </a:xfrm>
            <a:custGeom>
              <a:avLst/>
              <a:gdLst/>
              <a:ahLst/>
              <a:cxnLst/>
              <a:rect l="l" t="t" r="r" b="b"/>
              <a:pathLst>
                <a:path w="32807" h="30278" extrusionOk="0">
                  <a:moveTo>
                    <a:pt x="16354" y="1"/>
                  </a:moveTo>
                  <a:cubicBezTo>
                    <a:pt x="12361" y="1"/>
                    <a:pt x="8531" y="1578"/>
                    <a:pt x="5697" y="4392"/>
                  </a:cubicBezTo>
                  <a:cubicBezTo>
                    <a:pt x="4295" y="5783"/>
                    <a:pt x="3157" y="7445"/>
                    <a:pt x="2387" y="9267"/>
                  </a:cubicBezTo>
                  <a:cubicBezTo>
                    <a:pt x="1" y="14922"/>
                    <a:pt x="1275" y="21458"/>
                    <a:pt x="5607" y="25805"/>
                  </a:cubicBezTo>
                  <a:cubicBezTo>
                    <a:pt x="8471" y="28669"/>
                    <a:pt x="12355" y="30278"/>
                    <a:pt x="16404" y="30278"/>
                  </a:cubicBezTo>
                  <a:cubicBezTo>
                    <a:pt x="16409" y="30278"/>
                    <a:pt x="16415" y="30277"/>
                    <a:pt x="16420" y="30277"/>
                  </a:cubicBezTo>
                  <a:cubicBezTo>
                    <a:pt x="20475" y="30273"/>
                    <a:pt x="24363" y="28656"/>
                    <a:pt x="27224" y="25781"/>
                  </a:cubicBezTo>
                  <a:cubicBezTo>
                    <a:pt x="31547" y="21425"/>
                    <a:pt x="32807" y="14887"/>
                    <a:pt x="30407" y="9236"/>
                  </a:cubicBezTo>
                  <a:cubicBezTo>
                    <a:pt x="29633" y="7414"/>
                    <a:pt x="28492" y="5757"/>
                    <a:pt x="27086" y="4368"/>
                  </a:cubicBezTo>
                  <a:cubicBezTo>
                    <a:pt x="24255" y="1572"/>
                    <a:pt x="20437" y="3"/>
                    <a:pt x="16462" y="3"/>
                  </a:cubicBezTo>
                  <a:cubicBezTo>
                    <a:pt x="16437" y="3"/>
                    <a:pt x="16412" y="3"/>
                    <a:pt x="16387" y="3"/>
                  </a:cubicBezTo>
                  <a:cubicBezTo>
                    <a:pt x="20383" y="5"/>
                    <a:pt x="24213" y="1592"/>
                    <a:pt x="27040" y="4416"/>
                  </a:cubicBezTo>
                  <a:cubicBezTo>
                    <a:pt x="31308" y="8698"/>
                    <a:pt x="32563" y="15137"/>
                    <a:pt x="30211" y="20706"/>
                  </a:cubicBezTo>
                  <a:cubicBezTo>
                    <a:pt x="29453" y="22502"/>
                    <a:pt x="28330" y="24137"/>
                    <a:pt x="26950" y="25508"/>
                  </a:cubicBezTo>
                  <a:cubicBezTo>
                    <a:pt x="24149" y="28284"/>
                    <a:pt x="20368" y="29842"/>
                    <a:pt x="16426" y="29842"/>
                  </a:cubicBezTo>
                  <a:cubicBezTo>
                    <a:pt x="16423" y="29842"/>
                    <a:pt x="16421" y="29842"/>
                    <a:pt x="16418" y="29842"/>
                  </a:cubicBezTo>
                  <a:cubicBezTo>
                    <a:pt x="12473" y="29840"/>
                    <a:pt x="8688" y="28280"/>
                    <a:pt x="5891" y="25497"/>
                  </a:cubicBezTo>
                  <a:cubicBezTo>
                    <a:pt x="3091" y="22717"/>
                    <a:pt x="1506" y="18944"/>
                    <a:pt x="1477" y="14999"/>
                  </a:cubicBezTo>
                  <a:cubicBezTo>
                    <a:pt x="1451" y="11054"/>
                    <a:pt x="2983" y="7258"/>
                    <a:pt x="5743" y="4441"/>
                  </a:cubicBezTo>
                  <a:cubicBezTo>
                    <a:pt x="8563" y="1610"/>
                    <a:pt x="12392" y="14"/>
                    <a:pt x="16387" y="3"/>
                  </a:cubicBezTo>
                  <a:lnTo>
                    <a:pt x="16387" y="1"/>
                  </a:lnTo>
                  <a:cubicBezTo>
                    <a:pt x="16376" y="1"/>
                    <a:pt x="16365" y="1"/>
                    <a:pt x="16354" y="1"/>
                  </a:cubicBezTo>
                  <a:close/>
                </a:path>
              </a:pathLst>
            </a:custGeom>
            <a:solidFill>
              <a:srgbClr val="FFF2D0"/>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16" name="Google Shape;5416;p29"/>
            <p:cNvSpPr/>
            <p:nvPr/>
          </p:nvSpPr>
          <p:spPr>
            <a:xfrm>
              <a:off x="2415825" y="2016575"/>
              <a:ext cx="59425" cy="57650"/>
            </a:xfrm>
            <a:custGeom>
              <a:avLst/>
              <a:gdLst/>
              <a:ahLst/>
              <a:cxnLst/>
              <a:rect l="l" t="t" r="r" b="b"/>
              <a:pathLst>
                <a:path w="2377" h="2306" extrusionOk="0">
                  <a:moveTo>
                    <a:pt x="1189" y="1"/>
                  </a:moveTo>
                  <a:cubicBezTo>
                    <a:pt x="867" y="1"/>
                    <a:pt x="545" y="132"/>
                    <a:pt x="313" y="395"/>
                  </a:cubicBezTo>
                  <a:cubicBezTo>
                    <a:pt x="102" y="633"/>
                    <a:pt x="1" y="949"/>
                    <a:pt x="34" y="1266"/>
                  </a:cubicBezTo>
                  <a:cubicBezTo>
                    <a:pt x="95" y="1857"/>
                    <a:pt x="594" y="2305"/>
                    <a:pt x="1190" y="2305"/>
                  </a:cubicBezTo>
                  <a:cubicBezTo>
                    <a:pt x="915" y="2303"/>
                    <a:pt x="653" y="2184"/>
                    <a:pt x="473" y="1978"/>
                  </a:cubicBezTo>
                  <a:cubicBezTo>
                    <a:pt x="304" y="1782"/>
                    <a:pt x="227" y="1523"/>
                    <a:pt x="258" y="1266"/>
                  </a:cubicBezTo>
                  <a:cubicBezTo>
                    <a:pt x="319" y="800"/>
                    <a:pt x="717" y="450"/>
                    <a:pt x="1188" y="450"/>
                  </a:cubicBezTo>
                  <a:cubicBezTo>
                    <a:pt x="1658" y="450"/>
                    <a:pt x="2056" y="797"/>
                    <a:pt x="2117" y="1263"/>
                  </a:cubicBezTo>
                  <a:cubicBezTo>
                    <a:pt x="2150" y="1521"/>
                    <a:pt x="2073" y="1780"/>
                    <a:pt x="1904" y="1975"/>
                  </a:cubicBezTo>
                  <a:cubicBezTo>
                    <a:pt x="1749" y="2155"/>
                    <a:pt x="1537" y="2267"/>
                    <a:pt x="1306" y="2297"/>
                  </a:cubicBezTo>
                  <a:lnTo>
                    <a:pt x="1306" y="2297"/>
                  </a:lnTo>
                  <a:cubicBezTo>
                    <a:pt x="1849" y="2243"/>
                    <a:pt x="2286" y="1816"/>
                    <a:pt x="2344" y="1263"/>
                  </a:cubicBezTo>
                  <a:cubicBezTo>
                    <a:pt x="2377" y="947"/>
                    <a:pt x="2273" y="630"/>
                    <a:pt x="2062" y="391"/>
                  </a:cubicBezTo>
                  <a:cubicBezTo>
                    <a:pt x="1830" y="131"/>
                    <a:pt x="1509" y="1"/>
                    <a:pt x="1189" y="1"/>
                  </a:cubicBezTo>
                  <a:close/>
                  <a:moveTo>
                    <a:pt x="1306" y="2297"/>
                  </a:moveTo>
                  <a:cubicBezTo>
                    <a:pt x="1267" y="2301"/>
                    <a:pt x="1229" y="2303"/>
                    <a:pt x="1190" y="2303"/>
                  </a:cubicBezTo>
                  <a:lnTo>
                    <a:pt x="1190" y="2305"/>
                  </a:lnTo>
                  <a:cubicBezTo>
                    <a:pt x="1229" y="2305"/>
                    <a:pt x="1267" y="2302"/>
                    <a:pt x="1306" y="2297"/>
                  </a:cubicBezTo>
                  <a:close/>
                </a:path>
              </a:pathLst>
            </a:custGeom>
            <a:solidFill>
              <a:srgbClr val="FFF2D0"/>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17" name="Google Shape;5417;p29"/>
            <p:cNvSpPr/>
            <p:nvPr/>
          </p:nvSpPr>
          <p:spPr>
            <a:xfrm>
              <a:off x="2302600" y="1905950"/>
              <a:ext cx="285900" cy="284475"/>
            </a:xfrm>
            <a:custGeom>
              <a:avLst/>
              <a:gdLst/>
              <a:ahLst/>
              <a:cxnLst/>
              <a:rect l="l" t="t" r="r" b="b"/>
              <a:pathLst>
                <a:path w="11436" h="11379" extrusionOk="0">
                  <a:moveTo>
                    <a:pt x="5719" y="4651"/>
                  </a:moveTo>
                  <a:cubicBezTo>
                    <a:pt x="5853" y="4651"/>
                    <a:pt x="5988" y="4677"/>
                    <a:pt x="6117" y="4730"/>
                  </a:cubicBezTo>
                  <a:cubicBezTo>
                    <a:pt x="6506" y="4888"/>
                    <a:pt x="6758" y="5269"/>
                    <a:pt x="6760" y="5688"/>
                  </a:cubicBezTo>
                  <a:cubicBezTo>
                    <a:pt x="6760" y="6262"/>
                    <a:pt x="6295" y="6730"/>
                    <a:pt x="5719" y="6730"/>
                  </a:cubicBezTo>
                  <a:cubicBezTo>
                    <a:pt x="5299" y="6728"/>
                    <a:pt x="4921" y="6475"/>
                    <a:pt x="4760" y="6086"/>
                  </a:cubicBezTo>
                  <a:cubicBezTo>
                    <a:pt x="4600" y="5699"/>
                    <a:pt x="4688" y="5251"/>
                    <a:pt x="4985" y="4954"/>
                  </a:cubicBezTo>
                  <a:cubicBezTo>
                    <a:pt x="5183" y="4756"/>
                    <a:pt x="5449" y="4651"/>
                    <a:pt x="5719" y="4651"/>
                  </a:cubicBezTo>
                  <a:close/>
                  <a:moveTo>
                    <a:pt x="5714" y="1"/>
                  </a:moveTo>
                  <a:cubicBezTo>
                    <a:pt x="5713" y="1"/>
                    <a:pt x="5711" y="1"/>
                    <a:pt x="5710" y="1"/>
                  </a:cubicBezTo>
                  <a:cubicBezTo>
                    <a:pt x="2554" y="5"/>
                    <a:pt x="0" y="2554"/>
                    <a:pt x="2" y="5695"/>
                  </a:cubicBezTo>
                  <a:cubicBezTo>
                    <a:pt x="7" y="8833"/>
                    <a:pt x="2563" y="11378"/>
                    <a:pt x="5715" y="11378"/>
                  </a:cubicBezTo>
                  <a:cubicBezTo>
                    <a:pt x="5718" y="11378"/>
                    <a:pt x="5720" y="11378"/>
                    <a:pt x="5723" y="11378"/>
                  </a:cubicBezTo>
                  <a:cubicBezTo>
                    <a:pt x="8881" y="11376"/>
                    <a:pt x="11435" y="8825"/>
                    <a:pt x="11431" y="5682"/>
                  </a:cubicBezTo>
                  <a:cubicBezTo>
                    <a:pt x="11429" y="2540"/>
                    <a:pt x="8868" y="1"/>
                    <a:pt x="5714" y="1"/>
                  </a:cubicBezTo>
                  <a:close/>
                </a:path>
              </a:pathLst>
            </a:custGeom>
            <a:solidFill>
              <a:srgbClr val="F24600"/>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18" name="Google Shape;5418;p29"/>
            <p:cNvSpPr/>
            <p:nvPr/>
          </p:nvSpPr>
          <p:spPr>
            <a:xfrm>
              <a:off x="2298800" y="1905950"/>
              <a:ext cx="293250" cy="290075"/>
            </a:xfrm>
            <a:custGeom>
              <a:avLst/>
              <a:gdLst/>
              <a:ahLst/>
              <a:cxnLst/>
              <a:rect l="l" t="t" r="r" b="b"/>
              <a:pathLst>
                <a:path w="11730" h="11603" extrusionOk="0">
                  <a:moveTo>
                    <a:pt x="5894" y="0"/>
                  </a:moveTo>
                  <a:cubicBezTo>
                    <a:pt x="5884" y="0"/>
                    <a:pt x="5873" y="0"/>
                    <a:pt x="5862" y="1"/>
                  </a:cubicBezTo>
                  <a:cubicBezTo>
                    <a:pt x="6614" y="5"/>
                    <a:pt x="7354" y="152"/>
                    <a:pt x="8049" y="440"/>
                  </a:cubicBezTo>
                  <a:cubicBezTo>
                    <a:pt x="10156" y="1319"/>
                    <a:pt x="11515" y="3398"/>
                    <a:pt x="11471" y="5684"/>
                  </a:cubicBezTo>
                  <a:cubicBezTo>
                    <a:pt x="11451" y="7148"/>
                    <a:pt x="10818" y="8572"/>
                    <a:pt x="9776" y="9572"/>
                  </a:cubicBezTo>
                  <a:cubicBezTo>
                    <a:pt x="8749" y="10575"/>
                    <a:pt x="7331" y="11154"/>
                    <a:pt x="5899" y="11154"/>
                  </a:cubicBezTo>
                  <a:cubicBezTo>
                    <a:pt x="5891" y="11154"/>
                    <a:pt x="5883" y="11154"/>
                    <a:pt x="5875" y="11154"/>
                  </a:cubicBezTo>
                  <a:cubicBezTo>
                    <a:pt x="5864" y="11154"/>
                    <a:pt x="5853" y="11154"/>
                    <a:pt x="5843" y="11154"/>
                  </a:cubicBezTo>
                  <a:cubicBezTo>
                    <a:pt x="4414" y="11154"/>
                    <a:pt x="2999" y="10580"/>
                    <a:pt x="1972" y="9581"/>
                  </a:cubicBezTo>
                  <a:cubicBezTo>
                    <a:pt x="913" y="8563"/>
                    <a:pt x="299" y="7165"/>
                    <a:pt x="269" y="5697"/>
                  </a:cubicBezTo>
                  <a:cubicBezTo>
                    <a:pt x="220" y="3411"/>
                    <a:pt x="1572" y="1328"/>
                    <a:pt x="3680" y="445"/>
                  </a:cubicBezTo>
                  <a:cubicBezTo>
                    <a:pt x="4372" y="157"/>
                    <a:pt x="5112" y="5"/>
                    <a:pt x="5862" y="1"/>
                  </a:cubicBezTo>
                  <a:cubicBezTo>
                    <a:pt x="5854" y="1"/>
                    <a:pt x="5846" y="0"/>
                    <a:pt x="5838" y="0"/>
                  </a:cubicBezTo>
                  <a:cubicBezTo>
                    <a:pt x="4349" y="0"/>
                    <a:pt x="2872" y="606"/>
                    <a:pt x="1800" y="1649"/>
                  </a:cubicBezTo>
                  <a:cubicBezTo>
                    <a:pt x="719" y="2691"/>
                    <a:pt x="62" y="4174"/>
                    <a:pt x="42" y="5697"/>
                  </a:cubicBezTo>
                  <a:cubicBezTo>
                    <a:pt x="0" y="8073"/>
                    <a:pt x="1411" y="10233"/>
                    <a:pt x="3605" y="11148"/>
                  </a:cubicBezTo>
                  <a:cubicBezTo>
                    <a:pt x="4329" y="11451"/>
                    <a:pt x="5099" y="11603"/>
                    <a:pt x="5869" y="11603"/>
                  </a:cubicBezTo>
                  <a:cubicBezTo>
                    <a:pt x="6643" y="11603"/>
                    <a:pt x="7417" y="11450"/>
                    <a:pt x="8145" y="11143"/>
                  </a:cubicBezTo>
                  <a:cubicBezTo>
                    <a:pt x="8860" y="10840"/>
                    <a:pt x="9508" y="10400"/>
                    <a:pt x="10051" y="9844"/>
                  </a:cubicBezTo>
                  <a:cubicBezTo>
                    <a:pt x="11134" y="8741"/>
                    <a:pt x="11730" y="7203"/>
                    <a:pt x="11697" y="5684"/>
                  </a:cubicBezTo>
                  <a:cubicBezTo>
                    <a:pt x="11673" y="4161"/>
                    <a:pt x="11014" y="2680"/>
                    <a:pt x="9928" y="1640"/>
                  </a:cubicBezTo>
                  <a:cubicBezTo>
                    <a:pt x="8859" y="601"/>
                    <a:pt x="7382" y="0"/>
                    <a:pt x="5894" y="0"/>
                  </a:cubicBezTo>
                  <a:close/>
                </a:path>
              </a:pathLst>
            </a:custGeom>
            <a:solidFill>
              <a:srgbClr val="B1CAC8">
                <a:alpha val="45250"/>
              </a:srgbClr>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19" name="Google Shape;5419;p29"/>
            <p:cNvSpPr/>
            <p:nvPr/>
          </p:nvSpPr>
          <p:spPr>
            <a:xfrm>
              <a:off x="2120625" y="1734500"/>
              <a:ext cx="635725" cy="628250"/>
            </a:xfrm>
            <a:custGeom>
              <a:avLst/>
              <a:gdLst/>
              <a:ahLst/>
              <a:cxnLst/>
              <a:rect l="l" t="t" r="r" b="b"/>
              <a:pathLst>
                <a:path w="25429" h="25130" extrusionOk="0">
                  <a:moveTo>
                    <a:pt x="12929" y="0"/>
                  </a:moveTo>
                  <a:cubicBezTo>
                    <a:pt x="11988" y="0"/>
                    <a:pt x="11048" y="104"/>
                    <a:pt x="10127" y="309"/>
                  </a:cubicBezTo>
                  <a:cubicBezTo>
                    <a:pt x="8655" y="639"/>
                    <a:pt x="7255" y="1234"/>
                    <a:pt x="5996" y="2065"/>
                  </a:cubicBezTo>
                  <a:cubicBezTo>
                    <a:pt x="3484" y="3725"/>
                    <a:pt x="1602" y="6314"/>
                    <a:pt x="818" y="9230"/>
                  </a:cubicBezTo>
                  <a:cubicBezTo>
                    <a:pt x="0" y="12175"/>
                    <a:pt x="303" y="15318"/>
                    <a:pt x="1666" y="18054"/>
                  </a:cubicBezTo>
                  <a:cubicBezTo>
                    <a:pt x="3000" y="20777"/>
                    <a:pt x="5352" y="22990"/>
                    <a:pt x="8178" y="24164"/>
                  </a:cubicBezTo>
                  <a:cubicBezTo>
                    <a:pt x="9585" y="24762"/>
                    <a:pt x="11112" y="25076"/>
                    <a:pt x="12639" y="25122"/>
                  </a:cubicBezTo>
                  <a:cubicBezTo>
                    <a:pt x="12782" y="25127"/>
                    <a:pt x="12924" y="25129"/>
                    <a:pt x="13067" y="25129"/>
                  </a:cubicBezTo>
                  <a:cubicBezTo>
                    <a:pt x="14457" y="25129"/>
                    <a:pt x="15841" y="24905"/>
                    <a:pt x="17162" y="24465"/>
                  </a:cubicBezTo>
                  <a:cubicBezTo>
                    <a:pt x="20110" y="23487"/>
                    <a:pt x="22595" y="21458"/>
                    <a:pt x="24149" y="18768"/>
                  </a:cubicBezTo>
                  <a:cubicBezTo>
                    <a:pt x="24285" y="18527"/>
                    <a:pt x="24380" y="18265"/>
                    <a:pt x="24485" y="18010"/>
                  </a:cubicBezTo>
                  <a:cubicBezTo>
                    <a:pt x="24582" y="17751"/>
                    <a:pt x="24701" y="17500"/>
                    <a:pt x="24780" y="17236"/>
                  </a:cubicBezTo>
                  <a:cubicBezTo>
                    <a:pt x="24929" y="16707"/>
                    <a:pt x="25110" y="16188"/>
                    <a:pt x="25187" y="15645"/>
                  </a:cubicBezTo>
                  <a:cubicBezTo>
                    <a:pt x="25422" y="14579"/>
                    <a:pt x="25428" y="13487"/>
                    <a:pt x="25391" y="12423"/>
                  </a:cubicBezTo>
                  <a:lnTo>
                    <a:pt x="25391" y="12423"/>
                  </a:lnTo>
                  <a:cubicBezTo>
                    <a:pt x="25391" y="12424"/>
                    <a:pt x="25378" y="12718"/>
                    <a:pt x="25349" y="13269"/>
                  </a:cubicBezTo>
                  <a:cubicBezTo>
                    <a:pt x="25340" y="13408"/>
                    <a:pt x="25340" y="13564"/>
                    <a:pt x="25321" y="13733"/>
                  </a:cubicBezTo>
                  <a:cubicBezTo>
                    <a:pt x="25296" y="13900"/>
                    <a:pt x="25268" y="14085"/>
                    <a:pt x="25239" y="14283"/>
                  </a:cubicBezTo>
                  <a:cubicBezTo>
                    <a:pt x="25209" y="14483"/>
                    <a:pt x="25176" y="14696"/>
                    <a:pt x="25138" y="14924"/>
                  </a:cubicBezTo>
                  <a:cubicBezTo>
                    <a:pt x="25081" y="15146"/>
                    <a:pt x="25020" y="15384"/>
                    <a:pt x="24956" y="15634"/>
                  </a:cubicBezTo>
                  <a:cubicBezTo>
                    <a:pt x="24923" y="15762"/>
                    <a:pt x="24890" y="15889"/>
                    <a:pt x="24855" y="16021"/>
                  </a:cubicBezTo>
                  <a:cubicBezTo>
                    <a:pt x="24822" y="16153"/>
                    <a:pt x="24765" y="16283"/>
                    <a:pt x="24718" y="16417"/>
                  </a:cubicBezTo>
                  <a:cubicBezTo>
                    <a:pt x="24620" y="16687"/>
                    <a:pt x="24518" y="16968"/>
                    <a:pt x="24404" y="17261"/>
                  </a:cubicBezTo>
                  <a:cubicBezTo>
                    <a:pt x="24268" y="17542"/>
                    <a:pt x="24127" y="17834"/>
                    <a:pt x="23980" y="18140"/>
                  </a:cubicBezTo>
                  <a:cubicBezTo>
                    <a:pt x="23914" y="18294"/>
                    <a:pt x="23820" y="18439"/>
                    <a:pt x="23729" y="18588"/>
                  </a:cubicBezTo>
                  <a:lnTo>
                    <a:pt x="23453" y="19043"/>
                  </a:lnTo>
                  <a:cubicBezTo>
                    <a:pt x="22573" y="20410"/>
                    <a:pt x="21439" y="21592"/>
                    <a:pt x="20112" y="22529"/>
                  </a:cubicBezTo>
                  <a:cubicBezTo>
                    <a:pt x="18664" y="23566"/>
                    <a:pt x="16824" y="24331"/>
                    <a:pt x="14795" y="24628"/>
                  </a:cubicBezTo>
                  <a:cubicBezTo>
                    <a:pt x="14290" y="24724"/>
                    <a:pt x="13771" y="24729"/>
                    <a:pt x="13246" y="24757"/>
                  </a:cubicBezTo>
                  <a:cubicBezTo>
                    <a:pt x="13175" y="24764"/>
                    <a:pt x="13104" y="24766"/>
                    <a:pt x="13032" y="24766"/>
                  </a:cubicBezTo>
                  <a:cubicBezTo>
                    <a:pt x="12841" y="24766"/>
                    <a:pt x="12649" y="24748"/>
                    <a:pt x="12455" y="24742"/>
                  </a:cubicBezTo>
                  <a:cubicBezTo>
                    <a:pt x="12189" y="24726"/>
                    <a:pt x="11921" y="24724"/>
                    <a:pt x="11653" y="24693"/>
                  </a:cubicBezTo>
                  <a:lnTo>
                    <a:pt x="10850" y="24573"/>
                  </a:lnTo>
                  <a:cubicBezTo>
                    <a:pt x="10716" y="24548"/>
                    <a:pt x="10580" y="24537"/>
                    <a:pt x="10448" y="24504"/>
                  </a:cubicBezTo>
                  <a:lnTo>
                    <a:pt x="10048" y="24403"/>
                  </a:lnTo>
                  <a:cubicBezTo>
                    <a:pt x="9785" y="24331"/>
                    <a:pt x="9512" y="24274"/>
                    <a:pt x="9248" y="24188"/>
                  </a:cubicBezTo>
                  <a:lnTo>
                    <a:pt x="8464" y="23904"/>
                  </a:lnTo>
                  <a:cubicBezTo>
                    <a:pt x="7429" y="23485"/>
                    <a:pt x="6409" y="22951"/>
                    <a:pt x="5506" y="22236"/>
                  </a:cubicBezTo>
                  <a:lnTo>
                    <a:pt x="5158" y="21979"/>
                  </a:lnTo>
                  <a:cubicBezTo>
                    <a:pt x="5046" y="21887"/>
                    <a:pt x="4943" y="21786"/>
                    <a:pt x="4833" y="21691"/>
                  </a:cubicBezTo>
                  <a:cubicBezTo>
                    <a:pt x="4622" y="21493"/>
                    <a:pt x="4398" y="21307"/>
                    <a:pt x="4193" y="21100"/>
                  </a:cubicBezTo>
                  <a:lnTo>
                    <a:pt x="3604" y="20454"/>
                  </a:lnTo>
                  <a:lnTo>
                    <a:pt x="3457" y="20294"/>
                  </a:lnTo>
                  <a:lnTo>
                    <a:pt x="3323" y="20118"/>
                  </a:lnTo>
                  <a:lnTo>
                    <a:pt x="3059" y="19766"/>
                  </a:lnTo>
                  <a:lnTo>
                    <a:pt x="2793" y="19414"/>
                  </a:lnTo>
                  <a:cubicBezTo>
                    <a:pt x="2703" y="19298"/>
                    <a:pt x="2637" y="19166"/>
                    <a:pt x="2556" y="19041"/>
                  </a:cubicBezTo>
                  <a:cubicBezTo>
                    <a:pt x="2404" y="18790"/>
                    <a:pt x="2244" y="18540"/>
                    <a:pt x="2099" y="18283"/>
                  </a:cubicBezTo>
                  <a:cubicBezTo>
                    <a:pt x="1842" y="17751"/>
                    <a:pt x="1563" y="17225"/>
                    <a:pt x="1378" y="16658"/>
                  </a:cubicBezTo>
                  <a:cubicBezTo>
                    <a:pt x="1150" y="16107"/>
                    <a:pt x="1033" y="15522"/>
                    <a:pt x="877" y="14944"/>
                  </a:cubicBezTo>
                  <a:lnTo>
                    <a:pt x="741" y="14061"/>
                  </a:lnTo>
                  <a:cubicBezTo>
                    <a:pt x="721" y="13913"/>
                    <a:pt x="686" y="13766"/>
                    <a:pt x="681" y="13617"/>
                  </a:cubicBezTo>
                  <a:lnTo>
                    <a:pt x="657" y="13171"/>
                  </a:lnTo>
                  <a:lnTo>
                    <a:pt x="635" y="12722"/>
                  </a:lnTo>
                  <a:cubicBezTo>
                    <a:pt x="622" y="12575"/>
                    <a:pt x="622" y="12425"/>
                    <a:pt x="631" y="12276"/>
                  </a:cubicBezTo>
                  <a:lnTo>
                    <a:pt x="675" y="11382"/>
                  </a:lnTo>
                  <a:cubicBezTo>
                    <a:pt x="679" y="11232"/>
                    <a:pt x="697" y="11083"/>
                    <a:pt x="723" y="10938"/>
                  </a:cubicBezTo>
                  <a:lnTo>
                    <a:pt x="791" y="10494"/>
                  </a:lnTo>
                  <a:lnTo>
                    <a:pt x="859" y="10052"/>
                  </a:lnTo>
                  <a:cubicBezTo>
                    <a:pt x="879" y="9905"/>
                    <a:pt x="928" y="9762"/>
                    <a:pt x="961" y="9617"/>
                  </a:cubicBezTo>
                  <a:cubicBezTo>
                    <a:pt x="1037" y="9329"/>
                    <a:pt x="1106" y="9039"/>
                    <a:pt x="1189" y="8753"/>
                  </a:cubicBezTo>
                  <a:lnTo>
                    <a:pt x="1495" y="7916"/>
                  </a:lnTo>
                  <a:cubicBezTo>
                    <a:pt x="1587" y="7632"/>
                    <a:pt x="1732" y="7371"/>
                    <a:pt x="1857" y="7103"/>
                  </a:cubicBezTo>
                  <a:cubicBezTo>
                    <a:pt x="1987" y="6837"/>
                    <a:pt x="2106" y="6564"/>
                    <a:pt x="2268" y="6318"/>
                  </a:cubicBezTo>
                  <a:lnTo>
                    <a:pt x="2730" y="5564"/>
                  </a:lnTo>
                  <a:lnTo>
                    <a:pt x="3257" y="4859"/>
                  </a:lnTo>
                  <a:cubicBezTo>
                    <a:pt x="3424" y="4617"/>
                    <a:pt x="3629" y="4408"/>
                    <a:pt x="3824" y="4190"/>
                  </a:cubicBezTo>
                  <a:cubicBezTo>
                    <a:pt x="4024" y="3979"/>
                    <a:pt x="4207" y="3749"/>
                    <a:pt x="4429" y="3562"/>
                  </a:cubicBezTo>
                  <a:lnTo>
                    <a:pt x="5073" y="2979"/>
                  </a:lnTo>
                  <a:cubicBezTo>
                    <a:pt x="5297" y="2797"/>
                    <a:pt x="5532" y="2630"/>
                    <a:pt x="5760" y="2459"/>
                  </a:cubicBezTo>
                  <a:cubicBezTo>
                    <a:pt x="5877" y="2373"/>
                    <a:pt x="5989" y="2283"/>
                    <a:pt x="6108" y="2206"/>
                  </a:cubicBezTo>
                  <a:lnTo>
                    <a:pt x="6475" y="1982"/>
                  </a:lnTo>
                  <a:cubicBezTo>
                    <a:pt x="6721" y="1839"/>
                    <a:pt x="6956" y="1676"/>
                    <a:pt x="7211" y="1553"/>
                  </a:cubicBezTo>
                  <a:lnTo>
                    <a:pt x="7974" y="1186"/>
                  </a:lnTo>
                  <a:lnTo>
                    <a:pt x="8163" y="1096"/>
                  </a:lnTo>
                  <a:lnTo>
                    <a:pt x="8360" y="1021"/>
                  </a:lnTo>
                  <a:lnTo>
                    <a:pt x="8754" y="878"/>
                  </a:lnTo>
                  <a:cubicBezTo>
                    <a:pt x="9270" y="665"/>
                    <a:pt x="9813" y="549"/>
                    <a:pt x="10343" y="410"/>
                  </a:cubicBezTo>
                  <a:cubicBezTo>
                    <a:pt x="10475" y="377"/>
                    <a:pt x="10609" y="351"/>
                    <a:pt x="10743" y="333"/>
                  </a:cubicBezTo>
                  <a:lnTo>
                    <a:pt x="11145" y="272"/>
                  </a:lnTo>
                  <a:cubicBezTo>
                    <a:pt x="11413" y="237"/>
                    <a:pt x="11679" y="175"/>
                    <a:pt x="11947" y="173"/>
                  </a:cubicBezTo>
                  <a:cubicBezTo>
                    <a:pt x="12317" y="155"/>
                    <a:pt x="12683" y="126"/>
                    <a:pt x="13047" y="126"/>
                  </a:cubicBezTo>
                  <a:cubicBezTo>
                    <a:pt x="13209" y="126"/>
                    <a:pt x="13370" y="132"/>
                    <a:pt x="13532" y="147"/>
                  </a:cubicBezTo>
                  <a:cubicBezTo>
                    <a:pt x="13793" y="162"/>
                    <a:pt x="14053" y="166"/>
                    <a:pt x="14310" y="193"/>
                  </a:cubicBezTo>
                  <a:lnTo>
                    <a:pt x="15068" y="307"/>
                  </a:lnTo>
                  <a:lnTo>
                    <a:pt x="15444" y="364"/>
                  </a:lnTo>
                  <a:cubicBezTo>
                    <a:pt x="15569" y="391"/>
                    <a:pt x="15690" y="426"/>
                    <a:pt x="15811" y="454"/>
                  </a:cubicBezTo>
                  <a:lnTo>
                    <a:pt x="16536" y="639"/>
                  </a:lnTo>
                  <a:cubicBezTo>
                    <a:pt x="16776" y="700"/>
                    <a:pt x="17000" y="799"/>
                    <a:pt x="17231" y="878"/>
                  </a:cubicBezTo>
                  <a:cubicBezTo>
                    <a:pt x="17457" y="966"/>
                    <a:pt x="17690" y="1034"/>
                    <a:pt x="17905" y="1136"/>
                  </a:cubicBezTo>
                  <a:lnTo>
                    <a:pt x="18547" y="1443"/>
                  </a:lnTo>
                  <a:lnTo>
                    <a:pt x="18861" y="1595"/>
                  </a:lnTo>
                  <a:cubicBezTo>
                    <a:pt x="18965" y="1652"/>
                    <a:pt x="19061" y="1714"/>
                    <a:pt x="19160" y="1771"/>
                  </a:cubicBezTo>
                  <a:cubicBezTo>
                    <a:pt x="20624" y="2617"/>
                    <a:pt x="21901" y="3749"/>
                    <a:pt x="22914" y="5103"/>
                  </a:cubicBezTo>
                  <a:cubicBezTo>
                    <a:pt x="23817" y="6320"/>
                    <a:pt x="24400" y="7544"/>
                    <a:pt x="24749" y="8612"/>
                  </a:cubicBezTo>
                  <a:cubicBezTo>
                    <a:pt x="24798" y="8742"/>
                    <a:pt x="24837" y="8872"/>
                    <a:pt x="24868" y="9006"/>
                  </a:cubicBezTo>
                  <a:cubicBezTo>
                    <a:pt x="24901" y="9135"/>
                    <a:pt x="24934" y="9263"/>
                    <a:pt x="24967" y="9384"/>
                  </a:cubicBezTo>
                  <a:cubicBezTo>
                    <a:pt x="25024" y="9632"/>
                    <a:pt x="25103" y="9859"/>
                    <a:pt x="25134" y="10083"/>
                  </a:cubicBezTo>
                  <a:cubicBezTo>
                    <a:pt x="25200" y="10527"/>
                    <a:pt x="25270" y="10913"/>
                    <a:pt x="25305" y="11241"/>
                  </a:cubicBezTo>
                  <a:cubicBezTo>
                    <a:pt x="25343" y="11896"/>
                    <a:pt x="25362" y="12302"/>
                    <a:pt x="25369" y="12421"/>
                  </a:cubicBezTo>
                  <a:lnTo>
                    <a:pt x="25371" y="12421"/>
                  </a:lnTo>
                  <a:cubicBezTo>
                    <a:pt x="25376" y="9421"/>
                    <a:pt x="24292" y="6524"/>
                    <a:pt x="22321" y="4265"/>
                  </a:cubicBezTo>
                  <a:cubicBezTo>
                    <a:pt x="21338" y="3138"/>
                    <a:pt x="20162" y="2195"/>
                    <a:pt x="18850" y="1481"/>
                  </a:cubicBezTo>
                  <a:cubicBezTo>
                    <a:pt x="17536" y="762"/>
                    <a:pt x="16081" y="307"/>
                    <a:pt x="14598" y="109"/>
                  </a:cubicBezTo>
                  <a:cubicBezTo>
                    <a:pt x="14043" y="36"/>
                    <a:pt x="13486" y="0"/>
                    <a:pt x="12929" y="0"/>
                  </a:cubicBezTo>
                  <a:close/>
                </a:path>
              </a:pathLst>
            </a:custGeom>
            <a:solidFill>
              <a:schemeClr val="accent6"/>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20" name="Google Shape;5420;p29"/>
            <p:cNvSpPr/>
            <p:nvPr/>
          </p:nvSpPr>
          <p:spPr>
            <a:xfrm>
              <a:off x="2163525" y="1776325"/>
              <a:ext cx="551075" cy="544625"/>
            </a:xfrm>
            <a:custGeom>
              <a:avLst/>
              <a:gdLst/>
              <a:ahLst/>
              <a:cxnLst/>
              <a:rect l="l" t="t" r="r" b="b"/>
              <a:pathLst>
                <a:path w="22043" h="21785" extrusionOk="0">
                  <a:moveTo>
                    <a:pt x="11203" y="1"/>
                  </a:moveTo>
                  <a:cubicBezTo>
                    <a:pt x="10390" y="1"/>
                    <a:pt x="9578" y="89"/>
                    <a:pt x="8783" y="267"/>
                  </a:cubicBezTo>
                  <a:cubicBezTo>
                    <a:pt x="7506" y="553"/>
                    <a:pt x="6293" y="1067"/>
                    <a:pt x="5200" y="1788"/>
                  </a:cubicBezTo>
                  <a:cubicBezTo>
                    <a:pt x="3022" y="3225"/>
                    <a:pt x="1392" y="5469"/>
                    <a:pt x="710" y="7996"/>
                  </a:cubicBezTo>
                  <a:cubicBezTo>
                    <a:pt x="1" y="10550"/>
                    <a:pt x="262" y="13276"/>
                    <a:pt x="1444" y="15647"/>
                  </a:cubicBezTo>
                  <a:cubicBezTo>
                    <a:pt x="2603" y="18007"/>
                    <a:pt x="4642" y="19928"/>
                    <a:pt x="7091" y="20948"/>
                  </a:cubicBezTo>
                  <a:cubicBezTo>
                    <a:pt x="8310" y="21467"/>
                    <a:pt x="9636" y="21739"/>
                    <a:pt x="10961" y="21779"/>
                  </a:cubicBezTo>
                  <a:cubicBezTo>
                    <a:pt x="11085" y="21783"/>
                    <a:pt x="11210" y="21785"/>
                    <a:pt x="11334" y="21785"/>
                  </a:cubicBezTo>
                  <a:cubicBezTo>
                    <a:pt x="12539" y="21785"/>
                    <a:pt x="13738" y="21592"/>
                    <a:pt x="14884" y="21212"/>
                  </a:cubicBezTo>
                  <a:cubicBezTo>
                    <a:pt x="17442" y="20361"/>
                    <a:pt x="19598" y="18603"/>
                    <a:pt x="20948" y="16269"/>
                  </a:cubicBezTo>
                  <a:cubicBezTo>
                    <a:pt x="21066" y="16060"/>
                    <a:pt x="21145" y="15832"/>
                    <a:pt x="21235" y="15610"/>
                  </a:cubicBezTo>
                  <a:cubicBezTo>
                    <a:pt x="21321" y="15385"/>
                    <a:pt x="21422" y="15170"/>
                    <a:pt x="21490" y="14939"/>
                  </a:cubicBezTo>
                  <a:cubicBezTo>
                    <a:pt x="21618" y="14478"/>
                    <a:pt x="21774" y="14029"/>
                    <a:pt x="21840" y="13559"/>
                  </a:cubicBezTo>
                  <a:cubicBezTo>
                    <a:pt x="22042" y="12634"/>
                    <a:pt x="22042" y="11687"/>
                    <a:pt x="22009" y="10763"/>
                  </a:cubicBezTo>
                  <a:lnTo>
                    <a:pt x="22009" y="10763"/>
                  </a:lnTo>
                  <a:cubicBezTo>
                    <a:pt x="22009" y="10764"/>
                    <a:pt x="21996" y="11021"/>
                    <a:pt x="21972" y="11500"/>
                  </a:cubicBezTo>
                  <a:cubicBezTo>
                    <a:pt x="21965" y="11618"/>
                    <a:pt x="21963" y="11752"/>
                    <a:pt x="21948" y="11900"/>
                  </a:cubicBezTo>
                  <a:cubicBezTo>
                    <a:pt x="21926" y="12045"/>
                    <a:pt x="21901" y="12205"/>
                    <a:pt x="21875" y="12377"/>
                  </a:cubicBezTo>
                  <a:cubicBezTo>
                    <a:pt x="21849" y="12548"/>
                    <a:pt x="21820" y="12735"/>
                    <a:pt x="21789" y="12930"/>
                  </a:cubicBezTo>
                  <a:cubicBezTo>
                    <a:pt x="21739" y="13126"/>
                    <a:pt x="21686" y="13330"/>
                    <a:pt x="21631" y="13548"/>
                  </a:cubicBezTo>
                  <a:cubicBezTo>
                    <a:pt x="21602" y="13656"/>
                    <a:pt x="21572" y="13768"/>
                    <a:pt x="21543" y="13882"/>
                  </a:cubicBezTo>
                  <a:cubicBezTo>
                    <a:pt x="21515" y="13996"/>
                    <a:pt x="21464" y="14108"/>
                    <a:pt x="21424" y="14225"/>
                  </a:cubicBezTo>
                  <a:cubicBezTo>
                    <a:pt x="21339" y="14458"/>
                    <a:pt x="21253" y="14704"/>
                    <a:pt x="21154" y="14955"/>
                  </a:cubicBezTo>
                  <a:lnTo>
                    <a:pt x="20787" y="15715"/>
                  </a:lnTo>
                  <a:cubicBezTo>
                    <a:pt x="20728" y="15849"/>
                    <a:pt x="20646" y="15974"/>
                    <a:pt x="20567" y="16104"/>
                  </a:cubicBezTo>
                  <a:cubicBezTo>
                    <a:pt x="20488" y="16234"/>
                    <a:pt x="20409" y="16366"/>
                    <a:pt x="20328" y="16500"/>
                  </a:cubicBezTo>
                  <a:cubicBezTo>
                    <a:pt x="19567" y="17682"/>
                    <a:pt x="18585" y="18708"/>
                    <a:pt x="17433" y="19517"/>
                  </a:cubicBezTo>
                  <a:cubicBezTo>
                    <a:pt x="16178" y="20418"/>
                    <a:pt x="14585" y="21080"/>
                    <a:pt x="12829" y="21337"/>
                  </a:cubicBezTo>
                  <a:cubicBezTo>
                    <a:pt x="12394" y="21423"/>
                    <a:pt x="11941" y="21423"/>
                    <a:pt x="11486" y="21449"/>
                  </a:cubicBezTo>
                  <a:cubicBezTo>
                    <a:pt x="11422" y="21455"/>
                    <a:pt x="11358" y="21458"/>
                    <a:pt x="11294" y="21458"/>
                  </a:cubicBezTo>
                  <a:cubicBezTo>
                    <a:pt x="11130" y="21458"/>
                    <a:pt x="10965" y="21442"/>
                    <a:pt x="10800" y="21436"/>
                  </a:cubicBezTo>
                  <a:cubicBezTo>
                    <a:pt x="10570" y="21420"/>
                    <a:pt x="10337" y="21420"/>
                    <a:pt x="10106" y="21394"/>
                  </a:cubicBezTo>
                  <a:lnTo>
                    <a:pt x="9411" y="21289"/>
                  </a:lnTo>
                  <a:cubicBezTo>
                    <a:pt x="9295" y="21269"/>
                    <a:pt x="9176" y="21260"/>
                    <a:pt x="9062" y="21229"/>
                  </a:cubicBezTo>
                  <a:lnTo>
                    <a:pt x="8717" y="21141"/>
                  </a:lnTo>
                  <a:cubicBezTo>
                    <a:pt x="8486" y="21080"/>
                    <a:pt x="8251" y="21031"/>
                    <a:pt x="8022" y="20957"/>
                  </a:cubicBezTo>
                  <a:lnTo>
                    <a:pt x="7343" y="20711"/>
                  </a:lnTo>
                  <a:cubicBezTo>
                    <a:pt x="6447" y="20346"/>
                    <a:pt x="5563" y="19886"/>
                    <a:pt x="4781" y="19267"/>
                  </a:cubicBezTo>
                  <a:lnTo>
                    <a:pt x="4480" y="19042"/>
                  </a:lnTo>
                  <a:cubicBezTo>
                    <a:pt x="4383" y="18963"/>
                    <a:pt x="4293" y="18875"/>
                    <a:pt x="4198" y="18792"/>
                  </a:cubicBezTo>
                  <a:cubicBezTo>
                    <a:pt x="4014" y="18623"/>
                    <a:pt x="3820" y="18460"/>
                    <a:pt x="3644" y="18282"/>
                  </a:cubicBezTo>
                  <a:lnTo>
                    <a:pt x="3132" y="17722"/>
                  </a:lnTo>
                  <a:lnTo>
                    <a:pt x="3005" y="17581"/>
                  </a:lnTo>
                  <a:lnTo>
                    <a:pt x="2891" y="17429"/>
                  </a:lnTo>
                  <a:lnTo>
                    <a:pt x="2660" y="17126"/>
                  </a:lnTo>
                  <a:lnTo>
                    <a:pt x="2431" y="16821"/>
                  </a:lnTo>
                  <a:cubicBezTo>
                    <a:pt x="2352" y="16719"/>
                    <a:pt x="2295" y="16605"/>
                    <a:pt x="2225" y="16497"/>
                  </a:cubicBezTo>
                  <a:cubicBezTo>
                    <a:pt x="2093" y="16280"/>
                    <a:pt x="1954" y="16062"/>
                    <a:pt x="1829" y="15840"/>
                  </a:cubicBezTo>
                  <a:cubicBezTo>
                    <a:pt x="1607" y="15379"/>
                    <a:pt x="1363" y="14924"/>
                    <a:pt x="1205" y="14434"/>
                  </a:cubicBezTo>
                  <a:cubicBezTo>
                    <a:pt x="1005" y="13957"/>
                    <a:pt x="906" y="13447"/>
                    <a:pt x="770" y="12950"/>
                  </a:cubicBezTo>
                  <a:lnTo>
                    <a:pt x="651" y="12183"/>
                  </a:lnTo>
                  <a:cubicBezTo>
                    <a:pt x="636" y="12056"/>
                    <a:pt x="605" y="11928"/>
                    <a:pt x="601" y="11799"/>
                  </a:cubicBezTo>
                  <a:lnTo>
                    <a:pt x="581" y="11412"/>
                  </a:lnTo>
                  <a:lnTo>
                    <a:pt x="561" y="11023"/>
                  </a:lnTo>
                  <a:cubicBezTo>
                    <a:pt x="550" y="10895"/>
                    <a:pt x="548" y="10766"/>
                    <a:pt x="557" y="10636"/>
                  </a:cubicBezTo>
                  <a:lnTo>
                    <a:pt x="594" y="9862"/>
                  </a:lnTo>
                  <a:cubicBezTo>
                    <a:pt x="598" y="9733"/>
                    <a:pt x="614" y="9603"/>
                    <a:pt x="638" y="9478"/>
                  </a:cubicBezTo>
                  <a:lnTo>
                    <a:pt x="695" y="9093"/>
                  </a:lnTo>
                  <a:lnTo>
                    <a:pt x="754" y="8709"/>
                  </a:lnTo>
                  <a:cubicBezTo>
                    <a:pt x="772" y="8581"/>
                    <a:pt x="814" y="8458"/>
                    <a:pt x="842" y="8333"/>
                  </a:cubicBezTo>
                  <a:cubicBezTo>
                    <a:pt x="908" y="8082"/>
                    <a:pt x="970" y="7832"/>
                    <a:pt x="1040" y="7583"/>
                  </a:cubicBezTo>
                  <a:lnTo>
                    <a:pt x="1306" y="6858"/>
                  </a:lnTo>
                  <a:cubicBezTo>
                    <a:pt x="1383" y="6612"/>
                    <a:pt x="1510" y="6388"/>
                    <a:pt x="1618" y="6155"/>
                  </a:cubicBezTo>
                  <a:cubicBezTo>
                    <a:pt x="1732" y="5926"/>
                    <a:pt x="1833" y="5689"/>
                    <a:pt x="1976" y="5476"/>
                  </a:cubicBezTo>
                  <a:lnTo>
                    <a:pt x="2374" y="4821"/>
                  </a:lnTo>
                  <a:lnTo>
                    <a:pt x="2831" y="4210"/>
                  </a:lnTo>
                  <a:cubicBezTo>
                    <a:pt x="2976" y="4001"/>
                    <a:pt x="3154" y="3821"/>
                    <a:pt x="3324" y="3634"/>
                  </a:cubicBezTo>
                  <a:cubicBezTo>
                    <a:pt x="3497" y="3449"/>
                    <a:pt x="3655" y="3252"/>
                    <a:pt x="3849" y="3089"/>
                  </a:cubicBezTo>
                  <a:lnTo>
                    <a:pt x="4407" y="2583"/>
                  </a:lnTo>
                  <a:cubicBezTo>
                    <a:pt x="4600" y="2427"/>
                    <a:pt x="4805" y="2282"/>
                    <a:pt x="5003" y="2133"/>
                  </a:cubicBezTo>
                  <a:cubicBezTo>
                    <a:pt x="5104" y="2060"/>
                    <a:pt x="5200" y="1981"/>
                    <a:pt x="5304" y="1913"/>
                  </a:cubicBezTo>
                  <a:lnTo>
                    <a:pt x="5620" y="1722"/>
                  </a:lnTo>
                  <a:cubicBezTo>
                    <a:pt x="5836" y="1597"/>
                    <a:pt x="6038" y="1456"/>
                    <a:pt x="6258" y="1348"/>
                  </a:cubicBezTo>
                  <a:lnTo>
                    <a:pt x="6917" y="1030"/>
                  </a:lnTo>
                  <a:lnTo>
                    <a:pt x="7082" y="953"/>
                  </a:lnTo>
                  <a:lnTo>
                    <a:pt x="7253" y="889"/>
                  </a:lnTo>
                  <a:lnTo>
                    <a:pt x="7594" y="764"/>
                  </a:lnTo>
                  <a:cubicBezTo>
                    <a:pt x="8042" y="579"/>
                    <a:pt x="8510" y="480"/>
                    <a:pt x="8970" y="359"/>
                  </a:cubicBezTo>
                  <a:cubicBezTo>
                    <a:pt x="9084" y="328"/>
                    <a:pt x="9200" y="307"/>
                    <a:pt x="9317" y="293"/>
                  </a:cubicBezTo>
                  <a:lnTo>
                    <a:pt x="9666" y="238"/>
                  </a:lnTo>
                  <a:cubicBezTo>
                    <a:pt x="9899" y="208"/>
                    <a:pt x="10128" y="153"/>
                    <a:pt x="10359" y="153"/>
                  </a:cubicBezTo>
                  <a:cubicBezTo>
                    <a:pt x="10679" y="137"/>
                    <a:pt x="10997" y="113"/>
                    <a:pt x="11312" y="113"/>
                  </a:cubicBezTo>
                  <a:cubicBezTo>
                    <a:pt x="11453" y="113"/>
                    <a:pt x="11593" y="118"/>
                    <a:pt x="11732" y="131"/>
                  </a:cubicBezTo>
                  <a:cubicBezTo>
                    <a:pt x="11959" y="144"/>
                    <a:pt x="12185" y="148"/>
                    <a:pt x="12407" y="170"/>
                  </a:cubicBezTo>
                  <a:lnTo>
                    <a:pt x="13066" y="269"/>
                  </a:lnTo>
                  <a:lnTo>
                    <a:pt x="13392" y="317"/>
                  </a:lnTo>
                  <a:cubicBezTo>
                    <a:pt x="13499" y="342"/>
                    <a:pt x="13605" y="370"/>
                    <a:pt x="13710" y="397"/>
                  </a:cubicBezTo>
                  <a:lnTo>
                    <a:pt x="14337" y="557"/>
                  </a:lnTo>
                  <a:cubicBezTo>
                    <a:pt x="14543" y="608"/>
                    <a:pt x="14739" y="696"/>
                    <a:pt x="14939" y="764"/>
                  </a:cubicBezTo>
                  <a:cubicBezTo>
                    <a:pt x="15134" y="838"/>
                    <a:pt x="15337" y="898"/>
                    <a:pt x="15523" y="988"/>
                  </a:cubicBezTo>
                  <a:lnTo>
                    <a:pt x="16077" y="1252"/>
                  </a:lnTo>
                  <a:lnTo>
                    <a:pt x="16352" y="1383"/>
                  </a:lnTo>
                  <a:cubicBezTo>
                    <a:pt x="16440" y="1432"/>
                    <a:pt x="16526" y="1487"/>
                    <a:pt x="16611" y="1537"/>
                  </a:cubicBezTo>
                  <a:cubicBezTo>
                    <a:pt x="17879" y="2269"/>
                    <a:pt x="18985" y="3249"/>
                    <a:pt x="19862" y="4421"/>
                  </a:cubicBezTo>
                  <a:cubicBezTo>
                    <a:pt x="20646" y="5478"/>
                    <a:pt x="21150" y="6537"/>
                    <a:pt x="21453" y="7462"/>
                  </a:cubicBezTo>
                  <a:cubicBezTo>
                    <a:pt x="21495" y="7575"/>
                    <a:pt x="21528" y="7687"/>
                    <a:pt x="21554" y="7803"/>
                  </a:cubicBezTo>
                  <a:cubicBezTo>
                    <a:pt x="21585" y="7915"/>
                    <a:pt x="21613" y="8025"/>
                    <a:pt x="21640" y="8131"/>
                  </a:cubicBezTo>
                  <a:cubicBezTo>
                    <a:pt x="21690" y="8344"/>
                    <a:pt x="21758" y="8542"/>
                    <a:pt x="21785" y="8735"/>
                  </a:cubicBezTo>
                  <a:cubicBezTo>
                    <a:pt x="21842" y="9122"/>
                    <a:pt x="21904" y="9456"/>
                    <a:pt x="21934" y="9739"/>
                  </a:cubicBezTo>
                  <a:cubicBezTo>
                    <a:pt x="21963" y="10306"/>
                    <a:pt x="21983" y="10660"/>
                    <a:pt x="21989" y="10763"/>
                  </a:cubicBezTo>
                  <a:lnTo>
                    <a:pt x="21989" y="10766"/>
                  </a:lnTo>
                  <a:cubicBezTo>
                    <a:pt x="21994" y="8168"/>
                    <a:pt x="21055" y="5656"/>
                    <a:pt x="19350" y="3698"/>
                  </a:cubicBezTo>
                  <a:cubicBezTo>
                    <a:pt x="18499" y="2722"/>
                    <a:pt x="17479" y="1904"/>
                    <a:pt x="16341" y="1285"/>
                  </a:cubicBezTo>
                  <a:cubicBezTo>
                    <a:pt x="15205" y="660"/>
                    <a:pt x="13945" y="267"/>
                    <a:pt x="12658" y="96"/>
                  </a:cubicBezTo>
                  <a:cubicBezTo>
                    <a:pt x="12174" y="32"/>
                    <a:pt x="11689" y="1"/>
                    <a:pt x="11203" y="1"/>
                  </a:cubicBezTo>
                  <a:close/>
                </a:path>
              </a:pathLst>
            </a:custGeom>
            <a:solidFill>
              <a:schemeClr val="accent6"/>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21" name="Google Shape;5421;p29"/>
            <p:cNvSpPr/>
            <p:nvPr/>
          </p:nvSpPr>
          <p:spPr>
            <a:xfrm>
              <a:off x="2201175" y="1812875"/>
              <a:ext cx="476875" cy="471475"/>
            </a:xfrm>
            <a:custGeom>
              <a:avLst/>
              <a:gdLst/>
              <a:ahLst/>
              <a:cxnLst/>
              <a:rect l="l" t="t" r="r" b="b"/>
              <a:pathLst>
                <a:path w="19075" h="18859" extrusionOk="0">
                  <a:moveTo>
                    <a:pt x="9688" y="1"/>
                  </a:moveTo>
                  <a:cubicBezTo>
                    <a:pt x="8987" y="1"/>
                    <a:pt x="8287" y="77"/>
                    <a:pt x="7600" y="229"/>
                  </a:cubicBezTo>
                  <a:cubicBezTo>
                    <a:pt x="6497" y="475"/>
                    <a:pt x="5446" y="921"/>
                    <a:pt x="4503" y="1543"/>
                  </a:cubicBezTo>
                  <a:cubicBezTo>
                    <a:pt x="2618" y="2789"/>
                    <a:pt x="1204" y="4732"/>
                    <a:pt x="615" y="6917"/>
                  </a:cubicBezTo>
                  <a:cubicBezTo>
                    <a:pt x="0" y="9128"/>
                    <a:pt x="224" y="11486"/>
                    <a:pt x="1246" y="13541"/>
                  </a:cubicBezTo>
                  <a:cubicBezTo>
                    <a:pt x="2248" y="15585"/>
                    <a:pt x="4015" y="17249"/>
                    <a:pt x="6134" y="18132"/>
                  </a:cubicBezTo>
                  <a:cubicBezTo>
                    <a:pt x="7191" y="18580"/>
                    <a:pt x="8336" y="18816"/>
                    <a:pt x="9483" y="18853"/>
                  </a:cubicBezTo>
                  <a:cubicBezTo>
                    <a:pt x="9589" y="18856"/>
                    <a:pt x="9695" y="18858"/>
                    <a:pt x="9800" y="18858"/>
                  </a:cubicBezTo>
                  <a:cubicBezTo>
                    <a:pt x="10848" y="18858"/>
                    <a:pt x="11889" y="18690"/>
                    <a:pt x="12883" y="18361"/>
                  </a:cubicBezTo>
                  <a:cubicBezTo>
                    <a:pt x="15099" y="17627"/>
                    <a:pt x="16969" y="16104"/>
                    <a:pt x="18136" y="14082"/>
                  </a:cubicBezTo>
                  <a:cubicBezTo>
                    <a:pt x="18237" y="13901"/>
                    <a:pt x="18305" y="13701"/>
                    <a:pt x="18382" y="13510"/>
                  </a:cubicBezTo>
                  <a:cubicBezTo>
                    <a:pt x="18457" y="13315"/>
                    <a:pt x="18545" y="13128"/>
                    <a:pt x="18602" y="12928"/>
                  </a:cubicBezTo>
                  <a:cubicBezTo>
                    <a:pt x="18712" y="12530"/>
                    <a:pt x="18846" y="12141"/>
                    <a:pt x="18901" y="11732"/>
                  </a:cubicBezTo>
                  <a:cubicBezTo>
                    <a:pt x="19074" y="10932"/>
                    <a:pt x="19070" y="10110"/>
                    <a:pt x="19042" y="9312"/>
                  </a:cubicBezTo>
                  <a:lnTo>
                    <a:pt x="19042" y="9312"/>
                  </a:lnTo>
                  <a:cubicBezTo>
                    <a:pt x="19042" y="9313"/>
                    <a:pt x="19028" y="9535"/>
                    <a:pt x="19009" y="9950"/>
                  </a:cubicBezTo>
                  <a:cubicBezTo>
                    <a:pt x="19002" y="10053"/>
                    <a:pt x="19002" y="10170"/>
                    <a:pt x="18987" y="10295"/>
                  </a:cubicBezTo>
                  <a:cubicBezTo>
                    <a:pt x="18969" y="10422"/>
                    <a:pt x="18947" y="10559"/>
                    <a:pt x="18925" y="10708"/>
                  </a:cubicBezTo>
                  <a:cubicBezTo>
                    <a:pt x="18901" y="10858"/>
                    <a:pt x="18877" y="11016"/>
                    <a:pt x="18850" y="11187"/>
                  </a:cubicBezTo>
                  <a:lnTo>
                    <a:pt x="18712" y="11721"/>
                  </a:lnTo>
                  <a:cubicBezTo>
                    <a:pt x="18688" y="11814"/>
                    <a:pt x="18664" y="11910"/>
                    <a:pt x="18637" y="12009"/>
                  </a:cubicBezTo>
                  <a:cubicBezTo>
                    <a:pt x="18613" y="12108"/>
                    <a:pt x="18569" y="12205"/>
                    <a:pt x="18536" y="12306"/>
                  </a:cubicBezTo>
                  <a:cubicBezTo>
                    <a:pt x="18459" y="12508"/>
                    <a:pt x="18387" y="12721"/>
                    <a:pt x="18301" y="12939"/>
                  </a:cubicBezTo>
                  <a:cubicBezTo>
                    <a:pt x="18200" y="13150"/>
                    <a:pt x="18092" y="13367"/>
                    <a:pt x="17982" y="13596"/>
                  </a:cubicBezTo>
                  <a:cubicBezTo>
                    <a:pt x="17927" y="13712"/>
                    <a:pt x="17866" y="13824"/>
                    <a:pt x="17793" y="13932"/>
                  </a:cubicBezTo>
                  <a:lnTo>
                    <a:pt x="17587" y="14273"/>
                  </a:lnTo>
                  <a:cubicBezTo>
                    <a:pt x="16929" y="15297"/>
                    <a:pt x="16079" y="16185"/>
                    <a:pt x="15083" y="16884"/>
                  </a:cubicBezTo>
                  <a:cubicBezTo>
                    <a:pt x="13998" y="17664"/>
                    <a:pt x="12620" y="18233"/>
                    <a:pt x="11101" y="18455"/>
                  </a:cubicBezTo>
                  <a:cubicBezTo>
                    <a:pt x="10725" y="18532"/>
                    <a:pt x="10334" y="18532"/>
                    <a:pt x="9941" y="18554"/>
                  </a:cubicBezTo>
                  <a:cubicBezTo>
                    <a:pt x="9885" y="18560"/>
                    <a:pt x="9830" y="18562"/>
                    <a:pt x="9775" y="18562"/>
                  </a:cubicBezTo>
                  <a:cubicBezTo>
                    <a:pt x="9632" y="18562"/>
                    <a:pt x="9490" y="18548"/>
                    <a:pt x="9347" y="18543"/>
                  </a:cubicBezTo>
                  <a:cubicBezTo>
                    <a:pt x="9147" y="18530"/>
                    <a:pt x="8945" y="18530"/>
                    <a:pt x="8745" y="18506"/>
                  </a:cubicBezTo>
                  <a:lnTo>
                    <a:pt x="8145" y="18416"/>
                  </a:lnTo>
                  <a:cubicBezTo>
                    <a:pt x="8044" y="18398"/>
                    <a:pt x="7941" y="18389"/>
                    <a:pt x="7842" y="18365"/>
                  </a:cubicBezTo>
                  <a:lnTo>
                    <a:pt x="7545" y="18288"/>
                  </a:lnTo>
                  <a:cubicBezTo>
                    <a:pt x="7345" y="18235"/>
                    <a:pt x="7143" y="18191"/>
                    <a:pt x="6945" y="18128"/>
                  </a:cubicBezTo>
                  <a:lnTo>
                    <a:pt x="6356" y="17915"/>
                  </a:lnTo>
                  <a:cubicBezTo>
                    <a:pt x="5582" y="17600"/>
                    <a:pt x="4818" y="17202"/>
                    <a:pt x="4141" y="16666"/>
                  </a:cubicBezTo>
                  <a:lnTo>
                    <a:pt x="3881" y="16473"/>
                  </a:lnTo>
                  <a:cubicBezTo>
                    <a:pt x="3798" y="16405"/>
                    <a:pt x="3721" y="16330"/>
                    <a:pt x="3637" y="16257"/>
                  </a:cubicBezTo>
                  <a:cubicBezTo>
                    <a:pt x="3479" y="16110"/>
                    <a:pt x="3312" y="15972"/>
                    <a:pt x="3158" y="15816"/>
                  </a:cubicBezTo>
                  <a:lnTo>
                    <a:pt x="2716" y="15332"/>
                  </a:lnTo>
                  <a:lnTo>
                    <a:pt x="2607" y="15211"/>
                  </a:lnTo>
                  <a:lnTo>
                    <a:pt x="2508" y="15079"/>
                  </a:lnTo>
                  <a:lnTo>
                    <a:pt x="2308" y="14816"/>
                  </a:lnTo>
                  <a:lnTo>
                    <a:pt x="2110" y="14552"/>
                  </a:lnTo>
                  <a:cubicBezTo>
                    <a:pt x="2042" y="14464"/>
                    <a:pt x="1991" y="14365"/>
                    <a:pt x="1932" y="14273"/>
                  </a:cubicBezTo>
                  <a:cubicBezTo>
                    <a:pt x="1818" y="14084"/>
                    <a:pt x="1699" y="13897"/>
                    <a:pt x="1589" y="13704"/>
                  </a:cubicBezTo>
                  <a:cubicBezTo>
                    <a:pt x="1398" y="13306"/>
                    <a:pt x="1189" y="12912"/>
                    <a:pt x="1051" y="12488"/>
                  </a:cubicBezTo>
                  <a:cubicBezTo>
                    <a:pt x="877" y="12075"/>
                    <a:pt x="793" y="11636"/>
                    <a:pt x="675" y="11205"/>
                  </a:cubicBezTo>
                  <a:lnTo>
                    <a:pt x="571" y="10541"/>
                  </a:lnTo>
                  <a:cubicBezTo>
                    <a:pt x="558" y="10431"/>
                    <a:pt x="530" y="10321"/>
                    <a:pt x="527" y="10209"/>
                  </a:cubicBezTo>
                  <a:lnTo>
                    <a:pt x="510" y="9875"/>
                  </a:lnTo>
                  <a:lnTo>
                    <a:pt x="492" y="9539"/>
                  </a:lnTo>
                  <a:cubicBezTo>
                    <a:pt x="484" y="9427"/>
                    <a:pt x="481" y="9315"/>
                    <a:pt x="490" y="9205"/>
                  </a:cubicBezTo>
                  <a:lnTo>
                    <a:pt x="523" y="8534"/>
                  </a:lnTo>
                  <a:cubicBezTo>
                    <a:pt x="525" y="8422"/>
                    <a:pt x="538" y="8310"/>
                    <a:pt x="558" y="8200"/>
                  </a:cubicBezTo>
                  <a:lnTo>
                    <a:pt x="609" y="7869"/>
                  </a:lnTo>
                  <a:lnTo>
                    <a:pt x="659" y="7537"/>
                  </a:lnTo>
                  <a:cubicBezTo>
                    <a:pt x="675" y="7427"/>
                    <a:pt x="712" y="7321"/>
                    <a:pt x="738" y="7211"/>
                  </a:cubicBezTo>
                  <a:cubicBezTo>
                    <a:pt x="796" y="6996"/>
                    <a:pt x="846" y="6778"/>
                    <a:pt x="908" y="6565"/>
                  </a:cubicBezTo>
                  <a:lnTo>
                    <a:pt x="1136" y="5937"/>
                  </a:lnTo>
                  <a:cubicBezTo>
                    <a:pt x="1204" y="5726"/>
                    <a:pt x="1314" y="5530"/>
                    <a:pt x="1409" y="5330"/>
                  </a:cubicBezTo>
                  <a:cubicBezTo>
                    <a:pt x="1505" y="5130"/>
                    <a:pt x="1593" y="4926"/>
                    <a:pt x="1716" y="4741"/>
                  </a:cubicBezTo>
                  <a:lnTo>
                    <a:pt x="2062" y="4176"/>
                  </a:lnTo>
                  <a:lnTo>
                    <a:pt x="2457" y="3649"/>
                  </a:lnTo>
                  <a:cubicBezTo>
                    <a:pt x="2580" y="3466"/>
                    <a:pt x="2736" y="3310"/>
                    <a:pt x="2881" y="3148"/>
                  </a:cubicBezTo>
                  <a:cubicBezTo>
                    <a:pt x="3033" y="2989"/>
                    <a:pt x="3167" y="2816"/>
                    <a:pt x="3336" y="2677"/>
                  </a:cubicBezTo>
                  <a:lnTo>
                    <a:pt x="3818" y="2240"/>
                  </a:lnTo>
                  <a:cubicBezTo>
                    <a:pt x="3987" y="2104"/>
                    <a:pt x="4163" y="1981"/>
                    <a:pt x="4334" y="1851"/>
                  </a:cubicBezTo>
                  <a:cubicBezTo>
                    <a:pt x="4422" y="1787"/>
                    <a:pt x="4505" y="1719"/>
                    <a:pt x="4593" y="1660"/>
                  </a:cubicBezTo>
                  <a:lnTo>
                    <a:pt x="4868" y="1495"/>
                  </a:lnTo>
                  <a:cubicBezTo>
                    <a:pt x="5055" y="1390"/>
                    <a:pt x="5229" y="1266"/>
                    <a:pt x="5420" y="1174"/>
                  </a:cubicBezTo>
                  <a:lnTo>
                    <a:pt x="5991" y="899"/>
                  </a:lnTo>
                  <a:lnTo>
                    <a:pt x="6134" y="829"/>
                  </a:lnTo>
                  <a:lnTo>
                    <a:pt x="6281" y="774"/>
                  </a:lnTo>
                  <a:lnTo>
                    <a:pt x="6576" y="669"/>
                  </a:lnTo>
                  <a:cubicBezTo>
                    <a:pt x="6963" y="508"/>
                    <a:pt x="7369" y="423"/>
                    <a:pt x="7765" y="317"/>
                  </a:cubicBezTo>
                  <a:cubicBezTo>
                    <a:pt x="7864" y="291"/>
                    <a:pt x="7965" y="271"/>
                    <a:pt x="8066" y="260"/>
                  </a:cubicBezTo>
                  <a:lnTo>
                    <a:pt x="8367" y="214"/>
                  </a:lnTo>
                  <a:cubicBezTo>
                    <a:pt x="8569" y="187"/>
                    <a:pt x="8767" y="139"/>
                    <a:pt x="8967" y="139"/>
                  </a:cubicBezTo>
                  <a:cubicBezTo>
                    <a:pt x="9249" y="127"/>
                    <a:pt x="9527" y="105"/>
                    <a:pt x="9803" y="105"/>
                  </a:cubicBezTo>
                  <a:cubicBezTo>
                    <a:pt x="9921" y="105"/>
                    <a:pt x="10039" y="109"/>
                    <a:pt x="10156" y="119"/>
                  </a:cubicBezTo>
                  <a:cubicBezTo>
                    <a:pt x="10352" y="132"/>
                    <a:pt x="10547" y="135"/>
                    <a:pt x="10738" y="154"/>
                  </a:cubicBezTo>
                  <a:lnTo>
                    <a:pt x="11308" y="240"/>
                  </a:lnTo>
                  <a:lnTo>
                    <a:pt x="11591" y="282"/>
                  </a:lnTo>
                  <a:cubicBezTo>
                    <a:pt x="11683" y="302"/>
                    <a:pt x="11773" y="328"/>
                    <a:pt x="11866" y="350"/>
                  </a:cubicBezTo>
                  <a:lnTo>
                    <a:pt x="12406" y="488"/>
                  </a:lnTo>
                  <a:cubicBezTo>
                    <a:pt x="12587" y="532"/>
                    <a:pt x="12756" y="609"/>
                    <a:pt x="12927" y="666"/>
                  </a:cubicBezTo>
                  <a:cubicBezTo>
                    <a:pt x="13097" y="732"/>
                    <a:pt x="13272" y="781"/>
                    <a:pt x="13433" y="860"/>
                  </a:cubicBezTo>
                  <a:lnTo>
                    <a:pt x="13912" y="1088"/>
                  </a:lnTo>
                  <a:lnTo>
                    <a:pt x="14149" y="1203"/>
                  </a:lnTo>
                  <a:cubicBezTo>
                    <a:pt x="14226" y="1244"/>
                    <a:pt x="14299" y="1291"/>
                    <a:pt x="14373" y="1335"/>
                  </a:cubicBezTo>
                  <a:cubicBezTo>
                    <a:pt x="15470" y="1968"/>
                    <a:pt x="16426" y="2816"/>
                    <a:pt x="17184" y="3831"/>
                  </a:cubicBezTo>
                  <a:cubicBezTo>
                    <a:pt x="17861" y="4743"/>
                    <a:pt x="18299" y="5660"/>
                    <a:pt x="18558" y="6460"/>
                  </a:cubicBezTo>
                  <a:cubicBezTo>
                    <a:pt x="18595" y="6556"/>
                    <a:pt x="18624" y="6653"/>
                    <a:pt x="18648" y="6754"/>
                  </a:cubicBezTo>
                  <a:lnTo>
                    <a:pt x="18721" y="7038"/>
                  </a:lnTo>
                  <a:cubicBezTo>
                    <a:pt x="18765" y="7222"/>
                    <a:pt x="18826" y="7394"/>
                    <a:pt x="18846" y="7561"/>
                  </a:cubicBezTo>
                  <a:cubicBezTo>
                    <a:pt x="18894" y="7893"/>
                    <a:pt x="18947" y="8183"/>
                    <a:pt x="18976" y="8427"/>
                  </a:cubicBezTo>
                  <a:cubicBezTo>
                    <a:pt x="19002" y="8919"/>
                    <a:pt x="19020" y="9225"/>
                    <a:pt x="19024" y="9315"/>
                  </a:cubicBezTo>
                  <a:lnTo>
                    <a:pt x="19024" y="9312"/>
                  </a:lnTo>
                  <a:cubicBezTo>
                    <a:pt x="19028" y="7066"/>
                    <a:pt x="18217" y="4895"/>
                    <a:pt x="16743" y="3200"/>
                  </a:cubicBezTo>
                  <a:cubicBezTo>
                    <a:pt x="16006" y="2354"/>
                    <a:pt x="15127" y="1647"/>
                    <a:pt x="14143" y="1113"/>
                  </a:cubicBezTo>
                  <a:cubicBezTo>
                    <a:pt x="13158" y="572"/>
                    <a:pt x="12068" y="231"/>
                    <a:pt x="10956" y="84"/>
                  </a:cubicBezTo>
                  <a:cubicBezTo>
                    <a:pt x="10535" y="29"/>
                    <a:pt x="10111" y="1"/>
                    <a:pt x="9688" y="1"/>
                  </a:cubicBezTo>
                  <a:close/>
                </a:path>
              </a:pathLst>
            </a:custGeom>
            <a:solidFill>
              <a:schemeClr val="accent6"/>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22" name="Google Shape;5422;p29"/>
            <p:cNvSpPr/>
            <p:nvPr/>
          </p:nvSpPr>
          <p:spPr>
            <a:xfrm>
              <a:off x="2238750" y="1844925"/>
              <a:ext cx="407375" cy="407325"/>
            </a:xfrm>
            <a:custGeom>
              <a:avLst/>
              <a:gdLst/>
              <a:ahLst/>
              <a:cxnLst/>
              <a:rect l="l" t="t" r="r" b="b"/>
              <a:pathLst>
                <a:path w="16295" h="16293" extrusionOk="0">
                  <a:moveTo>
                    <a:pt x="16242" y="8004"/>
                  </a:moveTo>
                  <a:cubicBezTo>
                    <a:pt x="16242" y="8016"/>
                    <a:pt x="16242" y="8029"/>
                    <a:pt x="16242" y="8041"/>
                  </a:cubicBezTo>
                  <a:lnTo>
                    <a:pt x="16244" y="8044"/>
                  </a:lnTo>
                  <a:cubicBezTo>
                    <a:pt x="16243" y="8034"/>
                    <a:pt x="16243" y="8020"/>
                    <a:pt x="16242" y="8004"/>
                  </a:cubicBezTo>
                  <a:close/>
                  <a:moveTo>
                    <a:pt x="8183" y="0"/>
                  </a:moveTo>
                  <a:cubicBezTo>
                    <a:pt x="7578" y="0"/>
                    <a:pt x="6974" y="66"/>
                    <a:pt x="6380" y="198"/>
                  </a:cubicBezTo>
                  <a:cubicBezTo>
                    <a:pt x="5429" y="411"/>
                    <a:pt x="4521" y="793"/>
                    <a:pt x="3706" y="1332"/>
                  </a:cubicBezTo>
                  <a:cubicBezTo>
                    <a:pt x="2077" y="2406"/>
                    <a:pt x="855" y="4085"/>
                    <a:pt x="345" y="5971"/>
                  </a:cubicBezTo>
                  <a:cubicBezTo>
                    <a:pt x="88" y="6918"/>
                    <a:pt x="0" y="7903"/>
                    <a:pt x="86" y="8881"/>
                  </a:cubicBezTo>
                  <a:cubicBezTo>
                    <a:pt x="185" y="9859"/>
                    <a:pt x="457" y="10813"/>
                    <a:pt x="890" y="11696"/>
                  </a:cubicBezTo>
                  <a:cubicBezTo>
                    <a:pt x="1754" y="13461"/>
                    <a:pt x="3282" y="14901"/>
                    <a:pt x="5112" y="15666"/>
                  </a:cubicBezTo>
                  <a:cubicBezTo>
                    <a:pt x="6027" y="16055"/>
                    <a:pt x="7016" y="16257"/>
                    <a:pt x="8009" y="16287"/>
                  </a:cubicBezTo>
                  <a:cubicBezTo>
                    <a:pt x="8103" y="16291"/>
                    <a:pt x="8196" y="16292"/>
                    <a:pt x="8290" y="16292"/>
                  </a:cubicBezTo>
                  <a:cubicBezTo>
                    <a:pt x="9193" y="16292"/>
                    <a:pt x="10091" y="16148"/>
                    <a:pt x="10947" y="15863"/>
                  </a:cubicBezTo>
                  <a:cubicBezTo>
                    <a:pt x="12864" y="15228"/>
                    <a:pt x="14481" y="13914"/>
                    <a:pt x="15490" y="12167"/>
                  </a:cubicBezTo>
                  <a:cubicBezTo>
                    <a:pt x="15580" y="12011"/>
                    <a:pt x="15637" y="11837"/>
                    <a:pt x="15703" y="11672"/>
                  </a:cubicBezTo>
                  <a:cubicBezTo>
                    <a:pt x="15765" y="11503"/>
                    <a:pt x="15842" y="11340"/>
                    <a:pt x="15892" y="11169"/>
                  </a:cubicBezTo>
                  <a:cubicBezTo>
                    <a:pt x="15983" y="10822"/>
                    <a:pt x="16101" y="10488"/>
                    <a:pt x="16145" y="10134"/>
                  </a:cubicBezTo>
                  <a:cubicBezTo>
                    <a:pt x="16295" y="9441"/>
                    <a:pt x="16288" y="8732"/>
                    <a:pt x="16259" y="8044"/>
                  </a:cubicBezTo>
                  <a:lnTo>
                    <a:pt x="16259" y="8044"/>
                  </a:lnTo>
                  <a:cubicBezTo>
                    <a:pt x="16259" y="8044"/>
                    <a:pt x="16251" y="8235"/>
                    <a:pt x="16233" y="8593"/>
                  </a:cubicBezTo>
                  <a:cubicBezTo>
                    <a:pt x="16226" y="8683"/>
                    <a:pt x="16226" y="8782"/>
                    <a:pt x="16215" y="8892"/>
                  </a:cubicBezTo>
                  <a:cubicBezTo>
                    <a:pt x="16198" y="9002"/>
                    <a:pt x="16180" y="9121"/>
                    <a:pt x="16161" y="9250"/>
                  </a:cubicBezTo>
                  <a:cubicBezTo>
                    <a:pt x="16139" y="9378"/>
                    <a:pt x="16119" y="9516"/>
                    <a:pt x="16095" y="9663"/>
                  </a:cubicBezTo>
                  <a:cubicBezTo>
                    <a:pt x="16057" y="9808"/>
                    <a:pt x="16018" y="9960"/>
                    <a:pt x="15976" y="10123"/>
                  </a:cubicBezTo>
                  <a:cubicBezTo>
                    <a:pt x="15956" y="10204"/>
                    <a:pt x="15934" y="10288"/>
                    <a:pt x="15912" y="10373"/>
                  </a:cubicBezTo>
                  <a:cubicBezTo>
                    <a:pt x="15892" y="10459"/>
                    <a:pt x="15853" y="10540"/>
                    <a:pt x="15824" y="10628"/>
                  </a:cubicBezTo>
                  <a:cubicBezTo>
                    <a:pt x="15758" y="10802"/>
                    <a:pt x="15695" y="10984"/>
                    <a:pt x="15622" y="11173"/>
                  </a:cubicBezTo>
                  <a:lnTo>
                    <a:pt x="15347" y="11740"/>
                  </a:lnTo>
                  <a:cubicBezTo>
                    <a:pt x="15299" y="11841"/>
                    <a:pt x="15244" y="11938"/>
                    <a:pt x="15185" y="12030"/>
                  </a:cubicBezTo>
                  <a:lnTo>
                    <a:pt x="15004" y="12325"/>
                  </a:lnTo>
                  <a:cubicBezTo>
                    <a:pt x="14437" y="13208"/>
                    <a:pt x="13703" y="13975"/>
                    <a:pt x="12842" y="14580"/>
                  </a:cubicBezTo>
                  <a:cubicBezTo>
                    <a:pt x="11908" y="15252"/>
                    <a:pt x="10719" y="15742"/>
                    <a:pt x="9409" y="15936"/>
                  </a:cubicBezTo>
                  <a:cubicBezTo>
                    <a:pt x="9084" y="16002"/>
                    <a:pt x="8745" y="16000"/>
                    <a:pt x="8407" y="16022"/>
                  </a:cubicBezTo>
                  <a:cubicBezTo>
                    <a:pt x="8362" y="16026"/>
                    <a:pt x="8317" y="16028"/>
                    <a:pt x="8273" y="16028"/>
                  </a:cubicBezTo>
                  <a:cubicBezTo>
                    <a:pt x="8146" y="16028"/>
                    <a:pt x="8019" y="16014"/>
                    <a:pt x="7893" y="16011"/>
                  </a:cubicBezTo>
                  <a:cubicBezTo>
                    <a:pt x="7721" y="16000"/>
                    <a:pt x="7547" y="16000"/>
                    <a:pt x="7374" y="15980"/>
                  </a:cubicBezTo>
                  <a:lnTo>
                    <a:pt x="6855" y="15901"/>
                  </a:lnTo>
                  <a:cubicBezTo>
                    <a:pt x="6769" y="15885"/>
                    <a:pt x="6679" y="15879"/>
                    <a:pt x="6596" y="15857"/>
                  </a:cubicBezTo>
                  <a:lnTo>
                    <a:pt x="6336" y="15791"/>
                  </a:lnTo>
                  <a:cubicBezTo>
                    <a:pt x="6165" y="15745"/>
                    <a:pt x="5989" y="15707"/>
                    <a:pt x="5818" y="15652"/>
                  </a:cubicBezTo>
                  <a:lnTo>
                    <a:pt x="5310" y="15468"/>
                  </a:lnTo>
                  <a:cubicBezTo>
                    <a:pt x="4644" y="15195"/>
                    <a:pt x="3983" y="14855"/>
                    <a:pt x="3398" y="14391"/>
                  </a:cubicBezTo>
                  <a:lnTo>
                    <a:pt x="3174" y="14224"/>
                  </a:lnTo>
                  <a:cubicBezTo>
                    <a:pt x="3101" y="14164"/>
                    <a:pt x="3035" y="14099"/>
                    <a:pt x="2965" y="14037"/>
                  </a:cubicBezTo>
                  <a:cubicBezTo>
                    <a:pt x="2827" y="13910"/>
                    <a:pt x="2682" y="13789"/>
                    <a:pt x="2550" y="13655"/>
                  </a:cubicBezTo>
                  <a:lnTo>
                    <a:pt x="2167" y="13237"/>
                  </a:lnTo>
                  <a:lnTo>
                    <a:pt x="2073" y="13134"/>
                  </a:lnTo>
                  <a:lnTo>
                    <a:pt x="1987" y="13019"/>
                  </a:lnTo>
                  <a:lnTo>
                    <a:pt x="1816" y="12791"/>
                  </a:lnTo>
                  <a:lnTo>
                    <a:pt x="1644" y="12564"/>
                  </a:lnTo>
                  <a:cubicBezTo>
                    <a:pt x="1585" y="12488"/>
                    <a:pt x="1543" y="12402"/>
                    <a:pt x="1490" y="12323"/>
                  </a:cubicBezTo>
                  <a:cubicBezTo>
                    <a:pt x="1394" y="12160"/>
                    <a:pt x="1288" y="11997"/>
                    <a:pt x="1194" y="11833"/>
                  </a:cubicBezTo>
                  <a:cubicBezTo>
                    <a:pt x="1031" y="11488"/>
                    <a:pt x="846" y="11149"/>
                    <a:pt x="730" y="10782"/>
                  </a:cubicBezTo>
                  <a:cubicBezTo>
                    <a:pt x="581" y="10426"/>
                    <a:pt x="508" y="10046"/>
                    <a:pt x="405" y="9677"/>
                  </a:cubicBezTo>
                  <a:lnTo>
                    <a:pt x="317" y="9103"/>
                  </a:lnTo>
                  <a:cubicBezTo>
                    <a:pt x="306" y="9008"/>
                    <a:pt x="282" y="8914"/>
                    <a:pt x="279" y="8817"/>
                  </a:cubicBezTo>
                  <a:lnTo>
                    <a:pt x="264" y="8527"/>
                  </a:lnTo>
                  <a:lnTo>
                    <a:pt x="249" y="8237"/>
                  </a:lnTo>
                  <a:cubicBezTo>
                    <a:pt x="240" y="8140"/>
                    <a:pt x="240" y="8044"/>
                    <a:pt x="246" y="7949"/>
                  </a:cubicBezTo>
                  <a:lnTo>
                    <a:pt x="275" y="7369"/>
                  </a:lnTo>
                  <a:cubicBezTo>
                    <a:pt x="277" y="7272"/>
                    <a:pt x="288" y="7176"/>
                    <a:pt x="306" y="7081"/>
                  </a:cubicBezTo>
                  <a:lnTo>
                    <a:pt x="350" y="6795"/>
                  </a:lnTo>
                  <a:lnTo>
                    <a:pt x="394" y="6510"/>
                  </a:lnTo>
                  <a:cubicBezTo>
                    <a:pt x="405" y="6413"/>
                    <a:pt x="438" y="6323"/>
                    <a:pt x="460" y="6228"/>
                  </a:cubicBezTo>
                  <a:cubicBezTo>
                    <a:pt x="510" y="6041"/>
                    <a:pt x="554" y="5855"/>
                    <a:pt x="607" y="5670"/>
                  </a:cubicBezTo>
                  <a:lnTo>
                    <a:pt x="805" y="5132"/>
                  </a:lnTo>
                  <a:cubicBezTo>
                    <a:pt x="862" y="4949"/>
                    <a:pt x="959" y="4782"/>
                    <a:pt x="1040" y="4609"/>
                  </a:cubicBezTo>
                  <a:cubicBezTo>
                    <a:pt x="1123" y="4437"/>
                    <a:pt x="1198" y="4259"/>
                    <a:pt x="1306" y="4101"/>
                  </a:cubicBezTo>
                  <a:lnTo>
                    <a:pt x="1602" y="3611"/>
                  </a:lnTo>
                  <a:lnTo>
                    <a:pt x="1943" y="3156"/>
                  </a:lnTo>
                  <a:cubicBezTo>
                    <a:pt x="2051" y="3000"/>
                    <a:pt x="2183" y="2861"/>
                    <a:pt x="2312" y="2725"/>
                  </a:cubicBezTo>
                  <a:cubicBezTo>
                    <a:pt x="2442" y="2589"/>
                    <a:pt x="2556" y="2437"/>
                    <a:pt x="2704" y="2318"/>
                  </a:cubicBezTo>
                  <a:lnTo>
                    <a:pt x="3119" y="1940"/>
                  </a:lnTo>
                  <a:cubicBezTo>
                    <a:pt x="3264" y="1824"/>
                    <a:pt x="3418" y="1716"/>
                    <a:pt x="3565" y="1604"/>
                  </a:cubicBezTo>
                  <a:cubicBezTo>
                    <a:pt x="3640" y="1549"/>
                    <a:pt x="3712" y="1490"/>
                    <a:pt x="3789" y="1439"/>
                  </a:cubicBezTo>
                  <a:lnTo>
                    <a:pt x="4027" y="1297"/>
                  </a:lnTo>
                  <a:cubicBezTo>
                    <a:pt x="4187" y="1204"/>
                    <a:pt x="4337" y="1097"/>
                    <a:pt x="4501" y="1017"/>
                  </a:cubicBezTo>
                  <a:lnTo>
                    <a:pt x="4996" y="780"/>
                  </a:lnTo>
                  <a:lnTo>
                    <a:pt x="5119" y="721"/>
                  </a:lnTo>
                  <a:lnTo>
                    <a:pt x="5246" y="675"/>
                  </a:lnTo>
                  <a:lnTo>
                    <a:pt x="5501" y="582"/>
                  </a:lnTo>
                  <a:cubicBezTo>
                    <a:pt x="5833" y="444"/>
                    <a:pt x="6185" y="371"/>
                    <a:pt x="6528" y="281"/>
                  </a:cubicBezTo>
                  <a:cubicBezTo>
                    <a:pt x="6611" y="257"/>
                    <a:pt x="6699" y="242"/>
                    <a:pt x="6787" y="231"/>
                  </a:cubicBezTo>
                  <a:lnTo>
                    <a:pt x="7046" y="191"/>
                  </a:lnTo>
                  <a:cubicBezTo>
                    <a:pt x="7220" y="169"/>
                    <a:pt x="7389" y="127"/>
                    <a:pt x="7565" y="127"/>
                  </a:cubicBezTo>
                  <a:cubicBezTo>
                    <a:pt x="7807" y="117"/>
                    <a:pt x="8047" y="96"/>
                    <a:pt x="8286" y="96"/>
                  </a:cubicBezTo>
                  <a:cubicBezTo>
                    <a:pt x="8388" y="96"/>
                    <a:pt x="8490" y="100"/>
                    <a:pt x="8591" y="110"/>
                  </a:cubicBezTo>
                  <a:cubicBezTo>
                    <a:pt x="8758" y="119"/>
                    <a:pt x="8930" y="121"/>
                    <a:pt x="9095" y="138"/>
                  </a:cubicBezTo>
                  <a:lnTo>
                    <a:pt x="9585" y="213"/>
                  </a:lnTo>
                  <a:lnTo>
                    <a:pt x="9829" y="248"/>
                  </a:lnTo>
                  <a:cubicBezTo>
                    <a:pt x="9908" y="266"/>
                    <a:pt x="9987" y="288"/>
                    <a:pt x="10066" y="308"/>
                  </a:cubicBezTo>
                  <a:lnTo>
                    <a:pt x="10532" y="426"/>
                  </a:lnTo>
                  <a:cubicBezTo>
                    <a:pt x="10688" y="466"/>
                    <a:pt x="10833" y="532"/>
                    <a:pt x="10980" y="582"/>
                  </a:cubicBezTo>
                  <a:cubicBezTo>
                    <a:pt x="11128" y="637"/>
                    <a:pt x="11279" y="679"/>
                    <a:pt x="11418" y="747"/>
                  </a:cubicBezTo>
                  <a:lnTo>
                    <a:pt x="11831" y="945"/>
                  </a:lnTo>
                  <a:lnTo>
                    <a:pt x="12035" y="1042"/>
                  </a:lnTo>
                  <a:cubicBezTo>
                    <a:pt x="12101" y="1079"/>
                    <a:pt x="12165" y="1118"/>
                    <a:pt x="12229" y="1158"/>
                  </a:cubicBezTo>
                  <a:cubicBezTo>
                    <a:pt x="13934" y="2140"/>
                    <a:pt x="15220" y="3714"/>
                    <a:pt x="15842" y="5580"/>
                  </a:cubicBezTo>
                  <a:cubicBezTo>
                    <a:pt x="15875" y="5663"/>
                    <a:pt x="15899" y="5747"/>
                    <a:pt x="15919" y="5835"/>
                  </a:cubicBezTo>
                  <a:cubicBezTo>
                    <a:pt x="15941" y="5918"/>
                    <a:pt x="15963" y="6000"/>
                    <a:pt x="15983" y="6079"/>
                  </a:cubicBezTo>
                  <a:cubicBezTo>
                    <a:pt x="16020" y="6239"/>
                    <a:pt x="16073" y="6384"/>
                    <a:pt x="16090" y="6529"/>
                  </a:cubicBezTo>
                  <a:cubicBezTo>
                    <a:pt x="16132" y="6817"/>
                    <a:pt x="16178" y="7068"/>
                    <a:pt x="16202" y="7279"/>
                  </a:cubicBezTo>
                  <a:cubicBezTo>
                    <a:pt x="16223" y="7647"/>
                    <a:pt x="16236" y="7894"/>
                    <a:pt x="16242" y="8004"/>
                  </a:cubicBezTo>
                  <a:lnTo>
                    <a:pt x="16242" y="8004"/>
                  </a:lnTo>
                  <a:cubicBezTo>
                    <a:pt x="16237" y="6079"/>
                    <a:pt x="15539" y="4219"/>
                    <a:pt x="14275" y="2765"/>
                  </a:cubicBezTo>
                  <a:cubicBezTo>
                    <a:pt x="13640" y="2035"/>
                    <a:pt x="12879" y="1424"/>
                    <a:pt x="12029" y="960"/>
                  </a:cubicBezTo>
                  <a:cubicBezTo>
                    <a:pt x="11180" y="494"/>
                    <a:pt x="10240" y="200"/>
                    <a:pt x="9279" y="72"/>
                  </a:cubicBezTo>
                  <a:cubicBezTo>
                    <a:pt x="8915" y="24"/>
                    <a:pt x="8549" y="0"/>
                    <a:pt x="8183" y="0"/>
                  </a:cubicBezTo>
                  <a:close/>
                </a:path>
              </a:pathLst>
            </a:custGeom>
            <a:solidFill>
              <a:schemeClr val="accent6"/>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23" name="Google Shape;5423;p29"/>
            <p:cNvSpPr/>
            <p:nvPr/>
          </p:nvSpPr>
          <p:spPr>
            <a:xfrm>
              <a:off x="2262975" y="1873025"/>
              <a:ext cx="355250" cy="351300"/>
            </a:xfrm>
            <a:custGeom>
              <a:avLst/>
              <a:gdLst/>
              <a:ahLst/>
              <a:cxnLst/>
              <a:rect l="l" t="t" r="r" b="b"/>
              <a:pathLst>
                <a:path w="14210" h="14052" extrusionOk="0">
                  <a:moveTo>
                    <a:pt x="7217" y="0"/>
                  </a:moveTo>
                  <a:cubicBezTo>
                    <a:pt x="6697" y="0"/>
                    <a:pt x="6177" y="57"/>
                    <a:pt x="5666" y="170"/>
                  </a:cubicBezTo>
                  <a:cubicBezTo>
                    <a:pt x="4844" y="353"/>
                    <a:pt x="4062" y="682"/>
                    <a:pt x="3359" y="1146"/>
                  </a:cubicBezTo>
                  <a:cubicBezTo>
                    <a:pt x="1954" y="2071"/>
                    <a:pt x="902" y="3520"/>
                    <a:pt x="462" y="5146"/>
                  </a:cubicBezTo>
                  <a:cubicBezTo>
                    <a:pt x="1" y="6792"/>
                    <a:pt x="168" y="8553"/>
                    <a:pt x="930" y="10082"/>
                  </a:cubicBezTo>
                  <a:cubicBezTo>
                    <a:pt x="1675" y="11605"/>
                    <a:pt x="2992" y="12849"/>
                    <a:pt x="4570" y="13509"/>
                  </a:cubicBezTo>
                  <a:cubicBezTo>
                    <a:pt x="5363" y="13840"/>
                    <a:pt x="6209" y="14023"/>
                    <a:pt x="7069" y="14047"/>
                  </a:cubicBezTo>
                  <a:cubicBezTo>
                    <a:pt x="7150" y="14050"/>
                    <a:pt x="7231" y="14051"/>
                    <a:pt x="7312" y="14051"/>
                  </a:cubicBezTo>
                  <a:cubicBezTo>
                    <a:pt x="8090" y="14051"/>
                    <a:pt x="8864" y="13927"/>
                    <a:pt x="9605" y="13680"/>
                  </a:cubicBezTo>
                  <a:cubicBezTo>
                    <a:pt x="11258" y="13135"/>
                    <a:pt x="12653" y="11999"/>
                    <a:pt x="13526" y="10491"/>
                  </a:cubicBezTo>
                  <a:cubicBezTo>
                    <a:pt x="13600" y="10355"/>
                    <a:pt x="13655" y="10208"/>
                    <a:pt x="13708" y="10062"/>
                  </a:cubicBezTo>
                  <a:cubicBezTo>
                    <a:pt x="13761" y="9917"/>
                    <a:pt x="13827" y="9777"/>
                    <a:pt x="13868" y="9627"/>
                  </a:cubicBezTo>
                  <a:cubicBezTo>
                    <a:pt x="13945" y="9328"/>
                    <a:pt x="14046" y="9041"/>
                    <a:pt x="14084" y="8735"/>
                  </a:cubicBezTo>
                  <a:cubicBezTo>
                    <a:pt x="14209" y="8139"/>
                    <a:pt x="14200" y="7526"/>
                    <a:pt x="14176" y="6933"/>
                  </a:cubicBezTo>
                  <a:lnTo>
                    <a:pt x="14176" y="6933"/>
                  </a:lnTo>
                  <a:cubicBezTo>
                    <a:pt x="14176" y="6933"/>
                    <a:pt x="14167" y="7098"/>
                    <a:pt x="14150" y="7405"/>
                  </a:cubicBezTo>
                  <a:cubicBezTo>
                    <a:pt x="14145" y="7482"/>
                    <a:pt x="14145" y="7570"/>
                    <a:pt x="14137" y="7665"/>
                  </a:cubicBezTo>
                  <a:cubicBezTo>
                    <a:pt x="14121" y="7757"/>
                    <a:pt x="14106" y="7860"/>
                    <a:pt x="14088" y="7970"/>
                  </a:cubicBezTo>
                  <a:cubicBezTo>
                    <a:pt x="14071" y="8082"/>
                    <a:pt x="14053" y="8201"/>
                    <a:pt x="14033" y="8328"/>
                  </a:cubicBezTo>
                  <a:cubicBezTo>
                    <a:pt x="14000" y="8452"/>
                    <a:pt x="13967" y="8583"/>
                    <a:pt x="13930" y="8724"/>
                  </a:cubicBezTo>
                  <a:cubicBezTo>
                    <a:pt x="13912" y="8794"/>
                    <a:pt x="13893" y="8865"/>
                    <a:pt x="13875" y="8939"/>
                  </a:cubicBezTo>
                  <a:cubicBezTo>
                    <a:pt x="13857" y="9012"/>
                    <a:pt x="13825" y="9084"/>
                    <a:pt x="13798" y="9159"/>
                  </a:cubicBezTo>
                  <a:cubicBezTo>
                    <a:pt x="13741" y="9309"/>
                    <a:pt x="13688" y="9465"/>
                    <a:pt x="13625" y="9627"/>
                  </a:cubicBezTo>
                  <a:lnTo>
                    <a:pt x="13387" y="10117"/>
                  </a:lnTo>
                  <a:cubicBezTo>
                    <a:pt x="13348" y="10203"/>
                    <a:pt x="13299" y="10287"/>
                    <a:pt x="13246" y="10366"/>
                  </a:cubicBezTo>
                  <a:cubicBezTo>
                    <a:pt x="13196" y="10449"/>
                    <a:pt x="13145" y="10533"/>
                    <a:pt x="13093" y="10621"/>
                  </a:cubicBezTo>
                  <a:cubicBezTo>
                    <a:pt x="12603" y="11381"/>
                    <a:pt x="11972" y="12040"/>
                    <a:pt x="11231" y="12564"/>
                  </a:cubicBezTo>
                  <a:cubicBezTo>
                    <a:pt x="10422" y="13144"/>
                    <a:pt x="9400" y="13566"/>
                    <a:pt x="8271" y="13731"/>
                  </a:cubicBezTo>
                  <a:cubicBezTo>
                    <a:pt x="7992" y="13788"/>
                    <a:pt x="7699" y="13785"/>
                    <a:pt x="7407" y="13803"/>
                  </a:cubicBezTo>
                  <a:cubicBezTo>
                    <a:pt x="7368" y="13807"/>
                    <a:pt x="7328" y="13809"/>
                    <a:pt x="7288" y="13809"/>
                  </a:cubicBezTo>
                  <a:cubicBezTo>
                    <a:pt x="7181" y="13809"/>
                    <a:pt x="7072" y="13797"/>
                    <a:pt x="6965" y="13794"/>
                  </a:cubicBezTo>
                  <a:cubicBezTo>
                    <a:pt x="6818" y="13783"/>
                    <a:pt x="6666" y="13785"/>
                    <a:pt x="6519" y="13768"/>
                  </a:cubicBezTo>
                  <a:lnTo>
                    <a:pt x="6071" y="13700"/>
                  </a:lnTo>
                  <a:cubicBezTo>
                    <a:pt x="5996" y="13687"/>
                    <a:pt x="5921" y="13680"/>
                    <a:pt x="5847" y="13662"/>
                  </a:cubicBezTo>
                  <a:lnTo>
                    <a:pt x="5625" y="13605"/>
                  </a:lnTo>
                  <a:cubicBezTo>
                    <a:pt x="5477" y="13564"/>
                    <a:pt x="5326" y="13533"/>
                    <a:pt x="5181" y="13487"/>
                  </a:cubicBezTo>
                  <a:lnTo>
                    <a:pt x="4743" y="13326"/>
                  </a:lnTo>
                  <a:cubicBezTo>
                    <a:pt x="4165" y="13091"/>
                    <a:pt x="3598" y="12799"/>
                    <a:pt x="3095" y="12399"/>
                  </a:cubicBezTo>
                  <a:lnTo>
                    <a:pt x="2902" y="12256"/>
                  </a:lnTo>
                  <a:cubicBezTo>
                    <a:pt x="2840" y="12203"/>
                    <a:pt x="2781" y="12148"/>
                    <a:pt x="2721" y="12093"/>
                  </a:cubicBezTo>
                  <a:cubicBezTo>
                    <a:pt x="2603" y="11983"/>
                    <a:pt x="2477" y="11880"/>
                    <a:pt x="2363" y="11764"/>
                  </a:cubicBezTo>
                  <a:lnTo>
                    <a:pt x="2033" y="11403"/>
                  </a:lnTo>
                  <a:lnTo>
                    <a:pt x="1952" y="11315"/>
                  </a:lnTo>
                  <a:lnTo>
                    <a:pt x="1877" y="11216"/>
                  </a:lnTo>
                  <a:lnTo>
                    <a:pt x="1732" y="11021"/>
                  </a:lnTo>
                  <a:lnTo>
                    <a:pt x="1583" y="10823"/>
                  </a:lnTo>
                  <a:cubicBezTo>
                    <a:pt x="1532" y="10759"/>
                    <a:pt x="1495" y="10684"/>
                    <a:pt x="1451" y="10616"/>
                  </a:cubicBezTo>
                  <a:cubicBezTo>
                    <a:pt x="1368" y="10476"/>
                    <a:pt x="1277" y="10337"/>
                    <a:pt x="1196" y="10194"/>
                  </a:cubicBezTo>
                  <a:cubicBezTo>
                    <a:pt x="1055" y="9895"/>
                    <a:pt x="897" y="9605"/>
                    <a:pt x="796" y="9289"/>
                  </a:cubicBezTo>
                  <a:cubicBezTo>
                    <a:pt x="666" y="8983"/>
                    <a:pt x="605" y="8656"/>
                    <a:pt x="515" y="8337"/>
                  </a:cubicBezTo>
                  <a:lnTo>
                    <a:pt x="440" y="7845"/>
                  </a:lnTo>
                  <a:cubicBezTo>
                    <a:pt x="429" y="7761"/>
                    <a:pt x="407" y="7680"/>
                    <a:pt x="407" y="7597"/>
                  </a:cubicBezTo>
                  <a:lnTo>
                    <a:pt x="394" y="7348"/>
                  </a:lnTo>
                  <a:lnTo>
                    <a:pt x="381" y="7098"/>
                  </a:lnTo>
                  <a:cubicBezTo>
                    <a:pt x="374" y="7014"/>
                    <a:pt x="372" y="6931"/>
                    <a:pt x="379" y="6849"/>
                  </a:cubicBezTo>
                  <a:lnTo>
                    <a:pt x="405" y="6353"/>
                  </a:lnTo>
                  <a:cubicBezTo>
                    <a:pt x="407" y="6269"/>
                    <a:pt x="416" y="6188"/>
                    <a:pt x="431" y="6106"/>
                  </a:cubicBezTo>
                  <a:lnTo>
                    <a:pt x="469" y="5858"/>
                  </a:lnTo>
                  <a:lnTo>
                    <a:pt x="506" y="5612"/>
                  </a:lnTo>
                  <a:cubicBezTo>
                    <a:pt x="517" y="5528"/>
                    <a:pt x="546" y="5449"/>
                    <a:pt x="565" y="5370"/>
                  </a:cubicBezTo>
                  <a:cubicBezTo>
                    <a:pt x="607" y="5210"/>
                    <a:pt x="644" y="5047"/>
                    <a:pt x="691" y="4889"/>
                  </a:cubicBezTo>
                  <a:lnTo>
                    <a:pt x="862" y="4421"/>
                  </a:lnTo>
                  <a:cubicBezTo>
                    <a:pt x="910" y="4263"/>
                    <a:pt x="994" y="4120"/>
                    <a:pt x="1062" y="3970"/>
                  </a:cubicBezTo>
                  <a:cubicBezTo>
                    <a:pt x="1137" y="3823"/>
                    <a:pt x="1198" y="3669"/>
                    <a:pt x="1291" y="3533"/>
                  </a:cubicBezTo>
                  <a:cubicBezTo>
                    <a:pt x="1376" y="3392"/>
                    <a:pt x="1462" y="3252"/>
                    <a:pt x="1548" y="3111"/>
                  </a:cubicBezTo>
                  <a:lnTo>
                    <a:pt x="1842" y="2720"/>
                  </a:lnTo>
                  <a:cubicBezTo>
                    <a:pt x="1935" y="2583"/>
                    <a:pt x="2047" y="2465"/>
                    <a:pt x="2159" y="2348"/>
                  </a:cubicBezTo>
                  <a:cubicBezTo>
                    <a:pt x="2271" y="2230"/>
                    <a:pt x="2370" y="2100"/>
                    <a:pt x="2497" y="1997"/>
                  </a:cubicBezTo>
                  <a:lnTo>
                    <a:pt x="2853" y="1671"/>
                  </a:lnTo>
                  <a:cubicBezTo>
                    <a:pt x="2979" y="1570"/>
                    <a:pt x="3110" y="1480"/>
                    <a:pt x="3238" y="1383"/>
                  </a:cubicBezTo>
                  <a:cubicBezTo>
                    <a:pt x="3302" y="1335"/>
                    <a:pt x="3363" y="1285"/>
                    <a:pt x="3431" y="1241"/>
                  </a:cubicBezTo>
                  <a:lnTo>
                    <a:pt x="3636" y="1118"/>
                  </a:lnTo>
                  <a:cubicBezTo>
                    <a:pt x="3772" y="1038"/>
                    <a:pt x="3902" y="946"/>
                    <a:pt x="4044" y="878"/>
                  </a:cubicBezTo>
                  <a:lnTo>
                    <a:pt x="4469" y="674"/>
                  </a:lnTo>
                  <a:lnTo>
                    <a:pt x="4574" y="623"/>
                  </a:lnTo>
                  <a:lnTo>
                    <a:pt x="4684" y="583"/>
                  </a:lnTo>
                  <a:lnTo>
                    <a:pt x="4904" y="504"/>
                  </a:lnTo>
                  <a:cubicBezTo>
                    <a:pt x="5192" y="383"/>
                    <a:pt x="5493" y="322"/>
                    <a:pt x="5787" y="243"/>
                  </a:cubicBezTo>
                  <a:cubicBezTo>
                    <a:pt x="5860" y="223"/>
                    <a:pt x="5935" y="208"/>
                    <a:pt x="6011" y="201"/>
                  </a:cubicBezTo>
                  <a:lnTo>
                    <a:pt x="6236" y="166"/>
                  </a:lnTo>
                  <a:cubicBezTo>
                    <a:pt x="6385" y="146"/>
                    <a:pt x="6530" y="111"/>
                    <a:pt x="6682" y="111"/>
                  </a:cubicBezTo>
                  <a:cubicBezTo>
                    <a:pt x="6891" y="102"/>
                    <a:pt x="7098" y="85"/>
                    <a:pt x="7305" y="85"/>
                  </a:cubicBezTo>
                  <a:cubicBezTo>
                    <a:pt x="7392" y="85"/>
                    <a:pt x="7479" y="88"/>
                    <a:pt x="7565" y="96"/>
                  </a:cubicBezTo>
                  <a:cubicBezTo>
                    <a:pt x="7710" y="104"/>
                    <a:pt x="7855" y="107"/>
                    <a:pt x="7998" y="120"/>
                  </a:cubicBezTo>
                  <a:lnTo>
                    <a:pt x="8422" y="186"/>
                  </a:lnTo>
                  <a:lnTo>
                    <a:pt x="8631" y="216"/>
                  </a:lnTo>
                  <a:cubicBezTo>
                    <a:pt x="8701" y="230"/>
                    <a:pt x="8767" y="249"/>
                    <a:pt x="8836" y="267"/>
                  </a:cubicBezTo>
                  <a:lnTo>
                    <a:pt x="9238" y="368"/>
                  </a:lnTo>
                  <a:cubicBezTo>
                    <a:pt x="9372" y="401"/>
                    <a:pt x="9497" y="460"/>
                    <a:pt x="9625" y="502"/>
                  </a:cubicBezTo>
                  <a:cubicBezTo>
                    <a:pt x="9750" y="551"/>
                    <a:pt x="9880" y="588"/>
                    <a:pt x="10000" y="645"/>
                  </a:cubicBezTo>
                  <a:lnTo>
                    <a:pt x="10356" y="816"/>
                  </a:lnTo>
                  <a:lnTo>
                    <a:pt x="10534" y="898"/>
                  </a:lnTo>
                  <a:cubicBezTo>
                    <a:pt x="10589" y="931"/>
                    <a:pt x="10644" y="966"/>
                    <a:pt x="10699" y="999"/>
                  </a:cubicBezTo>
                  <a:cubicBezTo>
                    <a:pt x="12167" y="1845"/>
                    <a:pt x="13275" y="3201"/>
                    <a:pt x="13811" y="4808"/>
                  </a:cubicBezTo>
                  <a:cubicBezTo>
                    <a:pt x="13840" y="4880"/>
                    <a:pt x="13862" y="4953"/>
                    <a:pt x="13877" y="5027"/>
                  </a:cubicBezTo>
                  <a:cubicBezTo>
                    <a:pt x="13897" y="5102"/>
                    <a:pt x="13915" y="5170"/>
                    <a:pt x="13932" y="5238"/>
                  </a:cubicBezTo>
                  <a:cubicBezTo>
                    <a:pt x="13965" y="5377"/>
                    <a:pt x="14011" y="5502"/>
                    <a:pt x="14027" y="5627"/>
                  </a:cubicBezTo>
                  <a:cubicBezTo>
                    <a:pt x="14062" y="5876"/>
                    <a:pt x="14101" y="6089"/>
                    <a:pt x="14121" y="6271"/>
                  </a:cubicBezTo>
                  <a:cubicBezTo>
                    <a:pt x="14143" y="6638"/>
                    <a:pt x="14154" y="6865"/>
                    <a:pt x="14159" y="6931"/>
                  </a:cubicBezTo>
                  <a:cubicBezTo>
                    <a:pt x="14163" y="5260"/>
                    <a:pt x="13563" y="3645"/>
                    <a:pt x="12466" y="2383"/>
                  </a:cubicBezTo>
                  <a:cubicBezTo>
                    <a:pt x="11921" y="1755"/>
                    <a:pt x="11266" y="1227"/>
                    <a:pt x="10532" y="827"/>
                  </a:cubicBezTo>
                  <a:cubicBezTo>
                    <a:pt x="9803" y="425"/>
                    <a:pt x="8992" y="173"/>
                    <a:pt x="8163" y="63"/>
                  </a:cubicBezTo>
                  <a:cubicBezTo>
                    <a:pt x="7849" y="21"/>
                    <a:pt x="7533" y="0"/>
                    <a:pt x="7217" y="0"/>
                  </a:cubicBezTo>
                  <a:close/>
                </a:path>
              </a:pathLst>
            </a:custGeom>
            <a:solidFill>
              <a:schemeClr val="accent6"/>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24" name="Google Shape;5424;p29"/>
            <p:cNvSpPr/>
            <p:nvPr/>
          </p:nvSpPr>
          <p:spPr>
            <a:xfrm>
              <a:off x="2086875" y="1691275"/>
              <a:ext cx="717325" cy="713875"/>
            </a:xfrm>
            <a:custGeom>
              <a:avLst/>
              <a:gdLst/>
              <a:ahLst/>
              <a:cxnLst/>
              <a:rect l="l" t="t" r="r" b="b"/>
              <a:pathLst>
                <a:path w="28693" h="28555" extrusionOk="0">
                  <a:moveTo>
                    <a:pt x="14346" y="451"/>
                  </a:moveTo>
                  <a:cubicBezTo>
                    <a:pt x="21996" y="451"/>
                    <a:pt x="28222" y="6644"/>
                    <a:pt x="28231" y="14260"/>
                  </a:cubicBezTo>
                  <a:cubicBezTo>
                    <a:pt x="28242" y="21884"/>
                    <a:pt x="22020" y="28095"/>
                    <a:pt x="14363" y="28104"/>
                  </a:cubicBezTo>
                  <a:cubicBezTo>
                    <a:pt x="14358" y="28104"/>
                    <a:pt x="14352" y="28104"/>
                    <a:pt x="14347" y="28104"/>
                  </a:cubicBezTo>
                  <a:cubicBezTo>
                    <a:pt x="6699" y="28104"/>
                    <a:pt x="471" y="21912"/>
                    <a:pt x="462" y="14293"/>
                  </a:cubicBezTo>
                  <a:cubicBezTo>
                    <a:pt x="453" y="6669"/>
                    <a:pt x="6675" y="460"/>
                    <a:pt x="14330" y="451"/>
                  </a:cubicBezTo>
                  <a:cubicBezTo>
                    <a:pt x="14336" y="451"/>
                    <a:pt x="14341" y="451"/>
                    <a:pt x="14346" y="451"/>
                  </a:cubicBezTo>
                  <a:close/>
                  <a:moveTo>
                    <a:pt x="14346" y="1"/>
                  </a:moveTo>
                  <a:cubicBezTo>
                    <a:pt x="14341" y="1"/>
                    <a:pt x="14336" y="1"/>
                    <a:pt x="14330" y="1"/>
                  </a:cubicBezTo>
                  <a:cubicBezTo>
                    <a:pt x="6414" y="10"/>
                    <a:pt x="1" y="6410"/>
                    <a:pt x="12" y="14293"/>
                  </a:cubicBezTo>
                  <a:cubicBezTo>
                    <a:pt x="20" y="22173"/>
                    <a:pt x="6436" y="28554"/>
                    <a:pt x="14347" y="28554"/>
                  </a:cubicBezTo>
                  <a:cubicBezTo>
                    <a:pt x="14352" y="28554"/>
                    <a:pt x="14358" y="28554"/>
                    <a:pt x="14363" y="28554"/>
                  </a:cubicBezTo>
                  <a:cubicBezTo>
                    <a:pt x="22282" y="28545"/>
                    <a:pt x="28693" y="22146"/>
                    <a:pt x="28684" y="14260"/>
                  </a:cubicBezTo>
                  <a:cubicBezTo>
                    <a:pt x="28675" y="6382"/>
                    <a:pt x="22258" y="1"/>
                    <a:pt x="14346" y="1"/>
                  </a:cubicBezTo>
                  <a:close/>
                </a:path>
              </a:pathLst>
            </a:custGeom>
            <a:solidFill>
              <a:schemeClr val="accent5"/>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sp>
        <p:nvSpPr>
          <p:cNvPr id="5425" name="Google Shape;5425;p29"/>
          <p:cNvSpPr txBox="1">
            <a:spLocks noGrp="1"/>
          </p:cNvSpPr>
          <p:nvPr>
            <p:ph type="title"/>
          </p:nvPr>
        </p:nvSpPr>
        <p:spPr>
          <a:xfrm>
            <a:off x="2027750" y="1488550"/>
            <a:ext cx="7606200" cy="5553600"/>
          </a:xfrm>
          <a:prstGeom prst="rect">
            <a:avLst/>
          </a:prstGeom>
        </p:spPr>
        <p:txBody>
          <a:bodyPr spcFirstLastPara="1" wrap="square" lIns="182850" tIns="182850" rIns="182850" bIns="182850" anchor="b" anchorCtr="0">
            <a:noAutofit/>
          </a:bodyPr>
          <a:lstStyle/>
          <a:p>
            <a:r>
              <a:rPr lang="en" sz="7200" dirty="0">
                <a:solidFill>
                  <a:schemeClr val="dk1"/>
                </a:solidFill>
              </a:rPr>
              <a:t>SONOPLASTIA E IMAGENS SONORAS</a:t>
            </a:r>
            <a:endParaRPr sz="7200" dirty="0">
              <a:solidFill>
                <a:schemeClr val="dk1"/>
              </a:solidFill>
            </a:endParaRPr>
          </a:p>
        </p:txBody>
      </p:sp>
      <p:sp>
        <p:nvSpPr>
          <p:cNvPr id="5426" name="Google Shape;5426;p29"/>
          <p:cNvSpPr txBox="1">
            <a:spLocks noGrp="1"/>
          </p:cNvSpPr>
          <p:nvPr>
            <p:ph type="subTitle" idx="1"/>
          </p:nvPr>
        </p:nvSpPr>
        <p:spPr>
          <a:xfrm>
            <a:off x="2056050" y="7487950"/>
            <a:ext cx="4400400" cy="1429800"/>
          </a:xfrm>
          <a:prstGeom prst="rect">
            <a:avLst/>
          </a:prstGeom>
        </p:spPr>
        <p:txBody>
          <a:bodyPr spcFirstLastPara="1" wrap="square" lIns="182850" tIns="182850" rIns="182850" bIns="182850" anchor="t" anchorCtr="0">
            <a:noAutofit/>
          </a:bodyPr>
          <a:lstStyle/>
          <a:p>
            <a:pPr marL="0" indent="0"/>
            <a:r>
              <a:rPr lang="en" dirty="0"/>
              <a:t>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6587011" cy="8229600"/>
            <a:chOff x="0" y="0"/>
            <a:chExt cx="2072295" cy="2589059"/>
          </a:xfrm>
        </p:grpSpPr>
        <p:sp>
          <p:nvSpPr>
            <p:cNvPr id="3" name="Freeform 3"/>
            <p:cNvSpPr/>
            <p:nvPr/>
          </p:nvSpPr>
          <p:spPr>
            <a:xfrm>
              <a:off x="0" y="0"/>
              <a:ext cx="2072295" cy="2589059"/>
            </a:xfrm>
            <a:custGeom>
              <a:avLst/>
              <a:gdLst/>
              <a:ahLst/>
              <a:cxnLst/>
              <a:rect l="l" t="t" r="r" b="b"/>
              <a:pathLst>
                <a:path w="2072295" h="2589059">
                  <a:moveTo>
                    <a:pt x="59942" y="0"/>
                  </a:moveTo>
                  <a:lnTo>
                    <a:pt x="2012353" y="0"/>
                  </a:lnTo>
                  <a:cubicBezTo>
                    <a:pt x="2045458" y="0"/>
                    <a:pt x="2072295" y="26837"/>
                    <a:pt x="2072295" y="59942"/>
                  </a:cubicBezTo>
                  <a:lnTo>
                    <a:pt x="2072295" y="2529117"/>
                  </a:lnTo>
                  <a:cubicBezTo>
                    <a:pt x="2072295" y="2545014"/>
                    <a:pt x="2065980" y="2560261"/>
                    <a:pt x="2054738" y="2571502"/>
                  </a:cubicBezTo>
                  <a:cubicBezTo>
                    <a:pt x="2043497" y="2582743"/>
                    <a:pt x="2028250" y="2589059"/>
                    <a:pt x="2012353" y="2589059"/>
                  </a:cubicBezTo>
                  <a:lnTo>
                    <a:pt x="59942" y="2589059"/>
                  </a:lnTo>
                  <a:cubicBezTo>
                    <a:pt x="44044" y="2589059"/>
                    <a:pt x="28798" y="2582743"/>
                    <a:pt x="17557" y="2571502"/>
                  </a:cubicBezTo>
                  <a:cubicBezTo>
                    <a:pt x="6315" y="2560261"/>
                    <a:pt x="0" y="2545014"/>
                    <a:pt x="0" y="2529117"/>
                  </a:cubicBezTo>
                  <a:lnTo>
                    <a:pt x="0" y="59942"/>
                  </a:lnTo>
                  <a:cubicBezTo>
                    <a:pt x="0" y="44044"/>
                    <a:pt x="6315" y="28798"/>
                    <a:pt x="17557" y="17557"/>
                  </a:cubicBezTo>
                  <a:cubicBezTo>
                    <a:pt x="28798" y="6315"/>
                    <a:pt x="44044" y="0"/>
                    <a:pt x="59942" y="0"/>
                  </a:cubicBezTo>
                  <a:close/>
                </a:path>
              </a:pathLst>
            </a:custGeom>
            <a:solidFill>
              <a:srgbClr val="DDDEF8"/>
            </a:solidFill>
          </p:spPr>
          <p:txBody>
            <a:bodyPr/>
            <a:lstStyle/>
            <a:p>
              <a:endParaRPr lang="pt-BR"/>
            </a:p>
          </p:txBody>
        </p:sp>
        <p:sp>
          <p:nvSpPr>
            <p:cNvPr id="4" name="TextBox 4"/>
            <p:cNvSpPr txBox="1"/>
            <p:nvPr/>
          </p:nvSpPr>
          <p:spPr>
            <a:xfrm>
              <a:off x="0" y="-38100"/>
              <a:ext cx="2072295" cy="2627159"/>
            </a:xfrm>
            <a:prstGeom prst="rect">
              <a:avLst/>
            </a:prstGeom>
          </p:spPr>
          <p:txBody>
            <a:bodyPr lIns="50800" tIns="50800" rIns="50800" bIns="50800" rtlCol="0" anchor="ctr"/>
            <a:lstStyle/>
            <a:p>
              <a:pPr algn="ctr">
                <a:lnSpc>
                  <a:spcPts val="3359"/>
                </a:lnSpc>
              </a:pPr>
              <a:endParaRPr/>
            </a:p>
          </p:txBody>
        </p:sp>
      </p:grpSp>
      <p:sp>
        <p:nvSpPr>
          <p:cNvPr id="5" name="Freeform 5"/>
          <p:cNvSpPr/>
          <p:nvPr/>
        </p:nvSpPr>
        <p:spPr>
          <a:xfrm>
            <a:off x="1028700" y="1206297"/>
            <a:ext cx="6587011" cy="8052003"/>
          </a:xfrm>
          <a:custGeom>
            <a:avLst/>
            <a:gdLst/>
            <a:ahLst/>
            <a:cxnLst/>
            <a:rect l="l" t="t" r="r" b="b"/>
            <a:pathLst>
              <a:path w="6587011" h="8052003">
                <a:moveTo>
                  <a:pt x="0" y="0"/>
                </a:moveTo>
                <a:lnTo>
                  <a:pt x="6587011" y="0"/>
                </a:lnTo>
                <a:lnTo>
                  <a:pt x="6587011" y="8052003"/>
                </a:lnTo>
                <a:lnTo>
                  <a:pt x="0" y="8052003"/>
                </a:lnTo>
                <a:lnTo>
                  <a:pt x="0" y="0"/>
                </a:lnTo>
                <a:close/>
              </a:path>
            </a:pathLst>
          </a:custGeom>
          <a:blipFill>
            <a:blip r:embed="rId2"/>
            <a:stretch>
              <a:fillRect l="-35333" r="-35333"/>
            </a:stretch>
          </a:blipFill>
        </p:spPr>
        <p:txBody>
          <a:bodyPr/>
          <a:lstStyle/>
          <a:p>
            <a:endParaRPr lang="pt-BR"/>
          </a:p>
        </p:txBody>
      </p:sp>
      <p:grpSp>
        <p:nvGrpSpPr>
          <p:cNvPr id="6" name="Group 6"/>
          <p:cNvGrpSpPr/>
          <p:nvPr/>
        </p:nvGrpSpPr>
        <p:grpSpPr>
          <a:xfrm>
            <a:off x="1028700" y="4439850"/>
            <a:ext cx="6587011" cy="4827975"/>
            <a:chOff x="0" y="0"/>
            <a:chExt cx="2072295" cy="1518897"/>
          </a:xfrm>
        </p:grpSpPr>
        <p:sp>
          <p:nvSpPr>
            <p:cNvPr id="7" name="Freeform 7"/>
            <p:cNvSpPr/>
            <p:nvPr/>
          </p:nvSpPr>
          <p:spPr>
            <a:xfrm>
              <a:off x="0" y="0"/>
              <a:ext cx="2072295" cy="1518897"/>
            </a:xfrm>
            <a:custGeom>
              <a:avLst/>
              <a:gdLst/>
              <a:ahLst/>
              <a:cxnLst/>
              <a:rect l="l" t="t" r="r" b="b"/>
              <a:pathLst>
                <a:path w="2072295" h="1518897">
                  <a:moveTo>
                    <a:pt x="54065" y="0"/>
                  </a:moveTo>
                  <a:lnTo>
                    <a:pt x="2018230" y="0"/>
                  </a:lnTo>
                  <a:cubicBezTo>
                    <a:pt x="2048089" y="0"/>
                    <a:pt x="2072295" y="24206"/>
                    <a:pt x="2072295" y="54065"/>
                  </a:cubicBezTo>
                  <a:lnTo>
                    <a:pt x="2072295" y="1464831"/>
                  </a:lnTo>
                  <a:cubicBezTo>
                    <a:pt x="2072295" y="1479170"/>
                    <a:pt x="2066599" y="1492922"/>
                    <a:pt x="2056460" y="1503061"/>
                  </a:cubicBezTo>
                  <a:cubicBezTo>
                    <a:pt x="2046320" y="1513200"/>
                    <a:pt x="2032569" y="1518897"/>
                    <a:pt x="2018230" y="1518897"/>
                  </a:cubicBezTo>
                  <a:lnTo>
                    <a:pt x="54065" y="1518897"/>
                  </a:lnTo>
                  <a:cubicBezTo>
                    <a:pt x="39726" y="1518897"/>
                    <a:pt x="25975" y="1513200"/>
                    <a:pt x="15835" y="1503061"/>
                  </a:cubicBezTo>
                  <a:cubicBezTo>
                    <a:pt x="5696" y="1492922"/>
                    <a:pt x="0" y="1479170"/>
                    <a:pt x="0" y="1464831"/>
                  </a:cubicBezTo>
                  <a:lnTo>
                    <a:pt x="0" y="54065"/>
                  </a:lnTo>
                  <a:cubicBezTo>
                    <a:pt x="0" y="39726"/>
                    <a:pt x="5696" y="25975"/>
                    <a:pt x="15835" y="15835"/>
                  </a:cubicBezTo>
                  <a:cubicBezTo>
                    <a:pt x="25975" y="5696"/>
                    <a:pt x="39726" y="0"/>
                    <a:pt x="54065" y="0"/>
                  </a:cubicBezTo>
                  <a:close/>
                </a:path>
              </a:pathLst>
            </a:custGeom>
            <a:gradFill rotWithShape="1">
              <a:gsLst>
                <a:gs pos="0">
                  <a:srgbClr val="3A1D9B">
                    <a:alpha val="0"/>
                  </a:srgbClr>
                </a:gs>
                <a:gs pos="33333">
                  <a:srgbClr val="231F20">
                    <a:alpha val="0"/>
                  </a:srgbClr>
                </a:gs>
                <a:gs pos="66667">
                  <a:srgbClr val="241F20">
                    <a:alpha val="77500"/>
                  </a:srgbClr>
                </a:gs>
                <a:gs pos="100000">
                  <a:srgbClr val="241F20">
                    <a:alpha val="100000"/>
                  </a:srgbClr>
                </a:gs>
              </a:gsLst>
              <a:lin ang="5400000"/>
            </a:gradFill>
          </p:spPr>
          <p:txBody>
            <a:bodyPr/>
            <a:lstStyle/>
            <a:p>
              <a:endParaRPr lang="pt-BR"/>
            </a:p>
          </p:txBody>
        </p:sp>
        <p:sp>
          <p:nvSpPr>
            <p:cNvPr id="8" name="TextBox 8"/>
            <p:cNvSpPr txBox="1"/>
            <p:nvPr/>
          </p:nvSpPr>
          <p:spPr>
            <a:xfrm>
              <a:off x="0" y="-38100"/>
              <a:ext cx="2072295" cy="1556997"/>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3784214" y="7189094"/>
            <a:ext cx="1075983" cy="107598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1F20"/>
            </a:solidFill>
          </p:spPr>
          <p:txBody>
            <a:bodyPr/>
            <a:lstStyle/>
            <a:p>
              <a:endParaRPr lang="pt-BR"/>
            </a:p>
          </p:txBody>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12" name="AutoShape 12"/>
          <p:cNvSpPr/>
          <p:nvPr/>
        </p:nvSpPr>
        <p:spPr>
          <a:xfrm flipV="1">
            <a:off x="1505647" y="7006608"/>
            <a:ext cx="5633117" cy="0"/>
          </a:xfrm>
          <a:prstGeom prst="line">
            <a:avLst/>
          </a:prstGeom>
          <a:ln w="38100" cap="flat">
            <a:solidFill>
              <a:srgbClr val="FFFFFF"/>
            </a:solidFill>
            <a:prstDash val="solid"/>
            <a:headEnd type="none" w="sm" len="sm"/>
            <a:tailEnd type="none" w="sm" len="sm"/>
          </a:ln>
        </p:spPr>
        <p:txBody>
          <a:bodyPr/>
          <a:lstStyle/>
          <a:p>
            <a:endParaRPr lang="pt-BR"/>
          </a:p>
        </p:txBody>
      </p:sp>
      <p:sp>
        <p:nvSpPr>
          <p:cNvPr id="13" name="AutoShape 13"/>
          <p:cNvSpPr/>
          <p:nvPr/>
        </p:nvSpPr>
        <p:spPr>
          <a:xfrm>
            <a:off x="1505647" y="7006608"/>
            <a:ext cx="4148812" cy="0"/>
          </a:xfrm>
          <a:prstGeom prst="line">
            <a:avLst/>
          </a:prstGeom>
          <a:ln w="38100" cap="flat">
            <a:solidFill>
              <a:srgbClr val="CCB3E8"/>
            </a:solidFill>
            <a:prstDash val="solid"/>
            <a:headEnd type="none" w="sm" len="sm"/>
            <a:tailEnd type="none" w="sm" len="sm"/>
          </a:ln>
        </p:spPr>
        <p:txBody>
          <a:bodyPr/>
          <a:lstStyle/>
          <a:p>
            <a:endParaRPr lang="pt-BR"/>
          </a:p>
        </p:txBody>
      </p:sp>
      <p:grpSp>
        <p:nvGrpSpPr>
          <p:cNvPr id="14" name="Group 14"/>
          <p:cNvGrpSpPr/>
          <p:nvPr/>
        </p:nvGrpSpPr>
        <p:grpSpPr>
          <a:xfrm>
            <a:off x="5566942" y="6919091"/>
            <a:ext cx="175033" cy="175033"/>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CB3E8"/>
            </a:solidFill>
          </p:spPr>
          <p:txBody>
            <a:bodyPr/>
            <a:lstStyle/>
            <a:p>
              <a:endParaRPr lang="pt-BR"/>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17" name="TextBox 17"/>
          <p:cNvSpPr txBox="1"/>
          <p:nvPr/>
        </p:nvSpPr>
        <p:spPr>
          <a:xfrm>
            <a:off x="8820618" y="2197107"/>
            <a:ext cx="8178806" cy="5925212"/>
          </a:xfrm>
          <a:prstGeom prst="rect">
            <a:avLst/>
          </a:prstGeom>
        </p:spPr>
        <p:txBody>
          <a:bodyPr lIns="0" tIns="0" rIns="0" bIns="0" rtlCol="0" anchor="t">
            <a:spAutoFit/>
          </a:bodyPr>
          <a:lstStyle/>
          <a:p>
            <a:pPr>
              <a:lnSpc>
                <a:spcPts val="6617"/>
              </a:lnSpc>
            </a:pPr>
            <a:r>
              <a:rPr lang="en-US" sz="5514" dirty="0">
                <a:latin typeface="Bebas Neue"/>
              </a:rPr>
              <a:t>NA AULA ANTERIOR APRENDEMOS SOBRE CENÁRIO E ELEMENTOS DE CENA, ENTENDENDO QUE OS ELEMENTOS DE CENA INTEGRAM O CENÁRIO E AUXILIAM OS ATORES NA ENCENAÇÃO. </a:t>
            </a:r>
          </a:p>
          <a:p>
            <a:pPr marL="0" lvl="0" indent="0">
              <a:lnSpc>
                <a:spcPts val="6617"/>
              </a:lnSpc>
              <a:spcBef>
                <a:spcPct val="0"/>
              </a:spcBef>
            </a:pPr>
            <a:endParaRPr lang="en-US" sz="5514" dirty="0">
              <a:latin typeface="Bebas Neue"/>
            </a:endParaRPr>
          </a:p>
        </p:txBody>
      </p:sp>
      <p:sp>
        <p:nvSpPr>
          <p:cNvPr id="18" name="TextBox 18"/>
          <p:cNvSpPr txBox="1"/>
          <p:nvPr/>
        </p:nvSpPr>
        <p:spPr>
          <a:xfrm>
            <a:off x="4155704" y="7275420"/>
            <a:ext cx="333002" cy="944701"/>
          </a:xfrm>
          <a:prstGeom prst="rect">
            <a:avLst/>
          </a:prstGeom>
        </p:spPr>
        <p:txBody>
          <a:bodyPr lIns="0" tIns="0" rIns="0" bIns="0" rtlCol="0" anchor="t">
            <a:spAutoFit/>
          </a:bodyPr>
          <a:lstStyle/>
          <a:p>
            <a:pPr algn="ctr">
              <a:lnSpc>
                <a:spcPts val="7790"/>
              </a:lnSpc>
              <a:spcBef>
                <a:spcPct val="0"/>
              </a:spcBef>
            </a:pPr>
            <a:r>
              <a:rPr lang="en-US" sz="5564" dirty="0">
                <a:solidFill>
                  <a:srgbClr val="FFFFFF"/>
                </a:solidFill>
                <a:latin typeface="Bebas Neue"/>
              </a:rPr>
              <a:t>I </a:t>
            </a:r>
            <a:r>
              <a:rPr lang="en-US" sz="5564" dirty="0" err="1">
                <a:solidFill>
                  <a:srgbClr val="FFFFFF"/>
                </a:solidFill>
                <a:latin typeface="Bebas Neue"/>
              </a:rPr>
              <a:t>I</a:t>
            </a:r>
            <a:endParaRPr lang="en-US" sz="5564" dirty="0">
              <a:solidFill>
                <a:srgbClr val="FFFFFF"/>
              </a:solidFill>
              <a:latin typeface="Bebas Neue"/>
            </a:endParaRPr>
          </a:p>
        </p:txBody>
      </p:sp>
      <p:sp>
        <p:nvSpPr>
          <p:cNvPr id="19" name="TextBox 19"/>
          <p:cNvSpPr txBox="1"/>
          <p:nvPr/>
        </p:nvSpPr>
        <p:spPr>
          <a:xfrm>
            <a:off x="1505647" y="8162971"/>
            <a:ext cx="2816559" cy="537845"/>
          </a:xfrm>
          <a:prstGeom prst="rect">
            <a:avLst/>
          </a:prstGeom>
        </p:spPr>
        <p:txBody>
          <a:bodyPr lIns="0" tIns="0" rIns="0" bIns="0" rtlCol="0" anchor="t">
            <a:spAutoFit/>
          </a:bodyPr>
          <a:lstStyle/>
          <a:p>
            <a:pPr>
              <a:lnSpc>
                <a:spcPts val="4480"/>
              </a:lnSpc>
              <a:spcBef>
                <a:spcPct val="0"/>
              </a:spcBef>
            </a:pPr>
            <a:r>
              <a:rPr lang="en-US" sz="3200">
                <a:solidFill>
                  <a:srgbClr val="FFFFFF"/>
                </a:solidFill>
                <a:latin typeface="Bebas Neue"/>
              </a:rPr>
              <a:t>song name</a:t>
            </a:r>
          </a:p>
        </p:txBody>
      </p:sp>
      <p:sp>
        <p:nvSpPr>
          <p:cNvPr id="20" name="TextBox 20"/>
          <p:cNvSpPr txBox="1"/>
          <p:nvPr/>
        </p:nvSpPr>
        <p:spPr>
          <a:xfrm>
            <a:off x="1505647" y="8579402"/>
            <a:ext cx="2816559" cy="316230"/>
          </a:xfrm>
          <a:prstGeom prst="rect">
            <a:avLst/>
          </a:prstGeom>
        </p:spPr>
        <p:txBody>
          <a:bodyPr lIns="0" tIns="0" rIns="0" bIns="0" rtlCol="0" anchor="t">
            <a:spAutoFit/>
          </a:bodyPr>
          <a:lstStyle/>
          <a:p>
            <a:pPr>
              <a:lnSpc>
                <a:spcPts val="2520"/>
              </a:lnSpc>
              <a:spcBef>
                <a:spcPct val="0"/>
              </a:spcBef>
            </a:pPr>
            <a:r>
              <a:rPr lang="en-US" sz="1800">
                <a:solidFill>
                  <a:srgbClr val="FFFFFF"/>
                </a:solidFill>
                <a:latin typeface="Bebas Neue"/>
              </a:rPr>
              <a:t>artist name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42"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30397"/>
            <a:ext cx="16230600" cy="6238123"/>
            <a:chOff x="0" y="0"/>
            <a:chExt cx="4375496" cy="1681693"/>
          </a:xfrm>
        </p:grpSpPr>
        <p:sp>
          <p:nvSpPr>
            <p:cNvPr id="3" name="Freeform 3"/>
            <p:cNvSpPr/>
            <p:nvPr/>
          </p:nvSpPr>
          <p:spPr>
            <a:xfrm>
              <a:off x="0" y="0"/>
              <a:ext cx="4375496" cy="1681693"/>
            </a:xfrm>
            <a:custGeom>
              <a:avLst/>
              <a:gdLst/>
              <a:ahLst/>
              <a:cxnLst/>
              <a:rect l="l" t="t" r="r" b="b"/>
              <a:pathLst>
                <a:path w="4375496" h="1681693">
                  <a:moveTo>
                    <a:pt x="24327" y="0"/>
                  </a:moveTo>
                  <a:lnTo>
                    <a:pt x="4351169" y="0"/>
                  </a:lnTo>
                  <a:cubicBezTo>
                    <a:pt x="4357621" y="0"/>
                    <a:pt x="4363809" y="2563"/>
                    <a:pt x="4368371" y="7125"/>
                  </a:cubicBezTo>
                  <a:cubicBezTo>
                    <a:pt x="4372933" y="11687"/>
                    <a:pt x="4375496" y="17875"/>
                    <a:pt x="4375496" y="24327"/>
                  </a:cubicBezTo>
                  <a:lnTo>
                    <a:pt x="4375496" y="1657366"/>
                  </a:lnTo>
                  <a:cubicBezTo>
                    <a:pt x="4375496" y="1670801"/>
                    <a:pt x="4364605" y="1681693"/>
                    <a:pt x="4351169" y="1681693"/>
                  </a:cubicBezTo>
                  <a:lnTo>
                    <a:pt x="24327" y="1681693"/>
                  </a:lnTo>
                  <a:cubicBezTo>
                    <a:pt x="10891" y="1681693"/>
                    <a:pt x="0" y="1670801"/>
                    <a:pt x="0" y="1657366"/>
                  </a:cubicBezTo>
                  <a:lnTo>
                    <a:pt x="0" y="24327"/>
                  </a:lnTo>
                  <a:cubicBezTo>
                    <a:pt x="0" y="10891"/>
                    <a:pt x="10891" y="0"/>
                    <a:pt x="24327" y="0"/>
                  </a:cubicBezTo>
                  <a:close/>
                </a:path>
              </a:pathLst>
            </a:custGeom>
            <a:solidFill>
              <a:srgbClr val="DDDEF8"/>
            </a:solidFill>
          </p:spPr>
          <p:txBody>
            <a:bodyPr/>
            <a:lstStyle/>
            <a:p>
              <a:endParaRPr lang="pt-BR"/>
            </a:p>
          </p:txBody>
        </p:sp>
        <p:sp>
          <p:nvSpPr>
            <p:cNvPr id="4" name="TextBox 4"/>
            <p:cNvSpPr txBox="1"/>
            <p:nvPr/>
          </p:nvSpPr>
          <p:spPr>
            <a:xfrm>
              <a:off x="0" y="-38100"/>
              <a:ext cx="4375496" cy="1719793"/>
            </a:xfrm>
            <a:prstGeom prst="rect">
              <a:avLst/>
            </a:prstGeom>
          </p:spPr>
          <p:txBody>
            <a:bodyPr lIns="50800" tIns="50800" rIns="50800" bIns="50800" rtlCol="0" anchor="ctr"/>
            <a:lstStyle/>
            <a:p>
              <a:pPr algn="ctr">
                <a:lnSpc>
                  <a:spcPts val="3359"/>
                </a:lnSpc>
              </a:pPr>
              <a:endParaRPr/>
            </a:p>
          </p:txBody>
        </p:sp>
      </p:grpSp>
      <p:sp>
        <p:nvSpPr>
          <p:cNvPr id="5" name="TextBox 5"/>
          <p:cNvSpPr txBox="1"/>
          <p:nvPr/>
        </p:nvSpPr>
        <p:spPr>
          <a:xfrm>
            <a:off x="1380883" y="2755120"/>
            <a:ext cx="15526235" cy="5613400"/>
          </a:xfrm>
          <a:prstGeom prst="rect">
            <a:avLst/>
          </a:prstGeom>
        </p:spPr>
        <p:txBody>
          <a:bodyPr lIns="0" tIns="0" rIns="0" bIns="0" rtlCol="0" anchor="t">
            <a:spAutoFit/>
          </a:bodyPr>
          <a:lstStyle/>
          <a:p>
            <a:pPr algn="ctr">
              <a:lnSpc>
                <a:spcPts val="5599"/>
              </a:lnSpc>
            </a:pPr>
            <a:r>
              <a:rPr lang="en-US" sz="3999">
                <a:solidFill>
                  <a:srgbClr val="231F20"/>
                </a:solidFill>
                <a:latin typeface="Heebo"/>
              </a:rPr>
              <a:t>Você já assistiu a uma apresentação cênica? Já ouviu ou leu algo sobre </a:t>
            </a:r>
            <a:r>
              <a:rPr lang="en-US" sz="3999" u="sng">
                <a:solidFill>
                  <a:srgbClr val="231F20"/>
                </a:solidFill>
                <a:latin typeface="Heebo"/>
                <a:hlinkClick r:id="rId2" tooltip="https://docs.google.com/document/d/1jJYRL5XCHssOG_rdnBqu_FUaJU5J4PJc7Lq5RYpWJXE/edit"/>
              </a:rPr>
              <a:t>sonoplastia</a:t>
            </a:r>
            <a:r>
              <a:rPr lang="en-US" sz="3999">
                <a:solidFill>
                  <a:srgbClr val="231F20"/>
                </a:solidFill>
                <a:latin typeface="Heebo"/>
              </a:rPr>
              <a:t>?</a:t>
            </a:r>
          </a:p>
          <a:p>
            <a:pPr algn="ctr">
              <a:lnSpc>
                <a:spcPts val="5599"/>
              </a:lnSpc>
            </a:pPr>
            <a:endParaRPr lang="en-US" sz="3999">
              <a:solidFill>
                <a:srgbClr val="231F20"/>
              </a:solidFill>
              <a:latin typeface="Heebo"/>
            </a:endParaRPr>
          </a:p>
          <a:p>
            <a:pPr>
              <a:lnSpc>
                <a:spcPts val="5599"/>
              </a:lnSpc>
            </a:pPr>
            <a:r>
              <a:rPr lang="en-US" sz="3999">
                <a:solidFill>
                  <a:srgbClr val="231F20"/>
                </a:solidFill>
                <a:latin typeface="Heebo"/>
              </a:rPr>
              <a:t>  Se você nunca foi ao Teatro ou nunca ouviu falar de recursos sonoros ou sonoplásticos não se preocupe, pois nesta aula abordaremos este assunto! Falaremos da importância da utilização de músicas, sons e ruídos numa encenação teatral.</a:t>
            </a:r>
          </a:p>
          <a:p>
            <a:pPr>
              <a:lnSpc>
                <a:spcPts val="5599"/>
              </a:lnSpc>
            </a:pPr>
            <a:endParaRPr lang="en-US" sz="3999">
              <a:solidFill>
                <a:srgbClr val="231F20"/>
              </a:solidFill>
              <a:latin typeface="Heeb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5838554"/>
            <a:ext cx="16230600" cy="2113596"/>
            <a:chOff x="0" y="0"/>
            <a:chExt cx="4375496" cy="569790"/>
          </a:xfrm>
        </p:grpSpPr>
        <p:sp>
          <p:nvSpPr>
            <p:cNvPr id="3" name="Freeform 3"/>
            <p:cNvSpPr/>
            <p:nvPr/>
          </p:nvSpPr>
          <p:spPr>
            <a:xfrm>
              <a:off x="0" y="0"/>
              <a:ext cx="4375496" cy="569790"/>
            </a:xfrm>
            <a:custGeom>
              <a:avLst/>
              <a:gdLst/>
              <a:ahLst/>
              <a:cxnLst/>
              <a:rect l="l" t="t" r="r" b="b"/>
              <a:pathLst>
                <a:path w="4375496" h="569790">
                  <a:moveTo>
                    <a:pt x="24327" y="0"/>
                  </a:moveTo>
                  <a:lnTo>
                    <a:pt x="4351169" y="0"/>
                  </a:lnTo>
                  <a:cubicBezTo>
                    <a:pt x="4357621" y="0"/>
                    <a:pt x="4363809" y="2563"/>
                    <a:pt x="4368371" y="7125"/>
                  </a:cubicBezTo>
                  <a:cubicBezTo>
                    <a:pt x="4372933" y="11687"/>
                    <a:pt x="4375496" y="17875"/>
                    <a:pt x="4375496" y="24327"/>
                  </a:cubicBezTo>
                  <a:lnTo>
                    <a:pt x="4375496" y="545463"/>
                  </a:lnTo>
                  <a:cubicBezTo>
                    <a:pt x="4375496" y="558899"/>
                    <a:pt x="4364605" y="569790"/>
                    <a:pt x="4351169" y="569790"/>
                  </a:cubicBezTo>
                  <a:lnTo>
                    <a:pt x="24327" y="569790"/>
                  </a:lnTo>
                  <a:cubicBezTo>
                    <a:pt x="10891" y="569790"/>
                    <a:pt x="0" y="558899"/>
                    <a:pt x="0" y="545463"/>
                  </a:cubicBezTo>
                  <a:lnTo>
                    <a:pt x="0" y="24327"/>
                  </a:lnTo>
                  <a:cubicBezTo>
                    <a:pt x="0" y="10891"/>
                    <a:pt x="10891" y="0"/>
                    <a:pt x="24327" y="0"/>
                  </a:cubicBezTo>
                  <a:close/>
                </a:path>
              </a:pathLst>
            </a:custGeom>
            <a:solidFill>
              <a:srgbClr val="DDDEF8"/>
            </a:solidFill>
          </p:spPr>
          <p:txBody>
            <a:bodyPr/>
            <a:lstStyle/>
            <a:p>
              <a:endParaRPr lang="pt-BR"/>
            </a:p>
          </p:txBody>
        </p:sp>
        <p:sp>
          <p:nvSpPr>
            <p:cNvPr id="4" name="TextBox 4"/>
            <p:cNvSpPr txBox="1"/>
            <p:nvPr/>
          </p:nvSpPr>
          <p:spPr>
            <a:xfrm>
              <a:off x="0" y="-66675"/>
              <a:ext cx="4375496" cy="636465"/>
            </a:xfrm>
            <a:prstGeom prst="rect">
              <a:avLst/>
            </a:prstGeom>
          </p:spPr>
          <p:txBody>
            <a:bodyPr lIns="50800" tIns="50800" rIns="50800" bIns="50800" rtlCol="0" anchor="ctr"/>
            <a:lstStyle/>
            <a:p>
              <a:pPr algn="ctr">
                <a:lnSpc>
                  <a:spcPts val="5039"/>
                </a:lnSpc>
              </a:pPr>
              <a:r>
                <a:rPr lang="en-US" sz="3599" dirty="0">
                  <a:solidFill>
                    <a:srgbClr val="000000"/>
                  </a:solidFill>
                  <a:latin typeface="Heebo Bold"/>
                </a:rPr>
                <a:t>Se </a:t>
              </a:r>
              <a:r>
                <a:rPr lang="en-US" sz="3599" dirty="0" err="1">
                  <a:solidFill>
                    <a:srgbClr val="000000"/>
                  </a:solidFill>
                  <a:latin typeface="Heebo Bold"/>
                </a:rPr>
                <a:t>esta</a:t>
              </a:r>
              <a:r>
                <a:rPr lang="en-US" sz="3599" dirty="0">
                  <a:solidFill>
                    <a:srgbClr val="000000"/>
                  </a:solidFill>
                  <a:latin typeface="Heebo Bold"/>
                </a:rPr>
                <a:t> </a:t>
              </a:r>
              <a:r>
                <a:rPr lang="en-US" sz="3599" dirty="0" err="1">
                  <a:solidFill>
                    <a:srgbClr val="000000"/>
                  </a:solidFill>
                  <a:latin typeface="Heebo Bold"/>
                </a:rPr>
                <a:t>questão</a:t>
              </a:r>
              <a:r>
                <a:rPr lang="en-US" sz="3599" dirty="0">
                  <a:solidFill>
                    <a:srgbClr val="000000"/>
                  </a:solidFill>
                  <a:latin typeface="Heebo Bold"/>
                </a:rPr>
                <a:t> </a:t>
              </a:r>
              <a:r>
                <a:rPr lang="en-US" sz="3599" dirty="0" err="1">
                  <a:solidFill>
                    <a:srgbClr val="000000"/>
                  </a:solidFill>
                  <a:latin typeface="Heebo Bold"/>
                </a:rPr>
                <a:t>ainda</a:t>
              </a:r>
              <a:r>
                <a:rPr lang="en-US" sz="3599" dirty="0">
                  <a:solidFill>
                    <a:srgbClr val="000000"/>
                  </a:solidFill>
                  <a:latin typeface="Heebo Bold"/>
                </a:rPr>
                <a:t> </a:t>
              </a:r>
              <a:r>
                <a:rPr lang="en-US" sz="3599" dirty="0" err="1">
                  <a:solidFill>
                    <a:srgbClr val="000000"/>
                  </a:solidFill>
                  <a:latin typeface="Heebo Bold"/>
                </a:rPr>
                <a:t>não</a:t>
              </a:r>
              <a:r>
                <a:rPr lang="en-US" sz="3599" dirty="0">
                  <a:solidFill>
                    <a:srgbClr val="000000"/>
                  </a:solidFill>
                  <a:latin typeface="Heebo Bold"/>
                </a:rPr>
                <a:t> </a:t>
              </a:r>
              <a:r>
                <a:rPr lang="en-US" sz="3599" dirty="0" err="1">
                  <a:solidFill>
                    <a:srgbClr val="000000"/>
                  </a:solidFill>
                  <a:latin typeface="Heebo Bold"/>
                </a:rPr>
                <a:t>está</a:t>
              </a:r>
              <a:r>
                <a:rPr lang="en-US" sz="3599" dirty="0">
                  <a:solidFill>
                    <a:srgbClr val="000000"/>
                  </a:solidFill>
                  <a:latin typeface="Heebo Bold"/>
                </a:rPr>
                <a:t> </a:t>
              </a:r>
              <a:r>
                <a:rPr lang="en-US" sz="3599" dirty="0" err="1">
                  <a:solidFill>
                    <a:srgbClr val="000000"/>
                  </a:solidFill>
                  <a:latin typeface="Heebo Bold"/>
                </a:rPr>
                <a:t>clara</a:t>
              </a:r>
              <a:r>
                <a:rPr lang="en-US" sz="3599" dirty="0">
                  <a:solidFill>
                    <a:srgbClr val="000000"/>
                  </a:solidFill>
                  <a:latin typeface="Heebo Bold"/>
                </a:rPr>
                <a:t> para </a:t>
              </a:r>
              <a:r>
                <a:rPr lang="en-US" sz="3599" dirty="0" err="1">
                  <a:solidFill>
                    <a:srgbClr val="000000"/>
                  </a:solidFill>
                  <a:latin typeface="Heebo Bold"/>
                </a:rPr>
                <a:t>você</a:t>
              </a:r>
              <a:r>
                <a:rPr lang="en-US" sz="3599" dirty="0">
                  <a:solidFill>
                    <a:srgbClr val="000000"/>
                  </a:solidFill>
                  <a:latin typeface="Heebo Bold"/>
                </a:rPr>
                <a:t>, </a:t>
              </a:r>
              <a:r>
                <a:rPr lang="en-US" sz="3599" dirty="0" err="1">
                  <a:solidFill>
                    <a:srgbClr val="000000"/>
                  </a:solidFill>
                  <a:latin typeface="Heebo Bold"/>
                </a:rPr>
                <a:t>não</a:t>
              </a:r>
              <a:r>
                <a:rPr lang="en-US" sz="3599" dirty="0">
                  <a:solidFill>
                    <a:srgbClr val="000000"/>
                  </a:solidFill>
                  <a:latin typeface="Heebo Bold"/>
                </a:rPr>
                <a:t> se </a:t>
              </a:r>
              <a:r>
                <a:rPr lang="en-US" sz="3599" dirty="0" err="1">
                  <a:solidFill>
                    <a:srgbClr val="000000"/>
                  </a:solidFill>
                  <a:latin typeface="Heebo Bold"/>
                </a:rPr>
                <a:t>preocupe</a:t>
              </a:r>
              <a:r>
                <a:rPr lang="en-US" sz="3599" dirty="0">
                  <a:solidFill>
                    <a:srgbClr val="000000"/>
                  </a:solidFill>
                  <a:latin typeface="Heebo Bold"/>
                </a:rPr>
                <a:t>, no </a:t>
              </a:r>
              <a:r>
                <a:rPr lang="en-US" sz="3599" dirty="0" err="1">
                  <a:solidFill>
                    <a:srgbClr val="000000"/>
                  </a:solidFill>
                  <a:latin typeface="Heebo Bold"/>
                </a:rPr>
                <a:t>decorrer</a:t>
              </a:r>
              <a:r>
                <a:rPr lang="en-US" sz="3599" dirty="0">
                  <a:solidFill>
                    <a:srgbClr val="000000"/>
                  </a:solidFill>
                  <a:latin typeface="Heebo Bold"/>
                </a:rPr>
                <a:t> da aula </a:t>
              </a:r>
              <a:r>
                <a:rPr lang="en-US" sz="3599" dirty="0" err="1">
                  <a:solidFill>
                    <a:srgbClr val="000000"/>
                  </a:solidFill>
                  <a:latin typeface="Heebo Bold"/>
                </a:rPr>
                <a:t>ela</a:t>
              </a:r>
              <a:r>
                <a:rPr lang="en-US" sz="3599" dirty="0">
                  <a:solidFill>
                    <a:srgbClr val="000000"/>
                  </a:solidFill>
                  <a:latin typeface="Heebo Bold"/>
                </a:rPr>
                <a:t> </a:t>
              </a:r>
              <a:r>
                <a:rPr lang="en-US" sz="3599" dirty="0" err="1">
                  <a:solidFill>
                    <a:srgbClr val="000000"/>
                  </a:solidFill>
                  <a:latin typeface="Heebo Bold"/>
                </a:rPr>
                <a:t>será</a:t>
              </a:r>
              <a:r>
                <a:rPr lang="en-US" sz="3599" dirty="0">
                  <a:solidFill>
                    <a:srgbClr val="000000"/>
                  </a:solidFill>
                  <a:latin typeface="Heebo Bold"/>
                </a:rPr>
                <a:t> </a:t>
              </a:r>
              <a:r>
                <a:rPr lang="en-US" sz="3599" dirty="0" err="1">
                  <a:solidFill>
                    <a:srgbClr val="000000"/>
                  </a:solidFill>
                  <a:latin typeface="Heebo Bold"/>
                </a:rPr>
                <a:t>totalmente</a:t>
              </a:r>
              <a:r>
                <a:rPr lang="en-US" sz="3599" dirty="0">
                  <a:solidFill>
                    <a:srgbClr val="000000"/>
                  </a:solidFill>
                  <a:latin typeface="Heebo Bold"/>
                </a:rPr>
                <a:t> </a:t>
              </a:r>
              <a:r>
                <a:rPr lang="en-US" sz="3599" dirty="0" err="1">
                  <a:solidFill>
                    <a:srgbClr val="000000"/>
                  </a:solidFill>
                  <a:latin typeface="Heebo Bold"/>
                </a:rPr>
                <a:t>esclarecida</a:t>
              </a:r>
              <a:r>
                <a:rPr lang="en-US" sz="3599" dirty="0">
                  <a:solidFill>
                    <a:srgbClr val="000000"/>
                  </a:solidFill>
                  <a:latin typeface="Heebo Bold"/>
                </a:rPr>
                <a:t>. </a:t>
              </a:r>
            </a:p>
            <a:p>
              <a:pPr algn="ctr">
                <a:lnSpc>
                  <a:spcPts val="5039"/>
                </a:lnSpc>
              </a:pPr>
              <a:endParaRPr lang="en-US" sz="3599" dirty="0">
                <a:solidFill>
                  <a:srgbClr val="000000"/>
                </a:solidFill>
                <a:latin typeface="Heebo Bold"/>
              </a:endParaRPr>
            </a:p>
          </p:txBody>
        </p:sp>
      </p:grpSp>
      <p:pic>
        <p:nvPicPr>
          <p:cNvPr id="5" name="Imagem 9" descr="pergunta-desafio.jpg">
            <a:extLst>
              <a:ext uri="{FF2B5EF4-FFF2-40B4-BE49-F238E27FC236}">
                <a16:creationId xmlns:a16="http://schemas.microsoft.com/office/drawing/2014/main" id="{9C1F6192-E90D-4838-947C-2C34C29D3ECA}"/>
              </a:ext>
            </a:extLst>
          </p:cNvPr>
          <p:cNvPicPr>
            <a:picLocks noChangeAspect="1"/>
          </p:cNvPicPr>
          <p:nvPr/>
        </p:nvPicPr>
        <p:blipFill rotWithShape="1">
          <a:blip r:embed="rId2">
            <a:extLst>
              <a:ext uri="{28A0092B-C50C-407E-A947-70E740481C1C}">
                <a14:useLocalDpi xmlns:a14="http://schemas.microsoft.com/office/drawing/2010/main" val="0"/>
              </a:ext>
            </a:extLst>
          </a:blip>
          <a:srcRect l="24346" t="25194" r="2221" b="25822"/>
          <a:stretch/>
        </p:blipFill>
        <p:spPr bwMode="auto">
          <a:xfrm>
            <a:off x="3505200" y="1638300"/>
            <a:ext cx="11049000" cy="175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71537" y="624829"/>
            <a:ext cx="16230600" cy="1352550"/>
          </a:xfrm>
          <a:prstGeom prst="rect">
            <a:avLst/>
          </a:prstGeom>
        </p:spPr>
        <p:txBody>
          <a:bodyPr lIns="0" tIns="0" rIns="0" bIns="0" rtlCol="0" anchor="t">
            <a:spAutoFit/>
          </a:bodyPr>
          <a:lstStyle/>
          <a:p>
            <a:pPr marL="0" lvl="0" indent="0">
              <a:lnSpc>
                <a:spcPts val="10559"/>
              </a:lnSpc>
              <a:spcBef>
                <a:spcPct val="0"/>
              </a:spcBef>
            </a:pPr>
            <a:r>
              <a:rPr lang="en-US" sz="8799" dirty="0">
                <a:latin typeface="Bebas Neue"/>
              </a:rPr>
              <a:t>POR QUE ISSO É IMPORTANTE?</a:t>
            </a:r>
          </a:p>
        </p:txBody>
      </p:sp>
      <p:grpSp>
        <p:nvGrpSpPr>
          <p:cNvPr id="3" name="Group 3"/>
          <p:cNvGrpSpPr/>
          <p:nvPr/>
        </p:nvGrpSpPr>
        <p:grpSpPr>
          <a:xfrm>
            <a:off x="1336494" y="6116966"/>
            <a:ext cx="6360074" cy="3130943"/>
            <a:chOff x="0" y="0"/>
            <a:chExt cx="1360912" cy="669951"/>
          </a:xfrm>
        </p:grpSpPr>
        <p:sp>
          <p:nvSpPr>
            <p:cNvPr id="4" name="Freeform 4"/>
            <p:cNvSpPr/>
            <p:nvPr/>
          </p:nvSpPr>
          <p:spPr>
            <a:xfrm>
              <a:off x="0" y="0"/>
              <a:ext cx="1360912" cy="669951"/>
            </a:xfrm>
            <a:custGeom>
              <a:avLst/>
              <a:gdLst/>
              <a:ahLst/>
              <a:cxnLst/>
              <a:rect l="l" t="t" r="r" b="b"/>
              <a:pathLst>
                <a:path w="1360912" h="669951">
                  <a:moveTo>
                    <a:pt x="62081" y="0"/>
                  </a:moveTo>
                  <a:lnTo>
                    <a:pt x="1298831" y="0"/>
                  </a:lnTo>
                  <a:cubicBezTo>
                    <a:pt x="1333117" y="0"/>
                    <a:pt x="1360912" y="27794"/>
                    <a:pt x="1360912" y="62081"/>
                  </a:cubicBezTo>
                  <a:lnTo>
                    <a:pt x="1360912" y="607870"/>
                  </a:lnTo>
                  <a:cubicBezTo>
                    <a:pt x="1360912" y="642156"/>
                    <a:pt x="1333117" y="669951"/>
                    <a:pt x="1298831" y="669951"/>
                  </a:cubicBezTo>
                  <a:lnTo>
                    <a:pt x="62081" y="669951"/>
                  </a:lnTo>
                  <a:cubicBezTo>
                    <a:pt x="27794" y="669951"/>
                    <a:pt x="0" y="642156"/>
                    <a:pt x="0" y="607870"/>
                  </a:cubicBezTo>
                  <a:lnTo>
                    <a:pt x="0" y="62081"/>
                  </a:lnTo>
                  <a:cubicBezTo>
                    <a:pt x="0" y="27794"/>
                    <a:pt x="27794" y="0"/>
                    <a:pt x="62081" y="0"/>
                  </a:cubicBezTo>
                  <a:close/>
                </a:path>
              </a:pathLst>
            </a:custGeom>
            <a:solidFill>
              <a:srgbClr val="323232"/>
            </a:solidFill>
          </p:spPr>
          <p:txBody>
            <a:bodyPr/>
            <a:lstStyle/>
            <a:p>
              <a:endParaRPr lang="pt-BR">
                <a:solidFill>
                  <a:schemeClr val="bg1"/>
                </a:solidFill>
              </a:endParaRPr>
            </a:p>
          </p:txBody>
        </p:sp>
        <p:sp>
          <p:nvSpPr>
            <p:cNvPr id="5" name="TextBox 5"/>
            <p:cNvSpPr txBox="1"/>
            <p:nvPr/>
          </p:nvSpPr>
          <p:spPr>
            <a:xfrm>
              <a:off x="0" y="-38100"/>
              <a:ext cx="1360912" cy="708051"/>
            </a:xfrm>
            <a:prstGeom prst="rect">
              <a:avLst/>
            </a:prstGeom>
          </p:spPr>
          <p:txBody>
            <a:bodyPr lIns="50800" tIns="50800" rIns="50800" bIns="50800" rtlCol="0" anchor="ctr"/>
            <a:lstStyle/>
            <a:p>
              <a:pPr algn="ctr">
                <a:lnSpc>
                  <a:spcPts val="3359"/>
                </a:lnSpc>
              </a:pPr>
              <a:endParaRPr>
                <a:solidFill>
                  <a:schemeClr val="bg1"/>
                </a:solidFill>
              </a:endParaRPr>
            </a:p>
          </p:txBody>
        </p:sp>
      </p:grpSp>
      <p:sp>
        <p:nvSpPr>
          <p:cNvPr id="6" name="TextBox 6"/>
          <p:cNvSpPr txBox="1"/>
          <p:nvPr/>
        </p:nvSpPr>
        <p:spPr>
          <a:xfrm>
            <a:off x="1950908" y="6488869"/>
            <a:ext cx="5131246" cy="2482796"/>
          </a:xfrm>
          <a:prstGeom prst="rect">
            <a:avLst/>
          </a:prstGeom>
        </p:spPr>
        <p:txBody>
          <a:bodyPr lIns="0" tIns="0" rIns="0" bIns="0" rtlCol="0" anchor="t">
            <a:spAutoFit/>
          </a:bodyPr>
          <a:lstStyle/>
          <a:p>
            <a:pPr>
              <a:lnSpc>
                <a:spcPts val="3898"/>
              </a:lnSpc>
            </a:pPr>
            <a:r>
              <a:rPr lang="en-US" sz="2784" dirty="0">
                <a:solidFill>
                  <a:schemeClr val="bg1"/>
                </a:solidFill>
                <a:latin typeface="Heebo"/>
              </a:rPr>
              <a:t>POR FAZER </a:t>
            </a:r>
            <a:r>
              <a:rPr lang="en-US" sz="2800" dirty="0">
                <a:solidFill>
                  <a:schemeClr val="bg1"/>
                </a:solidFill>
                <a:latin typeface="Heebo"/>
              </a:rPr>
              <a:t>VOCÊ</a:t>
            </a:r>
            <a:r>
              <a:rPr lang="en-US" sz="2784" dirty="0">
                <a:solidFill>
                  <a:schemeClr val="bg1"/>
                </a:solidFill>
                <a:latin typeface="Heebo"/>
              </a:rPr>
              <a:t> PERCEBER QUE AS LINGAGUES ARTÍSTICAS PODEM SE MISTURAR HARMONICAMENTE</a:t>
            </a:r>
          </a:p>
          <a:p>
            <a:pPr>
              <a:lnSpc>
                <a:spcPts val="3898"/>
              </a:lnSpc>
            </a:pPr>
            <a:endParaRPr lang="en-US" sz="2784" dirty="0">
              <a:solidFill>
                <a:schemeClr val="bg1"/>
              </a:solidFill>
              <a:latin typeface="Heebo"/>
            </a:endParaRPr>
          </a:p>
        </p:txBody>
      </p:sp>
      <p:grpSp>
        <p:nvGrpSpPr>
          <p:cNvPr id="7" name="Group 7"/>
          <p:cNvGrpSpPr/>
          <p:nvPr/>
        </p:nvGrpSpPr>
        <p:grpSpPr>
          <a:xfrm>
            <a:off x="9610725" y="2353243"/>
            <a:ext cx="6360074" cy="3130943"/>
            <a:chOff x="0" y="0"/>
            <a:chExt cx="1360912" cy="669951"/>
          </a:xfrm>
        </p:grpSpPr>
        <p:sp>
          <p:nvSpPr>
            <p:cNvPr id="8" name="Freeform 8"/>
            <p:cNvSpPr/>
            <p:nvPr/>
          </p:nvSpPr>
          <p:spPr>
            <a:xfrm>
              <a:off x="0" y="0"/>
              <a:ext cx="1360912" cy="669951"/>
            </a:xfrm>
            <a:custGeom>
              <a:avLst/>
              <a:gdLst/>
              <a:ahLst/>
              <a:cxnLst/>
              <a:rect l="l" t="t" r="r" b="b"/>
              <a:pathLst>
                <a:path w="1360912" h="669951">
                  <a:moveTo>
                    <a:pt x="62081" y="0"/>
                  </a:moveTo>
                  <a:lnTo>
                    <a:pt x="1298831" y="0"/>
                  </a:lnTo>
                  <a:cubicBezTo>
                    <a:pt x="1333117" y="0"/>
                    <a:pt x="1360912" y="27794"/>
                    <a:pt x="1360912" y="62081"/>
                  </a:cubicBezTo>
                  <a:lnTo>
                    <a:pt x="1360912" y="607870"/>
                  </a:lnTo>
                  <a:cubicBezTo>
                    <a:pt x="1360912" y="642156"/>
                    <a:pt x="1333117" y="669951"/>
                    <a:pt x="1298831" y="669951"/>
                  </a:cubicBezTo>
                  <a:lnTo>
                    <a:pt x="62081" y="669951"/>
                  </a:lnTo>
                  <a:cubicBezTo>
                    <a:pt x="27794" y="669951"/>
                    <a:pt x="0" y="642156"/>
                    <a:pt x="0" y="607870"/>
                  </a:cubicBezTo>
                  <a:lnTo>
                    <a:pt x="0" y="62081"/>
                  </a:lnTo>
                  <a:cubicBezTo>
                    <a:pt x="0" y="27794"/>
                    <a:pt x="27794" y="0"/>
                    <a:pt x="62081" y="0"/>
                  </a:cubicBezTo>
                  <a:close/>
                </a:path>
              </a:pathLst>
            </a:custGeom>
            <a:solidFill>
              <a:srgbClr val="323232"/>
            </a:solidFill>
          </p:spPr>
          <p:txBody>
            <a:bodyPr/>
            <a:lstStyle/>
            <a:p>
              <a:endParaRPr lang="pt-BR">
                <a:solidFill>
                  <a:schemeClr val="bg1"/>
                </a:solidFill>
              </a:endParaRPr>
            </a:p>
          </p:txBody>
        </p:sp>
        <p:sp>
          <p:nvSpPr>
            <p:cNvPr id="9" name="TextBox 9"/>
            <p:cNvSpPr txBox="1"/>
            <p:nvPr/>
          </p:nvSpPr>
          <p:spPr>
            <a:xfrm>
              <a:off x="0" y="-38100"/>
              <a:ext cx="1360912" cy="708051"/>
            </a:xfrm>
            <a:prstGeom prst="rect">
              <a:avLst/>
            </a:prstGeom>
          </p:spPr>
          <p:txBody>
            <a:bodyPr lIns="50800" tIns="50800" rIns="50800" bIns="50800" rtlCol="0" anchor="ctr"/>
            <a:lstStyle/>
            <a:p>
              <a:pPr algn="ctr">
                <a:lnSpc>
                  <a:spcPts val="3359"/>
                </a:lnSpc>
              </a:pPr>
              <a:endParaRPr>
                <a:solidFill>
                  <a:schemeClr val="bg1"/>
                </a:solidFill>
              </a:endParaRPr>
            </a:p>
          </p:txBody>
        </p:sp>
      </p:grpSp>
      <p:sp>
        <p:nvSpPr>
          <p:cNvPr id="10" name="TextBox 10"/>
          <p:cNvSpPr txBox="1"/>
          <p:nvPr/>
        </p:nvSpPr>
        <p:spPr>
          <a:xfrm>
            <a:off x="10241726" y="2859661"/>
            <a:ext cx="5098072" cy="2418611"/>
          </a:xfrm>
          <a:prstGeom prst="rect">
            <a:avLst/>
          </a:prstGeom>
        </p:spPr>
        <p:txBody>
          <a:bodyPr lIns="0" tIns="0" rIns="0" bIns="0" rtlCol="0" anchor="t">
            <a:spAutoFit/>
          </a:bodyPr>
          <a:lstStyle/>
          <a:p>
            <a:pPr>
              <a:lnSpc>
                <a:spcPts val="3779"/>
              </a:lnSpc>
            </a:pPr>
            <a:r>
              <a:rPr lang="en-US" sz="2699" dirty="0">
                <a:solidFill>
                  <a:schemeClr val="bg1"/>
                </a:solidFill>
                <a:latin typeface="Heebo"/>
              </a:rPr>
              <a:t>POR POSSIBILITAR QUE VOCÊ COMPREENDA OS CODIGOS ESPECÍFICOS DA TÉCNICA DA SONOPLASTIA.</a:t>
            </a:r>
          </a:p>
          <a:p>
            <a:pPr>
              <a:lnSpc>
                <a:spcPts val="3779"/>
              </a:lnSpc>
            </a:pPr>
            <a:endParaRPr lang="en-US" sz="2699" dirty="0">
              <a:solidFill>
                <a:schemeClr val="bg1"/>
              </a:solidFill>
              <a:latin typeface="Heebo"/>
            </a:endParaRPr>
          </a:p>
        </p:txBody>
      </p:sp>
      <p:grpSp>
        <p:nvGrpSpPr>
          <p:cNvPr id="11" name="Group 11"/>
          <p:cNvGrpSpPr/>
          <p:nvPr/>
        </p:nvGrpSpPr>
        <p:grpSpPr>
          <a:xfrm>
            <a:off x="9610725" y="6127357"/>
            <a:ext cx="6360074" cy="3130943"/>
            <a:chOff x="0" y="0"/>
            <a:chExt cx="1360912" cy="669951"/>
          </a:xfrm>
        </p:grpSpPr>
        <p:sp>
          <p:nvSpPr>
            <p:cNvPr id="12" name="Freeform 12"/>
            <p:cNvSpPr/>
            <p:nvPr/>
          </p:nvSpPr>
          <p:spPr>
            <a:xfrm>
              <a:off x="0" y="0"/>
              <a:ext cx="1360912" cy="669951"/>
            </a:xfrm>
            <a:custGeom>
              <a:avLst/>
              <a:gdLst/>
              <a:ahLst/>
              <a:cxnLst/>
              <a:rect l="l" t="t" r="r" b="b"/>
              <a:pathLst>
                <a:path w="1360912" h="669951">
                  <a:moveTo>
                    <a:pt x="62081" y="0"/>
                  </a:moveTo>
                  <a:lnTo>
                    <a:pt x="1298831" y="0"/>
                  </a:lnTo>
                  <a:cubicBezTo>
                    <a:pt x="1333117" y="0"/>
                    <a:pt x="1360912" y="27794"/>
                    <a:pt x="1360912" y="62081"/>
                  </a:cubicBezTo>
                  <a:lnTo>
                    <a:pt x="1360912" y="607870"/>
                  </a:lnTo>
                  <a:cubicBezTo>
                    <a:pt x="1360912" y="642156"/>
                    <a:pt x="1333117" y="669951"/>
                    <a:pt x="1298831" y="669951"/>
                  </a:cubicBezTo>
                  <a:lnTo>
                    <a:pt x="62081" y="669951"/>
                  </a:lnTo>
                  <a:cubicBezTo>
                    <a:pt x="27794" y="669951"/>
                    <a:pt x="0" y="642156"/>
                    <a:pt x="0" y="607870"/>
                  </a:cubicBezTo>
                  <a:lnTo>
                    <a:pt x="0" y="62081"/>
                  </a:lnTo>
                  <a:cubicBezTo>
                    <a:pt x="0" y="27794"/>
                    <a:pt x="27794" y="0"/>
                    <a:pt x="62081" y="0"/>
                  </a:cubicBezTo>
                  <a:close/>
                </a:path>
              </a:pathLst>
            </a:custGeom>
            <a:solidFill>
              <a:srgbClr val="323232"/>
            </a:solidFill>
          </p:spPr>
          <p:txBody>
            <a:bodyPr/>
            <a:lstStyle/>
            <a:p>
              <a:endParaRPr lang="pt-BR">
                <a:solidFill>
                  <a:schemeClr val="bg1"/>
                </a:solidFill>
              </a:endParaRPr>
            </a:p>
          </p:txBody>
        </p:sp>
        <p:sp>
          <p:nvSpPr>
            <p:cNvPr id="13" name="TextBox 13"/>
            <p:cNvSpPr txBox="1"/>
            <p:nvPr/>
          </p:nvSpPr>
          <p:spPr>
            <a:xfrm>
              <a:off x="0" y="-38100"/>
              <a:ext cx="1360912" cy="708051"/>
            </a:xfrm>
            <a:prstGeom prst="rect">
              <a:avLst/>
            </a:prstGeom>
          </p:spPr>
          <p:txBody>
            <a:bodyPr lIns="50800" tIns="50800" rIns="50800" bIns="50800" rtlCol="0" anchor="ctr"/>
            <a:lstStyle/>
            <a:p>
              <a:pPr algn="ctr">
                <a:lnSpc>
                  <a:spcPts val="3359"/>
                </a:lnSpc>
              </a:pPr>
              <a:endParaRPr>
                <a:solidFill>
                  <a:schemeClr val="bg1"/>
                </a:solidFill>
              </a:endParaRPr>
            </a:p>
          </p:txBody>
        </p:sp>
      </p:grpSp>
      <p:sp>
        <p:nvSpPr>
          <p:cNvPr id="14" name="TextBox 14"/>
          <p:cNvSpPr txBox="1"/>
          <p:nvPr/>
        </p:nvSpPr>
        <p:spPr>
          <a:xfrm>
            <a:off x="10241726" y="6488869"/>
            <a:ext cx="4939809" cy="2418611"/>
          </a:xfrm>
          <a:prstGeom prst="rect">
            <a:avLst/>
          </a:prstGeom>
        </p:spPr>
        <p:txBody>
          <a:bodyPr lIns="0" tIns="0" rIns="0" bIns="0" rtlCol="0" anchor="t">
            <a:spAutoFit/>
          </a:bodyPr>
          <a:lstStyle/>
          <a:p>
            <a:pPr>
              <a:lnSpc>
                <a:spcPts val="3779"/>
              </a:lnSpc>
            </a:pPr>
            <a:r>
              <a:rPr lang="en-US" sz="2699" dirty="0">
                <a:solidFill>
                  <a:schemeClr val="bg1"/>
                </a:solidFill>
                <a:latin typeface="Heebo"/>
              </a:rPr>
              <a:t>PORQUE VOCÊ PERCEBERA A SONOPLASTIA COMO UM ELEMENTO QUE SE INCLUI EM DIFERENTES  LINGUAGENS ARTÍSTICAS</a:t>
            </a:r>
          </a:p>
        </p:txBody>
      </p:sp>
      <p:grpSp>
        <p:nvGrpSpPr>
          <p:cNvPr id="15" name="Group 15"/>
          <p:cNvGrpSpPr/>
          <p:nvPr/>
        </p:nvGrpSpPr>
        <p:grpSpPr>
          <a:xfrm>
            <a:off x="1218039" y="2324086"/>
            <a:ext cx="6478529" cy="3189256"/>
            <a:chOff x="0" y="0"/>
            <a:chExt cx="1360912" cy="669951"/>
          </a:xfrm>
        </p:grpSpPr>
        <p:sp>
          <p:nvSpPr>
            <p:cNvPr id="16" name="Freeform 16"/>
            <p:cNvSpPr/>
            <p:nvPr/>
          </p:nvSpPr>
          <p:spPr>
            <a:xfrm>
              <a:off x="0" y="0"/>
              <a:ext cx="1360912" cy="669951"/>
            </a:xfrm>
            <a:custGeom>
              <a:avLst/>
              <a:gdLst/>
              <a:ahLst/>
              <a:cxnLst/>
              <a:rect l="l" t="t" r="r" b="b"/>
              <a:pathLst>
                <a:path w="1360912" h="669951">
                  <a:moveTo>
                    <a:pt x="60946" y="0"/>
                  </a:moveTo>
                  <a:lnTo>
                    <a:pt x="1299966" y="0"/>
                  </a:lnTo>
                  <a:cubicBezTo>
                    <a:pt x="1316130" y="0"/>
                    <a:pt x="1331632" y="6421"/>
                    <a:pt x="1343061" y="17851"/>
                  </a:cubicBezTo>
                  <a:cubicBezTo>
                    <a:pt x="1354491" y="29280"/>
                    <a:pt x="1360912" y="44782"/>
                    <a:pt x="1360912" y="60946"/>
                  </a:cubicBezTo>
                  <a:lnTo>
                    <a:pt x="1360912" y="609005"/>
                  </a:lnTo>
                  <a:cubicBezTo>
                    <a:pt x="1360912" y="625169"/>
                    <a:pt x="1354491" y="640671"/>
                    <a:pt x="1343061" y="652100"/>
                  </a:cubicBezTo>
                  <a:cubicBezTo>
                    <a:pt x="1331632" y="663530"/>
                    <a:pt x="1316130" y="669951"/>
                    <a:pt x="1299966" y="669951"/>
                  </a:cubicBezTo>
                  <a:lnTo>
                    <a:pt x="60946" y="669951"/>
                  </a:lnTo>
                  <a:cubicBezTo>
                    <a:pt x="44782" y="669951"/>
                    <a:pt x="29280" y="663530"/>
                    <a:pt x="17851" y="652100"/>
                  </a:cubicBezTo>
                  <a:cubicBezTo>
                    <a:pt x="6421" y="640671"/>
                    <a:pt x="0" y="625169"/>
                    <a:pt x="0" y="609005"/>
                  </a:cubicBezTo>
                  <a:lnTo>
                    <a:pt x="0" y="60946"/>
                  </a:lnTo>
                  <a:cubicBezTo>
                    <a:pt x="0" y="44782"/>
                    <a:pt x="6421" y="29280"/>
                    <a:pt x="17851" y="17851"/>
                  </a:cubicBezTo>
                  <a:cubicBezTo>
                    <a:pt x="29280" y="6421"/>
                    <a:pt x="44782" y="0"/>
                    <a:pt x="60946" y="0"/>
                  </a:cubicBezTo>
                  <a:close/>
                </a:path>
              </a:pathLst>
            </a:custGeom>
            <a:solidFill>
              <a:srgbClr val="323232"/>
            </a:solidFill>
          </p:spPr>
          <p:txBody>
            <a:bodyPr/>
            <a:lstStyle/>
            <a:p>
              <a:endParaRPr lang="pt-BR">
                <a:solidFill>
                  <a:schemeClr val="bg1"/>
                </a:solidFill>
              </a:endParaRPr>
            </a:p>
          </p:txBody>
        </p:sp>
        <p:sp>
          <p:nvSpPr>
            <p:cNvPr id="17" name="TextBox 17"/>
            <p:cNvSpPr txBox="1"/>
            <p:nvPr/>
          </p:nvSpPr>
          <p:spPr>
            <a:xfrm>
              <a:off x="0" y="-38100"/>
              <a:ext cx="1360912" cy="708051"/>
            </a:xfrm>
            <a:prstGeom prst="rect">
              <a:avLst/>
            </a:prstGeom>
          </p:spPr>
          <p:txBody>
            <a:bodyPr lIns="50800" tIns="50800" rIns="50800" bIns="50800" rtlCol="0" anchor="ctr"/>
            <a:lstStyle/>
            <a:p>
              <a:pPr algn="ctr">
                <a:lnSpc>
                  <a:spcPts val="3359"/>
                </a:lnSpc>
              </a:pPr>
              <a:endParaRPr>
                <a:solidFill>
                  <a:schemeClr val="bg1"/>
                </a:solidFill>
              </a:endParaRPr>
            </a:p>
          </p:txBody>
        </p:sp>
      </p:grpSp>
      <p:sp>
        <p:nvSpPr>
          <p:cNvPr id="18" name="TextBox 18"/>
          <p:cNvSpPr txBox="1"/>
          <p:nvPr/>
        </p:nvSpPr>
        <p:spPr>
          <a:xfrm>
            <a:off x="2067773" y="2850136"/>
            <a:ext cx="4809576" cy="1445059"/>
          </a:xfrm>
          <a:prstGeom prst="rect">
            <a:avLst/>
          </a:prstGeom>
        </p:spPr>
        <p:txBody>
          <a:bodyPr lIns="0" tIns="0" rIns="0" bIns="0" rtlCol="0" anchor="t">
            <a:spAutoFit/>
          </a:bodyPr>
          <a:lstStyle/>
          <a:p>
            <a:pPr>
              <a:lnSpc>
                <a:spcPts val="3826"/>
              </a:lnSpc>
            </a:pPr>
            <a:r>
              <a:rPr lang="en-US" sz="2732" dirty="0">
                <a:solidFill>
                  <a:schemeClr val="bg1"/>
                </a:solidFill>
                <a:latin typeface="Heebo"/>
              </a:rPr>
              <a:t>PORQUE VOCE PODERÁ AMPLIAR A SUA CAPACIDADE DE EXPRESSÃO ARTÍSTICA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42"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42"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4"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5588264" cy="1975098"/>
            <a:chOff x="0" y="0"/>
            <a:chExt cx="4904118" cy="621372"/>
          </a:xfrm>
        </p:grpSpPr>
        <p:sp>
          <p:nvSpPr>
            <p:cNvPr id="3" name="Freeform 3"/>
            <p:cNvSpPr/>
            <p:nvPr/>
          </p:nvSpPr>
          <p:spPr>
            <a:xfrm>
              <a:off x="0" y="0"/>
              <a:ext cx="4904118" cy="621372"/>
            </a:xfrm>
            <a:custGeom>
              <a:avLst/>
              <a:gdLst/>
              <a:ahLst/>
              <a:cxnLst/>
              <a:rect l="l" t="t" r="r" b="b"/>
              <a:pathLst>
                <a:path w="4904118" h="621372">
                  <a:moveTo>
                    <a:pt x="25329" y="0"/>
                  </a:moveTo>
                  <a:lnTo>
                    <a:pt x="4878789" y="0"/>
                  </a:lnTo>
                  <a:cubicBezTo>
                    <a:pt x="4892778" y="0"/>
                    <a:pt x="4904118" y="11340"/>
                    <a:pt x="4904118" y="25329"/>
                  </a:cubicBezTo>
                  <a:lnTo>
                    <a:pt x="4904118" y="596043"/>
                  </a:lnTo>
                  <a:cubicBezTo>
                    <a:pt x="4904118" y="610032"/>
                    <a:pt x="4892778" y="621372"/>
                    <a:pt x="4878789" y="621372"/>
                  </a:cubicBezTo>
                  <a:lnTo>
                    <a:pt x="25329" y="621372"/>
                  </a:lnTo>
                  <a:cubicBezTo>
                    <a:pt x="11340" y="621372"/>
                    <a:pt x="0" y="610032"/>
                    <a:pt x="0" y="596043"/>
                  </a:cubicBezTo>
                  <a:lnTo>
                    <a:pt x="0" y="25329"/>
                  </a:lnTo>
                  <a:cubicBezTo>
                    <a:pt x="0" y="11340"/>
                    <a:pt x="11340" y="0"/>
                    <a:pt x="25329" y="0"/>
                  </a:cubicBezTo>
                  <a:close/>
                </a:path>
              </a:pathLst>
            </a:custGeom>
            <a:solidFill>
              <a:srgbClr val="DDDEF8"/>
            </a:solidFill>
          </p:spPr>
          <p:txBody>
            <a:bodyPr/>
            <a:lstStyle/>
            <a:p>
              <a:endParaRPr lang="pt-BR"/>
            </a:p>
          </p:txBody>
        </p:sp>
        <p:sp>
          <p:nvSpPr>
            <p:cNvPr id="4" name="TextBox 4"/>
            <p:cNvSpPr txBox="1"/>
            <p:nvPr/>
          </p:nvSpPr>
          <p:spPr>
            <a:xfrm>
              <a:off x="0" y="-57150"/>
              <a:ext cx="4904118" cy="678522"/>
            </a:xfrm>
            <a:prstGeom prst="rect">
              <a:avLst/>
            </a:prstGeom>
          </p:spPr>
          <p:txBody>
            <a:bodyPr lIns="50800" tIns="50800" rIns="50800" bIns="50800" rtlCol="0" anchor="ctr"/>
            <a:lstStyle/>
            <a:p>
              <a:pPr algn="ctr">
                <a:lnSpc>
                  <a:spcPts val="4480"/>
                </a:lnSpc>
              </a:pPr>
              <a:r>
                <a:rPr lang="en-US" sz="3200" dirty="0">
                  <a:latin typeface="Heebo"/>
                </a:rPr>
                <a:t>1. O que o </a:t>
              </a:r>
              <a:r>
                <a:rPr lang="en-US" sz="3200" dirty="0" err="1">
                  <a:latin typeface="Heebo"/>
                </a:rPr>
                <a:t>profissional</a:t>
              </a:r>
              <a:r>
                <a:rPr lang="en-US" sz="3200" dirty="0">
                  <a:latin typeface="Heebo"/>
                </a:rPr>
                <a:t> de </a:t>
              </a:r>
              <a:r>
                <a:rPr lang="en-US" sz="3200" dirty="0" err="1">
                  <a:latin typeface="Heebo"/>
                </a:rPr>
                <a:t>sonoplastia</a:t>
              </a:r>
              <a:r>
                <a:rPr lang="en-US" sz="3200" dirty="0">
                  <a:latin typeface="Heebo"/>
                </a:rPr>
                <a:t> </a:t>
              </a:r>
              <a:r>
                <a:rPr lang="en-US" sz="3200" dirty="0" err="1">
                  <a:latin typeface="Heebo"/>
                </a:rPr>
                <a:t>tem</a:t>
              </a:r>
              <a:r>
                <a:rPr lang="en-US" sz="3200" dirty="0">
                  <a:latin typeface="Heebo"/>
                </a:rPr>
                <a:t> </a:t>
              </a:r>
              <a:r>
                <a:rPr lang="en-US" sz="3200" dirty="0" err="1">
                  <a:latin typeface="Heebo"/>
                </a:rPr>
                <a:t>em</a:t>
              </a:r>
              <a:r>
                <a:rPr lang="en-US" sz="3200" dirty="0">
                  <a:latin typeface="Heebo"/>
                </a:rPr>
                <a:t> </a:t>
              </a:r>
              <a:r>
                <a:rPr lang="en-US" sz="3200" dirty="0" err="1">
                  <a:latin typeface="Heebo"/>
                </a:rPr>
                <a:t>comum</a:t>
              </a:r>
              <a:r>
                <a:rPr lang="en-US" sz="3200" dirty="0">
                  <a:latin typeface="Heebo"/>
                </a:rPr>
                <a:t> com o </a:t>
              </a:r>
              <a:r>
                <a:rPr lang="en-US" sz="3200" dirty="0" err="1">
                  <a:latin typeface="Heebo"/>
                </a:rPr>
                <a:t>cenógrafo</a:t>
              </a:r>
              <a:r>
                <a:rPr lang="en-US" sz="3200" dirty="0">
                  <a:latin typeface="Heebo"/>
                </a:rPr>
                <a:t>, o </a:t>
              </a:r>
              <a:r>
                <a:rPr lang="en-US" sz="3200" dirty="0" err="1">
                  <a:latin typeface="Heebo"/>
                </a:rPr>
                <a:t>figurinista</a:t>
              </a:r>
              <a:r>
                <a:rPr lang="en-US" sz="3200" dirty="0">
                  <a:latin typeface="Heebo"/>
                </a:rPr>
                <a:t> e o </a:t>
              </a:r>
              <a:r>
                <a:rPr lang="en-US" sz="3200" dirty="0" err="1">
                  <a:latin typeface="Heebo"/>
                </a:rPr>
                <a:t>iluminador</a:t>
              </a:r>
              <a:r>
                <a:rPr lang="en-US" sz="3200" dirty="0">
                  <a:latin typeface="Heebo"/>
                </a:rPr>
                <a:t>?</a:t>
              </a:r>
            </a:p>
          </p:txBody>
        </p:sp>
      </p:grpSp>
      <p:sp>
        <p:nvSpPr>
          <p:cNvPr id="5" name="TextBox 5"/>
          <p:cNvSpPr txBox="1"/>
          <p:nvPr/>
        </p:nvSpPr>
        <p:spPr>
          <a:xfrm>
            <a:off x="1637219" y="3633126"/>
            <a:ext cx="11259966" cy="6004721"/>
          </a:xfrm>
          <a:prstGeom prst="rect">
            <a:avLst/>
          </a:prstGeom>
        </p:spPr>
        <p:txBody>
          <a:bodyPr lIns="0" tIns="0" rIns="0" bIns="0" rtlCol="0" anchor="t">
            <a:spAutoFit/>
          </a:bodyPr>
          <a:lstStyle/>
          <a:p>
            <a:pPr algn="just">
              <a:lnSpc>
                <a:spcPts val="4661"/>
              </a:lnSpc>
            </a:pPr>
            <a:endParaRPr dirty="0"/>
          </a:p>
          <a:p>
            <a:pPr marL="718946" lvl="1" indent="-359473" algn="just">
              <a:lnSpc>
                <a:spcPts val="4661"/>
              </a:lnSpc>
              <a:buFont typeface="Arial"/>
              <a:buChar char="•"/>
            </a:pPr>
            <a:r>
              <a:rPr lang="en-US" sz="3329" dirty="0">
                <a:latin typeface="Heebo"/>
              </a:rPr>
              <a:t>A) </a:t>
            </a:r>
            <a:r>
              <a:rPr lang="en-US" sz="3329" dirty="0" err="1">
                <a:latin typeface="Heebo"/>
              </a:rPr>
              <a:t>Apenas</a:t>
            </a:r>
            <a:r>
              <a:rPr lang="en-US" sz="3329" dirty="0">
                <a:latin typeface="Heebo"/>
              </a:rPr>
              <a:t> </a:t>
            </a:r>
            <a:r>
              <a:rPr lang="en-US" sz="3329" dirty="0" err="1">
                <a:latin typeface="Heebo"/>
              </a:rPr>
              <a:t>dois</a:t>
            </a:r>
            <a:r>
              <a:rPr lang="en-US" sz="3329" dirty="0">
                <a:latin typeface="Heebo"/>
              </a:rPr>
              <a:t> </a:t>
            </a:r>
            <a:r>
              <a:rPr lang="en-US" sz="3329" dirty="0" err="1">
                <a:latin typeface="Heebo"/>
              </a:rPr>
              <a:t>desses</a:t>
            </a:r>
            <a:r>
              <a:rPr lang="en-US" sz="3329" dirty="0">
                <a:latin typeface="Heebo"/>
              </a:rPr>
              <a:t> </a:t>
            </a:r>
            <a:r>
              <a:rPr lang="en-US" sz="3329" dirty="0" err="1">
                <a:latin typeface="Heebo"/>
              </a:rPr>
              <a:t>profissionais</a:t>
            </a:r>
            <a:r>
              <a:rPr lang="en-US" sz="3329" dirty="0">
                <a:latin typeface="Heebo"/>
              </a:rPr>
              <a:t> </a:t>
            </a:r>
            <a:r>
              <a:rPr lang="en-US" sz="3329" dirty="0" err="1">
                <a:latin typeface="Heebo"/>
              </a:rPr>
              <a:t>fazem</a:t>
            </a:r>
            <a:r>
              <a:rPr lang="en-US" sz="3329" dirty="0">
                <a:latin typeface="Heebo"/>
              </a:rPr>
              <a:t> </a:t>
            </a:r>
            <a:r>
              <a:rPr lang="en-US" sz="3329" dirty="0" err="1">
                <a:latin typeface="Heebo"/>
              </a:rPr>
              <a:t>parte</a:t>
            </a:r>
            <a:r>
              <a:rPr lang="en-US" sz="3329" dirty="0">
                <a:latin typeface="Heebo"/>
              </a:rPr>
              <a:t> de </a:t>
            </a:r>
            <a:r>
              <a:rPr lang="en-US" sz="3329" dirty="0" err="1">
                <a:latin typeface="Heebo"/>
              </a:rPr>
              <a:t>uma</a:t>
            </a:r>
            <a:r>
              <a:rPr lang="en-US" sz="3329" dirty="0">
                <a:latin typeface="Heebo"/>
              </a:rPr>
              <a:t> </a:t>
            </a:r>
            <a:r>
              <a:rPr lang="en-US" sz="3329" dirty="0" err="1">
                <a:latin typeface="Heebo"/>
              </a:rPr>
              <a:t>equipe</a:t>
            </a:r>
            <a:r>
              <a:rPr lang="en-US" sz="3329" dirty="0">
                <a:latin typeface="Heebo"/>
              </a:rPr>
              <a:t> </a:t>
            </a:r>
            <a:r>
              <a:rPr lang="en-US" sz="3329" dirty="0" err="1">
                <a:latin typeface="Heebo"/>
              </a:rPr>
              <a:t>teatral</a:t>
            </a:r>
            <a:endParaRPr lang="en-US" sz="3329" dirty="0">
              <a:latin typeface="Heebo"/>
            </a:endParaRPr>
          </a:p>
          <a:p>
            <a:pPr marL="718946" lvl="1" indent="-359473" algn="just">
              <a:lnSpc>
                <a:spcPts val="4661"/>
              </a:lnSpc>
              <a:buFont typeface="Arial"/>
              <a:buChar char="•"/>
            </a:pPr>
            <a:r>
              <a:rPr lang="en-US" sz="3329" dirty="0">
                <a:latin typeface="Heebo"/>
              </a:rPr>
              <a:t>B) </a:t>
            </a:r>
            <a:r>
              <a:rPr lang="en-US" sz="3329" dirty="0" err="1">
                <a:latin typeface="Heebo"/>
              </a:rPr>
              <a:t>Todos</a:t>
            </a:r>
            <a:r>
              <a:rPr lang="en-US" sz="3329" dirty="0">
                <a:latin typeface="Heebo"/>
              </a:rPr>
              <a:t> </a:t>
            </a:r>
            <a:r>
              <a:rPr lang="en-US" sz="3329" dirty="0" err="1">
                <a:latin typeface="Heebo"/>
              </a:rPr>
              <a:t>os</a:t>
            </a:r>
            <a:r>
              <a:rPr lang="en-US" sz="3329" dirty="0">
                <a:latin typeface="Heebo"/>
              </a:rPr>
              <a:t> </a:t>
            </a:r>
            <a:r>
              <a:rPr lang="en-US" sz="3329" dirty="0" err="1">
                <a:latin typeface="Heebo"/>
              </a:rPr>
              <a:t>três</a:t>
            </a:r>
            <a:r>
              <a:rPr lang="en-US" sz="3329" dirty="0">
                <a:latin typeface="Heebo"/>
              </a:rPr>
              <a:t> </a:t>
            </a:r>
            <a:r>
              <a:rPr lang="en-US" sz="3329" dirty="0" err="1">
                <a:latin typeface="Heebo"/>
              </a:rPr>
              <a:t>profissionais</a:t>
            </a:r>
            <a:r>
              <a:rPr lang="en-US" sz="3329" dirty="0">
                <a:latin typeface="Heebo"/>
              </a:rPr>
              <a:t> </a:t>
            </a:r>
            <a:r>
              <a:rPr lang="en-US" sz="3329" dirty="0" err="1">
                <a:latin typeface="Heebo"/>
              </a:rPr>
              <a:t>fazem</a:t>
            </a:r>
            <a:r>
              <a:rPr lang="en-US" sz="3329" dirty="0">
                <a:latin typeface="Heebo"/>
              </a:rPr>
              <a:t> </a:t>
            </a:r>
            <a:r>
              <a:rPr lang="en-US" sz="3329" dirty="0" err="1">
                <a:latin typeface="Heebo"/>
              </a:rPr>
              <a:t>parte</a:t>
            </a:r>
            <a:r>
              <a:rPr lang="en-US" sz="3329" dirty="0">
                <a:latin typeface="Heebo"/>
              </a:rPr>
              <a:t> da </a:t>
            </a:r>
            <a:r>
              <a:rPr lang="en-US" sz="3329" dirty="0" err="1">
                <a:latin typeface="Heebo"/>
              </a:rPr>
              <a:t>equipe</a:t>
            </a:r>
            <a:r>
              <a:rPr lang="en-US" sz="3329" dirty="0">
                <a:latin typeface="Heebo"/>
              </a:rPr>
              <a:t> </a:t>
            </a:r>
            <a:r>
              <a:rPr lang="en-US" sz="3329" dirty="0" err="1">
                <a:latin typeface="Heebo"/>
              </a:rPr>
              <a:t>dramática</a:t>
            </a:r>
            <a:endParaRPr lang="en-US" sz="3329" dirty="0">
              <a:latin typeface="Heebo"/>
            </a:endParaRPr>
          </a:p>
          <a:p>
            <a:pPr marL="718946" lvl="1" indent="-359473" algn="just">
              <a:lnSpc>
                <a:spcPts val="4661"/>
              </a:lnSpc>
              <a:buFont typeface="Arial"/>
              <a:buChar char="•"/>
            </a:pPr>
            <a:r>
              <a:rPr lang="en-US" sz="3329" dirty="0">
                <a:latin typeface="Heebo"/>
              </a:rPr>
              <a:t>C) </a:t>
            </a:r>
            <a:r>
              <a:rPr lang="en-US" sz="3329" dirty="0" err="1">
                <a:latin typeface="Heebo"/>
              </a:rPr>
              <a:t>Nenhum</a:t>
            </a:r>
            <a:r>
              <a:rPr lang="en-US" sz="3329" dirty="0">
                <a:latin typeface="Heebo"/>
              </a:rPr>
              <a:t> </a:t>
            </a:r>
            <a:r>
              <a:rPr lang="en-US" sz="3329" dirty="0" err="1">
                <a:latin typeface="Heebo"/>
              </a:rPr>
              <a:t>desses</a:t>
            </a:r>
            <a:r>
              <a:rPr lang="en-US" sz="3329" dirty="0">
                <a:latin typeface="Heebo"/>
              </a:rPr>
              <a:t> </a:t>
            </a:r>
            <a:r>
              <a:rPr lang="en-US" sz="3329" dirty="0" err="1">
                <a:latin typeface="Heebo"/>
              </a:rPr>
              <a:t>profissionais</a:t>
            </a:r>
            <a:r>
              <a:rPr lang="en-US" sz="3329" dirty="0">
                <a:latin typeface="Heebo"/>
              </a:rPr>
              <a:t> </a:t>
            </a:r>
            <a:r>
              <a:rPr lang="en-US" sz="3329" dirty="0" err="1">
                <a:latin typeface="Heebo"/>
              </a:rPr>
              <a:t>trabalham</a:t>
            </a:r>
            <a:r>
              <a:rPr lang="en-US" sz="3329" dirty="0">
                <a:latin typeface="Heebo"/>
              </a:rPr>
              <a:t> com o </a:t>
            </a:r>
            <a:r>
              <a:rPr lang="en-US" sz="3329" dirty="0" err="1">
                <a:latin typeface="Heebo"/>
              </a:rPr>
              <a:t>teatro</a:t>
            </a:r>
            <a:endParaRPr lang="en-US" sz="3329" dirty="0">
              <a:latin typeface="Heebo"/>
            </a:endParaRPr>
          </a:p>
          <a:p>
            <a:pPr marL="718946" lvl="1" indent="-359473" algn="just">
              <a:lnSpc>
                <a:spcPts val="4661"/>
              </a:lnSpc>
              <a:buFont typeface="Arial"/>
              <a:buChar char="•"/>
            </a:pPr>
            <a:r>
              <a:rPr lang="en-US" sz="3329" dirty="0">
                <a:latin typeface="Heebo"/>
              </a:rPr>
              <a:t>D) </a:t>
            </a:r>
            <a:r>
              <a:rPr lang="en-US" sz="3329" dirty="0" err="1">
                <a:latin typeface="Heebo"/>
              </a:rPr>
              <a:t>Todos</a:t>
            </a:r>
            <a:r>
              <a:rPr lang="en-US" sz="3329" dirty="0">
                <a:latin typeface="Heebo"/>
              </a:rPr>
              <a:t> </a:t>
            </a:r>
            <a:r>
              <a:rPr lang="en-US" sz="3329" dirty="0" err="1">
                <a:latin typeface="Heebo"/>
              </a:rPr>
              <a:t>os</a:t>
            </a:r>
            <a:r>
              <a:rPr lang="en-US" sz="3329" dirty="0">
                <a:latin typeface="Heebo"/>
              </a:rPr>
              <a:t> </a:t>
            </a:r>
            <a:r>
              <a:rPr lang="en-US" sz="3329" dirty="0" err="1">
                <a:latin typeface="Heebo"/>
              </a:rPr>
              <a:t>três</a:t>
            </a:r>
            <a:r>
              <a:rPr lang="en-US" sz="3329" dirty="0">
                <a:latin typeface="Heebo"/>
              </a:rPr>
              <a:t> </a:t>
            </a:r>
            <a:r>
              <a:rPr lang="en-US" sz="3329" dirty="0" err="1">
                <a:latin typeface="Heebo"/>
              </a:rPr>
              <a:t>profissionais</a:t>
            </a:r>
            <a:r>
              <a:rPr lang="en-US" sz="3329" dirty="0">
                <a:latin typeface="Heebo"/>
              </a:rPr>
              <a:t> </a:t>
            </a:r>
            <a:r>
              <a:rPr lang="en-US" sz="3329" dirty="0" err="1">
                <a:latin typeface="Heebo"/>
              </a:rPr>
              <a:t>trabalham</a:t>
            </a:r>
            <a:r>
              <a:rPr lang="en-US" sz="3329" dirty="0">
                <a:latin typeface="Heebo"/>
              </a:rPr>
              <a:t> </a:t>
            </a:r>
            <a:r>
              <a:rPr lang="en-US" sz="3329" dirty="0" err="1">
                <a:latin typeface="Heebo"/>
              </a:rPr>
              <a:t>sua</a:t>
            </a:r>
            <a:r>
              <a:rPr lang="en-US" sz="3329" dirty="0">
                <a:latin typeface="Heebo"/>
              </a:rPr>
              <a:t> </a:t>
            </a:r>
            <a:r>
              <a:rPr lang="en-US" sz="3329" dirty="0" err="1">
                <a:latin typeface="Heebo"/>
              </a:rPr>
              <a:t>arte</a:t>
            </a:r>
            <a:r>
              <a:rPr lang="en-US" sz="3329" dirty="0">
                <a:latin typeface="Heebo"/>
              </a:rPr>
              <a:t> </a:t>
            </a:r>
            <a:r>
              <a:rPr lang="en-US" sz="3329" dirty="0" err="1">
                <a:latin typeface="Heebo"/>
              </a:rPr>
              <a:t>individualmente</a:t>
            </a:r>
            <a:endParaRPr lang="en-US" sz="3329" dirty="0">
              <a:latin typeface="Heebo"/>
            </a:endParaRPr>
          </a:p>
          <a:p>
            <a:pPr algn="just">
              <a:lnSpc>
                <a:spcPts val="4661"/>
              </a:lnSpc>
            </a:pPr>
            <a:endParaRPr lang="en-US" sz="3329" dirty="0">
              <a:latin typeface="Heebo"/>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5588264" cy="1975098"/>
            <a:chOff x="0" y="0"/>
            <a:chExt cx="4904118" cy="621372"/>
          </a:xfrm>
        </p:grpSpPr>
        <p:sp>
          <p:nvSpPr>
            <p:cNvPr id="3" name="Freeform 3"/>
            <p:cNvSpPr/>
            <p:nvPr/>
          </p:nvSpPr>
          <p:spPr>
            <a:xfrm>
              <a:off x="0" y="0"/>
              <a:ext cx="4904118" cy="621372"/>
            </a:xfrm>
            <a:custGeom>
              <a:avLst/>
              <a:gdLst/>
              <a:ahLst/>
              <a:cxnLst/>
              <a:rect l="l" t="t" r="r" b="b"/>
              <a:pathLst>
                <a:path w="4904118" h="621372">
                  <a:moveTo>
                    <a:pt x="25329" y="0"/>
                  </a:moveTo>
                  <a:lnTo>
                    <a:pt x="4878789" y="0"/>
                  </a:lnTo>
                  <a:cubicBezTo>
                    <a:pt x="4892778" y="0"/>
                    <a:pt x="4904118" y="11340"/>
                    <a:pt x="4904118" y="25329"/>
                  </a:cubicBezTo>
                  <a:lnTo>
                    <a:pt x="4904118" y="596043"/>
                  </a:lnTo>
                  <a:cubicBezTo>
                    <a:pt x="4904118" y="610032"/>
                    <a:pt x="4892778" y="621372"/>
                    <a:pt x="4878789" y="621372"/>
                  </a:cubicBezTo>
                  <a:lnTo>
                    <a:pt x="25329" y="621372"/>
                  </a:lnTo>
                  <a:cubicBezTo>
                    <a:pt x="11340" y="621372"/>
                    <a:pt x="0" y="610032"/>
                    <a:pt x="0" y="596043"/>
                  </a:cubicBezTo>
                  <a:lnTo>
                    <a:pt x="0" y="25329"/>
                  </a:lnTo>
                  <a:cubicBezTo>
                    <a:pt x="0" y="11340"/>
                    <a:pt x="11340" y="0"/>
                    <a:pt x="25329" y="0"/>
                  </a:cubicBezTo>
                  <a:close/>
                </a:path>
              </a:pathLst>
            </a:custGeom>
            <a:solidFill>
              <a:srgbClr val="DDDEF8"/>
            </a:solidFill>
          </p:spPr>
          <p:txBody>
            <a:bodyPr/>
            <a:lstStyle/>
            <a:p>
              <a:endParaRPr lang="pt-BR"/>
            </a:p>
          </p:txBody>
        </p:sp>
        <p:sp>
          <p:nvSpPr>
            <p:cNvPr id="4" name="TextBox 4"/>
            <p:cNvSpPr txBox="1"/>
            <p:nvPr/>
          </p:nvSpPr>
          <p:spPr>
            <a:xfrm>
              <a:off x="0" y="-66675"/>
              <a:ext cx="4904118" cy="688047"/>
            </a:xfrm>
            <a:prstGeom prst="rect">
              <a:avLst/>
            </a:prstGeom>
          </p:spPr>
          <p:txBody>
            <a:bodyPr lIns="50800" tIns="50800" rIns="50800" bIns="50800" rtlCol="0" anchor="ctr"/>
            <a:lstStyle/>
            <a:p>
              <a:pPr algn="ctr">
                <a:lnSpc>
                  <a:spcPts val="4619"/>
                </a:lnSpc>
              </a:pPr>
              <a:r>
                <a:rPr lang="en-US" sz="3299">
                  <a:latin typeface="Heebo"/>
                </a:rPr>
                <a:t> 2. Se um grupo teatral mostra um espetáculo, num palco montado em um espaço público, como numa praça, por exemplo, como denominamos este acontecimento?</a:t>
              </a:r>
            </a:p>
          </p:txBody>
        </p:sp>
      </p:grpSp>
      <p:sp>
        <p:nvSpPr>
          <p:cNvPr id="5" name="TextBox 5"/>
          <p:cNvSpPr txBox="1"/>
          <p:nvPr/>
        </p:nvSpPr>
        <p:spPr>
          <a:xfrm>
            <a:off x="1846551" y="4342634"/>
            <a:ext cx="12471352" cy="3976281"/>
          </a:xfrm>
          <a:prstGeom prst="rect">
            <a:avLst/>
          </a:prstGeom>
        </p:spPr>
        <p:txBody>
          <a:bodyPr lIns="0" tIns="0" rIns="0" bIns="0" rtlCol="0" anchor="t">
            <a:spAutoFit/>
          </a:bodyPr>
          <a:lstStyle/>
          <a:p>
            <a:pPr algn="just">
              <a:lnSpc>
                <a:spcPts val="5163"/>
              </a:lnSpc>
            </a:pPr>
            <a:endParaRPr dirty="0"/>
          </a:p>
          <a:p>
            <a:pPr algn="just">
              <a:lnSpc>
                <a:spcPts val="5163"/>
              </a:lnSpc>
            </a:pPr>
            <a:r>
              <a:rPr lang="en-US" sz="3688" dirty="0">
                <a:latin typeface="Heebo"/>
              </a:rPr>
              <a:t>A. </a:t>
            </a:r>
            <a:r>
              <a:rPr lang="en-US" sz="3688" dirty="0">
                <a:latin typeface="Heebo Bold"/>
              </a:rPr>
              <a:t>Liberdade de </a:t>
            </a:r>
            <a:r>
              <a:rPr lang="en-US" sz="3688" dirty="0" err="1">
                <a:latin typeface="Heebo Bold"/>
              </a:rPr>
              <a:t>ação</a:t>
            </a:r>
            <a:endParaRPr lang="en-US" sz="3688" dirty="0">
              <a:latin typeface="Heebo Bold"/>
            </a:endParaRPr>
          </a:p>
          <a:p>
            <a:pPr algn="just">
              <a:lnSpc>
                <a:spcPts val="5163"/>
              </a:lnSpc>
            </a:pPr>
            <a:r>
              <a:rPr lang="en-US" sz="3688" dirty="0">
                <a:latin typeface="Heebo"/>
              </a:rPr>
              <a:t>B. </a:t>
            </a:r>
            <a:r>
              <a:rPr lang="en-US" sz="3688" dirty="0" err="1">
                <a:latin typeface="Heebo Bold"/>
              </a:rPr>
              <a:t>Cultura</a:t>
            </a:r>
            <a:r>
              <a:rPr lang="en-US" sz="3688" dirty="0">
                <a:latin typeface="Heebo Bold"/>
              </a:rPr>
              <a:t> de </a:t>
            </a:r>
            <a:r>
              <a:rPr lang="en-US" sz="3688" dirty="0" err="1">
                <a:latin typeface="Heebo Bold"/>
              </a:rPr>
              <a:t>massa</a:t>
            </a:r>
            <a:endParaRPr lang="en-US" sz="3688" dirty="0">
              <a:latin typeface="Heebo Bold"/>
            </a:endParaRPr>
          </a:p>
          <a:p>
            <a:pPr algn="just">
              <a:lnSpc>
                <a:spcPts val="5163"/>
              </a:lnSpc>
            </a:pPr>
            <a:r>
              <a:rPr lang="en-US" sz="3688" dirty="0">
                <a:latin typeface="Heebo"/>
              </a:rPr>
              <a:t>C. </a:t>
            </a:r>
            <a:r>
              <a:rPr lang="en-US" sz="3688" dirty="0" err="1">
                <a:latin typeface="Heebo Bold"/>
              </a:rPr>
              <a:t>Apresentação</a:t>
            </a:r>
            <a:r>
              <a:rPr lang="en-US" sz="3688" dirty="0">
                <a:latin typeface="Heebo Bold"/>
              </a:rPr>
              <a:t> </a:t>
            </a:r>
            <a:r>
              <a:rPr lang="en-US" sz="3688" dirty="0" err="1">
                <a:latin typeface="Heebo Bold"/>
              </a:rPr>
              <a:t>cênica</a:t>
            </a:r>
            <a:r>
              <a:rPr lang="en-US" sz="3688" dirty="0">
                <a:latin typeface="Heebo Bold"/>
              </a:rPr>
              <a:t> </a:t>
            </a:r>
          </a:p>
          <a:p>
            <a:pPr algn="just">
              <a:lnSpc>
                <a:spcPts val="5163"/>
              </a:lnSpc>
            </a:pPr>
            <a:r>
              <a:rPr lang="en-US" sz="3688" dirty="0">
                <a:latin typeface="Heebo"/>
              </a:rPr>
              <a:t>D. </a:t>
            </a:r>
            <a:r>
              <a:rPr lang="en-US" sz="3688" dirty="0" err="1">
                <a:latin typeface="Heebo Bold"/>
              </a:rPr>
              <a:t>Sonoplastia</a:t>
            </a:r>
            <a:r>
              <a:rPr lang="en-US" sz="3688" dirty="0">
                <a:latin typeface="Heebo Bold"/>
              </a:rPr>
              <a:t> </a:t>
            </a:r>
            <a:r>
              <a:rPr lang="en-US" sz="3688" dirty="0" err="1">
                <a:latin typeface="Heebo Bold"/>
              </a:rPr>
              <a:t>em</a:t>
            </a:r>
            <a:r>
              <a:rPr lang="en-US" sz="3688" dirty="0">
                <a:latin typeface="Heebo Bold"/>
              </a:rPr>
              <a:t> local </a:t>
            </a:r>
            <a:r>
              <a:rPr lang="en-US" sz="3688" dirty="0" err="1">
                <a:latin typeface="Heebo Bold"/>
              </a:rPr>
              <a:t>aberto</a:t>
            </a:r>
            <a:endParaRPr lang="en-US" sz="3688" dirty="0">
              <a:latin typeface="Heebo Bold"/>
            </a:endParaRPr>
          </a:p>
          <a:p>
            <a:pPr algn="just">
              <a:lnSpc>
                <a:spcPts val="5163"/>
              </a:lnSpc>
            </a:pPr>
            <a:endParaRPr lang="en-US" sz="3688" dirty="0">
              <a:latin typeface="Heebo Bold"/>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5588264" cy="1975098"/>
            <a:chOff x="0" y="0"/>
            <a:chExt cx="4904118" cy="621372"/>
          </a:xfrm>
        </p:grpSpPr>
        <p:sp>
          <p:nvSpPr>
            <p:cNvPr id="3" name="Freeform 3"/>
            <p:cNvSpPr/>
            <p:nvPr/>
          </p:nvSpPr>
          <p:spPr>
            <a:xfrm>
              <a:off x="0" y="0"/>
              <a:ext cx="4904118" cy="621372"/>
            </a:xfrm>
            <a:custGeom>
              <a:avLst/>
              <a:gdLst/>
              <a:ahLst/>
              <a:cxnLst/>
              <a:rect l="l" t="t" r="r" b="b"/>
              <a:pathLst>
                <a:path w="4904118" h="621372">
                  <a:moveTo>
                    <a:pt x="25329" y="0"/>
                  </a:moveTo>
                  <a:lnTo>
                    <a:pt x="4878789" y="0"/>
                  </a:lnTo>
                  <a:cubicBezTo>
                    <a:pt x="4892778" y="0"/>
                    <a:pt x="4904118" y="11340"/>
                    <a:pt x="4904118" y="25329"/>
                  </a:cubicBezTo>
                  <a:lnTo>
                    <a:pt x="4904118" y="596043"/>
                  </a:lnTo>
                  <a:cubicBezTo>
                    <a:pt x="4904118" y="610032"/>
                    <a:pt x="4892778" y="621372"/>
                    <a:pt x="4878789" y="621372"/>
                  </a:cubicBezTo>
                  <a:lnTo>
                    <a:pt x="25329" y="621372"/>
                  </a:lnTo>
                  <a:cubicBezTo>
                    <a:pt x="11340" y="621372"/>
                    <a:pt x="0" y="610032"/>
                    <a:pt x="0" y="596043"/>
                  </a:cubicBezTo>
                  <a:lnTo>
                    <a:pt x="0" y="25329"/>
                  </a:lnTo>
                  <a:cubicBezTo>
                    <a:pt x="0" y="11340"/>
                    <a:pt x="11340" y="0"/>
                    <a:pt x="25329" y="0"/>
                  </a:cubicBezTo>
                  <a:close/>
                </a:path>
              </a:pathLst>
            </a:custGeom>
            <a:solidFill>
              <a:srgbClr val="DDDEF8"/>
            </a:solidFill>
          </p:spPr>
          <p:txBody>
            <a:bodyPr/>
            <a:lstStyle/>
            <a:p>
              <a:endParaRPr lang="pt-BR"/>
            </a:p>
          </p:txBody>
        </p:sp>
        <p:sp>
          <p:nvSpPr>
            <p:cNvPr id="4" name="TextBox 4"/>
            <p:cNvSpPr txBox="1"/>
            <p:nvPr/>
          </p:nvSpPr>
          <p:spPr>
            <a:xfrm>
              <a:off x="0" y="-66675"/>
              <a:ext cx="4904118" cy="688047"/>
            </a:xfrm>
            <a:prstGeom prst="rect">
              <a:avLst/>
            </a:prstGeom>
          </p:spPr>
          <p:txBody>
            <a:bodyPr lIns="50800" tIns="50800" rIns="50800" bIns="50800" rtlCol="0" anchor="ctr"/>
            <a:lstStyle/>
            <a:p>
              <a:pPr algn="ctr">
                <a:lnSpc>
                  <a:spcPts val="4619"/>
                </a:lnSpc>
              </a:pPr>
              <a:r>
                <a:rPr lang="en-US" sz="3299">
                  <a:latin typeface="Heebo"/>
                </a:rPr>
                <a:t> 3. Você leu com atenção por que esta aula é importante? De acordo com o tema desta aula, que item abaixo não faz sentido?</a:t>
              </a:r>
            </a:p>
          </p:txBody>
        </p:sp>
      </p:grpSp>
      <p:sp>
        <p:nvSpPr>
          <p:cNvPr id="5" name="TextBox 5"/>
          <p:cNvSpPr txBox="1"/>
          <p:nvPr/>
        </p:nvSpPr>
        <p:spPr>
          <a:xfrm>
            <a:off x="1846551" y="4342634"/>
            <a:ext cx="12471352" cy="3976281"/>
          </a:xfrm>
          <a:prstGeom prst="rect">
            <a:avLst/>
          </a:prstGeom>
        </p:spPr>
        <p:txBody>
          <a:bodyPr lIns="0" tIns="0" rIns="0" bIns="0" rtlCol="0" anchor="t">
            <a:spAutoFit/>
          </a:bodyPr>
          <a:lstStyle/>
          <a:p>
            <a:pPr algn="just">
              <a:lnSpc>
                <a:spcPts val="5163"/>
              </a:lnSpc>
            </a:pPr>
            <a:endParaRPr dirty="0"/>
          </a:p>
          <a:p>
            <a:pPr algn="just">
              <a:lnSpc>
                <a:spcPts val="5163"/>
              </a:lnSpc>
            </a:pPr>
            <a:r>
              <a:rPr lang="en-US" sz="3688" dirty="0">
                <a:latin typeface="Heebo"/>
              </a:rPr>
              <a:t>A.</a:t>
            </a:r>
            <a:r>
              <a:rPr lang="en-US" sz="3688" dirty="0">
                <a:latin typeface="Heebo Bold"/>
              </a:rPr>
              <a:t> </a:t>
            </a:r>
            <a:r>
              <a:rPr lang="en-US" sz="3688" dirty="0" err="1">
                <a:latin typeface="Heebo Bold"/>
              </a:rPr>
              <a:t>Ampliar</a:t>
            </a:r>
            <a:r>
              <a:rPr lang="en-US" sz="3688" dirty="0">
                <a:latin typeface="Heebo Bold"/>
              </a:rPr>
              <a:t> a </a:t>
            </a:r>
            <a:r>
              <a:rPr lang="en-US" sz="3688" dirty="0" err="1">
                <a:latin typeface="Heebo Bold"/>
              </a:rPr>
              <a:t>capacidade</a:t>
            </a:r>
            <a:r>
              <a:rPr lang="en-US" sz="3688" dirty="0">
                <a:latin typeface="Heebo Bold"/>
              </a:rPr>
              <a:t> de </a:t>
            </a:r>
            <a:r>
              <a:rPr lang="en-US" sz="3688" dirty="0" err="1">
                <a:latin typeface="Heebo Bold"/>
              </a:rPr>
              <a:t>expressão</a:t>
            </a:r>
            <a:r>
              <a:rPr lang="en-US" sz="3688" dirty="0">
                <a:latin typeface="Heebo Bold"/>
              </a:rPr>
              <a:t> </a:t>
            </a:r>
            <a:r>
              <a:rPr lang="en-US" sz="3688" dirty="0" err="1">
                <a:latin typeface="Heebo Bold"/>
              </a:rPr>
              <a:t>artística</a:t>
            </a:r>
            <a:r>
              <a:rPr lang="en-US" sz="3688" dirty="0">
                <a:latin typeface="Heebo Bold"/>
              </a:rPr>
              <a:t>.</a:t>
            </a:r>
          </a:p>
          <a:p>
            <a:pPr algn="just">
              <a:lnSpc>
                <a:spcPts val="5163"/>
              </a:lnSpc>
            </a:pPr>
            <a:r>
              <a:rPr lang="en-US" sz="3688" dirty="0">
                <a:latin typeface="Heebo"/>
              </a:rPr>
              <a:t>B. </a:t>
            </a:r>
            <a:r>
              <a:rPr lang="en-US" sz="3688" dirty="0" err="1">
                <a:latin typeface="Heebo Bold"/>
              </a:rPr>
              <a:t>Perceber</a:t>
            </a:r>
            <a:r>
              <a:rPr lang="en-US" sz="3688" dirty="0">
                <a:latin typeface="Heebo Bold"/>
              </a:rPr>
              <a:t> a </a:t>
            </a:r>
            <a:r>
              <a:rPr lang="en-US" sz="3688" dirty="0" err="1">
                <a:latin typeface="Heebo Bold"/>
              </a:rPr>
              <a:t>mistura</a:t>
            </a:r>
            <a:r>
              <a:rPr lang="en-US" sz="3688" dirty="0">
                <a:latin typeface="Heebo Bold"/>
              </a:rPr>
              <a:t> de </a:t>
            </a:r>
            <a:r>
              <a:rPr lang="en-US" sz="3688" dirty="0" err="1">
                <a:latin typeface="Heebo Bold"/>
              </a:rPr>
              <a:t>linguagens</a:t>
            </a:r>
            <a:r>
              <a:rPr lang="en-US" sz="3688" dirty="0">
                <a:latin typeface="Heebo Bold"/>
              </a:rPr>
              <a:t> </a:t>
            </a:r>
            <a:r>
              <a:rPr lang="en-US" sz="3688" dirty="0" err="1">
                <a:latin typeface="Heebo Bold"/>
              </a:rPr>
              <a:t>artísticas</a:t>
            </a:r>
            <a:r>
              <a:rPr lang="en-US" sz="3688" dirty="0">
                <a:latin typeface="Heebo Bold"/>
              </a:rPr>
              <a:t>.</a:t>
            </a:r>
          </a:p>
          <a:p>
            <a:pPr algn="just">
              <a:lnSpc>
                <a:spcPts val="5163"/>
              </a:lnSpc>
            </a:pPr>
            <a:r>
              <a:rPr lang="en-US" sz="3688" dirty="0">
                <a:latin typeface="Heebo"/>
              </a:rPr>
              <a:t>C. </a:t>
            </a:r>
            <a:r>
              <a:rPr lang="en-US" sz="3688" dirty="0" err="1">
                <a:latin typeface="Heebo Bold"/>
              </a:rPr>
              <a:t>Aprender</a:t>
            </a:r>
            <a:r>
              <a:rPr lang="en-US" sz="3688" dirty="0">
                <a:latin typeface="Heebo Bold"/>
              </a:rPr>
              <a:t> </a:t>
            </a:r>
            <a:r>
              <a:rPr lang="en-US" sz="3688" dirty="0" err="1">
                <a:latin typeface="Heebo Bold"/>
              </a:rPr>
              <a:t>partituras</a:t>
            </a:r>
            <a:r>
              <a:rPr lang="en-US" sz="3688" dirty="0">
                <a:latin typeface="Heebo Bold"/>
              </a:rPr>
              <a:t> </a:t>
            </a:r>
            <a:r>
              <a:rPr lang="en-US" sz="3688" dirty="0" err="1">
                <a:latin typeface="Heebo Bold"/>
              </a:rPr>
              <a:t>musicais</a:t>
            </a:r>
            <a:r>
              <a:rPr lang="en-US" sz="3688" dirty="0">
                <a:latin typeface="Heebo Bold"/>
              </a:rPr>
              <a:t>.</a:t>
            </a:r>
          </a:p>
          <a:p>
            <a:pPr algn="just">
              <a:lnSpc>
                <a:spcPts val="5163"/>
              </a:lnSpc>
            </a:pPr>
            <a:r>
              <a:rPr lang="en-US" sz="3688" dirty="0">
                <a:latin typeface="Heebo"/>
              </a:rPr>
              <a:t>D. </a:t>
            </a:r>
            <a:r>
              <a:rPr lang="en-US" sz="3688" dirty="0" err="1">
                <a:latin typeface="Heebo Bold"/>
              </a:rPr>
              <a:t>Perceber</a:t>
            </a:r>
            <a:r>
              <a:rPr lang="en-US" sz="3688" dirty="0">
                <a:latin typeface="Heebo Bold"/>
              </a:rPr>
              <a:t> a </a:t>
            </a:r>
            <a:r>
              <a:rPr lang="en-US" sz="3688" dirty="0" err="1">
                <a:latin typeface="Heebo Bold"/>
              </a:rPr>
              <a:t>sonoplastia</a:t>
            </a:r>
            <a:r>
              <a:rPr lang="en-US" sz="3688" dirty="0">
                <a:latin typeface="Heebo Bold"/>
              </a:rPr>
              <a:t> </a:t>
            </a:r>
            <a:r>
              <a:rPr lang="en-US" sz="3688" dirty="0" err="1">
                <a:latin typeface="Heebo Bold"/>
              </a:rPr>
              <a:t>como</a:t>
            </a:r>
            <a:r>
              <a:rPr lang="en-US" sz="3688" dirty="0">
                <a:latin typeface="Heebo Bold"/>
              </a:rPr>
              <a:t> </a:t>
            </a:r>
            <a:r>
              <a:rPr lang="en-US" sz="3688" dirty="0" err="1">
                <a:latin typeface="Heebo Bold"/>
              </a:rPr>
              <a:t>linguagem</a:t>
            </a:r>
            <a:r>
              <a:rPr lang="en-US" sz="3688" dirty="0">
                <a:latin typeface="Heebo Bold"/>
              </a:rPr>
              <a:t> </a:t>
            </a:r>
            <a:r>
              <a:rPr lang="en-US" sz="3688" dirty="0" err="1">
                <a:latin typeface="Heebo Bold"/>
              </a:rPr>
              <a:t>cenográfica</a:t>
            </a:r>
            <a:r>
              <a:rPr lang="en-US" sz="3688" dirty="0">
                <a:latin typeface="Heebo Bold"/>
              </a:rPr>
              <a:t>.</a:t>
            </a:r>
          </a:p>
          <a:p>
            <a:pPr algn="just">
              <a:lnSpc>
                <a:spcPts val="5163"/>
              </a:lnSpc>
            </a:pPr>
            <a:endParaRPr lang="en-US" sz="3688" dirty="0">
              <a:latin typeface="Heebo Bold"/>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5927" y="1028700"/>
            <a:ext cx="3293506" cy="8229600"/>
          </a:xfrm>
          <a:custGeom>
            <a:avLst/>
            <a:gdLst/>
            <a:ahLst/>
            <a:cxnLst/>
            <a:rect l="l" t="t" r="r" b="b"/>
            <a:pathLst>
              <a:path w="3293506" h="8229600">
                <a:moveTo>
                  <a:pt x="0" y="0"/>
                </a:moveTo>
                <a:lnTo>
                  <a:pt x="3293506" y="0"/>
                </a:lnTo>
                <a:lnTo>
                  <a:pt x="3293506" y="8229600"/>
                </a:lnTo>
                <a:lnTo>
                  <a:pt x="0" y="8229600"/>
                </a:lnTo>
                <a:lnTo>
                  <a:pt x="0" y="0"/>
                </a:lnTo>
                <a:close/>
              </a:path>
            </a:pathLst>
          </a:custGeom>
          <a:blipFill>
            <a:blip r:embed="rId2"/>
            <a:stretch>
              <a:fillRect l="-5006" r="-40859"/>
            </a:stretch>
          </a:blipFill>
        </p:spPr>
        <p:txBody>
          <a:bodyPr/>
          <a:lstStyle/>
          <a:p>
            <a:endParaRPr lang="pt-BR"/>
          </a:p>
        </p:txBody>
      </p:sp>
      <p:sp>
        <p:nvSpPr>
          <p:cNvPr id="3" name="TextBox 3"/>
          <p:cNvSpPr txBox="1"/>
          <p:nvPr/>
        </p:nvSpPr>
        <p:spPr>
          <a:xfrm>
            <a:off x="1028700" y="1009650"/>
            <a:ext cx="13169160" cy="2718693"/>
          </a:xfrm>
          <a:prstGeom prst="rect">
            <a:avLst/>
          </a:prstGeom>
        </p:spPr>
        <p:txBody>
          <a:bodyPr lIns="0" tIns="0" rIns="0" bIns="0" rtlCol="0" anchor="t">
            <a:spAutoFit/>
          </a:bodyPr>
          <a:lstStyle/>
          <a:p>
            <a:pPr marL="0" lvl="0" indent="0">
              <a:lnSpc>
                <a:spcPts val="10559"/>
              </a:lnSpc>
              <a:spcBef>
                <a:spcPct val="0"/>
              </a:spcBef>
            </a:pPr>
            <a:r>
              <a:rPr lang="en-US" sz="8799">
                <a:latin typeface="Bebas Neue"/>
              </a:rPr>
              <a:t>COMPOSIÇÕES QUE MARCARAM ÉPOCAS: </a:t>
            </a:r>
          </a:p>
        </p:txBody>
      </p:sp>
      <p:sp>
        <p:nvSpPr>
          <p:cNvPr id="4" name="TextBox 4"/>
          <p:cNvSpPr txBox="1"/>
          <p:nvPr/>
        </p:nvSpPr>
        <p:spPr>
          <a:xfrm>
            <a:off x="1028700" y="4381500"/>
            <a:ext cx="12405706" cy="3672095"/>
          </a:xfrm>
          <a:prstGeom prst="rect">
            <a:avLst/>
          </a:prstGeom>
        </p:spPr>
        <p:txBody>
          <a:bodyPr lIns="0" tIns="0" rIns="0" bIns="0" rtlCol="0" anchor="t">
            <a:spAutoFit/>
          </a:bodyPr>
          <a:lstStyle/>
          <a:p>
            <a:pPr algn="just">
              <a:lnSpc>
                <a:spcPts val="4828"/>
              </a:lnSpc>
            </a:pPr>
            <a:r>
              <a:rPr lang="en-US" sz="3448" dirty="0">
                <a:latin typeface="Heebo"/>
              </a:rPr>
              <a:t>Um </a:t>
            </a:r>
            <a:r>
              <a:rPr lang="en-US" sz="3448" dirty="0" err="1">
                <a:latin typeface="Heebo"/>
              </a:rPr>
              <a:t>filme</a:t>
            </a:r>
            <a:r>
              <a:rPr lang="en-US" sz="3448" dirty="0">
                <a:latin typeface="Heebo"/>
              </a:rPr>
              <a:t>, </a:t>
            </a:r>
            <a:r>
              <a:rPr lang="en-US" sz="3448" dirty="0" err="1">
                <a:latin typeface="Heebo"/>
              </a:rPr>
              <a:t>uma</a:t>
            </a:r>
            <a:r>
              <a:rPr lang="en-US" sz="3448" dirty="0">
                <a:latin typeface="Heebo"/>
              </a:rPr>
              <a:t> </a:t>
            </a:r>
            <a:r>
              <a:rPr lang="en-US" sz="3448" dirty="0" err="1">
                <a:latin typeface="Heebo"/>
              </a:rPr>
              <a:t>peça</a:t>
            </a:r>
            <a:r>
              <a:rPr lang="en-US" sz="3448" dirty="0">
                <a:latin typeface="Heebo"/>
              </a:rPr>
              <a:t> </a:t>
            </a:r>
            <a:r>
              <a:rPr lang="en-US" sz="3448" dirty="0" err="1">
                <a:latin typeface="Heebo"/>
              </a:rPr>
              <a:t>ou</a:t>
            </a:r>
            <a:r>
              <a:rPr lang="en-US" sz="3448" dirty="0">
                <a:latin typeface="Heebo"/>
              </a:rPr>
              <a:t> </a:t>
            </a:r>
            <a:r>
              <a:rPr lang="en-US" sz="3448" dirty="0" err="1">
                <a:latin typeface="Heebo"/>
              </a:rPr>
              <a:t>qualquer</a:t>
            </a:r>
            <a:r>
              <a:rPr lang="en-US" sz="3448" dirty="0">
                <a:latin typeface="Heebo"/>
              </a:rPr>
              <a:t> </a:t>
            </a:r>
            <a:r>
              <a:rPr lang="en-US" sz="3448" dirty="0" err="1">
                <a:latin typeface="Heebo"/>
              </a:rPr>
              <a:t>outra</a:t>
            </a:r>
            <a:r>
              <a:rPr lang="en-US" sz="3448" dirty="0">
                <a:latin typeface="Heebo"/>
              </a:rPr>
              <a:t> </a:t>
            </a:r>
            <a:r>
              <a:rPr lang="en-US" sz="3448" dirty="0" err="1">
                <a:latin typeface="Heebo"/>
              </a:rPr>
              <a:t>encenação</a:t>
            </a:r>
            <a:r>
              <a:rPr lang="en-US" sz="3448" dirty="0">
                <a:latin typeface="Heebo"/>
              </a:rPr>
              <a:t> </a:t>
            </a:r>
            <a:r>
              <a:rPr lang="en-US" sz="3448" dirty="0" err="1">
                <a:latin typeface="Heebo"/>
              </a:rPr>
              <a:t>pode</a:t>
            </a:r>
            <a:r>
              <a:rPr lang="en-US" sz="3448" dirty="0">
                <a:latin typeface="Heebo"/>
              </a:rPr>
              <a:t> </a:t>
            </a:r>
            <a:r>
              <a:rPr lang="en-US" sz="3448" dirty="0" err="1">
                <a:latin typeface="Heebo"/>
              </a:rPr>
              <a:t>ter</a:t>
            </a:r>
            <a:r>
              <a:rPr lang="en-US" sz="3448" dirty="0">
                <a:latin typeface="Heebo"/>
              </a:rPr>
              <a:t> </a:t>
            </a:r>
            <a:r>
              <a:rPr lang="en-US" sz="3448" dirty="0" err="1">
                <a:latin typeface="Heebo"/>
              </a:rPr>
              <a:t>uma</a:t>
            </a:r>
            <a:r>
              <a:rPr lang="en-US" sz="3448" dirty="0">
                <a:latin typeface="Heebo"/>
              </a:rPr>
              <a:t> </a:t>
            </a:r>
            <a:r>
              <a:rPr lang="en-US" sz="3448" u="sng" dirty="0" err="1">
                <a:latin typeface="Heebo"/>
                <a:hlinkClick r:id="rId3" tooltip="https://docs.google.com/document/d/1AWGBwaoS8qg-amGm9aiQ5DjnwHQP5v9eDl6vveBzqXw/edit">
                  <a:extLst>
                    <a:ext uri="{A12FA001-AC4F-418D-AE19-62706E023703}">
                      <ahyp:hlinkClr xmlns:ahyp="http://schemas.microsoft.com/office/drawing/2018/hyperlinkcolor" val="tx"/>
                    </a:ext>
                  </a:extLst>
                </a:hlinkClick>
              </a:rPr>
              <a:t>música</a:t>
            </a:r>
            <a:r>
              <a:rPr lang="en-US" sz="3448" u="sng" dirty="0">
                <a:latin typeface="Heebo"/>
                <a:hlinkClick r:id="rId3" tooltip="https://docs.google.com/document/d/1AWGBwaoS8qg-amGm9aiQ5DjnwHQP5v9eDl6vveBzqXw/edit">
                  <a:extLst>
                    <a:ext uri="{A12FA001-AC4F-418D-AE19-62706E023703}">
                      <ahyp:hlinkClr xmlns:ahyp="http://schemas.microsoft.com/office/drawing/2018/hyperlinkcolor" val="tx"/>
                    </a:ext>
                  </a:extLst>
                </a:hlinkClick>
              </a:rPr>
              <a:t> </a:t>
            </a:r>
            <a:r>
              <a:rPr lang="en-US" sz="3448" u="sng" dirty="0" err="1">
                <a:latin typeface="Heebo"/>
                <a:hlinkClick r:id="rId3" tooltip="https://docs.google.com/document/d/1AWGBwaoS8qg-amGm9aiQ5DjnwHQP5v9eDl6vveBzqXw/edit">
                  <a:extLst>
                    <a:ext uri="{A12FA001-AC4F-418D-AE19-62706E023703}">
                      <ahyp:hlinkClr xmlns:ahyp="http://schemas.microsoft.com/office/drawing/2018/hyperlinkcolor" val="tx"/>
                    </a:ext>
                  </a:extLst>
                </a:hlinkClick>
              </a:rPr>
              <a:t>tema</a:t>
            </a:r>
            <a:r>
              <a:rPr lang="en-US" sz="3448" dirty="0">
                <a:latin typeface="Heebo"/>
              </a:rPr>
              <a:t>, </a:t>
            </a:r>
            <a:r>
              <a:rPr lang="en-US" sz="3448" dirty="0" err="1">
                <a:latin typeface="Heebo"/>
              </a:rPr>
              <a:t>sendo</a:t>
            </a:r>
            <a:r>
              <a:rPr lang="en-US" sz="3448" dirty="0">
                <a:latin typeface="Heebo"/>
              </a:rPr>
              <a:t> a </a:t>
            </a:r>
            <a:r>
              <a:rPr lang="en-US" sz="3448" dirty="0" err="1">
                <a:latin typeface="Heebo"/>
              </a:rPr>
              <a:t>referência</a:t>
            </a:r>
            <a:r>
              <a:rPr lang="en-US" sz="3448" dirty="0">
                <a:latin typeface="Heebo"/>
              </a:rPr>
              <a:t> </a:t>
            </a:r>
            <a:r>
              <a:rPr lang="en-US" sz="3448" dirty="0" err="1">
                <a:latin typeface="Heebo"/>
              </a:rPr>
              <a:t>estética</a:t>
            </a:r>
            <a:r>
              <a:rPr lang="en-US" sz="3448" dirty="0">
                <a:latin typeface="Heebo"/>
              </a:rPr>
              <a:t> de </a:t>
            </a:r>
            <a:r>
              <a:rPr lang="en-US" sz="3448" dirty="0" err="1">
                <a:latin typeface="Heebo"/>
              </a:rPr>
              <a:t>todo</a:t>
            </a:r>
            <a:r>
              <a:rPr lang="en-US" sz="3448" dirty="0">
                <a:latin typeface="Heebo"/>
              </a:rPr>
              <a:t> o </a:t>
            </a:r>
            <a:r>
              <a:rPr lang="en-US" sz="3448" dirty="0" err="1">
                <a:latin typeface="Heebo"/>
              </a:rPr>
              <a:t>trabalho</a:t>
            </a:r>
            <a:r>
              <a:rPr lang="en-US" sz="3448" dirty="0">
                <a:latin typeface="Heebo"/>
              </a:rPr>
              <a:t>.</a:t>
            </a:r>
          </a:p>
          <a:p>
            <a:pPr algn="just">
              <a:lnSpc>
                <a:spcPts val="4828"/>
              </a:lnSpc>
            </a:pPr>
            <a:r>
              <a:rPr lang="en-US" sz="3448" dirty="0">
                <a:latin typeface="Heebo"/>
              </a:rPr>
              <a:t> O </a:t>
            </a:r>
            <a:r>
              <a:rPr lang="en-US" sz="3448" dirty="0" err="1">
                <a:latin typeface="Heebo"/>
              </a:rPr>
              <a:t>diretor</a:t>
            </a:r>
            <a:r>
              <a:rPr lang="en-US" sz="3448" dirty="0">
                <a:latin typeface="Heebo"/>
              </a:rPr>
              <a:t> musical de um </a:t>
            </a:r>
            <a:r>
              <a:rPr lang="en-US" sz="3448" dirty="0" err="1">
                <a:latin typeface="Heebo"/>
              </a:rPr>
              <a:t>filme</a:t>
            </a:r>
            <a:r>
              <a:rPr lang="en-US" sz="3448" dirty="0">
                <a:latin typeface="Heebo"/>
              </a:rPr>
              <a:t> é </a:t>
            </a:r>
            <a:r>
              <a:rPr lang="en-US" sz="3448" dirty="0" err="1">
                <a:latin typeface="Heebo"/>
              </a:rPr>
              <a:t>responsável</a:t>
            </a:r>
            <a:r>
              <a:rPr lang="en-US" sz="3448" dirty="0">
                <a:latin typeface="Heebo"/>
              </a:rPr>
              <a:t> </a:t>
            </a:r>
            <a:r>
              <a:rPr lang="en-US" sz="3448" dirty="0" err="1">
                <a:latin typeface="Heebo"/>
              </a:rPr>
              <a:t>pelo</a:t>
            </a:r>
            <a:r>
              <a:rPr lang="en-US" sz="3448" dirty="0">
                <a:latin typeface="Heebo"/>
              </a:rPr>
              <a:t> </a:t>
            </a:r>
            <a:r>
              <a:rPr lang="en-US" sz="3448" dirty="0" err="1">
                <a:latin typeface="Heebo"/>
              </a:rPr>
              <a:t>tema</a:t>
            </a:r>
            <a:r>
              <a:rPr lang="en-US" sz="3448" dirty="0">
                <a:latin typeface="Heebo"/>
              </a:rPr>
              <a:t> principal e </a:t>
            </a:r>
            <a:r>
              <a:rPr lang="en-US" sz="3448" dirty="0" err="1">
                <a:latin typeface="Heebo"/>
              </a:rPr>
              <a:t>também</a:t>
            </a:r>
            <a:r>
              <a:rPr lang="en-US" sz="3448" dirty="0">
                <a:latin typeface="Heebo"/>
              </a:rPr>
              <a:t> por </a:t>
            </a:r>
            <a:r>
              <a:rPr lang="en-US" sz="3448" dirty="0" err="1">
                <a:latin typeface="Heebo"/>
              </a:rPr>
              <a:t>todas</a:t>
            </a:r>
            <a:r>
              <a:rPr lang="en-US" sz="3448" dirty="0">
                <a:latin typeface="Heebo"/>
              </a:rPr>
              <a:t> as </a:t>
            </a:r>
            <a:r>
              <a:rPr lang="en-US" sz="3448" dirty="0" err="1">
                <a:latin typeface="Heebo"/>
              </a:rPr>
              <a:t>composições</a:t>
            </a:r>
            <a:r>
              <a:rPr lang="en-US" sz="3448" dirty="0">
                <a:latin typeface="Heebo"/>
              </a:rPr>
              <a:t> </a:t>
            </a:r>
            <a:r>
              <a:rPr lang="en-US" sz="3448" dirty="0" err="1">
                <a:latin typeface="Heebo"/>
              </a:rPr>
              <a:t>sonoras</a:t>
            </a:r>
            <a:r>
              <a:rPr lang="en-US" sz="3448" dirty="0">
                <a:latin typeface="Heebo"/>
              </a:rPr>
              <a:t> que </a:t>
            </a:r>
            <a:r>
              <a:rPr lang="en-US" sz="3448" dirty="0" err="1">
                <a:latin typeface="Heebo"/>
              </a:rPr>
              <a:t>serão</a:t>
            </a:r>
            <a:r>
              <a:rPr lang="en-US" sz="3448" dirty="0">
                <a:latin typeface="Heebo"/>
              </a:rPr>
              <a:t> </a:t>
            </a:r>
            <a:r>
              <a:rPr lang="en-US" sz="3448" dirty="0" err="1">
                <a:latin typeface="Heebo"/>
              </a:rPr>
              <a:t>inseridas</a:t>
            </a:r>
            <a:r>
              <a:rPr lang="en-US" sz="3448" dirty="0">
                <a:latin typeface="Heebo"/>
              </a:rPr>
              <a:t> </a:t>
            </a:r>
            <a:r>
              <a:rPr lang="en-US" sz="3448" dirty="0" err="1">
                <a:latin typeface="Heebo"/>
              </a:rPr>
              <a:t>nas</a:t>
            </a:r>
            <a:r>
              <a:rPr lang="en-US" sz="3448" dirty="0">
                <a:latin typeface="Heebo"/>
              </a:rPr>
              <a:t> </a:t>
            </a:r>
            <a:r>
              <a:rPr lang="en-US" sz="3448" dirty="0" err="1">
                <a:latin typeface="Heebo"/>
              </a:rPr>
              <a:t>cenas</a:t>
            </a:r>
            <a:r>
              <a:rPr lang="en-US" sz="3448" dirty="0">
                <a:latin typeface="Heebo"/>
              </a:rPr>
              <a:t>. </a:t>
            </a:r>
          </a:p>
          <a:p>
            <a:pPr algn="just">
              <a:lnSpc>
                <a:spcPts val="4828"/>
              </a:lnSpc>
            </a:pPr>
            <a:endParaRPr lang="en-US" sz="3448" dirty="0">
              <a:latin typeface="Heebo"/>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511434"/>
            <a:ext cx="16230600" cy="3199236"/>
            <a:chOff x="0" y="0"/>
            <a:chExt cx="4375496" cy="862460"/>
          </a:xfrm>
        </p:grpSpPr>
        <p:sp>
          <p:nvSpPr>
            <p:cNvPr id="3" name="Freeform 3"/>
            <p:cNvSpPr/>
            <p:nvPr/>
          </p:nvSpPr>
          <p:spPr>
            <a:xfrm>
              <a:off x="0" y="0"/>
              <a:ext cx="4375496" cy="862460"/>
            </a:xfrm>
            <a:custGeom>
              <a:avLst/>
              <a:gdLst/>
              <a:ahLst/>
              <a:cxnLst/>
              <a:rect l="l" t="t" r="r" b="b"/>
              <a:pathLst>
                <a:path w="4375496" h="862460">
                  <a:moveTo>
                    <a:pt x="24327" y="0"/>
                  </a:moveTo>
                  <a:lnTo>
                    <a:pt x="4351169" y="0"/>
                  </a:lnTo>
                  <a:cubicBezTo>
                    <a:pt x="4357621" y="0"/>
                    <a:pt x="4363809" y="2563"/>
                    <a:pt x="4368371" y="7125"/>
                  </a:cubicBezTo>
                  <a:cubicBezTo>
                    <a:pt x="4372933" y="11687"/>
                    <a:pt x="4375496" y="17875"/>
                    <a:pt x="4375496" y="24327"/>
                  </a:cubicBezTo>
                  <a:lnTo>
                    <a:pt x="4375496" y="838133"/>
                  </a:lnTo>
                  <a:cubicBezTo>
                    <a:pt x="4375496" y="851569"/>
                    <a:pt x="4364605" y="862460"/>
                    <a:pt x="4351169" y="862460"/>
                  </a:cubicBezTo>
                  <a:lnTo>
                    <a:pt x="24327" y="862460"/>
                  </a:lnTo>
                  <a:cubicBezTo>
                    <a:pt x="17875" y="862460"/>
                    <a:pt x="11687" y="859897"/>
                    <a:pt x="7125" y="855335"/>
                  </a:cubicBezTo>
                  <a:cubicBezTo>
                    <a:pt x="2563" y="850773"/>
                    <a:pt x="0" y="844585"/>
                    <a:pt x="0" y="838133"/>
                  </a:cubicBezTo>
                  <a:lnTo>
                    <a:pt x="0" y="24327"/>
                  </a:lnTo>
                  <a:cubicBezTo>
                    <a:pt x="0" y="10891"/>
                    <a:pt x="10891" y="0"/>
                    <a:pt x="24327" y="0"/>
                  </a:cubicBezTo>
                  <a:close/>
                </a:path>
              </a:pathLst>
            </a:custGeom>
            <a:solidFill>
              <a:srgbClr val="DDDEF8"/>
            </a:solidFill>
          </p:spPr>
          <p:txBody>
            <a:bodyPr/>
            <a:lstStyle/>
            <a:p>
              <a:endParaRPr lang="pt-BR"/>
            </a:p>
          </p:txBody>
        </p:sp>
        <p:sp>
          <p:nvSpPr>
            <p:cNvPr id="4" name="TextBox 4"/>
            <p:cNvSpPr txBox="1"/>
            <p:nvPr/>
          </p:nvSpPr>
          <p:spPr>
            <a:xfrm>
              <a:off x="0" y="-38100"/>
              <a:ext cx="4375496" cy="900560"/>
            </a:xfrm>
            <a:prstGeom prst="rect">
              <a:avLst/>
            </a:prstGeom>
          </p:spPr>
          <p:txBody>
            <a:bodyPr lIns="50800" tIns="50800" rIns="50800" bIns="50800" rtlCol="0" anchor="ctr"/>
            <a:lstStyle/>
            <a:p>
              <a:pPr algn="ctr">
                <a:lnSpc>
                  <a:spcPts val="3359"/>
                </a:lnSpc>
              </a:pPr>
              <a:endParaRPr/>
            </a:p>
          </p:txBody>
        </p:sp>
      </p:grpSp>
      <p:sp>
        <p:nvSpPr>
          <p:cNvPr id="5" name="Freeform 5"/>
          <p:cNvSpPr/>
          <p:nvPr/>
        </p:nvSpPr>
        <p:spPr>
          <a:xfrm>
            <a:off x="6813406" y="6177395"/>
            <a:ext cx="4661189" cy="3107459"/>
          </a:xfrm>
          <a:custGeom>
            <a:avLst/>
            <a:gdLst/>
            <a:ahLst/>
            <a:cxnLst/>
            <a:rect l="l" t="t" r="r" b="b"/>
            <a:pathLst>
              <a:path w="4661189" h="3107459">
                <a:moveTo>
                  <a:pt x="0" y="0"/>
                </a:moveTo>
                <a:lnTo>
                  <a:pt x="4661188" y="0"/>
                </a:lnTo>
                <a:lnTo>
                  <a:pt x="4661188" y="3107459"/>
                </a:lnTo>
                <a:lnTo>
                  <a:pt x="0" y="3107459"/>
                </a:lnTo>
                <a:lnTo>
                  <a:pt x="0" y="0"/>
                </a:lnTo>
                <a:close/>
              </a:path>
            </a:pathLst>
          </a:custGeom>
          <a:blipFill>
            <a:blip r:embed="rId2"/>
            <a:stretch>
              <a:fillRect/>
            </a:stretch>
          </a:blipFill>
        </p:spPr>
        <p:txBody>
          <a:bodyPr/>
          <a:lstStyle/>
          <a:p>
            <a:endParaRPr lang="pt-BR"/>
          </a:p>
        </p:txBody>
      </p:sp>
      <p:sp>
        <p:nvSpPr>
          <p:cNvPr id="6" name="TextBox 6"/>
          <p:cNvSpPr txBox="1"/>
          <p:nvPr/>
        </p:nvSpPr>
        <p:spPr>
          <a:xfrm>
            <a:off x="759560" y="1122006"/>
            <a:ext cx="14912845" cy="938270"/>
          </a:xfrm>
          <a:prstGeom prst="rect">
            <a:avLst/>
          </a:prstGeom>
        </p:spPr>
        <p:txBody>
          <a:bodyPr lIns="0" tIns="0" rIns="0" bIns="0" rtlCol="0" anchor="t">
            <a:spAutoFit/>
          </a:bodyPr>
          <a:lstStyle/>
          <a:p>
            <a:pPr algn="r">
              <a:lnSpc>
                <a:spcPts val="6511"/>
              </a:lnSpc>
            </a:pPr>
            <a:r>
              <a:rPr lang="en-US" sz="8139">
                <a:latin typeface="Bebas Neue"/>
              </a:rPr>
              <a:t>A VOZ HUMANA E AS IMAGENS SONORAS </a:t>
            </a:r>
          </a:p>
        </p:txBody>
      </p:sp>
      <p:sp>
        <p:nvSpPr>
          <p:cNvPr id="7" name="TextBox 7"/>
          <p:cNvSpPr txBox="1"/>
          <p:nvPr/>
        </p:nvSpPr>
        <p:spPr>
          <a:xfrm>
            <a:off x="1310066" y="2897399"/>
            <a:ext cx="15346583" cy="2847446"/>
          </a:xfrm>
          <a:prstGeom prst="rect">
            <a:avLst/>
          </a:prstGeom>
        </p:spPr>
        <p:txBody>
          <a:bodyPr lIns="0" tIns="0" rIns="0" bIns="0" rtlCol="0" anchor="t">
            <a:spAutoFit/>
          </a:bodyPr>
          <a:lstStyle/>
          <a:p>
            <a:pPr algn="just">
              <a:lnSpc>
                <a:spcPts val="5617"/>
              </a:lnSpc>
            </a:pPr>
            <a:r>
              <a:rPr lang="en-US" sz="4012">
                <a:latin typeface="Heebo"/>
              </a:rPr>
              <a:t>A voz humana, quando trabalhada, pode imitar diferentes sons, tais como: objetos, animais, instrumentos musicais e muitos outros sons que imaginação quiser. </a:t>
            </a:r>
          </a:p>
          <a:p>
            <a:pPr algn="just">
              <a:lnSpc>
                <a:spcPts val="5617"/>
              </a:lnSpc>
            </a:pPr>
            <a:endParaRPr lang="en-US" sz="4012">
              <a:latin typeface="Heeb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4194652" cy="8229600"/>
            <a:chOff x="0" y="0"/>
            <a:chExt cx="1319651" cy="2589059"/>
          </a:xfrm>
        </p:grpSpPr>
        <p:sp>
          <p:nvSpPr>
            <p:cNvPr id="3" name="Freeform 3"/>
            <p:cNvSpPr/>
            <p:nvPr/>
          </p:nvSpPr>
          <p:spPr>
            <a:xfrm>
              <a:off x="0" y="0"/>
              <a:ext cx="1319651" cy="2589059"/>
            </a:xfrm>
            <a:custGeom>
              <a:avLst/>
              <a:gdLst/>
              <a:ahLst/>
              <a:cxnLst/>
              <a:rect l="l" t="t" r="r" b="b"/>
              <a:pathLst>
                <a:path w="1319651" h="2589059">
                  <a:moveTo>
                    <a:pt x="94129" y="0"/>
                  </a:moveTo>
                  <a:lnTo>
                    <a:pt x="1225522" y="0"/>
                  </a:lnTo>
                  <a:cubicBezTo>
                    <a:pt x="1277508" y="0"/>
                    <a:pt x="1319651" y="42143"/>
                    <a:pt x="1319651" y="94129"/>
                  </a:cubicBezTo>
                  <a:lnTo>
                    <a:pt x="1319651" y="2494930"/>
                  </a:lnTo>
                  <a:cubicBezTo>
                    <a:pt x="1319651" y="2546916"/>
                    <a:pt x="1277508" y="2589059"/>
                    <a:pt x="1225522" y="2589059"/>
                  </a:cubicBezTo>
                  <a:lnTo>
                    <a:pt x="94129" y="2589059"/>
                  </a:lnTo>
                  <a:cubicBezTo>
                    <a:pt x="42143" y="2589059"/>
                    <a:pt x="0" y="2546916"/>
                    <a:pt x="0" y="2494930"/>
                  </a:cubicBezTo>
                  <a:lnTo>
                    <a:pt x="0" y="94129"/>
                  </a:lnTo>
                  <a:cubicBezTo>
                    <a:pt x="0" y="42143"/>
                    <a:pt x="42143" y="0"/>
                    <a:pt x="94129" y="0"/>
                  </a:cubicBezTo>
                  <a:close/>
                </a:path>
              </a:pathLst>
            </a:custGeom>
            <a:solidFill>
              <a:srgbClr val="DDDEF8"/>
            </a:solidFill>
          </p:spPr>
          <p:txBody>
            <a:bodyPr/>
            <a:lstStyle/>
            <a:p>
              <a:endParaRPr lang="pt-BR"/>
            </a:p>
          </p:txBody>
        </p:sp>
        <p:sp>
          <p:nvSpPr>
            <p:cNvPr id="4" name="TextBox 4"/>
            <p:cNvSpPr txBox="1"/>
            <p:nvPr/>
          </p:nvSpPr>
          <p:spPr>
            <a:xfrm>
              <a:off x="0" y="-38100"/>
              <a:ext cx="1319651" cy="2627159"/>
            </a:xfrm>
            <a:prstGeom prst="rect">
              <a:avLst/>
            </a:prstGeom>
          </p:spPr>
          <p:txBody>
            <a:bodyPr lIns="50800" tIns="50800" rIns="50800" bIns="50800" rtlCol="0" anchor="ctr"/>
            <a:lstStyle/>
            <a:p>
              <a:pPr algn="ctr">
                <a:lnSpc>
                  <a:spcPts val="3359"/>
                </a:lnSpc>
              </a:pPr>
              <a:endParaRPr/>
            </a:p>
          </p:txBody>
        </p:sp>
      </p:grpSp>
      <p:sp>
        <p:nvSpPr>
          <p:cNvPr id="5" name="Freeform 5"/>
          <p:cNvSpPr/>
          <p:nvPr/>
        </p:nvSpPr>
        <p:spPr>
          <a:xfrm>
            <a:off x="340897" y="1028700"/>
            <a:ext cx="5600163" cy="8229600"/>
          </a:xfrm>
          <a:custGeom>
            <a:avLst/>
            <a:gdLst/>
            <a:ahLst/>
            <a:cxnLst/>
            <a:rect l="l" t="t" r="r" b="b"/>
            <a:pathLst>
              <a:path w="5600163" h="8229600">
                <a:moveTo>
                  <a:pt x="0" y="0"/>
                </a:moveTo>
                <a:lnTo>
                  <a:pt x="5600162" y="0"/>
                </a:lnTo>
                <a:lnTo>
                  <a:pt x="5600162" y="8229600"/>
                </a:lnTo>
                <a:lnTo>
                  <a:pt x="0" y="8229600"/>
                </a:lnTo>
                <a:lnTo>
                  <a:pt x="0" y="0"/>
                </a:lnTo>
                <a:close/>
              </a:path>
            </a:pathLst>
          </a:custGeom>
          <a:blipFill>
            <a:blip r:embed="rId2"/>
            <a:stretch>
              <a:fillRect l="-65444" r="-31802"/>
            </a:stretch>
          </a:blipFill>
        </p:spPr>
        <p:txBody>
          <a:bodyPr/>
          <a:lstStyle/>
          <a:p>
            <a:endParaRPr lang="pt-BR"/>
          </a:p>
        </p:txBody>
      </p:sp>
      <p:sp>
        <p:nvSpPr>
          <p:cNvPr id="6" name="TextBox 6"/>
          <p:cNvSpPr txBox="1"/>
          <p:nvPr/>
        </p:nvSpPr>
        <p:spPr>
          <a:xfrm>
            <a:off x="6251884" y="1009650"/>
            <a:ext cx="6687419" cy="2718693"/>
          </a:xfrm>
          <a:prstGeom prst="rect">
            <a:avLst/>
          </a:prstGeom>
        </p:spPr>
        <p:txBody>
          <a:bodyPr lIns="0" tIns="0" rIns="0" bIns="0" rtlCol="0" anchor="t">
            <a:spAutoFit/>
          </a:bodyPr>
          <a:lstStyle/>
          <a:p>
            <a:pPr marL="0" lvl="0" indent="0">
              <a:lnSpc>
                <a:spcPts val="10559"/>
              </a:lnSpc>
              <a:spcBef>
                <a:spcPct val="0"/>
              </a:spcBef>
            </a:pPr>
            <a:r>
              <a:rPr lang="en-US" sz="8799">
                <a:latin typeface="Bebas Neue"/>
              </a:rPr>
              <a:t>CRIANDO SOM, MEXENDO O CORPO </a:t>
            </a:r>
          </a:p>
        </p:txBody>
      </p:sp>
      <p:sp>
        <p:nvSpPr>
          <p:cNvPr id="7" name="TextBox 7"/>
          <p:cNvSpPr txBox="1"/>
          <p:nvPr/>
        </p:nvSpPr>
        <p:spPr>
          <a:xfrm>
            <a:off x="6251884" y="4219120"/>
            <a:ext cx="11007416" cy="2927276"/>
          </a:xfrm>
          <a:prstGeom prst="rect">
            <a:avLst/>
          </a:prstGeom>
        </p:spPr>
        <p:txBody>
          <a:bodyPr lIns="0" tIns="0" rIns="0" bIns="0" rtlCol="0" anchor="t">
            <a:spAutoFit/>
          </a:bodyPr>
          <a:lstStyle/>
          <a:p>
            <a:pPr algn="just">
              <a:lnSpc>
                <a:spcPts val="4557"/>
              </a:lnSpc>
            </a:pPr>
            <a:r>
              <a:rPr lang="en-US" sz="3255" dirty="0" err="1">
                <a:latin typeface="Heebo"/>
              </a:rPr>
              <a:t>Além</a:t>
            </a:r>
            <a:r>
              <a:rPr lang="en-US" sz="3255" dirty="0">
                <a:latin typeface="Heebo"/>
              </a:rPr>
              <a:t> do </a:t>
            </a:r>
            <a:r>
              <a:rPr lang="en-US" sz="3255" dirty="0" err="1">
                <a:latin typeface="Heebo"/>
              </a:rPr>
              <a:t>sonoplasta</a:t>
            </a:r>
            <a:r>
              <a:rPr lang="en-US" sz="3255" dirty="0">
                <a:latin typeface="Heebo"/>
              </a:rPr>
              <a:t>, que </a:t>
            </a:r>
            <a:r>
              <a:rPr lang="en-US" sz="3255" dirty="0" err="1">
                <a:latin typeface="Heebo"/>
              </a:rPr>
              <a:t>contribui</a:t>
            </a:r>
            <a:r>
              <a:rPr lang="en-US" sz="3255" dirty="0">
                <a:latin typeface="Heebo"/>
              </a:rPr>
              <a:t> o com o </a:t>
            </a:r>
            <a:r>
              <a:rPr lang="en-US" sz="3255" u="sng" dirty="0" err="1">
                <a:latin typeface="Heebo"/>
                <a:hlinkClick r:id="rId3" tooltip="https://docs.google.com/document/d/1cYC1rljZQkP-TsIsyJs9b1Lb1eYGnn_TrEkMcfQJBL4/edit">
                  <a:extLst>
                    <a:ext uri="{A12FA001-AC4F-418D-AE19-62706E023703}">
                      <ahyp:hlinkClr xmlns:ahyp="http://schemas.microsoft.com/office/drawing/2018/hyperlinkcolor" val="tx"/>
                    </a:ext>
                  </a:extLst>
                </a:hlinkClick>
              </a:rPr>
              <a:t>diretor</a:t>
            </a:r>
            <a:r>
              <a:rPr lang="en-US" sz="3255" u="sng" dirty="0">
                <a:latin typeface="Heebo"/>
                <a:hlinkClick r:id="rId3" tooltip="https://docs.google.com/document/d/1cYC1rljZQkP-TsIsyJs9b1Lb1eYGnn_TrEkMcfQJBL4/edit">
                  <a:extLst>
                    <a:ext uri="{A12FA001-AC4F-418D-AE19-62706E023703}">
                      <ahyp:hlinkClr xmlns:ahyp="http://schemas.microsoft.com/office/drawing/2018/hyperlinkcolor" val="tx"/>
                    </a:ext>
                  </a:extLst>
                </a:hlinkClick>
              </a:rPr>
              <a:t> </a:t>
            </a:r>
            <a:r>
              <a:rPr lang="en-US" sz="3255" u="sng" dirty="0" err="1">
                <a:latin typeface="Heebo"/>
                <a:hlinkClick r:id="rId3" tooltip="https://docs.google.com/document/d/1cYC1rljZQkP-TsIsyJs9b1Lb1eYGnn_TrEkMcfQJBL4/edit">
                  <a:extLst>
                    <a:ext uri="{A12FA001-AC4F-418D-AE19-62706E023703}">
                      <ahyp:hlinkClr xmlns:ahyp="http://schemas.microsoft.com/office/drawing/2018/hyperlinkcolor" val="tx"/>
                    </a:ext>
                  </a:extLst>
                </a:hlinkClick>
              </a:rPr>
              <a:t>numa</a:t>
            </a:r>
            <a:r>
              <a:rPr lang="en-US" sz="3255" u="sng" dirty="0">
                <a:latin typeface="Heebo"/>
                <a:hlinkClick r:id="rId3" tooltip="https://docs.google.com/document/d/1cYC1rljZQkP-TsIsyJs9b1Lb1eYGnn_TrEkMcfQJBL4/edit">
                  <a:extLst>
                    <a:ext uri="{A12FA001-AC4F-418D-AE19-62706E023703}">
                      <ahyp:hlinkClr xmlns:ahyp="http://schemas.microsoft.com/office/drawing/2018/hyperlinkcolor" val="tx"/>
                    </a:ext>
                  </a:extLst>
                </a:hlinkClick>
              </a:rPr>
              <a:t> </a:t>
            </a:r>
            <a:r>
              <a:rPr lang="en-US" sz="3255" u="sng" dirty="0" err="1">
                <a:latin typeface="Heebo"/>
                <a:hlinkClick r:id="rId3" tooltip="https://docs.google.com/document/d/1cYC1rljZQkP-TsIsyJs9b1Lb1eYGnn_TrEkMcfQJBL4/edit">
                  <a:extLst>
                    <a:ext uri="{A12FA001-AC4F-418D-AE19-62706E023703}">
                      <ahyp:hlinkClr xmlns:ahyp="http://schemas.microsoft.com/office/drawing/2018/hyperlinkcolor" val="tx"/>
                    </a:ext>
                  </a:extLst>
                </a:hlinkClick>
              </a:rPr>
              <a:t>encenação</a:t>
            </a:r>
            <a:r>
              <a:rPr lang="en-US" sz="3255" dirty="0">
                <a:latin typeface="Heebo"/>
              </a:rPr>
              <a:t>, </a:t>
            </a:r>
            <a:r>
              <a:rPr lang="en-US" sz="3255" dirty="0" err="1">
                <a:latin typeface="Heebo"/>
              </a:rPr>
              <a:t>existe</a:t>
            </a:r>
            <a:r>
              <a:rPr lang="en-US" sz="3255" dirty="0">
                <a:latin typeface="Heebo"/>
              </a:rPr>
              <a:t> </a:t>
            </a:r>
            <a:r>
              <a:rPr lang="en-US" sz="3255" dirty="0" err="1">
                <a:latin typeface="Heebo"/>
              </a:rPr>
              <a:t>também</a:t>
            </a:r>
            <a:r>
              <a:rPr lang="en-US" sz="3255" dirty="0">
                <a:latin typeface="Heebo"/>
              </a:rPr>
              <a:t> o DJ (Disc Jockey), </a:t>
            </a:r>
            <a:r>
              <a:rPr lang="en-US" sz="3255" dirty="0" err="1">
                <a:latin typeface="Heebo"/>
              </a:rPr>
              <a:t>profissional</a:t>
            </a:r>
            <a:r>
              <a:rPr lang="en-US" sz="3255" dirty="0">
                <a:latin typeface="Heebo"/>
              </a:rPr>
              <a:t> que se </a:t>
            </a:r>
            <a:r>
              <a:rPr lang="en-US" sz="3255" dirty="0" err="1">
                <a:latin typeface="Heebo"/>
              </a:rPr>
              <a:t>dedica</a:t>
            </a:r>
            <a:r>
              <a:rPr lang="en-US" sz="3255" dirty="0">
                <a:latin typeface="Heebo"/>
              </a:rPr>
              <a:t> a </a:t>
            </a:r>
            <a:r>
              <a:rPr lang="en-US" sz="3255" dirty="0" err="1">
                <a:latin typeface="Heebo"/>
              </a:rPr>
              <a:t>mixagens</a:t>
            </a:r>
            <a:r>
              <a:rPr lang="en-US" sz="3255" dirty="0">
                <a:latin typeface="Heebo"/>
              </a:rPr>
              <a:t> de </a:t>
            </a:r>
            <a:r>
              <a:rPr lang="en-US" sz="3255" dirty="0" err="1">
                <a:latin typeface="Heebo"/>
              </a:rPr>
              <a:t>músicas</a:t>
            </a:r>
            <a:r>
              <a:rPr lang="en-US" sz="3255" dirty="0">
                <a:latin typeface="Heebo"/>
              </a:rPr>
              <a:t> e sons, para </a:t>
            </a:r>
            <a:r>
              <a:rPr lang="en-US" sz="3255" dirty="0" err="1">
                <a:latin typeface="Heebo"/>
              </a:rPr>
              <a:t>serem</a:t>
            </a:r>
            <a:r>
              <a:rPr lang="en-US" sz="3255" dirty="0">
                <a:latin typeface="Heebo"/>
              </a:rPr>
              <a:t> </a:t>
            </a:r>
            <a:r>
              <a:rPr lang="en-US" sz="3255" dirty="0" err="1">
                <a:latin typeface="Heebo"/>
              </a:rPr>
              <a:t>ouvidas</a:t>
            </a:r>
            <a:r>
              <a:rPr lang="en-US" sz="3255" dirty="0">
                <a:latin typeface="Heebo"/>
              </a:rPr>
              <a:t> e </a:t>
            </a:r>
            <a:r>
              <a:rPr lang="en-US" sz="3255" dirty="0" err="1">
                <a:latin typeface="Heebo"/>
              </a:rPr>
              <a:t>dançadas</a:t>
            </a:r>
            <a:r>
              <a:rPr lang="en-US" sz="3255" dirty="0">
                <a:latin typeface="Heebo"/>
              </a:rPr>
              <a:t>.</a:t>
            </a:r>
          </a:p>
          <a:p>
            <a:pPr algn="just">
              <a:lnSpc>
                <a:spcPts val="4557"/>
              </a:lnSpc>
            </a:pPr>
            <a:endParaRPr lang="en-US" sz="3255" dirty="0">
              <a:latin typeface="Heeb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92815" y="6351700"/>
            <a:ext cx="14302371" cy="2906600"/>
            <a:chOff x="0" y="0"/>
            <a:chExt cx="4499572" cy="914426"/>
          </a:xfrm>
        </p:grpSpPr>
        <p:sp>
          <p:nvSpPr>
            <p:cNvPr id="3" name="Freeform 3"/>
            <p:cNvSpPr/>
            <p:nvPr/>
          </p:nvSpPr>
          <p:spPr>
            <a:xfrm>
              <a:off x="0" y="0"/>
              <a:ext cx="4499572" cy="914426"/>
            </a:xfrm>
            <a:custGeom>
              <a:avLst/>
              <a:gdLst/>
              <a:ahLst/>
              <a:cxnLst/>
              <a:rect l="l" t="t" r="r" b="b"/>
              <a:pathLst>
                <a:path w="4499572" h="914426">
                  <a:moveTo>
                    <a:pt x="27606" y="0"/>
                  </a:moveTo>
                  <a:lnTo>
                    <a:pt x="4471965" y="0"/>
                  </a:lnTo>
                  <a:cubicBezTo>
                    <a:pt x="4487212" y="0"/>
                    <a:pt x="4499572" y="12360"/>
                    <a:pt x="4499572" y="27606"/>
                  </a:cubicBezTo>
                  <a:lnTo>
                    <a:pt x="4499572" y="886819"/>
                  </a:lnTo>
                  <a:cubicBezTo>
                    <a:pt x="4499572" y="894141"/>
                    <a:pt x="4496664" y="901163"/>
                    <a:pt x="4491486" y="906340"/>
                  </a:cubicBezTo>
                  <a:cubicBezTo>
                    <a:pt x="4486309" y="911517"/>
                    <a:pt x="4479287" y="914426"/>
                    <a:pt x="4471965" y="914426"/>
                  </a:cubicBezTo>
                  <a:lnTo>
                    <a:pt x="27606" y="914426"/>
                  </a:lnTo>
                  <a:cubicBezTo>
                    <a:pt x="12360" y="914426"/>
                    <a:pt x="0" y="902066"/>
                    <a:pt x="0" y="886819"/>
                  </a:cubicBezTo>
                  <a:lnTo>
                    <a:pt x="0" y="27606"/>
                  </a:lnTo>
                  <a:cubicBezTo>
                    <a:pt x="0" y="12360"/>
                    <a:pt x="12360" y="0"/>
                    <a:pt x="27606" y="0"/>
                  </a:cubicBezTo>
                  <a:close/>
                </a:path>
              </a:pathLst>
            </a:custGeom>
            <a:solidFill>
              <a:srgbClr val="DDDEF8"/>
            </a:solidFill>
          </p:spPr>
          <p:txBody>
            <a:bodyPr/>
            <a:lstStyle/>
            <a:p>
              <a:endParaRPr lang="pt-BR"/>
            </a:p>
          </p:txBody>
        </p:sp>
        <p:sp>
          <p:nvSpPr>
            <p:cNvPr id="4" name="TextBox 4"/>
            <p:cNvSpPr txBox="1"/>
            <p:nvPr/>
          </p:nvSpPr>
          <p:spPr>
            <a:xfrm>
              <a:off x="0" y="-38100"/>
              <a:ext cx="4499572" cy="952526"/>
            </a:xfrm>
            <a:prstGeom prst="rect">
              <a:avLst/>
            </a:prstGeom>
          </p:spPr>
          <p:txBody>
            <a:bodyPr lIns="50800" tIns="50800" rIns="50800" bIns="50800" rtlCol="0" anchor="ctr"/>
            <a:lstStyle/>
            <a:p>
              <a:pPr algn="ctr">
                <a:lnSpc>
                  <a:spcPts val="3359"/>
                </a:lnSpc>
              </a:pPr>
              <a:endParaRPr/>
            </a:p>
          </p:txBody>
        </p:sp>
      </p:grpSp>
      <p:sp>
        <p:nvSpPr>
          <p:cNvPr id="5" name="TextBox 5"/>
          <p:cNvSpPr txBox="1"/>
          <p:nvPr/>
        </p:nvSpPr>
        <p:spPr>
          <a:xfrm>
            <a:off x="1028700" y="1009650"/>
            <a:ext cx="8115300" cy="1352550"/>
          </a:xfrm>
          <a:prstGeom prst="rect">
            <a:avLst/>
          </a:prstGeom>
        </p:spPr>
        <p:txBody>
          <a:bodyPr lIns="0" tIns="0" rIns="0" bIns="0" rtlCol="0" anchor="t">
            <a:spAutoFit/>
          </a:bodyPr>
          <a:lstStyle/>
          <a:p>
            <a:pPr marL="0" lvl="0" indent="0">
              <a:lnSpc>
                <a:spcPts val="10559"/>
              </a:lnSpc>
              <a:spcBef>
                <a:spcPct val="0"/>
              </a:spcBef>
            </a:pPr>
            <a:r>
              <a:rPr lang="en-US" sz="8799" dirty="0">
                <a:latin typeface="Bebas Neue"/>
              </a:rPr>
              <a:t> A ERA DO RÁDIO</a:t>
            </a:r>
          </a:p>
        </p:txBody>
      </p:sp>
      <p:sp>
        <p:nvSpPr>
          <p:cNvPr id="6" name="TextBox 6"/>
          <p:cNvSpPr txBox="1"/>
          <p:nvPr/>
        </p:nvSpPr>
        <p:spPr>
          <a:xfrm>
            <a:off x="1288996" y="2712944"/>
            <a:ext cx="15710009" cy="3289427"/>
          </a:xfrm>
          <a:prstGeom prst="rect">
            <a:avLst/>
          </a:prstGeom>
        </p:spPr>
        <p:txBody>
          <a:bodyPr lIns="0" tIns="0" rIns="0" bIns="0" rtlCol="0" anchor="t">
            <a:spAutoFit/>
          </a:bodyPr>
          <a:lstStyle/>
          <a:p>
            <a:pPr algn="just">
              <a:lnSpc>
                <a:spcPts val="4319"/>
              </a:lnSpc>
            </a:pPr>
            <a:r>
              <a:rPr lang="en-US" sz="3085">
                <a:latin typeface="Heebo"/>
              </a:rPr>
              <a:t>Você não teve a oportunidade de acompanhar novelas pelo rádio, mais saiba que antes da televisão o rádio fazia tanto sucesso, com suas radionovelas, quanto a tevê com as telenovelas de hoje. Os anos de sucesso das emissoras de rádio denominam-se </a:t>
            </a:r>
            <a:r>
              <a:rPr lang="en-US" sz="3085" u="sng">
                <a:latin typeface="Heebo"/>
                <a:hlinkClick r:id="rId2" tooltip="https://docs.google.com/document/d/1SaWAOPMjFFH8a27Oai9xUtVdlDwVSwxZ-Xu4L-V3fo0/edit">
                  <a:extLst>
                    <a:ext uri="{A12FA001-AC4F-418D-AE19-62706E023703}">
                      <ahyp:hlinkClr xmlns:ahyp="http://schemas.microsoft.com/office/drawing/2018/hyperlinkcolor" val="tx"/>
                    </a:ext>
                  </a:extLst>
                </a:hlinkClick>
              </a:rPr>
              <a:t>Era do Rádio</a:t>
            </a:r>
            <a:r>
              <a:rPr lang="en-US" sz="3085">
                <a:latin typeface="Heebo"/>
              </a:rPr>
              <a:t>. </a:t>
            </a:r>
          </a:p>
          <a:p>
            <a:pPr algn="just">
              <a:lnSpc>
                <a:spcPts val="4319"/>
              </a:lnSpc>
            </a:pPr>
            <a:r>
              <a:rPr lang="en-US" sz="3085">
                <a:latin typeface="Heebo"/>
              </a:rPr>
              <a:t>No Brasil, o auge da Era do Rádio ocorreu nos anos 40 a 50 do século XX. </a:t>
            </a:r>
          </a:p>
          <a:p>
            <a:pPr algn="just">
              <a:lnSpc>
                <a:spcPts val="4319"/>
              </a:lnSpc>
            </a:pPr>
            <a:endParaRPr lang="en-US" sz="3085">
              <a:latin typeface="Heebo"/>
            </a:endParaRPr>
          </a:p>
        </p:txBody>
      </p:sp>
      <p:pic>
        <p:nvPicPr>
          <p:cNvPr id="7" name="Imagem 6" descr="radioNacional-predio-composicao.jpg">
            <a:extLst>
              <a:ext uri="{FF2B5EF4-FFF2-40B4-BE49-F238E27FC236}">
                <a16:creationId xmlns:a16="http://schemas.microsoft.com/office/drawing/2014/main" id="{3B3C15AC-15A3-485A-8A06-60D097A4A854}"/>
              </a:ext>
            </a:extLst>
          </p:cNvPr>
          <p:cNvPicPr>
            <a:picLocks noChangeAspect="1"/>
          </p:cNvPicPr>
          <p:nvPr/>
        </p:nvPicPr>
        <p:blipFill>
          <a:blip r:embed="rId3"/>
          <a:stretch>
            <a:fillRect/>
          </a:stretch>
        </p:blipFill>
        <p:spPr>
          <a:xfrm>
            <a:off x="3886200" y="6285025"/>
            <a:ext cx="10277475" cy="307797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92815" y="6351700"/>
            <a:ext cx="14302371" cy="2906600"/>
            <a:chOff x="0" y="0"/>
            <a:chExt cx="4499572" cy="914426"/>
          </a:xfrm>
        </p:grpSpPr>
        <p:sp>
          <p:nvSpPr>
            <p:cNvPr id="3" name="Freeform 3"/>
            <p:cNvSpPr/>
            <p:nvPr/>
          </p:nvSpPr>
          <p:spPr>
            <a:xfrm>
              <a:off x="0" y="0"/>
              <a:ext cx="4499572" cy="914426"/>
            </a:xfrm>
            <a:custGeom>
              <a:avLst/>
              <a:gdLst/>
              <a:ahLst/>
              <a:cxnLst/>
              <a:rect l="l" t="t" r="r" b="b"/>
              <a:pathLst>
                <a:path w="4499572" h="914426">
                  <a:moveTo>
                    <a:pt x="27606" y="0"/>
                  </a:moveTo>
                  <a:lnTo>
                    <a:pt x="4471965" y="0"/>
                  </a:lnTo>
                  <a:cubicBezTo>
                    <a:pt x="4487212" y="0"/>
                    <a:pt x="4499572" y="12360"/>
                    <a:pt x="4499572" y="27606"/>
                  </a:cubicBezTo>
                  <a:lnTo>
                    <a:pt x="4499572" y="886819"/>
                  </a:lnTo>
                  <a:cubicBezTo>
                    <a:pt x="4499572" y="894141"/>
                    <a:pt x="4496664" y="901163"/>
                    <a:pt x="4491486" y="906340"/>
                  </a:cubicBezTo>
                  <a:cubicBezTo>
                    <a:pt x="4486309" y="911517"/>
                    <a:pt x="4479287" y="914426"/>
                    <a:pt x="4471965" y="914426"/>
                  </a:cubicBezTo>
                  <a:lnTo>
                    <a:pt x="27606" y="914426"/>
                  </a:lnTo>
                  <a:cubicBezTo>
                    <a:pt x="12360" y="914426"/>
                    <a:pt x="0" y="902066"/>
                    <a:pt x="0" y="886819"/>
                  </a:cubicBezTo>
                  <a:lnTo>
                    <a:pt x="0" y="27606"/>
                  </a:lnTo>
                  <a:cubicBezTo>
                    <a:pt x="0" y="12360"/>
                    <a:pt x="12360" y="0"/>
                    <a:pt x="27606" y="0"/>
                  </a:cubicBezTo>
                  <a:close/>
                </a:path>
              </a:pathLst>
            </a:custGeom>
            <a:solidFill>
              <a:srgbClr val="DDDEF8"/>
            </a:solidFill>
          </p:spPr>
          <p:txBody>
            <a:bodyPr/>
            <a:lstStyle/>
            <a:p>
              <a:endParaRPr lang="pt-BR"/>
            </a:p>
          </p:txBody>
        </p:sp>
        <p:sp>
          <p:nvSpPr>
            <p:cNvPr id="4" name="TextBox 4"/>
            <p:cNvSpPr txBox="1"/>
            <p:nvPr/>
          </p:nvSpPr>
          <p:spPr>
            <a:xfrm>
              <a:off x="0" y="-38100"/>
              <a:ext cx="4499572" cy="952526"/>
            </a:xfrm>
            <a:prstGeom prst="rect">
              <a:avLst/>
            </a:prstGeom>
          </p:spPr>
          <p:txBody>
            <a:bodyPr lIns="50800" tIns="50800" rIns="50800" bIns="50800" rtlCol="0" anchor="ctr"/>
            <a:lstStyle/>
            <a:p>
              <a:pPr algn="ctr">
                <a:lnSpc>
                  <a:spcPts val="3359"/>
                </a:lnSpc>
              </a:pPr>
              <a:endParaRPr/>
            </a:p>
          </p:txBody>
        </p:sp>
      </p:grpSp>
      <p:sp>
        <p:nvSpPr>
          <p:cNvPr id="5" name="TextBox 5"/>
          <p:cNvSpPr txBox="1"/>
          <p:nvPr/>
        </p:nvSpPr>
        <p:spPr>
          <a:xfrm>
            <a:off x="1028700" y="1009650"/>
            <a:ext cx="11464603" cy="1352550"/>
          </a:xfrm>
          <a:prstGeom prst="rect">
            <a:avLst/>
          </a:prstGeom>
        </p:spPr>
        <p:txBody>
          <a:bodyPr lIns="0" tIns="0" rIns="0" bIns="0" rtlCol="0" anchor="t">
            <a:spAutoFit/>
          </a:bodyPr>
          <a:lstStyle/>
          <a:p>
            <a:pPr marL="0" lvl="0" indent="0">
              <a:lnSpc>
                <a:spcPts val="10559"/>
              </a:lnSpc>
              <a:spcBef>
                <a:spcPct val="0"/>
              </a:spcBef>
            </a:pPr>
            <a:r>
              <a:rPr lang="en-US" sz="8799" dirty="0">
                <a:latin typeface="Bebas Neue"/>
              </a:rPr>
              <a:t>OUVIR SONS E CRIAR IMAGENS</a:t>
            </a:r>
          </a:p>
        </p:txBody>
      </p:sp>
      <p:sp>
        <p:nvSpPr>
          <p:cNvPr id="6" name="TextBox 6"/>
          <p:cNvSpPr txBox="1"/>
          <p:nvPr/>
        </p:nvSpPr>
        <p:spPr>
          <a:xfrm>
            <a:off x="1288996" y="2712944"/>
            <a:ext cx="15710009" cy="3289427"/>
          </a:xfrm>
          <a:prstGeom prst="rect">
            <a:avLst/>
          </a:prstGeom>
        </p:spPr>
        <p:txBody>
          <a:bodyPr lIns="0" tIns="0" rIns="0" bIns="0" rtlCol="0" anchor="t">
            <a:spAutoFit/>
          </a:bodyPr>
          <a:lstStyle/>
          <a:p>
            <a:pPr algn="just">
              <a:lnSpc>
                <a:spcPts val="4319"/>
              </a:lnSpc>
            </a:pPr>
            <a:r>
              <a:rPr lang="en-US" sz="3085">
                <a:latin typeface="Heebo"/>
              </a:rPr>
              <a:t> O rádio não possui apoio visual, como a televisão, por isso os capítulos das radionovelas eram trabalhados tendo como base, evidentemente, a sonoplastia. É uma experiência fantástica. Percebemos, com muita clareza, como nossa imaginação cria imagens a partir de sons e ruídos, fazendo com que, possamos ver e sentir os ambientes e as emoções das personagens.</a:t>
            </a:r>
          </a:p>
          <a:p>
            <a:pPr algn="just">
              <a:lnSpc>
                <a:spcPts val="4319"/>
              </a:lnSpc>
            </a:pPr>
            <a:endParaRPr lang="en-US" sz="3085">
              <a:latin typeface="Heebo"/>
            </a:endParaRPr>
          </a:p>
        </p:txBody>
      </p:sp>
      <p:pic>
        <p:nvPicPr>
          <p:cNvPr id="7" name="Imagem 6" descr="radionovelaCOMPOSICAO.jpg">
            <a:extLst>
              <a:ext uri="{FF2B5EF4-FFF2-40B4-BE49-F238E27FC236}">
                <a16:creationId xmlns:a16="http://schemas.microsoft.com/office/drawing/2014/main" id="{8CCB804E-8D5C-450B-8CE4-4BBB22C91A12}"/>
              </a:ext>
            </a:extLst>
          </p:cNvPr>
          <p:cNvPicPr>
            <a:picLocks noChangeAspect="1"/>
          </p:cNvPicPr>
          <p:nvPr/>
        </p:nvPicPr>
        <p:blipFill>
          <a:blip r:embed="rId2"/>
          <a:stretch>
            <a:fillRect/>
          </a:stretch>
        </p:blipFill>
        <p:spPr>
          <a:xfrm>
            <a:off x="2169862" y="6520326"/>
            <a:ext cx="13948275" cy="2569347"/>
          </a:xfrm>
          <a:prstGeom prst="rect">
            <a:avLst/>
          </a:prstGeom>
          <a:ln w="38100">
            <a:solidFill>
              <a:schemeClr val="tx2">
                <a:lumMod val="75000"/>
              </a:schemeClr>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5588264" cy="1975098"/>
            <a:chOff x="0" y="0"/>
            <a:chExt cx="4904118" cy="621372"/>
          </a:xfrm>
        </p:grpSpPr>
        <p:sp>
          <p:nvSpPr>
            <p:cNvPr id="3" name="Freeform 3"/>
            <p:cNvSpPr/>
            <p:nvPr/>
          </p:nvSpPr>
          <p:spPr>
            <a:xfrm>
              <a:off x="0" y="0"/>
              <a:ext cx="4904118" cy="621372"/>
            </a:xfrm>
            <a:custGeom>
              <a:avLst/>
              <a:gdLst/>
              <a:ahLst/>
              <a:cxnLst/>
              <a:rect l="l" t="t" r="r" b="b"/>
              <a:pathLst>
                <a:path w="4904118" h="621372">
                  <a:moveTo>
                    <a:pt x="25329" y="0"/>
                  </a:moveTo>
                  <a:lnTo>
                    <a:pt x="4878789" y="0"/>
                  </a:lnTo>
                  <a:cubicBezTo>
                    <a:pt x="4892778" y="0"/>
                    <a:pt x="4904118" y="11340"/>
                    <a:pt x="4904118" y="25329"/>
                  </a:cubicBezTo>
                  <a:lnTo>
                    <a:pt x="4904118" y="596043"/>
                  </a:lnTo>
                  <a:cubicBezTo>
                    <a:pt x="4904118" y="610032"/>
                    <a:pt x="4892778" y="621372"/>
                    <a:pt x="4878789" y="621372"/>
                  </a:cubicBezTo>
                  <a:lnTo>
                    <a:pt x="25329" y="621372"/>
                  </a:lnTo>
                  <a:cubicBezTo>
                    <a:pt x="11340" y="621372"/>
                    <a:pt x="0" y="610032"/>
                    <a:pt x="0" y="596043"/>
                  </a:cubicBezTo>
                  <a:lnTo>
                    <a:pt x="0" y="25329"/>
                  </a:lnTo>
                  <a:cubicBezTo>
                    <a:pt x="0" y="11340"/>
                    <a:pt x="11340" y="0"/>
                    <a:pt x="25329" y="0"/>
                  </a:cubicBezTo>
                  <a:close/>
                </a:path>
              </a:pathLst>
            </a:custGeom>
            <a:solidFill>
              <a:srgbClr val="DDDEF8"/>
            </a:solidFill>
          </p:spPr>
          <p:txBody>
            <a:bodyPr/>
            <a:lstStyle/>
            <a:p>
              <a:endParaRPr lang="pt-BR"/>
            </a:p>
          </p:txBody>
        </p:sp>
        <p:sp>
          <p:nvSpPr>
            <p:cNvPr id="4" name="TextBox 4"/>
            <p:cNvSpPr txBox="1"/>
            <p:nvPr/>
          </p:nvSpPr>
          <p:spPr>
            <a:xfrm>
              <a:off x="0" y="-66675"/>
              <a:ext cx="4904118" cy="688047"/>
            </a:xfrm>
            <a:prstGeom prst="rect">
              <a:avLst/>
            </a:prstGeom>
          </p:spPr>
          <p:txBody>
            <a:bodyPr lIns="50800" tIns="50800" rIns="50800" bIns="50800" rtlCol="0" anchor="ctr"/>
            <a:lstStyle/>
            <a:p>
              <a:pPr algn="ctr">
                <a:lnSpc>
                  <a:spcPts val="4619"/>
                </a:lnSpc>
              </a:pPr>
              <a:r>
                <a:rPr lang="en-US" sz="3299">
                  <a:latin typeface="Heebo"/>
                </a:rPr>
                <a:t> 4.  Existe uma grande diferença entre as linguagens do rádio e da televisão. Marque abaixo, a opção que melhor define esta diferença de linguagem.</a:t>
              </a:r>
            </a:p>
          </p:txBody>
        </p:sp>
      </p:grpSp>
      <p:sp>
        <p:nvSpPr>
          <p:cNvPr id="5" name="TextBox 5"/>
          <p:cNvSpPr txBox="1"/>
          <p:nvPr/>
        </p:nvSpPr>
        <p:spPr>
          <a:xfrm>
            <a:off x="1846551" y="4342634"/>
            <a:ext cx="12471352" cy="4643131"/>
          </a:xfrm>
          <a:prstGeom prst="rect">
            <a:avLst/>
          </a:prstGeom>
        </p:spPr>
        <p:txBody>
          <a:bodyPr lIns="0" tIns="0" rIns="0" bIns="0" rtlCol="0" anchor="t">
            <a:spAutoFit/>
          </a:bodyPr>
          <a:lstStyle/>
          <a:p>
            <a:pPr algn="just">
              <a:lnSpc>
                <a:spcPts val="5163"/>
              </a:lnSpc>
            </a:pPr>
            <a:endParaRPr/>
          </a:p>
          <a:p>
            <a:pPr algn="just">
              <a:lnSpc>
                <a:spcPts val="5163"/>
              </a:lnSpc>
            </a:pPr>
            <a:r>
              <a:rPr lang="en-US" sz="3688">
                <a:latin typeface="Heebo"/>
              </a:rPr>
              <a:t>A.</a:t>
            </a:r>
            <a:r>
              <a:rPr lang="en-US" sz="3688">
                <a:latin typeface="Heebo Bold"/>
              </a:rPr>
              <a:t>O sistema de válvulas</a:t>
            </a:r>
          </a:p>
          <a:p>
            <a:pPr algn="just">
              <a:lnSpc>
                <a:spcPts val="5163"/>
              </a:lnSpc>
            </a:pPr>
            <a:r>
              <a:rPr lang="en-US" sz="3688">
                <a:latin typeface="Heebo"/>
              </a:rPr>
              <a:t>B.</a:t>
            </a:r>
            <a:r>
              <a:rPr lang="en-US" sz="3688">
                <a:latin typeface="Heebo Bold"/>
              </a:rPr>
              <a:t>O formato da antena</a:t>
            </a:r>
          </a:p>
          <a:p>
            <a:pPr algn="just">
              <a:lnSpc>
                <a:spcPts val="5163"/>
              </a:lnSpc>
            </a:pPr>
            <a:r>
              <a:rPr lang="en-US" sz="3688">
                <a:latin typeface="Heebo"/>
              </a:rPr>
              <a:t>C.</a:t>
            </a:r>
            <a:r>
              <a:rPr lang="en-US" sz="3688">
                <a:latin typeface="Heebo Bold"/>
              </a:rPr>
              <a:t>A ausência de apoio visual no rádio</a:t>
            </a:r>
          </a:p>
          <a:p>
            <a:pPr algn="just">
              <a:lnSpc>
                <a:spcPts val="5163"/>
              </a:lnSpc>
            </a:pPr>
            <a:r>
              <a:rPr lang="en-US" sz="3688">
                <a:latin typeface="Heebo"/>
              </a:rPr>
              <a:t>D.</a:t>
            </a:r>
            <a:r>
              <a:rPr lang="en-US" sz="3688">
                <a:latin typeface="Heebo Bold"/>
              </a:rPr>
              <a:t>A qualidade do som</a:t>
            </a:r>
          </a:p>
          <a:p>
            <a:pPr algn="just">
              <a:lnSpc>
                <a:spcPts val="5163"/>
              </a:lnSpc>
            </a:pPr>
            <a:endParaRPr lang="en-US" sz="3688">
              <a:latin typeface="Heebo Bold"/>
            </a:endParaRPr>
          </a:p>
          <a:p>
            <a:pPr algn="just">
              <a:lnSpc>
                <a:spcPts val="5163"/>
              </a:lnSpc>
            </a:pPr>
            <a:endParaRPr lang="en-US" sz="3688">
              <a:latin typeface="Heebo Bold"/>
            </a:endParaRPr>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5588264" cy="1975098"/>
            <a:chOff x="0" y="0"/>
            <a:chExt cx="4904118" cy="621372"/>
          </a:xfrm>
        </p:grpSpPr>
        <p:sp>
          <p:nvSpPr>
            <p:cNvPr id="3" name="Freeform 3"/>
            <p:cNvSpPr/>
            <p:nvPr/>
          </p:nvSpPr>
          <p:spPr>
            <a:xfrm>
              <a:off x="0" y="0"/>
              <a:ext cx="4904118" cy="621372"/>
            </a:xfrm>
            <a:custGeom>
              <a:avLst/>
              <a:gdLst/>
              <a:ahLst/>
              <a:cxnLst/>
              <a:rect l="l" t="t" r="r" b="b"/>
              <a:pathLst>
                <a:path w="4904118" h="621372">
                  <a:moveTo>
                    <a:pt x="25329" y="0"/>
                  </a:moveTo>
                  <a:lnTo>
                    <a:pt x="4878789" y="0"/>
                  </a:lnTo>
                  <a:cubicBezTo>
                    <a:pt x="4892778" y="0"/>
                    <a:pt x="4904118" y="11340"/>
                    <a:pt x="4904118" y="25329"/>
                  </a:cubicBezTo>
                  <a:lnTo>
                    <a:pt x="4904118" y="596043"/>
                  </a:lnTo>
                  <a:cubicBezTo>
                    <a:pt x="4904118" y="610032"/>
                    <a:pt x="4892778" y="621372"/>
                    <a:pt x="4878789" y="621372"/>
                  </a:cubicBezTo>
                  <a:lnTo>
                    <a:pt x="25329" y="621372"/>
                  </a:lnTo>
                  <a:cubicBezTo>
                    <a:pt x="11340" y="621372"/>
                    <a:pt x="0" y="610032"/>
                    <a:pt x="0" y="596043"/>
                  </a:cubicBezTo>
                  <a:lnTo>
                    <a:pt x="0" y="25329"/>
                  </a:lnTo>
                  <a:cubicBezTo>
                    <a:pt x="0" y="11340"/>
                    <a:pt x="11340" y="0"/>
                    <a:pt x="25329" y="0"/>
                  </a:cubicBezTo>
                  <a:close/>
                </a:path>
              </a:pathLst>
            </a:custGeom>
            <a:solidFill>
              <a:srgbClr val="DDDEF8"/>
            </a:solidFill>
          </p:spPr>
          <p:txBody>
            <a:bodyPr/>
            <a:lstStyle/>
            <a:p>
              <a:endParaRPr lang="pt-BR"/>
            </a:p>
          </p:txBody>
        </p:sp>
        <p:sp>
          <p:nvSpPr>
            <p:cNvPr id="4" name="TextBox 4"/>
            <p:cNvSpPr txBox="1"/>
            <p:nvPr/>
          </p:nvSpPr>
          <p:spPr>
            <a:xfrm>
              <a:off x="0" y="-66675"/>
              <a:ext cx="4904118" cy="688047"/>
            </a:xfrm>
            <a:prstGeom prst="rect">
              <a:avLst/>
            </a:prstGeom>
          </p:spPr>
          <p:txBody>
            <a:bodyPr lIns="50800" tIns="50800" rIns="50800" bIns="50800" rtlCol="0" anchor="ctr"/>
            <a:lstStyle/>
            <a:p>
              <a:pPr algn="ctr">
                <a:lnSpc>
                  <a:spcPts val="4619"/>
                </a:lnSpc>
              </a:pPr>
              <a:r>
                <a:rPr lang="en-US" sz="3299">
                  <a:latin typeface="Heebo"/>
                </a:rPr>
                <a:t> 5.  Que profissional, numa encenação, é responsável em garantir a qualidade técnica e artística de toda produção?</a:t>
              </a:r>
            </a:p>
          </p:txBody>
        </p:sp>
      </p:grpSp>
      <p:sp>
        <p:nvSpPr>
          <p:cNvPr id="5" name="TextBox 5"/>
          <p:cNvSpPr txBox="1"/>
          <p:nvPr/>
        </p:nvSpPr>
        <p:spPr>
          <a:xfrm>
            <a:off x="1846551" y="4342634"/>
            <a:ext cx="12471352" cy="5309980"/>
          </a:xfrm>
          <a:prstGeom prst="rect">
            <a:avLst/>
          </a:prstGeom>
        </p:spPr>
        <p:txBody>
          <a:bodyPr lIns="0" tIns="0" rIns="0" bIns="0" rtlCol="0" anchor="t">
            <a:spAutoFit/>
          </a:bodyPr>
          <a:lstStyle/>
          <a:p>
            <a:pPr algn="just">
              <a:lnSpc>
                <a:spcPts val="5163"/>
              </a:lnSpc>
            </a:pPr>
            <a:endParaRPr/>
          </a:p>
          <a:p>
            <a:pPr algn="just">
              <a:lnSpc>
                <a:spcPts val="5163"/>
              </a:lnSpc>
            </a:pPr>
            <a:r>
              <a:rPr lang="en-US" sz="3688">
                <a:latin typeface="Heebo"/>
              </a:rPr>
              <a:t>A.</a:t>
            </a:r>
            <a:r>
              <a:rPr lang="en-US" sz="3688">
                <a:latin typeface="Heebo Bold"/>
              </a:rPr>
              <a:t>O sonoplasta</a:t>
            </a:r>
          </a:p>
          <a:p>
            <a:pPr algn="just">
              <a:lnSpc>
                <a:spcPts val="5163"/>
              </a:lnSpc>
            </a:pPr>
            <a:r>
              <a:rPr lang="en-US" sz="3688">
                <a:latin typeface="Heebo"/>
              </a:rPr>
              <a:t>B.</a:t>
            </a:r>
            <a:r>
              <a:rPr lang="en-US" sz="3688">
                <a:latin typeface="Heebo Bold"/>
              </a:rPr>
              <a:t>O contrarregra</a:t>
            </a:r>
          </a:p>
          <a:p>
            <a:pPr algn="just">
              <a:lnSpc>
                <a:spcPts val="5163"/>
              </a:lnSpc>
            </a:pPr>
            <a:r>
              <a:rPr lang="en-US" sz="3688">
                <a:latin typeface="Heebo"/>
              </a:rPr>
              <a:t>C.</a:t>
            </a:r>
            <a:r>
              <a:rPr lang="en-US" sz="3688">
                <a:latin typeface="Heebo Bold"/>
              </a:rPr>
              <a:t>O diretor</a:t>
            </a:r>
          </a:p>
          <a:p>
            <a:pPr algn="just">
              <a:lnSpc>
                <a:spcPts val="5163"/>
              </a:lnSpc>
            </a:pPr>
            <a:r>
              <a:rPr lang="en-US" sz="3688">
                <a:latin typeface="Heebo"/>
              </a:rPr>
              <a:t>D.</a:t>
            </a:r>
            <a:r>
              <a:rPr lang="en-US" sz="3688">
                <a:latin typeface="Heebo Bold"/>
              </a:rPr>
              <a:t>O ator</a:t>
            </a:r>
          </a:p>
          <a:p>
            <a:pPr algn="just">
              <a:lnSpc>
                <a:spcPts val="5163"/>
              </a:lnSpc>
            </a:pPr>
            <a:endParaRPr lang="en-US" sz="3688">
              <a:latin typeface="Heebo Bold"/>
            </a:endParaRPr>
          </a:p>
          <a:p>
            <a:pPr algn="just">
              <a:lnSpc>
                <a:spcPts val="5163"/>
              </a:lnSpc>
            </a:pPr>
            <a:endParaRPr lang="en-US" sz="3688">
              <a:latin typeface="Heebo Bold"/>
            </a:endParaRPr>
          </a:p>
          <a:p>
            <a:pPr algn="just">
              <a:lnSpc>
                <a:spcPts val="5163"/>
              </a:lnSpc>
            </a:pPr>
            <a:endParaRPr lang="en-US" sz="3688">
              <a:latin typeface="Heebo Bold"/>
            </a:endParaRPr>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02165" y="1028700"/>
            <a:ext cx="2157135" cy="8229600"/>
          </a:xfrm>
          <a:custGeom>
            <a:avLst/>
            <a:gdLst/>
            <a:ahLst/>
            <a:cxnLst/>
            <a:rect l="l" t="t" r="r" b="b"/>
            <a:pathLst>
              <a:path w="2157135" h="8229600">
                <a:moveTo>
                  <a:pt x="0" y="0"/>
                </a:moveTo>
                <a:lnTo>
                  <a:pt x="2157135" y="0"/>
                </a:lnTo>
                <a:lnTo>
                  <a:pt x="2157135" y="8229600"/>
                </a:lnTo>
                <a:lnTo>
                  <a:pt x="0" y="8229600"/>
                </a:lnTo>
                <a:lnTo>
                  <a:pt x="0" y="0"/>
                </a:lnTo>
                <a:close/>
              </a:path>
            </a:pathLst>
          </a:custGeom>
          <a:blipFill>
            <a:blip r:embed="rId2"/>
            <a:stretch>
              <a:fillRect t="-897" r="-144175" b="-897"/>
            </a:stretch>
          </a:blipFill>
        </p:spPr>
        <p:txBody>
          <a:bodyPr/>
          <a:lstStyle/>
          <a:p>
            <a:endParaRPr lang="pt-BR"/>
          </a:p>
        </p:txBody>
      </p:sp>
      <p:sp>
        <p:nvSpPr>
          <p:cNvPr id="3" name="TextBox 3"/>
          <p:cNvSpPr txBox="1"/>
          <p:nvPr/>
        </p:nvSpPr>
        <p:spPr>
          <a:xfrm>
            <a:off x="1028700" y="1009650"/>
            <a:ext cx="13169160" cy="1352550"/>
          </a:xfrm>
          <a:prstGeom prst="rect">
            <a:avLst/>
          </a:prstGeom>
        </p:spPr>
        <p:txBody>
          <a:bodyPr lIns="0" tIns="0" rIns="0" bIns="0" rtlCol="0" anchor="t">
            <a:spAutoFit/>
          </a:bodyPr>
          <a:lstStyle/>
          <a:p>
            <a:pPr marL="0" lvl="0" indent="0">
              <a:lnSpc>
                <a:spcPts val="10559"/>
              </a:lnSpc>
              <a:spcBef>
                <a:spcPct val="0"/>
              </a:spcBef>
            </a:pPr>
            <a:r>
              <a:rPr lang="en-US" sz="8799" dirty="0">
                <a:latin typeface="Bebas Neue"/>
              </a:rPr>
              <a:t>CINEMA E A SONOPLASTIA</a:t>
            </a:r>
          </a:p>
        </p:txBody>
      </p:sp>
      <p:sp>
        <p:nvSpPr>
          <p:cNvPr id="4" name="TextBox 4"/>
          <p:cNvSpPr txBox="1"/>
          <p:nvPr/>
        </p:nvSpPr>
        <p:spPr>
          <a:xfrm>
            <a:off x="1028700" y="2741697"/>
            <a:ext cx="12405706" cy="3672095"/>
          </a:xfrm>
          <a:prstGeom prst="rect">
            <a:avLst/>
          </a:prstGeom>
        </p:spPr>
        <p:txBody>
          <a:bodyPr lIns="0" tIns="0" rIns="0" bIns="0" rtlCol="0" anchor="t">
            <a:spAutoFit/>
          </a:bodyPr>
          <a:lstStyle/>
          <a:p>
            <a:pPr algn="just">
              <a:lnSpc>
                <a:spcPts val="4828"/>
              </a:lnSpc>
            </a:pPr>
            <a:r>
              <a:rPr lang="en-US" sz="3448" dirty="0" err="1">
                <a:latin typeface="Heebo"/>
              </a:rPr>
              <a:t>Você</a:t>
            </a:r>
            <a:r>
              <a:rPr lang="en-US" sz="3448" dirty="0">
                <a:latin typeface="Heebo"/>
              </a:rPr>
              <a:t> </a:t>
            </a:r>
            <a:r>
              <a:rPr lang="en-US" sz="3448" dirty="0" err="1">
                <a:latin typeface="Heebo"/>
              </a:rPr>
              <a:t>conhece</a:t>
            </a:r>
            <a:r>
              <a:rPr lang="en-US" sz="3448" dirty="0">
                <a:latin typeface="Heebo"/>
              </a:rPr>
              <a:t> o </a:t>
            </a:r>
            <a:r>
              <a:rPr lang="en-US" sz="3448" dirty="0" err="1">
                <a:latin typeface="Heebo"/>
              </a:rPr>
              <a:t>filme</a:t>
            </a:r>
            <a:r>
              <a:rPr lang="en-US" sz="3448" dirty="0">
                <a:latin typeface="Heebo"/>
              </a:rPr>
              <a:t> </a:t>
            </a:r>
            <a:r>
              <a:rPr lang="en-US" sz="3448" dirty="0" err="1">
                <a:latin typeface="Heebo"/>
              </a:rPr>
              <a:t>Psicose</a:t>
            </a:r>
            <a:r>
              <a:rPr lang="en-US" sz="3448" dirty="0">
                <a:latin typeface="Heebo"/>
              </a:rPr>
              <a:t> de Alfred Hitchcock? </a:t>
            </a:r>
          </a:p>
          <a:p>
            <a:pPr algn="just">
              <a:lnSpc>
                <a:spcPts val="4828"/>
              </a:lnSpc>
            </a:pPr>
            <a:r>
              <a:rPr lang="en-US" sz="3448" dirty="0" err="1">
                <a:latin typeface="Heebo"/>
              </a:rPr>
              <a:t>Há</a:t>
            </a:r>
            <a:r>
              <a:rPr lang="en-US" sz="3448" dirty="0">
                <a:latin typeface="Heebo"/>
              </a:rPr>
              <a:t> </a:t>
            </a:r>
            <a:r>
              <a:rPr lang="en-US" sz="3448" dirty="0" err="1">
                <a:latin typeface="Heebo"/>
              </a:rPr>
              <a:t>neste</a:t>
            </a:r>
            <a:r>
              <a:rPr lang="en-US" sz="3448" dirty="0">
                <a:latin typeface="Heebo"/>
              </a:rPr>
              <a:t> </a:t>
            </a:r>
            <a:r>
              <a:rPr lang="en-US" sz="3448" dirty="0" err="1">
                <a:latin typeface="Heebo"/>
              </a:rPr>
              <a:t>filme</a:t>
            </a:r>
            <a:r>
              <a:rPr lang="en-US" sz="3448" dirty="0">
                <a:latin typeface="Heebo"/>
              </a:rPr>
              <a:t>, </a:t>
            </a:r>
            <a:r>
              <a:rPr lang="en-US" sz="3448" dirty="0" err="1">
                <a:latin typeface="Heebo"/>
              </a:rPr>
              <a:t>uma</a:t>
            </a:r>
            <a:r>
              <a:rPr lang="en-US" sz="3448" dirty="0">
                <a:latin typeface="Heebo"/>
              </a:rPr>
              <a:t> das </a:t>
            </a:r>
            <a:r>
              <a:rPr lang="en-US" sz="3448" dirty="0" err="1">
                <a:latin typeface="Heebo"/>
              </a:rPr>
              <a:t>cenas</a:t>
            </a:r>
            <a:r>
              <a:rPr lang="en-US" sz="3448" dirty="0">
                <a:latin typeface="Heebo"/>
              </a:rPr>
              <a:t> </a:t>
            </a:r>
            <a:r>
              <a:rPr lang="en-US" sz="3448" dirty="0" err="1">
                <a:latin typeface="Heebo"/>
              </a:rPr>
              <a:t>mais</a:t>
            </a:r>
            <a:r>
              <a:rPr lang="en-US" sz="3448" dirty="0">
                <a:latin typeface="Heebo"/>
              </a:rPr>
              <a:t> </a:t>
            </a:r>
            <a:r>
              <a:rPr lang="en-US" sz="3448" dirty="0" err="1">
                <a:latin typeface="Heebo"/>
              </a:rPr>
              <a:t>famosas</a:t>
            </a:r>
            <a:r>
              <a:rPr lang="en-US" sz="3448" dirty="0">
                <a:latin typeface="Heebo"/>
              </a:rPr>
              <a:t>, </a:t>
            </a:r>
            <a:r>
              <a:rPr lang="en-US" sz="3448" dirty="0" err="1">
                <a:latin typeface="Heebo"/>
              </a:rPr>
              <a:t>conhecidas</a:t>
            </a:r>
            <a:r>
              <a:rPr lang="en-US" sz="3448" dirty="0">
                <a:latin typeface="Heebo"/>
              </a:rPr>
              <a:t> e </a:t>
            </a:r>
            <a:r>
              <a:rPr lang="en-US" sz="3448" dirty="0" err="1">
                <a:latin typeface="Heebo"/>
              </a:rPr>
              <a:t>admiradas</a:t>
            </a:r>
            <a:r>
              <a:rPr lang="en-US" sz="3448" dirty="0">
                <a:latin typeface="Heebo"/>
              </a:rPr>
              <a:t> de </a:t>
            </a:r>
            <a:r>
              <a:rPr lang="en-US" sz="3448" dirty="0" err="1">
                <a:latin typeface="Heebo"/>
              </a:rPr>
              <a:t>toda</a:t>
            </a:r>
            <a:r>
              <a:rPr lang="en-US" sz="3448" dirty="0">
                <a:latin typeface="Heebo"/>
              </a:rPr>
              <a:t> a </a:t>
            </a:r>
            <a:r>
              <a:rPr lang="en-US" sz="3448" u="sng" dirty="0" err="1">
                <a:latin typeface="Heebo"/>
                <a:hlinkClick r:id="rId3" tooltip="http://www.infoescola.com/cinema/historia-do-cinema/">
                  <a:extLst>
                    <a:ext uri="{A12FA001-AC4F-418D-AE19-62706E023703}">
                      <ahyp:hlinkClr xmlns:ahyp="http://schemas.microsoft.com/office/drawing/2018/hyperlinkcolor" val="tx"/>
                    </a:ext>
                  </a:extLst>
                </a:hlinkClick>
              </a:rPr>
              <a:t>história</a:t>
            </a:r>
            <a:r>
              <a:rPr lang="en-US" sz="3448" u="sng" dirty="0">
                <a:latin typeface="Heebo"/>
                <a:hlinkClick r:id="rId3" tooltip="http://www.infoescola.com/cinema/historia-do-cinema/">
                  <a:extLst>
                    <a:ext uri="{A12FA001-AC4F-418D-AE19-62706E023703}">
                      <ahyp:hlinkClr xmlns:ahyp="http://schemas.microsoft.com/office/drawing/2018/hyperlinkcolor" val="tx"/>
                    </a:ext>
                  </a:extLst>
                </a:hlinkClick>
              </a:rPr>
              <a:t> do cinema</a:t>
            </a:r>
            <a:r>
              <a:rPr lang="en-US" sz="3448" dirty="0">
                <a:latin typeface="Heebo"/>
              </a:rPr>
              <a:t>. Observe </a:t>
            </a:r>
            <a:r>
              <a:rPr lang="en-US" sz="3448" dirty="0" err="1">
                <a:latin typeface="Heebo"/>
              </a:rPr>
              <a:t>como</a:t>
            </a:r>
            <a:r>
              <a:rPr lang="en-US" sz="3448" dirty="0">
                <a:latin typeface="Heebo"/>
              </a:rPr>
              <a:t> </a:t>
            </a:r>
            <a:r>
              <a:rPr lang="en-US" sz="3448" dirty="0" err="1">
                <a:latin typeface="Heebo"/>
              </a:rPr>
              <a:t>os</a:t>
            </a:r>
            <a:r>
              <a:rPr lang="en-US" sz="3448" dirty="0">
                <a:latin typeface="Heebo"/>
              </a:rPr>
              <a:t> </a:t>
            </a:r>
            <a:r>
              <a:rPr lang="en-US" sz="3448" dirty="0" err="1">
                <a:latin typeface="Heebo"/>
              </a:rPr>
              <a:t>recursos</a:t>
            </a:r>
            <a:r>
              <a:rPr lang="en-US" sz="3448" dirty="0">
                <a:latin typeface="Heebo"/>
              </a:rPr>
              <a:t> </a:t>
            </a:r>
            <a:r>
              <a:rPr lang="en-US" sz="3448" dirty="0" err="1">
                <a:latin typeface="Heebo"/>
              </a:rPr>
              <a:t>sonoplásticos</a:t>
            </a:r>
            <a:r>
              <a:rPr lang="en-US" sz="3448" dirty="0">
                <a:latin typeface="Heebo"/>
              </a:rPr>
              <a:t>, </a:t>
            </a:r>
            <a:r>
              <a:rPr lang="en-US" sz="3448" dirty="0" err="1">
                <a:latin typeface="Heebo"/>
              </a:rPr>
              <a:t>incluindo</a:t>
            </a:r>
            <a:r>
              <a:rPr lang="en-US" sz="3448" dirty="0">
                <a:latin typeface="Heebo"/>
              </a:rPr>
              <a:t> a </a:t>
            </a:r>
            <a:r>
              <a:rPr lang="en-US" sz="3448" dirty="0" err="1">
                <a:latin typeface="Heebo"/>
              </a:rPr>
              <a:t>música</a:t>
            </a:r>
            <a:r>
              <a:rPr lang="en-US" sz="3448" dirty="0">
                <a:latin typeface="Heebo"/>
              </a:rPr>
              <a:t> </a:t>
            </a:r>
            <a:r>
              <a:rPr lang="en-US" sz="3448" dirty="0" err="1">
                <a:latin typeface="Heebo"/>
              </a:rPr>
              <a:t>utilizada</a:t>
            </a:r>
            <a:r>
              <a:rPr lang="en-US" sz="3448" dirty="0">
                <a:latin typeface="Heebo"/>
              </a:rPr>
              <a:t>, </a:t>
            </a:r>
            <a:r>
              <a:rPr lang="en-US" sz="3448" dirty="0" err="1">
                <a:latin typeface="Heebo"/>
              </a:rPr>
              <a:t>dão</a:t>
            </a:r>
            <a:r>
              <a:rPr lang="en-US" sz="3448" dirty="0">
                <a:latin typeface="Heebo"/>
              </a:rPr>
              <a:t> a </a:t>
            </a:r>
            <a:r>
              <a:rPr lang="en-US" sz="3448" dirty="0" err="1">
                <a:latin typeface="Heebo"/>
              </a:rPr>
              <a:t>dimensão</a:t>
            </a:r>
            <a:r>
              <a:rPr lang="en-US" sz="3448" dirty="0">
                <a:latin typeface="Heebo"/>
              </a:rPr>
              <a:t> </a:t>
            </a:r>
            <a:r>
              <a:rPr lang="en-US" sz="3448" dirty="0" err="1">
                <a:latin typeface="Heebo"/>
              </a:rPr>
              <a:t>exata</a:t>
            </a:r>
            <a:r>
              <a:rPr lang="en-US" sz="3448" dirty="0">
                <a:latin typeface="Heebo"/>
              </a:rPr>
              <a:t> dos </a:t>
            </a:r>
            <a:r>
              <a:rPr lang="en-US" sz="3448" dirty="0" err="1">
                <a:latin typeface="Heebo"/>
              </a:rPr>
              <a:t>sentimentos</a:t>
            </a:r>
            <a:r>
              <a:rPr lang="en-US" sz="3448" dirty="0">
                <a:latin typeface="Heebo"/>
              </a:rPr>
              <a:t> e </a:t>
            </a:r>
            <a:r>
              <a:rPr lang="en-US" sz="3448" dirty="0" err="1">
                <a:latin typeface="Heebo"/>
              </a:rPr>
              <a:t>emoções</a:t>
            </a:r>
            <a:r>
              <a:rPr lang="en-US" sz="3448" dirty="0">
                <a:latin typeface="Heebo"/>
              </a:rPr>
              <a:t> das </a:t>
            </a:r>
            <a:r>
              <a:rPr lang="en-US" sz="3448" dirty="0" err="1">
                <a:latin typeface="Heebo"/>
              </a:rPr>
              <a:t>personagens</a:t>
            </a:r>
            <a:r>
              <a:rPr lang="en-US" sz="3448" dirty="0">
                <a:latin typeface="Heebo"/>
              </a:rPr>
              <a:t>. </a:t>
            </a:r>
          </a:p>
          <a:p>
            <a:pPr algn="just">
              <a:lnSpc>
                <a:spcPts val="4828"/>
              </a:lnSpc>
            </a:pPr>
            <a:endParaRPr lang="en-US" sz="3448" dirty="0">
              <a:latin typeface="Heeb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92815" y="6351700"/>
            <a:ext cx="14302371" cy="2906600"/>
            <a:chOff x="0" y="0"/>
            <a:chExt cx="4499572" cy="914426"/>
          </a:xfrm>
        </p:grpSpPr>
        <p:sp>
          <p:nvSpPr>
            <p:cNvPr id="3" name="Freeform 3"/>
            <p:cNvSpPr/>
            <p:nvPr/>
          </p:nvSpPr>
          <p:spPr>
            <a:xfrm>
              <a:off x="0" y="0"/>
              <a:ext cx="4499572" cy="914426"/>
            </a:xfrm>
            <a:custGeom>
              <a:avLst/>
              <a:gdLst/>
              <a:ahLst/>
              <a:cxnLst/>
              <a:rect l="l" t="t" r="r" b="b"/>
              <a:pathLst>
                <a:path w="4499572" h="914426">
                  <a:moveTo>
                    <a:pt x="27606" y="0"/>
                  </a:moveTo>
                  <a:lnTo>
                    <a:pt x="4471965" y="0"/>
                  </a:lnTo>
                  <a:cubicBezTo>
                    <a:pt x="4487212" y="0"/>
                    <a:pt x="4499572" y="12360"/>
                    <a:pt x="4499572" y="27606"/>
                  </a:cubicBezTo>
                  <a:lnTo>
                    <a:pt x="4499572" y="886819"/>
                  </a:lnTo>
                  <a:cubicBezTo>
                    <a:pt x="4499572" y="894141"/>
                    <a:pt x="4496664" y="901163"/>
                    <a:pt x="4491486" y="906340"/>
                  </a:cubicBezTo>
                  <a:cubicBezTo>
                    <a:pt x="4486309" y="911517"/>
                    <a:pt x="4479287" y="914426"/>
                    <a:pt x="4471965" y="914426"/>
                  </a:cubicBezTo>
                  <a:lnTo>
                    <a:pt x="27606" y="914426"/>
                  </a:lnTo>
                  <a:cubicBezTo>
                    <a:pt x="12360" y="914426"/>
                    <a:pt x="0" y="902066"/>
                    <a:pt x="0" y="886819"/>
                  </a:cubicBezTo>
                  <a:lnTo>
                    <a:pt x="0" y="27606"/>
                  </a:lnTo>
                  <a:cubicBezTo>
                    <a:pt x="0" y="12360"/>
                    <a:pt x="12360" y="0"/>
                    <a:pt x="27606" y="0"/>
                  </a:cubicBezTo>
                  <a:close/>
                </a:path>
              </a:pathLst>
            </a:custGeom>
            <a:solidFill>
              <a:srgbClr val="DDDEF8"/>
            </a:solidFill>
          </p:spPr>
          <p:txBody>
            <a:bodyPr/>
            <a:lstStyle/>
            <a:p>
              <a:endParaRPr lang="pt-BR"/>
            </a:p>
          </p:txBody>
        </p:sp>
        <p:sp>
          <p:nvSpPr>
            <p:cNvPr id="4" name="TextBox 4"/>
            <p:cNvSpPr txBox="1"/>
            <p:nvPr/>
          </p:nvSpPr>
          <p:spPr>
            <a:xfrm>
              <a:off x="0" y="-38100"/>
              <a:ext cx="4499572" cy="952526"/>
            </a:xfrm>
            <a:prstGeom prst="rect">
              <a:avLst/>
            </a:prstGeom>
          </p:spPr>
          <p:txBody>
            <a:bodyPr lIns="50800" tIns="50800" rIns="50800" bIns="50800" rtlCol="0" anchor="ctr"/>
            <a:lstStyle/>
            <a:p>
              <a:pPr algn="ctr">
                <a:lnSpc>
                  <a:spcPts val="3359"/>
                </a:lnSpc>
              </a:pPr>
              <a:endParaRPr/>
            </a:p>
          </p:txBody>
        </p:sp>
      </p:grpSp>
      <p:sp>
        <p:nvSpPr>
          <p:cNvPr id="5" name="TextBox 5"/>
          <p:cNvSpPr txBox="1"/>
          <p:nvPr/>
        </p:nvSpPr>
        <p:spPr>
          <a:xfrm>
            <a:off x="1507172" y="1009650"/>
            <a:ext cx="11464603" cy="1352550"/>
          </a:xfrm>
          <a:prstGeom prst="rect">
            <a:avLst/>
          </a:prstGeom>
        </p:spPr>
        <p:txBody>
          <a:bodyPr lIns="0" tIns="0" rIns="0" bIns="0" rtlCol="0" anchor="t">
            <a:spAutoFit/>
          </a:bodyPr>
          <a:lstStyle/>
          <a:p>
            <a:pPr marL="0" lvl="0" indent="0">
              <a:lnSpc>
                <a:spcPts val="10559"/>
              </a:lnSpc>
              <a:spcBef>
                <a:spcPct val="0"/>
              </a:spcBef>
            </a:pPr>
            <a:r>
              <a:rPr lang="en-US" sz="8799" dirty="0">
                <a:latin typeface="Bebas Neue"/>
              </a:rPr>
              <a:t>IMAGENS SONORAS</a:t>
            </a:r>
          </a:p>
        </p:txBody>
      </p:sp>
      <p:sp>
        <p:nvSpPr>
          <p:cNvPr id="6" name="TextBox 6"/>
          <p:cNvSpPr txBox="1"/>
          <p:nvPr/>
        </p:nvSpPr>
        <p:spPr>
          <a:xfrm>
            <a:off x="1288996" y="2722469"/>
            <a:ext cx="15970304" cy="2236638"/>
          </a:xfrm>
          <a:prstGeom prst="rect">
            <a:avLst/>
          </a:prstGeom>
        </p:spPr>
        <p:txBody>
          <a:bodyPr lIns="0" tIns="0" rIns="0" bIns="0" rtlCol="0" anchor="t">
            <a:spAutoFit/>
          </a:bodyPr>
          <a:lstStyle/>
          <a:p>
            <a:pPr algn="just">
              <a:lnSpc>
                <a:spcPts val="4391"/>
              </a:lnSpc>
            </a:pPr>
            <a:r>
              <a:rPr lang="en-US" sz="3136" dirty="0">
                <a:latin typeface="Heebo"/>
              </a:rPr>
              <a:t>Imagens </a:t>
            </a:r>
            <a:r>
              <a:rPr lang="en-US" sz="3136" dirty="0" err="1">
                <a:latin typeface="Heebo"/>
              </a:rPr>
              <a:t>sonoras</a:t>
            </a:r>
            <a:r>
              <a:rPr lang="en-US" sz="3136" dirty="0">
                <a:latin typeface="Heebo"/>
              </a:rPr>
              <a:t> </a:t>
            </a:r>
            <a:r>
              <a:rPr lang="en-US" sz="3136" dirty="0" err="1">
                <a:latin typeface="Heebo"/>
              </a:rPr>
              <a:t>são</a:t>
            </a:r>
            <a:r>
              <a:rPr lang="en-US" sz="3136" dirty="0">
                <a:latin typeface="Heebo"/>
              </a:rPr>
              <a:t> </a:t>
            </a:r>
            <a:r>
              <a:rPr lang="en-US" sz="3136" dirty="0" err="1">
                <a:latin typeface="Heebo"/>
              </a:rPr>
              <a:t>formas</a:t>
            </a:r>
            <a:r>
              <a:rPr lang="en-US" sz="3136" dirty="0">
                <a:latin typeface="Heebo"/>
              </a:rPr>
              <a:t> que </a:t>
            </a:r>
            <a:r>
              <a:rPr lang="en-US" sz="3136" dirty="0" err="1">
                <a:latin typeface="Heebo"/>
              </a:rPr>
              <a:t>organizamos</a:t>
            </a:r>
            <a:r>
              <a:rPr lang="en-US" sz="3136" dirty="0">
                <a:latin typeface="Heebo"/>
              </a:rPr>
              <a:t> </a:t>
            </a:r>
            <a:r>
              <a:rPr lang="en-US" sz="3136" dirty="0" err="1">
                <a:latin typeface="Heebo"/>
              </a:rPr>
              <a:t>na</a:t>
            </a:r>
            <a:r>
              <a:rPr lang="en-US" sz="3136" dirty="0">
                <a:latin typeface="Heebo"/>
              </a:rPr>
              <a:t> </a:t>
            </a:r>
            <a:r>
              <a:rPr lang="en-US" sz="3136" dirty="0" err="1">
                <a:latin typeface="Heebo"/>
              </a:rPr>
              <a:t>nossa</a:t>
            </a:r>
            <a:r>
              <a:rPr lang="en-US" sz="3136" dirty="0">
                <a:latin typeface="Heebo"/>
              </a:rPr>
              <a:t> </a:t>
            </a:r>
            <a:r>
              <a:rPr lang="en-US" sz="3136" dirty="0" err="1">
                <a:latin typeface="Heebo"/>
              </a:rPr>
              <a:t>imaginação</a:t>
            </a:r>
            <a:r>
              <a:rPr lang="en-US" sz="3136" dirty="0">
                <a:latin typeface="Heebo"/>
              </a:rPr>
              <a:t>, </a:t>
            </a:r>
            <a:r>
              <a:rPr lang="en-US" sz="3136" dirty="0" err="1">
                <a:latin typeface="Heebo"/>
              </a:rPr>
              <a:t>quando</a:t>
            </a:r>
            <a:r>
              <a:rPr lang="en-US" sz="3136" dirty="0">
                <a:latin typeface="Heebo"/>
              </a:rPr>
              <a:t> </a:t>
            </a:r>
            <a:r>
              <a:rPr lang="en-US" sz="3136" dirty="0" err="1">
                <a:latin typeface="Heebo"/>
              </a:rPr>
              <a:t>ouvimos</a:t>
            </a:r>
            <a:r>
              <a:rPr lang="en-US" sz="3136" dirty="0">
                <a:latin typeface="Heebo"/>
              </a:rPr>
              <a:t> </a:t>
            </a:r>
            <a:r>
              <a:rPr lang="en-US" sz="3136" u="sng" dirty="0" err="1">
                <a:latin typeface="Heebo"/>
                <a:hlinkClick r:id="rId2" tooltip="https://docs.google.com/document/d/15JdJ0Q2tsXUhD6npNLX_ZK94JAMU6xeLcXdZgjCpmfc/edit">
                  <a:extLst>
                    <a:ext uri="{A12FA001-AC4F-418D-AE19-62706E023703}">
                      <ahyp:hlinkClr xmlns:ahyp="http://schemas.microsoft.com/office/drawing/2018/hyperlinkcolor" val="tx"/>
                    </a:ext>
                  </a:extLst>
                </a:hlinkClick>
              </a:rPr>
              <a:t>música</a:t>
            </a:r>
            <a:r>
              <a:rPr lang="en-US" sz="3136" u="sng" dirty="0">
                <a:latin typeface="Heebo"/>
                <a:hlinkClick r:id="rId2" tooltip="https://docs.google.com/document/d/15JdJ0Q2tsXUhD6npNLX_ZK94JAMU6xeLcXdZgjCpmfc/edit">
                  <a:extLst>
                    <a:ext uri="{A12FA001-AC4F-418D-AE19-62706E023703}">
                      <ahyp:hlinkClr xmlns:ahyp="http://schemas.microsoft.com/office/drawing/2018/hyperlinkcolor" val="tx"/>
                    </a:ext>
                  </a:extLst>
                </a:hlinkClick>
              </a:rPr>
              <a:t>, </a:t>
            </a:r>
            <a:r>
              <a:rPr lang="en-US" sz="3136" u="sng" dirty="0" err="1">
                <a:latin typeface="Heebo"/>
                <a:hlinkClick r:id="rId2" tooltip="https://docs.google.com/document/d/15JdJ0Q2tsXUhD6npNLX_ZK94JAMU6xeLcXdZgjCpmfc/edit">
                  <a:extLst>
                    <a:ext uri="{A12FA001-AC4F-418D-AE19-62706E023703}">
                      <ahyp:hlinkClr xmlns:ahyp="http://schemas.microsoft.com/office/drawing/2018/hyperlinkcolor" val="tx"/>
                    </a:ext>
                  </a:extLst>
                </a:hlinkClick>
              </a:rPr>
              <a:t>som</a:t>
            </a:r>
            <a:r>
              <a:rPr lang="en-US" sz="3136" u="sng" dirty="0">
                <a:latin typeface="Heebo"/>
                <a:hlinkClick r:id="rId2" tooltip="https://docs.google.com/document/d/15JdJ0Q2tsXUhD6npNLX_ZK94JAMU6xeLcXdZgjCpmfc/edit">
                  <a:extLst>
                    <a:ext uri="{A12FA001-AC4F-418D-AE19-62706E023703}">
                      <ahyp:hlinkClr xmlns:ahyp="http://schemas.microsoft.com/office/drawing/2018/hyperlinkcolor" val="tx"/>
                    </a:ext>
                  </a:extLst>
                </a:hlinkClick>
              </a:rPr>
              <a:t> </a:t>
            </a:r>
            <a:r>
              <a:rPr lang="en-US" sz="3136" u="sng" dirty="0" err="1">
                <a:latin typeface="Heebo"/>
                <a:hlinkClick r:id="rId2" tooltip="https://docs.google.com/document/d/15JdJ0Q2tsXUhD6npNLX_ZK94JAMU6xeLcXdZgjCpmfc/edit">
                  <a:extLst>
                    <a:ext uri="{A12FA001-AC4F-418D-AE19-62706E023703}">
                      <ahyp:hlinkClr xmlns:ahyp="http://schemas.microsoft.com/office/drawing/2018/hyperlinkcolor" val="tx"/>
                    </a:ext>
                  </a:extLst>
                </a:hlinkClick>
              </a:rPr>
              <a:t>ou</a:t>
            </a:r>
            <a:r>
              <a:rPr lang="en-US" sz="3136" u="sng" dirty="0">
                <a:latin typeface="Heebo"/>
                <a:hlinkClick r:id="rId2" tooltip="https://docs.google.com/document/d/15JdJ0Q2tsXUhD6npNLX_ZK94JAMU6xeLcXdZgjCpmfc/edit">
                  <a:extLst>
                    <a:ext uri="{A12FA001-AC4F-418D-AE19-62706E023703}">
                      <ahyp:hlinkClr xmlns:ahyp="http://schemas.microsoft.com/office/drawing/2018/hyperlinkcolor" val="tx"/>
                    </a:ext>
                  </a:extLst>
                </a:hlinkClick>
              </a:rPr>
              <a:t> </a:t>
            </a:r>
            <a:r>
              <a:rPr lang="en-US" sz="3136" u="sng" dirty="0" err="1">
                <a:latin typeface="Heebo"/>
                <a:hlinkClick r:id="rId2" tooltip="https://docs.google.com/document/d/15JdJ0Q2tsXUhD6npNLX_ZK94JAMU6xeLcXdZgjCpmfc/edit">
                  <a:extLst>
                    <a:ext uri="{A12FA001-AC4F-418D-AE19-62706E023703}">
                      <ahyp:hlinkClr xmlns:ahyp="http://schemas.microsoft.com/office/drawing/2018/hyperlinkcolor" val="tx"/>
                    </a:ext>
                  </a:extLst>
                </a:hlinkClick>
              </a:rPr>
              <a:t>ruído</a:t>
            </a:r>
            <a:r>
              <a:rPr lang="en-US" sz="3136" dirty="0">
                <a:latin typeface="Heebo"/>
              </a:rPr>
              <a:t>. </a:t>
            </a:r>
            <a:r>
              <a:rPr lang="en-US" sz="3136" dirty="0" err="1">
                <a:latin typeface="Heebo"/>
              </a:rPr>
              <a:t>Existem</a:t>
            </a:r>
            <a:r>
              <a:rPr lang="en-US" sz="3136" dirty="0">
                <a:latin typeface="Heebo"/>
              </a:rPr>
              <a:t> </a:t>
            </a:r>
            <a:r>
              <a:rPr lang="en-US" sz="3136" dirty="0" err="1">
                <a:latin typeface="Heebo"/>
              </a:rPr>
              <a:t>diretores</a:t>
            </a:r>
            <a:r>
              <a:rPr lang="en-US" sz="3136" dirty="0">
                <a:latin typeface="Heebo"/>
              </a:rPr>
              <a:t> que </a:t>
            </a:r>
            <a:r>
              <a:rPr lang="en-US" sz="3136" dirty="0" err="1">
                <a:latin typeface="Heebo"/>
              </a:rPr>
              <a:t>valorizam</a:t>
            </a:r>
            <a:r>
              <a:rPr lang="en-US" sz="3136" dirty="0">
                <a:latin typeface="Heebo"/>
              </a:rPr>
              <a:t> </a:t>
            </a:r>
            <a:r>
              <a:rPr lang="en-US" sz="3136" dirty="0" err="1">
                <a:latin typeface="Heebo"/>
              </a:rPr>
              <a:t>bastante</a:t>
            </a:r>
            <a:r>
              <a:rPr lang="en-US" sz="3136" dirty="0">
                <a:latin typeface="Heebo"/>
              </a:rPr>
              <a:t> a </a:t>
            </a:r>
            <a:r>
              <a:rPr lang="en-US" sz="3136" dirty="0" err="1">
                <a:latin typeface="Heebo"/>
              </a:rPr>
              <a:t>sonoplastia</a:t>
            </a:r>
            <a:r>
              <a:rPr lang="en-US" sz="3136" dirty="0">
                <a:latin typeface="Heebo"/>
              </a:rPr>
              <a:t>, </a:t>
            </a:r>
            <a:r>
              <a:rPr lang="en-US" sz="3136" dirty="0" err="1">
                <a:latin typeface="Heebo"/>
              </a:rPr>
              <a:t>diminuindo</a:t>
            </a:r>
            <a:r>
              <a:rPr lang="en-US" sz="3136" dirty="0">
                <a:latin typeface="Heebo"/>
              </a:rPr>
              <a:t> </a:t>
            </a:r>
            <a:r>
              <a:rPr lang="en-US" sz="3136" dirty="0" err="1">
                <a:latin typeface="Heebo"/>
              </a:rPr>
              <a:t>os</a:t>
            </a:r>
            <a:r>
              <a:rPr lang="en-US" sz="3136" dirty="0">
                <a:latin typeface="Heebo"/>
              </a:rPr>
              <a:t> </a:t>
            </a:r>
            <a:r>
              <a:rPr lang="en-US" sz="3136" dirty="0" err="1">
                <a:latin typeface="Heebo"/>
              </a:rPr>
              <a:t>diálogos</a:t>
            </a:r>
            <a:r>
              <a:rPr lang="en-US" sz="3136" dirty="0">
                <a:latin typeface="Heebo"/>
              </a:rPr>
              <a:t>, </a:t>
            </a:r>
            <a:r>
              <a:rPr lang="en-US" sz="3136" dirty="0" err="1">
                <a:latin typeface="Heebo"/>
              </a:rPr>
              <a:t>oferecendo</a:t>
            </a:r>
            <a:r>
              <a:rPr lang="en-US" sz="3136" dirty="0">
                <a:latin typeface="Heebo"/>
              </a:rPr>
              <a:t> </a:t>
            </a:r>
            <a:r>
              <a:rPr lang="en-US" sz="3136" dirty="0" err="1">
                <a:latin typeface="Heebo"/>
              </a:rPr>
              <a:t>uma</a:t>
            </a:r>
            <a:r>
              <a:rPr lang="en-US" sz="3136" dirty="0">
                <a:latin typeface="Heebo"/>
              </a:rPr>
              <a:t> </a:t>
            </a:r>
            <a:r>
              <a:rPr lang="en-US" sz="3136" dirty="0" err="1">
                <a:latin typeface="Heebo"/>
              </a:rPr>
              <a:t>diferente</a:t>
            </a:r>
            <a:r>
              <a:rPr lang="en-US" sz="3136" dirty="0">
                <a:latin typeface="Heebo"/>
              </a:rPr>
              <a:t> </a:t>
            </a:r>
            <a:r>
              <a:rPr lang="en-US" sz="3136" u="sng" dirty="0" err="1">
                <a:latin typeface="Heebo"/>
                <a:hlinkClick r:id="rId3" tooltip="https://docs.google.com/document/d/183vrDXehr9eOF9a9OU-f1AtLETNngsO0R5kzW1GS8pU/edit">
                  <a:extLst>
                    <a:ext uri="{A12FA001-AC4F-418D-AE19-62706E023703}">
                      <ahyp:hlinkClr xmlns:ahyp="http://schemas.microsoft.com/office/drawing/2018/hyperlinkcolor" val="tx"/>
                    </a:ext>
                  </a:extLst>
                </a:hlinkClick>
              </a:rPr>
              <a:t>linguagem</a:t>
            </a:r>
            <a:r>
              <a:rPr lang="en-US" sz="3136" u="sng" dirty="0">
                <a:latin typeface="Heebo"/>
                <a:hlinkClick r:id="rId3" tooltip="https://docs.google.com/document/d/183vrDXehr9eOF9a9OU-f1AtLETNngsO0R5kzW1GS8pU/edit">
                  <a:extLst>
                    <a:ext uri="{A12FA001-AC4F-418D-AE19-62706E023703}">
                      <ahyp:hlinkClr xmlns:ahyp="http://schemas.microsoft.com/office/drawing/2018/hyperlinkcolor" val="tx"/>
                    </a:ext>
                  </a:extLst>
                </a:hlinkClick>
              </a:rPr>
              <a:t> audiovisual</a:t>
            </a:r>
            <a:r>
              <a:rPr lang="en-US" sz="3136" dirty="0">
                <a:latin typeface="Heebo"/>
              </a:rPr>
              <a:t>. </a:t>
            </a:r>
          </a:p>
          <a:p>
            <a:pPr algn="just">
              <a:lnSpc>
                <a:spcPts val="4391"/>
              </a:lnSpc>
            </a:pPr>
            <a:endParaRPr lang="en-US" sz="3136" dirty="0">
              <a:latin typeface="Heebo"/>
            </a:endParaRPr>
          </a:p>
        </p:txBody>
      </p:sp>
      <p:pic>
        <p:nvPicPr>
          <p:cNvPr id="7" name="Imagem 6" descr="VINCENT-BURTOM-COMPOSICAO.jpg">
            <a:extLst>
              <a:ext uri="{FF2B5EF4-FFF2-40B4-BE49-F238E27FC236}">
                <a16:creationId xmlns:a16="http://schemas.microsoft.com/office/drawing/2014/main" id="{FA0D2CB4-CDEA-4536-A589-FF7233C2C0C3}"/>
              </a:ext>
            </a:extLst>
          </p:cNvPr>
          <p:cNvPicPr>
            <a:picLocks noChangeAspect="1"/>
          </p:cNvPicPr>
          <p:nvPr/>
        </p:nvPicPr>
        <p:blipFill>
          <a:blip r:embed="rId4" cstate="print"/>
          <a:stretch>
            <a:fillRect/>
          </a:stretch>
        </p:blipFill>
        <p:spPr>
          <a:xfrm>
            <a:off x="2016975" y="6351700"/>
            <a:ext cx="14278210" cy="2792082"/>
          </a:xfrm>
          <a:prstGeom prst="rect">
            <a:avLst/>
          </a:prstGeom>
          <a:ln w="38100">
            <a:solidFill>
              <a:schemeClr val="tx1"/>
            </a:solidFill>
          </a:ln>
          <a:effectLst>
            <a:glow rad="101600">
              <a:schemeClr val="accent2">
                <a:satMod val="175000"/>
                <a:alpha val="40000"/>
              </a:schemeClr>
            </a:glow>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511434"/>
            <a:ext cx="16230600" cy="3565590"/>
            <a:chOff x="0" y="0"/>
            <a:chExt cx="4375496" cy="862460"/>
          </a:xfrm>
        </p:grpSpPr>
        <p:sp>
          <p:nvSpPr>
            <p:cNvPr id="3" name="Freeform 3"/>
            <p:cNvSpPr/>
            <p:nvPr/>
          </p:nvSpPr>
          <p:spPr>
            <a:xfrm>
              <a:off x="0" y="0"/>
              <a:ext cx="4375496" cy="862460"/>
            </a:xfrm>
            <a:custGeom>
              <a:avLst/>
              <a:gdLst/>
              <a:ahLst/>
              <a:cxnLst/>
              <a:rect l="l" t="t" r="r" b="b"/>
              <a:pathLst>
                <a:path w="4375496" h="862460">
                  <a:moveTo>
                    <a:pt x="24327" y="0"/>
                  </a:moveTo>
                  <a:lnTo>
                    <a:pt x="4351169" y="0"/>
                  </a:lnTo>
                  <a:cubicBezTo>
                    <a:pt x="4357621" y="0"/>
                    <a:pt x="4363809" y="2563"/>
                    <a:pt x="4368371" y="7125"/>
                  </a:cubicBezTo>
                  <a:cubicBezTo>
                    <a:pt x="4372933" y="11687"/>
                    <a:pt x="4375496" y="17875"/>
                    <a:pt x="4375496" y="24327"/>
                  </a:cubicBezTo>
                  <a:lnTo>
                    <a:pt x="4375496" y="838133"/>
                  </a:lnTo>
                  <a:cubicBezTo>
                    <a:pt x="4375496" y="851569"/>
                    <a:pt x="4364605" y="862460"/>
                    <a:pt x="4351169" y="862460"/>
                  </a:cubicBezTo>
                  <a:lnTo>
                    <a:pt x="24327" y="862460"/>
                  </a:lnTo>
                  <a:cubicBezTo>
                    <a:pt x="17875" y="862460"/>
                    <a:pt x="11687" y="859897"/>
                    <a:pt x="7125" y="855335"/>
                  </a:cubicBezTo>
                  <a:cubicBezTo>
                    <a:pt x="2563" y="850773"/>
                    <a:pt x="0" y="844585"/>
                    <a:pt x="0" y="838133"/>
                  </a:cubicBezTo>
                  <a:lnTo>
                    <a:pt x="0" y="24327"/>
                  </a:lnTo>
                  <a:cubicBezTo>
                    <a:pt x="0" y="10891"/>
                    <a:pt x="10891" y="0"/>
                    <a:pt x="24327" y="0"/>
                  </a:cubicBezTo>
                  <a:close/>
                </a:path>
              </a:pathLst>
            </a:custGeom>
            <a:solidFill>
              <a:srgbClr val="DDDEF8"/>
            </a:solidFill>
          </p:spPr>
          <p:txBody>
            <a:bodyPr/>
            <a:lstStyle/>
            <a:p>
              <a:endParaRPr lang="pt-BR"/>
            </a:p>
          </p:txBody>
        </p:sp>
        <p:sp>
          <p:nvSpPr>
            <p:cNvPr id="4" name="TextBox 4"/>
            <p:cNvSpPr txBox="1"/>
            <p:nvPr/>
          </p:nvSpPr>
          <p:spPr>
            <a:xfrm>
              <a:off x="0" y="-38100"/>
              <a:ext cx="4375496" cy="900560"/>
            </a:xfrm>
            <a:prstGeom prst="rect">
              <a:avLst/>
            </a:prstGeom>
          </p:spPr>
          <p:txBody>
            <a:bodyPr lIns="50800" tIns="50800" rIns="50800" bIns="50800" rtlCol="0" anchor="ctr"/>
            <a:lstStyle/>
            <a:p>
              <a:pPr algn="ctr">
                <a:lnSpc>
                  <a:spcPts val="3359"/>
                </a:lnSpc>
              </a:pPr>
              <a:endParaRPr/>
            </a:p>
          </p:txBody>
        </p:sp>
      </p:grpSp>
      <p:sp>
        <p:nvSpPr>
          <p:cNvPr id="5" name="TextBox 5"/>
          <p:cNvSpPr txBox="1"/>
          <p:nvPr/>
        </p:nvSpPr>
        <p:spPr>
          <a:xfrm>
            <a:off x="1310066" y="1116886"/>
            <a:ext cx="14912845" cy="927823"/>
          </a:xfrm>
          <a:prstGeom prst="rect">
            <a:avLst/>
          </a:prstGeom>
        </p:spPr>
        <p:txBody>
          <a:bodyPr lIns="0" tIns="0" rIns="0" bIns="0" rtlCol="0" anchor="t">
            <a:spAutoFit/>
          </a:bodyPr>
          <a:lstStyle/>
          <a:p>
            <a:pPr algn="ctr">
              <a:lnSpc>
                <a:spcPts val="6511"/>
              </a:lnSpc>
            </a:pPr>
            <a:r>
              <a:rPr lang="en-US" sz="8139" dirty="0">
                <a:solidFill>
                  <a:srgbClr val="DDDEF8"/>
                </a:solidFill>
                <a:latin typeface="Bebas Neue"/>
              </a:rPr>
              <a:t>SOM, IMAGEM E MOVIMENTO</a:t>
            </a:r>
          </a:p>
        </p:txBody>
      </p:sp>
      <p:sp>
        <p:nvSpPr>
          <p:cNvPr id="6" name="TextBox 6"/>
          <p:cNvSpPr txBox="1"/>
          <p:nvPr/>
        </p:nvSpPr>
        <p:spPr>
          <a:xfrm>
            <a:off x="1310066" y="2897399"/>
            <a:ext cx="15346583" cy="3565591"/>
          </a:xfrm>
          <a:prstGeom prst="rect">
            <a:avLst/>
          </a:prstGeom>
        </p:spPr>
        <p:txBody>
          <a:bodyPr lIns="0" tIns="0" rIns="0" bIns="0" rtlCol="0" anchor="t">
            <a:spAutoFit/>
          </a:bodyPr>
          <a:lstStyle/>
          <a:p>
            <a:pPr algn="just">
              <a:lnSpc>
                <a:spcPts val="5617"/>
              </a:lnSpc>
            </a:pPr>
            <a:r>
              <a:rPr lang="en-US" sz="4012" dirty="0">
                <a:solidFill>
                  <a:srgbClr val="231F20"/>
                </a:solidFill>
                <a:latin typeface="Heebo"/>
              </a:rPr>
              <a:t>A </a:t>
            </a:r>
            <a:r>
              <a:rPr lang="en-US" sz="4012" dirty="0" err="1">
                <a:solidFill>
                  <a:srgbClr val="231F20"/>
                </a:solidFill>
                <a:latin typeface="Heebo"/>
              </a:rPr>
              <a:t>sonoplastia</a:t>
            </a:r>
            <a:r>
              <a:rPr lang="en-US" sz="4012" dirty="0">
                <a:solidFill>
                  <a:srgbClr val="231F20"/>
                </a:solidFill>
                <a:latin typeface="Heebo"/>
              </a:rPr>
              <a:t> e as imagens </a:t>
            </a:r>
            <a:r>
              <a:rPr lang="en-US" sz="4012" dirty="0" err="1">
                <a:solidFill>
                  <a:srgbClr val="231F20"/>
                </a:solidFill>
                <a:latin typeface="Heebo"/>
              </a:rPr>
              <a:t>sonoras</a:t>
            </a:r>
            <a:r>
              <a:rPr lang="en-US" sz="4012" dirty="0">
                <a:solidFill>
                  <a:srgbClr val="231F20"/>
                </a:solidFill>
                <a:latin typeface="Heebo"/>
              </a:rPr>
              <a:t> </a:t>
            </a:r>
            <a:r>
              <a:rPr lang="en-US" sz="4012" dirty="0" err="1">
                <a:solidFill>
                  <a:srgbClr val="231F20"/>
                </a:solidFill>
                <a:latin typeface="Heebo"/>
              </a:rPr>
              <a:t>assumiram</a:t>
            </a:r>
            <a:r>
              <a:rPr lang="en-US" sz="4012" dirty="0">
                <a:solidFill>
                  <a:srgbClr val="231F20"/>
                </a:solidFill>
                <a:latin typeface="Heebo"/>
              </a:rPr>
              <a:t> </a:t>
            </a:r>
            <a:r>
              <a:rPr lang="en-US" sz="4012" dirty="0" err="1">
                <a:solidFill>
                  <a:srgbClr val="231F20"/>
                </a:solidFill>
                <a:latin typeface="Heebo"/>
              </a:rPr>
              <a:t>papel</a:t>
            </a:r>
            <a:r>
              <a:rPr lang="en-US" sz="4012" dirty="0">
                <a:solidFill>
                  <a:srgbClr val="231F20"/>
                </a:solidFill>
                <a:latin typeface="Heebo"/>
              </a:rPr>
              <a:t> </a:t>
            </a:r>
            <a:r>
              <a:rPr lang="en-US" sz="4012" dirty="0" err="1">
                <a:solidFill>
                  <a:srgbClr val="231F20"/>
                </a:solidFill>
                <a:latin typeface="Heebo"/>
              </a:rPr>
              <a:t>relevante</a:t>
            </a:r>
            <a:r>
              <a:rPr lang="en-US" sz="4012" dirty="0">
                <a:solidFill>
                  <a:srgbClr val="231F20"/>
                </a:solidFill>
                <a:latin typeface="Heebo"/>
              </a:rPr>
              <a:t> </a:t>
            </a:r>
            <a:r>
              <a:rPr lang="en-US" sz="4012" dirty="0" err="1">
                <a:solidFill>
                  <a:srgbClr val="231F20"/>
                </a:solidFill>
                <a:latin typeface="Heebo"/>
              </a:rPr>
              <a:t>na</a:t>
            </a:r>
            <a:r>
              <a:rPr lang="en-US" sz="4012" dirty="0">
                <a:solidFill>
                  <a:srgbClr val="231F20"/>
                </a:solidFill>
                <a:latin typeface="Heebo"/>
              </a:rPr>
              <a:t> </a:t>
            </a:r>
            <a:r>
              <a:rPr lang="en-US" sz="4012" u="sng" dirty="0" err="1">
                <a:solidFill>
                  <a:srgbClr val="231F20"/>
                </a:solidFill>
                <a:latin typeface="Heebo"/>
                <a:hlinkClick r:id="rId2" tooltip="http://www.escolabolshoi.com.br/blog/?p=2064"/>
              </a:rPr>
              <a:t>Dança</a:t>
            </a:r>
            <a:r>
              <a:rPr lang="en-US" sz="4012" u="sng" dirty="0">
                <a:solidFill>
                  <a:srgbClr val="231F20"/>
                </a:solidFill>
                <a:latin typeface="Heebo"/>
                <a:hlinkClick r:id="rId2" tooltip="http://www.escolabolshoi.com.br/blog/?p=2064"/>
              </a:rPr>
              <a:t> </a:t>
            </a:r>
            <a:r>
              <a:rPr lang="en-US" sz="4012" u="sng" dirty="0" err="1">
                <a:solidFill>
                  <a:srgbClr val="231F20"/>
                </a:solidFill>
                <a:latin typeface="Heebo"/>
                <a:hlinkClick r:id="rId2" tooltip="http://www.escolabolshoi.com.br/blog/?p=2064"/>
              </a:rPr>
              <a:t>Contemporânea</a:t>
            </a:r>
            <a:r>
              <a:rPr lang="en-US" sz="4012" dirty="0">
                <a:solidFill>
                  <a:srgbClr val="231F20"/>
                </a:solidFill>
                <a:latin typeface="Heebo"/>
              </a:rPr>
              <a:t>. </a:t>
            </a:r>
          </a:p>
          <a:p>
            <a:pPr algn="just">
              <a:lnSpc>
                <a:spcPts val="5617"/>
              </a:lnSpc>
            </a:pPr>
            <a:r>
              <a:rPr lang="en-US" sz="4012" dirty="0" err="1">
                <a:solidFill>
                  <a:srgbClr val="231F20"/>
                </a:solidFill>
                <a:latin typeface="Heebo"/>
              </a:rPr>
              <a:t>Objetos</a:t>
            </a:r>
            <a:r>
              <a:rPr lang="en-US" sz="4012" dirty="0">
                <a:solidFill>
                  <a:srgbClr val="231F20"/>
                </a:solidFill>
                <a:latin typeface="Heebo"/>
              </a:rPr>
              <a:t> e o </a:t>
            </a:r>
            <a:r>
              <a:rPr lang="en-US" sz="4012" dirty="0" err="1">
                <a:solidFill>
                  <a:srgbClr val="231F20"/>
                </a:solidFill>
                <a:latin typeface="Heebo"/>
              </a:rPr>
              <a:t>próprio</a:t>
            </a:r>
            <a:r>
              <a:rPr lang="en-US" sz="4012" dirty="0">
                <a:solidFill>
                  <a:srgbClr val="231F20"/>
                </a:solidFill>
                <a:latin typeface="Heebo"/>
              </a:rPr>
              <a:t> </a:t>
            </a:r>
            <a:r>
              <a:rPr lang="en-US" sz="4012" dirty="0" err="1">
                <a:solidFill>
                  <a:srgbClr val="231F20"/>
                </a:solidFill>
                <a:latin typeface="Heebo"/>
              </a:rPr>
              <a:t>corpo</a:t>
            </a:r>
            <a:r>
              <a:rPr lang="en-US" sz="4012" dirty="0">
                <a:solidFill>
                  <a:srgbClr val="231F20"/>
                </a:solidFill>
                <a:latin typeface="Heebo"/>
              </a:rPr>
              <a:t> </a:t>
            </a:r>
            <a:r>
              <a:rPr lang="en-US" sz="4012" dirty="0" err="1">
                <a:solidFill>
                  <a:srgbClr val="231F20"/>
                </a:solidFill>
                <a:latin typeface="Heebo"/>
              </a:rPr>
              <a:t>humano</a:t>
            </a:r>
            <a:r>
              <a:rPr lang="en-US" sz="4012" dirty="0">
                <a:solidFill>
                  <a:srgbClr val="231F20"/>
                </a:solidFill>
                <a:latin typeface="Heebo"/>
              </a:rPr>
              <a:t> </a:t>
            </a:r>
            <a:r>
              <a:rPr lang="en-US" sz="4012" dirty="0" err="1">
                <a:solidFill>
                  <a:srgbClr val="231F20"/>
                </a:solidFill>
                <a:latin typeface="Heebo"/>
              </a:rPr>
              <a:t>servem</a:t>
            </a:r>
            <a:r>
              <a:rPr lang="en-US" sz="4012" dirty="0">
                <a:solidFill>
                  <a:srgbClr val="231F20"/>
                </a:solidFill>
                <a:latin typeface="Heebo"/>
              </a:rPr>
              <a:t> de </a:t>
            </a:r>
            <a:r>
              <a:rPr lang="en-US" sz="4012" dirty="0" err="1">
                <a:solidFill>
                  <a:srgbClr val="231F20"/>
                </a:solidFill>
                <a:latin typeface="Heebo"/>
              </a:rPr>
              <a:t>recursos</a:t>
            </a:r>
            <a:r>
              <a:rPr lang="en-US" sz="4012" dirty="0">
                <a:solidFill>
                  <a:srgbClr val="231F20"/>
                </a:solidFill>
                <a:latin typeface="Heebo"/>
              </a:rPr>
              <a:t> </a:t>
            </a:r>
            <a:r>
              <a:rPr lang="en-US" sz="4012" dirty="0" err="1">
                <a:solidFill>
                  <a:srgbClr val="231F20"/>
                </a:solidFill>
                <a:latin typeface="Heebo"/>
              </a:rPr>
              <a:t>sonoros</a:t>
            </a:r>
            <a:r>
              <a:rPr lang="en-US" sz="4012" dirty="0">
                <a:solidFill>
                  <a:srgbClr val="231F20"/>
                </a:solidFill>
                <a:latin typeface="Heebo"/>
              </a:rPr>
              <a:t> para </a:t>
            </a:r>
            <a:r>
              <a:rPr lang="en-US" sz="4012" dirty="0" err="1">
                <a:solidFill>
                  <a:srgbClr val="231F20"/>
                </a:solidFill>
                <a:latin typeface="Heebo"/>
              </a:rPr>
              <a:t>encantar</a:t>
            </a:r>
            <a:r>
              <a:rPr lang="en-US" sz="4012" dirty="0">
                <a:solidFill>
                  <a:srgbClr val="231F20"/>
                </a:solidFill>
                <a:latin typeface="Heebo"/>
              </a:rPr>
              <a:t> o </a:t>
            </a:r>
            <a:r>
              <a:rPr lang="en-US" sz="4012" dirty="0" err="1">
                <a:solidFill>
                  <a:srgbClr val="231F20"/>
                </a:solidFill>
                <a:latin typeface="Heebo"/>
              </a:rPr>
              <a:t>público</a:t>
            </a:r>
            <a:r>
              <a:rPr lang="en-US" sz="4012" dirty="0">
                <a:solidFill>
                  <a:srgbClr val="231F20"/>
                </a:solidFill>
                <a:latin typeface="Heebo"/>
              </a:rPr>
              <a:t>.</a:t>
            </a:r>
          </a:p>
          <a:p>
            <a:pPr algn="just">
              <a:lnSpc>
                <a:spcPts val="5617"/>
              </a:lnSpc>
            </a:pPr>
            <a:endParaRPr lang="en-US" sz="4012" dirty="0">
              <a:solidFill>
                <a:srgbClr val="231F20"/>
              </a:solidFill>
              <a:latin typeface="Heebo"/>
            </a:endParaRPr>
          </a:p>
        </p:txBody>
      </p:sp>
      <p:pic>
        <p:nvPicPr>
          <p:cNvPr id="8" name="Imagem 8" descr="stomp-filme.jpg">
            <a:hlinkClick r:id="rId3"/>
            <a:extLst>
              <a:ext uri="{FF2B5EF4-FFF2-40B4-BE49-F238E27FC236}">
                <a16:creationId xmlns:a16="http://schemas.microsoft.com/office/drawing/2014/main" id="{92834EC8-ACE4-4CCF-8788-3455CC27045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36292" y="5790794"/>
            <a:ext cx="3386619" cy="396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ítulo 6">
            <a:extLst>
              <a:ext uri="{FF2B5EF4-FFF2-40B4-BE49-F238E27FC236}">
                <a16:creationId xmlns:a16="http://schemas.microsoft.com/office/drawing/2014/main" id="{AAD51BC6-B384-16A1-5F00-94C7BB035A47}"/>
              </a:ext>
            </a:extLst>
          </p:cNvPr>
          <p:cNvSpPr>
            <a:spLocks noGrp="1"/>
          </p:cNvSpPr>
          <p:nvPr>
            <p:ph type="title"/>
          </p:nvPr>
        </p:nvSpPr>
        <p:spPr/>
        <p:txBody>
          <a:bodyPr/>
          <a:lstStyle/>
          <a:p>
            <a:endParaRPr lang="pt-B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4194652" cy="8229600"/>
            <a:chOff x="0" y="0"/>
            <a:chExt cx="1319651" cy="2589059"/>
          </a:xfrm>
        </p:grpSpPr>
        <p:sp>
          <p:nvSpPr>
            <p:cNvPr id="3" name="Freeform 3"/>
            <p:cNvSpPr/>
            <p:nvPr/>
          </p:nvSpPr>
          <p:spPr>
            <a:xfrm>
              <a:off x="0" y="0"/>
              <a:ext cx="1319651" cy="2589059"/>
            </a:xfrm>
            <a:custGeom>
              <a:avLst/>
              <a:gdLst/>
              <a:ahLst/>
              <a:cxnLst/>
              <a:rect l="l" t="t" r="r" b="b"/>
              <a:pathLst>
                <a:path w="1319651" h="2589059">
                  <a:moveTo>
                    <a:pt x="94129" y="0"/>
                  </a:moveTo>
                  <a:lnTo>
                    <a:pt x="1225522" y="0"/>
                  </a:lnTo>
                  <a:cubicBezTo>
                    <a:pt x="1277508" y="0"/>
                    <a:pt x="1319651" y="42143"/>
                    <a:pt x="1319651" y="94129"/>
                  </a:cubicBezTo>
                  <a:lnTo>
                    <a:pt x="1319651" y="2494930"/>
                  </a:lnTo>
                  <a:cubicBezTo>
                    <a:pt x="1319651" y="2546916"/>
                    <a:pt x="1277508" y="2589059"/>
                    <a:pt x="1225522" y="2589059"/>
                  </a:cubicBezTo>
                  <a:lnTo>
                    <a:pt x="94129" y="2589059"/>
                  </a:lnTo>
                  <a:cubicBezTo>
                    <a:pt x="42143" y="2589059"/>
                    <a:pt x="0" y="2546916"/>
                    <a:pt x="0" y="2494930"/>
                  </a:cubicBezTo>
                  <a:lnTo>
                    <a:pt x="0" y="94129"/>
                  </a:lnTo>
                  <a:cubicBezTo>
                    <a:pt x="0" y="42143"/>
                    <a:pt x="42143" y="0"/>
                    <a:pt x="94129" y="0"/>
                  </a:cubicBezTo>
                  <a:close/>
                </a:path>
              </a:pathLst>
            </a:custGeom>
            <a:solidFill>
              <a:srgbClr val="DDDEF8"/>
            </a:solidFill>
          </p:spPr>
          <p:txBody>
            <a:bodyPr/>
            <a:lstStyle/>
            <a:p>
              <a:endParaRPr lang="pt-BR"/>
            </a:p>
          </p:txBody>
        </p:sp>
        <p:sp>
          <p:nvSpPr>
            <p:cNvPr id="4" name="TextBox 4"/>
            <p:cNvSpPr txBox="1"/>
            <p:nvPr/>
          </p:nvSpPr>
          <p:spPr>
            <a:xfrm>
              <a:off x="0" y="-38100"/>
              <a:ext cx="1319651" cy="2627159"/>
            </a:xfrm>
            <a:prstGeom prst="rect">
              <a:avLst/>
            </a:prstGeom>
          </p:spPr>
          <p:txBody>
            <a:bodyPr lIns="50800" tIns="50800" rIns="50800" bIns="50800" rtlCol="0" anchor="ctr"/>
            <a:lstStyle/>
            <a:p>
              <a:pPr algn="ctr">
                <a:lnSpc>
                  <a:spcPts val="3359"/>
                </a:lnSpc>
              </a:pPr>
              <a:endParaRPr/>
            </a:p>
          </p:txBody>
        </p:sp>
      </p:grpSp>
      <p:sp>
        <p:nvSpPr>
          <p:cNvPr id="5" name="Freeform 5"/>
          <p:cNvSpPr/>
          <p:nvPr/>
        </p:nvSpPr>
        <p:spPr>
          <a:xfrm>
            <a:off x="340897" y="1028700"/>
            <a:ext cx="5600163" cy="8229600"/>
          </a:xfrm>
          <a:custGeom>
            <a:avLst/>
            <a:gdLst/>
            <a:ahLst/>
            <a:cxnLst/>
            <a:rect l="l" t="t" r="r" b="b"/>
            <a:pathLst>
              <a:path w="5600163" h="8229600">
                <a:moveTo>
                  <a:pt x="0" y="0"/>
                </a:moveTo>
                <a:lnTo>
                  <a:pt x="5600162" y="0"/>
                </a:lnTo>
                <a:lnTo>
                  <a:pt x="5600162" y="8229600"/>
                </a:lnTo>
                <a:lnTo>
                  <a:pt x="0" y="8229600"/>
                </a:lnTo>
                <a:lnTo>
                  <a:pt x="0" y="0"/>
                </a:lnTo>
                <a:close/>
              </a:path>
            </a:pathLst>
          </a:custGeom>
          <a:blipFill>
            <a:blip r:embed="rId2"/>
            <a:stretch>
              <a:fillRect l="-80624" r="-80624"/>
            </a:stretch>
          </a:blipFill>
        </p:spPr>
        <p:txBody>
          <a:bodyPr/>
          <a:lstStyle/>
          <a:p>
            <a:endParaRPr lang="pt-BR"/>
          </a:p>
        </p:txBody>
      </p:sp>
      <p:sp>
        <p:nvSpPr>
          <p:cNvPr id="6" name="TextBox 6"/>
          <p:cNvSpPr txBox="1"/>
          <p:nvPr/>
        </p:nvSpPr>
        <p:spPr>
          <a:xfrm>
            <a:off x="6251884" y="1009650"/>
            <a:ext cx="9369116" cy="2718693"/>
          </a:xfrm>
          <a:prstGeom prst="rect">
            <a:avLst/>
          </a:prstGeom>
        </p:spPr>
        <p:txBody>
          <a:bodyPr wrap="square" lIns="0" tIns="0" rIns="0" bIns="0" rtlCol="0" anchor="t">
            <a:spAutoFit/>
          </a:bodyPr>
          <a:lstStyle/>
          <a:p>
            <a:pPr marL="0" lvl="0" indent="0">
              <a:lnSpc>
                <a:spcPts val="10559"/>
              </a:lnSpc>
              <a:spcBef>
                <a:spcPct val="0"/>
              </a:spcBef>
            </a:pPr>
            <a:r>
              <a:rPr lang="en-US" sz="8799" dirty="0">
                <a:latin typeface="Bebas Neue"/>
              </a:rPr>
              <a:t>GAME E OS RECURSOS SONOROS</a:t>
            </a:r>
          </a:p>
        </p:txBody>
      </p:sp>
      <p:sp>
        <p:nvSpPr>
          <p:cNvPr id="7" name="TextBox 7"/>
          <p:cNvSpPr txBox="1"/>
          <p:nvPr/>
        </p:nvSpPr>
        <p:spPr>
          <a:xfrm>
            <a:off x="6251884" y="4219120"/>
            <a:ext cx="11007416" cy="4107086"/>
          </a:xfrm>
          <a:prstGeom prst="rect">
            <a:avLst/>
          </a:prstGeom>
        </p:spPr>
        <p:txBody>
          <a:bodyPr lIns="0" tIns="0" rIns="0" bIns="0" rtlCol="0" anchor="t">
            <a:spAutoFit/>
          </a:bodyPr>
          <a:lstStyle/>
          <a:p>
            <a:pPr algn="just">
              <a:lnSpc>
                <a:spcPts val="4557"/>
              </a:lnSpc>
            </a:pPr>
            <a:r>
              <a:rPr lang="en-US" sz="3255">
                <a:latin typeface="Heebo"/>
              </a:rPr>
              <a:t>Os recursos sonoros, nos games, são sons variados e usados para aumentar a interatividade do jogo com o jogador. Os efeitos sonoros variam muito. Podem ser uma música, o som de um cursor, a queda de um edifício ou um ataque de uma espada. Os BGs (Background) são os sons de fundo, que normalmente dão a ambientação do game.</a:t>
            </a:r>
          </a:p>
          <a:p>
            <a:pPr algn="just">
              <a:lnSpc>
                <a:spcPts val="4557"/>
              </a:lnSpc>
            </a:pPr>
            <a:endParaRPr lang="en-US" sz="3255">
              <a:latin typeface="Heeb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5588264" cy="1975098"/>
            <a:chOff x="0" y="0"/>
            <a:chExt cx="4904118" cy="621372"/>
          </a:xfrm>
        </p:grpSpPr>
        <p:sp>
          <p:nvSpPr>
            <p:cNvPr id="3" name="Freeform 3"/>
            <p:cNvSpPr/>
            <p:nvPr/>
          </p:nvSpPr>
          <p:spPr>
            <a:xfrm>
              <a:off x="0" y="0"/>
              <a:ext cx="4904118" cy="621372"/>
            </a:xfrm>
            <a:custGeom>
              <a:avLst/>
              <a:gdLst/>
              <a:ahLst/>
              <a:cxnLst/>
              <a:rect l="l" t="t" r="r" b="b"/>
              <a:pathLst>
                <a:path w="4904118" h="621372">
                  <a:moveTo>
                    <a:pt x="25329" y="0"/>
                  </a:moveTo>
                  <a:lnTo>
                    <a:pt x="4878789" y="0"/>
                  </a:lnTo>
                  <a:cubicBezTo>
                    <a:pt x="4892778" y="0"/>
                    <a:pt x="4904118" y="11340"/>
                    <a:pt x="4904118" y="25329"/>
                  </a:cubicBezTo>
                  <a:lnTo>
                    <a:pt x="4904118" y="596043"/>
                  </a:lnTo>
                  <a:cubicBezTo>
                    <a:pt x="4904118" y="610032"/>
                    <a:pt x="4892778" y="621372"/>
                    <a:pt x="4878789" y="621372"/>
                  </a:cubicBezTo>
                  <a:lnTo>
                    <a:pt x="25329" y="621372"/>
                  </a:lnTo>
                  <a:cubicBezTo>
                    <a:pt x="11340" y="621372"/>
                    <a:pt x="0" y="610032"/>
                    <a:pt x="0" y="596043"/>
                  </a:cubicBezTo>
                  <a:lnTo>
                    <a:pt x="0" y="25329"/>
                  </a:lnTo>
                  <a:cubicBezTo>
                    <a:pt x="0" y="11340"/>
                    <a:pt x="11340" y="0"/>
                    <a:pt x="25329" y="0"/>
                  </a:cubicBezTo>
                  <a:close/>
                </a:path>
              </a:pathLst>
            </a:custGeom>
            <a:solidFill>
              <a:srgbClr val="DDDEF8"/>
            </a:solidFill>
          </p:spPr>
          <p:txBody>
            <a:bodyPr/>
            <a:lstStyle/>
            <a:p>
              <a:endParaRPr lang="pt-BR"/>
            </a:p>
          </p:txBody>
        </p:sp>
        <p:sp>
          <p:nvSpPr>
            <p:cNvPr id="4" name="TextBox 4"/>
            <p:cNvSpPr txBox="1"/>
            <p:nvPr/>
          </p:nvSpPr>
          <p:spPr>
            <a:xfrm>
              <a:off x="0" y="-66675"/>
              <a:ext cx="4904118" cy="688047"/>
            </a:xfrm>
            <a:prstGeom prst="rect">
              <a:avLst/>
            </a:prstGeom>
          </p:spPr>
          <p:txBody>
            <a:bodyPr lIns="50800" tIns="50800" rIns="50800" bIns="50800" rtlCol="0" anchor="ctr"/>
            <a:lstStyle/>
            <a:p>
              <a:pPr algn="ctr">
                <a:lnSpc>
                  <a:spcPts val="4619"/>
                </a:lnSpc>
              </a:pPr>
              <a:r>
                <a:rPr lang="en-US" sz="3299">
                  <a:latin typeface="Heebo"/>
                </a:rPr>
                <a:t> 6.  Ao assistirmos a um filme no cinema, que linguagem artística estamos apreciando, na sua totalidade?</a:t>
              </a:r>
            </a:p>
          </p:txBody>
        </p:sp>
      </p:grpSp>
      <p:sp>
        <p:nvSpPr>
          <p:cNvPr id="5" name="TextBox 5"/>
          <p:cNvSpPr txBox="1"/>
          <p:nvPr/>
        </p:nvSpPr>
        <p:spPr>
          <a:xfrm>
            <a:off x="1846551" y="4342634"/>
            <a:ext cx="12471352" cy="5309980"/>
          </a:xfrm>
          <a:prstGeom prst="rect">
            <a:avLst/>
          </a:prstGeom>
        </p:spPr>
        <p:txBody>
          <a:bodyPr lIns="0" tIns="0" rIns="0" bIns="0" rtlCol="0" anchor="t">
            <a:spAutoFit/>
          </a:bodyPr>
          <a:lstStyle/>
          <a:p>
            <a:pPr algn="just">
              <a:lnSpc>
                <a:spcPts val="5163"/>
              </a:lnSpc>
            </a:pPr>
            <a:endParaRPr/>
          </a:p>
          <a:p>
            <a:pPr algn="just">
              <a:lnSpc>
                <a:spcPts val="5163"/>
              </a:lnSpc>
            </a:pPr>
            <a:r>
              <a:rPr lang="en-US" sz="3688">
                <a:latin typeface="Heebo"/>
              </a:rPr>
              <a:t>A.Fotográfica</a:t>
            </a:r>
          </a:p>
          <a:p>
            <a:pPr algn="just">
              <a:lnSpc>
                <a:spcPts val="5163"/>
              </a:lnSpc>
            </a:pPr>
            <a:r>
              <a:rPr lang="en-US" sz="3688">
                <a:latin typeface="Heebo"/>
              </a:rPr>
              <a:t>B.Sonoplástica</a:t>
            </a:r>
          </a:p>
          <a:p>
            <a:pPr algn="just">
              <a:lnSpc>
                <a:spcPts val="5163"/>
              </a:lnSpc>
            </a:pPr>
            <a:r>
              <a:rPr lang="en-US" sz="3688">
                <a:latin typeface="Heebo"/>
              </a:rPr>
              <a:t>C.Audiovisual</a:t>
            </a:r>
          </a:p>
          <a:p>
            <a:pPr algn="just">
              <a:lnSpc>
                <a:spcPts val="5163"/>
              </a:lnSpc>
            </a:pPr>
            <a:r>
              <a:rPr lang="en-US" sz="3688">
                <a:latin typeface="Heebo"/>
              </a:rPr>
              <a:t>D.Cênica</a:t>
            </a:r>
          </a:p>
          <a:p>
            <a:pPr algn="just">
              <a:lnSpc>
                <a:spcPts val="5163"/>
              </a:lnSpc>
            </a:pPr>
            <a:endParaRPr lang="en-US" sz="3688">
              <a:latin typeface="Heebo"/>
            </a:endParaRPr>
          </a:p>
          <a:p>
            <a:pPr algn="just">
              <a:lnSpc>
                <a:spcPts val="5163"/>
              </a:lnSpc>
            </a:pPr>
            <a:endParaRPr lang="en-US" sz="3688">
              <a:latin typeface="Heebo"/>
            </a:endParaRPr>
          </a:p>
          <a:p>
            <a:pPr algn="just">
              <a:lnSpc>
                <a:spcPts val="5163"/>
              </a:lnSpc>
            </a:pPr>
            <a:endParaRPr lang="en-US" sz="3688">
              <a:latin typeface="Heebo"/>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5588264" cy="1975098"/>
            <a:chOff x="0" y="0"/>
            <a:chExt cx="4904118" cy="621372"/>
          </a:xfrm>
        </p:grpSpPr>
        <p:sp>
          <p:nvSpPr>
            <p:cNvPr id="3" name="Freeform 3"/>
            <p:cNvSpPr/>
            <p:nvPr/>
          </p:nvSpPr>
          <p:spPr>
            <a:xfrm>
              <a:off x="0" y="0"/>
              <a:ext cx="4904118" cy="621372"/>
            </a:xfrm>
            <a:custGeom>
              <a:avLst/>
              <a:gdLst/>
              <a:ahLst/>
              <a:cxnLst/>
              <a:rect l="l" t="t" r="r" b="b"/>
              <a:pathLst>
                <a:path w="4904118" h="621372">
                  <a:moveTo>
                    <a:pt x="25329" y="0"/>
                  </a:moveTo>
                  <a:lnTo>
                    <a:pt x="4878789" y="0"/>
                  </a:lnTo>
                  <a:cubicBezTo>
                    <a:pt x="4892778" y="0"/>
                    <a:pt x="4904118" y="11340"/>
                    <a:pt x="4904118" y="25329"/>
                  </a:cubicBezTo>
                  <a:lnTo>
                    <a:pt x="4904118" y="596043"/>
                  </a:lnTo>
                  <a:cubicBezTo>
                    <a:pt x="4904118" y="610032"/>
                    <a:pt x="4892778" y="621372"/>
                    <a:pt x="4878789" y="621372"/>
                  </a:cubicBezTo>
                  <a:lnTo>
                    <a:pt x="25329" y="621372"/>
                  </a:lnTo>
                  <a:cubicBezTo>
                    <a:pt x="11340" y="621372"/>
                    <a:pt x="0" y="610032"/>
                    <a:pt x="0" y="596043"/>
                  </a:cubicBezTo>
                  <a:lnTo>
                    <a:pt x="0" y="25329"/>
                  </a:lnTo>
                  <a:cubicBezTo>
                    <a:pt x="0" y="11340"/>
                    <a:pt x="11340" y="0"/>
                    <a:pt x="25329" y="0"/>
                  </a:cubicBezTo>
                  <a:close/>
                </a:path>
              </a:pathLst>
            </a:custGeom>
            <a:solidFill>
              <a:srgbClr val="DDDEF8"/>
            </a:solidFill>
          </p:spPr>
          <p:txBody>
            <a:bodyPr/>
            <a:lstStyle/>
            <a:p>
              <a:endParaRPr lang="pt-BR"/>
            </a:p>
          </p:txBody>
        </p:sp>
        <p:sp>
          <p:nvSpPr>
            <p:cNvPr id="4" name="TextBox 4"/>
            <p:cNvSpPr txBox="1"/>
            <p:nvPr/>
          </p:nvSpPr>
          <p:spPr>
            <a:xfrm>
              <a:off x="0" y="-66675"/>
              <a:ext cx="4904118" cy="688047"/>
            </a:xfrm>
            <a:prstGeom prst="rect">
              <a:avLst/>
            </a:prstGeom>
          </p:spPr>
          <p:txBody>
            <a:bodyPr lIns="50800" tIns="50800" rIns="50800" bIns="50800" rtlCol="0" anchor="ctr"/>
            <a:lstStyle/>
            <a:p>
              <a:pPr algn="ctr">
                <a:lnSpc>
                  <a:spcPts val="4619"/>
                </a:lnSpc>
              </a:pPr>
              <a:r>
                <a:rPr lang="en-US" sz="3299">
                  <a:latin typeface="Heebo"/>
                </a:rPr>
                <a:t> 7. Como é denominada uma peça escrita especificamente para um determinado programa e geralmente executada durante a abertura do programa e/ou nos créditos finais?</a:t>
              </a:r>
            </a:p>
          </p:txBody>
        </p:sp>
      </p:grpSp>
      <p:sp>
        <p:nvSpPr>
          <p:cNvPr id="5" name="TextBox 5"/>
          <p:cNvSpPr txBox="1"/>
          <p:nvPr/>
        </p:nvSpPr>
        <p:spPr>
          <a:xfrm>
            <a:off x="2325022" y="4193111"/>
            <a:ext cx="12471352" cy="3976281"/>
          </a:xfrm>
          <a:prstGeom prst="rect">
            <a:avLst/>
          </a:prstGeom>
        </p:spPr>
        <p:txBody>
          <a:bodyPr lIns="0" tIns="0" rIns="0" bIns="0" rtlCol="0" anchor="t">
            <a:spAutoFit/>
          </a:bodyPr>
          <a:lstStyle/>
          <a:p>
            <a:pPr algn="just">
              <a:lnSpc>
                <a:spcPts val="5163"/>
              </a:lnSpc>
            </a:pPr>
            <a:r>
              <a:rPr lang="en-US" sz="3688">
                <a:latin typeface="Heebo"/>
              </a:rPr>
              <a:t>A.Composição de imagens sonoras</a:t>
            </a:r>
          </a:p>
          <a:p>
            <a:pPr algn="just">
              <a:lnSpc>
                <a:spcPts val="5163"/>
              </a:lnSpc>
            </a:pPr>
            <a:r>
              <a:rPr lang="en-US" sz="3688">
                <a:latin typeface="Heebo"/>
              </a:rPr>
              <a:t>B.Composições para novelas</a:t>
            </a:r>
          </a:p>
          <a:p>
            <a:pPr algn="just">
              <a:lnSpc>
                <a:spcPts val="5163"/>
              </a:lnSpc>
            </a:pPr>
            <a:r>
              <a:rPr lang="en-US" sz="3688">
                <a:latin typeface="Heebo"/>
              </a:rPr>
              <a:t>C.Música tema</a:t>
            </a:r>
          </a:p>
          <a:p>
            <a:pPr algn="just">
              <a:lnSpc>
                <a:spcPts val="5163"/>
              </a:lnSpc>
            </a:pPr>
            <a:r>
              <a:rPr lang="en-US" sz="3688">
                <a:latin typeface="Heebo"/>
              </a:rPr>
              <a:t>D.Música incidental </a:t>
            </a:r>
          </a:p>
          <a:p>
            <a:pPr algn="just">
              <a:lnSpc>
                <a:spcPts val="5163"/>
              </a:lnSpc>
            </a:pPr>
            <a:endParaRPr lang="en-US" sz="3688">
              <a:latin typeface="Heebo"/>
            </a:endParaRPr>
          </a:p>
          <a:p>
            <a:pPr algn="just">
              <a:lnSpc>
                <a:spcPts val="5163"/>
              </a:lnSpc>
            </a:pPr>
            <a:endParaRPr lang="en-US" sz="3688">
              <a:latin typeface="Heebo"/>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5588264" cy="1975098"/>
            <a:chOff x="0" y="0"/>
            <a:chExt cx="4904118" cy="621372"/>
          </a:xfrm>
        </p:grpSpPr>
        <p:sp>
          <p:nvSpPr>
            <p:cNvPr id="3" name="Freeform 3"/>
            <p:cNvSpPr/>
            <p:nvPr/>
          </p:nvSpPr>
          <p:spPr>
            <a:xfrm>
              <a:off x="0" y="0"/>
              <a:ext cx="4904118" cy="621372"/>
            </a:xfrm>
            <a:custGeom>
              <a:avLst/>
              <a:gdLst/>
              <a:ahLst/>
              <a:cxnLst/>
              <a:rect l="l" t="t" r="r" b="b"/>
              <a:pathLst>
                <a:path w="4904118" h="621372">
                  <a:moveTo>
                    <a:pt x="25329" y="0"/>
                  </a:moveTo>
                  <a:lnTo>
                    <a:pt x="4878789" y="0"/>
                  </a:lnTo>
                  <a:cubicBezTo>
                    <a:pt x="4892778" y="0"/>
                    <a:pt x="4904118" y="11340"/>
                    <a:pt x="4904118" y="25329"/>
                  </a:cubicBezTo>
                  <a:lnTo>
                    <a:pt x="4904118" y="596043"/>
                  </a:lnTo>
                  <a:cubicBezTo>
                    <a:pt x="4904118" y="610032"/>
                    <a:pt x="4892778" y="621372"/>
                    <a:pt x="4878789" y="621372"/>
                  </a:cubicBezTo>
                  <a:lnTo>
                    <a:pt x="25329" y="621372"/>
                  </a:lnTo>
                  <a:cubicBezTo>
                    <a:pt x="11340" y="621372"/>
                    <a:pt x="0" y="610032"/>
                    <a:pt x="0" y="596043"/>
                  </a:cubicBezTo>
                  <a:lnTo>
                    <a:pt x="0" y="25329"/>
                  </a:lnTo>
                  <a:cubicBezTo>
                    <a:pt x="0" y="11340"/>
                    <a:pt x="11340" y="0"/>
                    <a:pt x="25329" y="0"/>
                  </a:cubicBezTo>
                  <a:close/>
                </a:path>
              </a:pathLst>
            </a:custGeom>
            <a:solidFill>
              <a:srgbClr val="DDDEF8"/>
            </a:solidFill>
          </p:spPr>
          <p:txBody>
            <a:bodyPr/>
            <a:lstStyle/>
            <a:p>
              <a:endParaRPr lang="pt-BR"/>
            </a:p>
          </p:txBody>
        </p:sp>
        <p:sp>
          <p:nvSpPr>
            <p:cNvPr id="4" name="TextBox 4"/>
            <p:cNvSpPr txBox="1"/>
            <p:nvPr/>
          </p:nvSpPr>
          <p:spPr>
            <a:xfrm>
              <a:off x="0" y="-66675"/>
              <a:ext cx="4904118" cy="688047"/>
            </a:xfrm>
            <a:prstGeom prst="rect">
              <a:avLst/>
            </a:prstGeom>
          </p:spPr>
          <p:txBody>
            <a:bodyPr lIns="50800" tIns="50800" rIns="50800" bIns="50800" rtlCol="0" anchor="ctr"/>
            <a:lstStyle/>
            <a:p>
              <a:pPr algn="ctr">
                <a:lnSpc>
                  <a:spcPts val="4619"/>
                </a:lnSpc>
              </a:pPr>
              <a:r>
                <a:rPr lang="en-US" sz="3299">
                  <a:latin typeface="Heebo"/>
                </a:rPr>
                <a:t> 8. Como são chamados os sons de fundo, que normalmente dão a ambientação de um game?</a:t>
              </a:r>
            </a:p>
          </p:txBody>
        </p:sp>
      </p:grpSp>
      <p:sp>
        <p:nvSpPr>
          <p:cNvPr id="5" name="TextBox 5"/>
          <p:cNvSpPr txBox="1"/>
          <p:nvPr/>
        </p:nvSpPr>
        <p:spPr>
          <a:xfrm>
            <a:off x="2587156" y="4611774"/>
            <a:ext cx="12471352" cy="3309432"/>
          </a:xfrm>
          <a:prstGeom prst="rect">
            <a:avLst/>
          </a:prstGeom>
        </p:spPr>
        <p:txBody>
          <a:bodyPr lIns="0" tIns="0" rIns="0" bIns="0" rtlCol="0" anchor="t">
            <a:spAutoFit/>
          </a:bodyPr>
          <a:lstStyle/>
          <a:p>
            <a:pPr algn="just">
              <a:lnSpc>
                <a:spcPts val="5163"/>
              </a:lnSpc>
            </a:pPr>
            <a:r>
              <a:rPr lang="en-US" sz="3688">
                <a:latin typeface="Heebo"/>
              </a:rPr>
              <a:t>A.DJ (Disc Jockey)</a:t>
            </a:r>
          </a:p>
          <a:p>
            <a:pPr algn="just">
              <a:lnSpc>
                <a:spcPts val="5163"/>
              </a:lnSpc>
            </a:pPr>
            <a:r>
              <a:rPr lang="en-US" sz="3688">
                <a:latin typeface="Heebo"/>
              </a:rPr>
              <a:t>B.MC (Mestre de Cerimônias)</a:t>
            </a:r>
          </a:p>
          <a:p>
            <a:pPr algn="just">
              <a:lnSpc>
                <a:spcPts val="5163"/>
              </a:lnSpc>
            </a:pPr>
            <a:r>
              <a:rPr lang="en-US" sz="3688">
                <a:latin typeface="Heebo"/>
              </a:rPr>
              <a:t>C.MTV (MusicTelevision)</a:t>
            </a:r>
          </a:p>
          <a:p>
            <a:pPr algn="just">
              <a:lnSpc>
                <a:spcPts val="5163"/>
              </a:lnSpc>
            </a:pPr>
            <a:r>
              <a:rPr lang="en-US" sz="3688">
                <a:latin typeface="Heebo"/>
              </a:rPr>
              <a:t>D.BG (Background) </a:t>
            </a:r>
          </a:p>
          <a:p>
            <a:pPr algn="just">
              <a:lnSpc>
                <a:spcPts val="5163"/>
              </a:lnSpc>
            </a:pPr>
            <a:endParaRPr lang="en-US" sz="3688">
              <a:latin typeface="Heebo"/>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26998" y="2551538"/>
            <a:ext cx="12194768" cy="6247836"/>
            <a:chOff x="0" y="0"/>
            <a:chExt cx="3211791" cy="1645521"/>
          </a:xfrm>
        </p:grpSpPr>
        <p:sp>
          <p:nvSpPr>
            <p:cNvPr id="3" name="Freeform 3"/>
            <p:cNvSpPr/>
            <p:nvPr/>
          </p:nvSpPr>
          <p:spPr>
            <a:xfrm>
              <a:off x="0" y="0"/>
              <a:ext cx="3211791" cy="1645521"/>
            </a:xfrm>
            <a:custGeom>
              <a:avLst/>
              <a:gdLst/>
              <a:ahLst/>
              <a:cxnLst/>
              <a:rect l="l" t="t" r="r" b="b"/>
              <a:pathLst>
                <a:path w="3211791" h="1645521">
                  <a:moveTo>
                    <a:pt x="32378" y="0"/>
                  </a:moveTo>
                  <a:lnTo>
                    <a:pt x="3179413" y="0"/>
                  </a:lnTo>
                  <a:cubicBezTo>
                    <a:pt x="3197295" y="0"/>
                    <a:pt x="3211791" y="14496"/>
                    <a:pt x="3211791" y="32378"/>
                  </a:cubicBezTo>
                  <a:lnTo>
                    <a:pt x="3211791" y="1613143"/>
                  </a:lnTo>
                  <a:cubicBezTo>
                    <a:pt x="3211791" y="1631025"/>
                    <a:pt x="3197295" y="1645521"/>
                    <a:pt x="3179413" y="1645521"/>
                  </a:cubicBezTo>
                  <a:lnTo>
                    <a:pt x="32378" y="1645521"/>
                  </a:lnTo>
                  <a:cubicBezTo>
                    <a:pt x="14496" y="1645521"/>
                    <a:pt x="0" y="1631025"/>
                    <a:pt x="0" y="1613143"/>
                  </a:cubicBezTo>
                  <a:lnTo>
                    <a:pt x="0" y="32378"/>
                  </a:lnTo>
                  <a:cubicBezTo>
                    <a:pt x="0" y="14496"/>
                    <a:pt x="14496" y="0"/>
                    <a:pt x="32378" y="0"/>
                  </a:cubicBezTo>
                  <a:close/>
                </a:path>
              </a:pathLst>
            </a:custGeom>
            <a:solidFill>
              <a:srgbClr val="DDDEF8"/>
            </a:solidFill>
          </p:spPr>
          <p:txBody>
            <a:bodyPr/>
            <a:lstStyle/>
            <a:p>
              <a:endParaRPr lang="pt-BR"/>
            </a:p>
          </p:txBody>
        </p:sp>
        <p:sp>
          <p:nvSpPr>
            <p:cNvPr id="4" name="TextBox 4"/>
            <p:cNvSpPr txBox="1"/>
            <p:nvPr/>
          </p:nvSpPr>
          <p:spPr>
            <a:xfrm>
              <a:off x="0" y="-38100"/>
              <a:ext cx="3211791" cy="1683621"/>
            </a:xfrm>
            <a:prstGeom prst="rect">
              <a:avLst/>
            </a:prstGeom>
          </p:spPr>
          <p:txBody>
            <a:bodyPr lIns="50800" tIns="50800" rIns="50800" bIns="50800" rtlCol="0" anchor="ctr"/>
            <a:lstStyle/>
            <a:p>
              <a:pPr algn="ctr">
                <a:lnSpc>
                  <a:spcPts val="3359"/>
                </a:lnSpc>
              </a:pPr>
              <a:endParaRPr/>
            </a:p>
          </p:txBody>
        </p:sp>
      </p:grpSp>
      <p:sp>
        <p:nvSpPr>
          <p:cNvPr id="5" name="TextBox 5"/>
          <p:cNvSpPr txBox="1"/>
          <p:nvPr/>
        </p:nvSpPr>
        <p:spPr>
          <a:xfrm>
            <a:off x="4966732" y="4513406"/>
            <a:ext cx="8115300" cy="2305050"/>
          </a:xfrm>
          <a:prstGeom prst="rect">
            <a:avLst/>
          </a:prstGeom>
        </p:spPr>
        <p:txBody>
          <a:bodyPr lIns="0" tIns="0" rIns="0" bIns="0" rtlCol="0" anchor="t">
            <a:spAutoFit/>
          </a:bodyPr>
          <a:lstStyle/>
          <a:p>
            <a:pPr marL="0" lvl="0" indent="0" algn="ctr">
              <a:lnSpc>
                <a:spcPts val="18000"/>
              </a:lnSpc>
              <a:spcBef>
                <a:spcPct val="0"/>
              </a:spcBef>
            </a:pPr>
            <a:r>
              <a:rPr lang="en-US" sz="15000" dirty="0">
                <a:solidFill>
                  <a:srgbClr val="000000"/>
                </a:solidFill>
                <a:latin typeface="Bebas Neue"/>
              </a:rPr>
              <a:t>OBRIGADO</a:t>
            </a:r>
          </a:p>
        </p:txBody>
      </p:sp>
      <p:sp>
        <p:nvSpPr>
          <p:cNvPr id="6" name="Título 5">
            <a:extLst>
              <a:ext uri="{FF2B5EF4-FFF2-40B4-BE49-F238E27FC236}">
                <a16:creationId xmlns:a16="http://schemas.microsoft.com/office/drawing/2014/main" id="{71ECE170-9337-2709-25FE-DA5B7098A49A}"/>
              </a:ext>
            </a:extLst>
          </p:cNvPr>
          <p:cNvSpPr>
            <a:spLocks noGrp="1"/>
          </p:cNvSpPr>
          <p:nvPr>
            <p:ph type="title"/>
          </p:nvPr>
        </p:nvSpPr>
        <p:spPr/>
        <p:txBody>
          <a:bodyPr/>
          <a:lstStyle/>
          <a:p>
            <a:endParaRPr lang="pt-BR"/>
          </a:p>
        </p:txBody>
      </p:sp>
    </p:spTree>
  </p:cSld>
  <p:clrMapOvr>
    <a:masterClrMapping/>
  </p:clrMapOvr>
  <p:transition spd="slow">
    <p:randomBar dir="vert"/>
  </p:transition>
</p:sld>
</file>

<file path=ppt/theme/theme1.xml><?xml version="1.0" encoding="utf-8"?>
<a:theme xmlns:a="http://schemas.openxmlformats.org/drawingml/2006/main" name="Retrokey Branding Guidelines by Slidesgo">
  <a:themeElements>
    <a:clrScheme name="Simple Light">
      <a:dk1>
        <a:srgbClr val="1A1B1E"/>
      </a:dk1>
      <a:lt1>
        <a:srgbClr val="FFFFFF"/>
      </a:lt1>
      <a:dk2>
        <a:srgbClr val="6D2000"/>
      </a:dk2>
      <a:lt2>
        <a:srgbClr val="F5713B"/>
      </a:lt2>
      <a:accent1>
        <a:srgbClr val="F24600"/>
      </a:accent1>
      <a:accent2>
        <a:srgbClr val="FFC23D"/>
      </a:accent2>
      <a:accent3>
        <a:srgbClr val="FFF4B8"/>
      </a:accent3>
      <a:accent4>
        <a:srgbClr val="FFD873"/>
      </a:accent4>
      <a:accent5>
        <a:srgbClr val="FFF2D0"/>
      </a:accent5>
      <a:accent6>
        <a:srgbClr val="7A7B7C"/>
      </a:accent6>
      <a:hlink>
        <a:srgbClr val="1A1B1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1886</Words>
  <Application>Microsoft Office PowerPoint</Application>
  <PresentationFormat>Personalizar</PresentationFormat>
  <Paragraphs>137</Paragraphs>
  <Slides>24</Slides>
  <Notes>9</Notes>
  <HiddenSlides>0</HiddenSlides>
  <MMClips>0</MMClips>
  <ScaleCrop>false</ScaleCrop>
  <HeadingPairs>
    <vt:vector size="6" baseType="variant">
      <vt:variant>
        <vt:lpstr>Fontes usadas</vt:lpstr>
      </vt:variant>
      <vt:variant>
        <vt:i4>14</vt:i4>
      </vt:variant>
      <vt:variant>
        <vt:lpstr>Tema</vt:lpstr>
      </vt:variant>
      <vt:variant>
        <vt:i4>2</vt:i4>
      </vt:variant>
      <vt:variant>
        <vt:lpstr>Títulos de slides</vt:lpstr>
      </vt:variant>
      <vt:variant>
        <vt:i4>24</vt:i4>
      </vt:variant>
    </vt:vector>
  </HeadingPairs>
  <TitlesOfParts>
    <vt:vector size="40" baseType="lpstr">
      <vt:lpstr>Fira Sans Condensed</vt:lpstr>
      <vt:lpstr>Bebas Neue</vt:lpstr>
      <vt:lpstr>DM Sans</vt:lpstr>
      <vt:lpstr>Big Shoulders Display SemiBold</vt:lpstr>
      <vt:lpstr>Roboto Condensed Light</vt:lpstr>
      <vt:lpstr>Heebo</vt:lpstr>
      <vt:lpstr>Calibri Light</vt:lpstr>
      <vt:lpstr>Nunito</vt:lpstr>
      <vt:lpstr>Arial Unicode MS</vt:lpstr>
      <vt:lpstr>Calibri</vt:lpstr>
      <vt:lpstr>Yanone Kaffeesatz</vt:lpstr>
      <vt:lpstr>Arial</vt:lpstr>
      <vt:lpstr>Heebo Bold</vt:lpstr>
      <vt:lpstr>Big Shoulders Display</vt:lpstr>
      <vt:lpstr>Retrokey Branding Guidelines by Slidesgo</vt:lpstr>
      <vt:lpstr>1_Tema do Office</vt:lpstr>
      <vt:lpstr>SONOPLASTIA E IMAGENS SONORAS</vt:lpstr>
      <vt:lpstr>SONOPLASTIA E IMAGENS SONORAS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Cópia de Illustrated Anime Style Light and Sound for High School</dc:title>
  <dc:creator>Kayky Brito</dc:creator>
  <cp:lastModifiedBy>joao helio</cp:lastModifiedBy>
  <cp:revision>6</cp:revision>
  <dcterms:created xsi:type="dcterms:W3CDTF">2006-08-16T00:00:00Z</dcterms:created>
  <dcterms:modified xsi:type="dcterms:W3CDTF">2024-04-08T16:53:26Z</dcterms:modified>
  <dc:identifier>DAF_i52pLpc</dc:identifier>
</cp:coreProperties>
</file>