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2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4078C"/>
    <a:srgbClr val="F24150"/>
    <a:srgbClr val="497EE7"/>
    <a:srgbClr val="92D050"/>
    <a:srgbClr val="89613D"/>
    <a:srgbClr val="FFFFF0"/>
    <a:srgbClr val="F4F4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 showGuides="1">
      <p:cViewPr>
        <p:scale>
          <a:sx n="73" d="100"/>
          <a:sy n="73" d="100"/>
        </p:scale>
        <p:origin x="1314" y="6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97B0013-1853-8BF0-4F41-63B7088500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55BA331-EF1F-7A45-824B-BA5B8F1D310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5804A61-5C03-9B5E-A0C4-81C53C0253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884D2F-0A7D-4378-ACA6-C9E777D19C34}" type="datetimeFigureOut">
              <a:rPr lang="pt-BR" smtClean="0"/>
              <a:t>29/05/2025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8A1093F-6547-4710-7FAF-C1D8476263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FFE7271-E47A-68A2-3DAF-5A1E6B88E7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E358D-E20E-407D-8333-B9347777623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06000346"/>
      </p:ext>
    </p:extLst>
  </p:cSld>
  <p:clrMapOvr>
    <a:masterClrMapping/>
  </p:clrMapOvr>
  <p:transition spd="slow">
    <p:push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EA429DC-4239-AAAB-1823-5B88E271D4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D466690-1231-B878-5813-31FEC81EE5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1723E82-E83E-28DF-10C0-147ECAFA7C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884D2F-0A7D-4378-ACA6-C9E777D19C34}" type="datetimeFigureOut">
              <a:rPr lang="pt-BR" smtClean="0"/>
              <a:t>29/05/2025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C77A577-DCD8-8859-430E-5972FBC316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C4960F1-321D-D9B9-6E4A-3424C344ED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E358D-E20E-407D-8333-B9347777623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50031880"/>
      </p:ext>
    </p:extLst>
  </p:cSld>
  <p:clrMapOvr>
    <a:masterClrMapping/>
  </p:clrMapOvr>
  <p:transition spd="slow">
    <p:push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0E12FCB-22B3-D734-DE1F-CCC54D0910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7A844132-CB88-4381-F3FA-453B878E26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234604D-A0E1-BCF0-EAE9-E35522F89A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884D2F-0A7D-4378-ACA6-C9E777D19C34}" type="datetimeFigureOut">
              <a:rPr lang="pt-BR" smtClean="0"/>
              <a:t>29/05/2025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C8B6F74-7875-E2A2-FEE7-3D31CEC85D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1DB862C-85A1-0532-B16E-1BABAFE67E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E358D-E20E-407D-8333-B9347777623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48607480"/>
      </p:ext>
    </p:extLst>
  </p:cSld>
  <p:clrMapOvr>
    <a:masterClrMapping/>
  </p:clrMapOvr>
  <p:transition spd="slow">
    <p:push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89B746C-D25D-0808-FFFD-1D762F0855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7140F31-326B-8AB5-B593-B4E1F43B528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1B4A4D9A-CF0A-5F38-6BC1-D5D49DE536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0565C4EC-F872-6643-62AF-73D7002BCC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884D2F-0A7D-4378-ACA6-C9E777D19C34}" type="datetimeFigureOut">
              <a:rPr lang="pt-BR" smtClean="0"/>
              <a:t>29/05/2025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78DABADA-085B-85B5-43CE-2583DF042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871C95FE-70BB-CA1C-76B0-DB6353F8E4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E358D-E20E-407D-8333-B9347777623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70567218"/>
      </p:ext>
    </p:extLst>
  </p:cSld>
  <p:clrMapOvr>
    <a:masterClrMapping/>
  </p:clrMapOvr>
  <p:transition spd="slow">
    <p:push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388279B-88F2-A0C7-3F0E-7E170FDE4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48699EF-3C07-F401-47B1-613A0BE2C7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4A86650B-11BD-4DC4-55EB-D83843AD8F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D39002B3-4CED-A6EE-ED2B-B4540C5E260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63683DBC-A7C9-2DF6-F81D-4EF7632D01D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9D69408A-0259-A298-1A09-3C74DA13B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884D2F-0A7D-4378-ACA6-C9E777D19C34}" type="datetimeFigureOut">
              <a:rPr lang="pt-BR" smtClean="0"/>
              <a:t>29/05/2025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08BEE8D8-AF6D-CFE9-C2C5-A2D0DC1AD1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5DDE9381-676C-9E6A-3FED-F1EBD5FCA3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E358D-E20E-407D-8333-B9347777623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22304652"/>
      </p:ext>
    </p:extLst>
  </p:cSld>
  <p:clrMapOvr>
    <a:masterClrMapping/>
  </p:clrMapOvr>
  <p:transition spd="slow">
    <p:push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B0F090B-43BE-20EC-0B85-90B925903A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3DF224A8-16F3-D694-D542-290ED6499D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884D2F-0A7D-4378-ACA6-C9E777D19C34}" type="datetimeFigureOut">
              <a:rPr lang="pt-BR" smtClean="0"/>
              <a:t>29/05/2025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DE82BFBB-A63D-D23C-C3DA-21E9D2CD6D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66DFED87-ACD3-53A9-E843-A6A9622383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E358D-E20E-407D-8333-B9347777623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31319060"/>
      </p:ext>
    </p:extLst>
  </p:cSld>
  <p:clrMapOvr>
    <a:masterClrMapping/>
  </p:clrMapOvr>
  <p:transition spd="slow">
    <p:push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CCC9B4DC-4D71-9091-42AB-E99B358A0A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884D2F-0A7D-4378-ACA6-C9E777D19C34}" type="datetimeFigureOut">
              <a:rPr lang="pt-BR" smtClean="0"/>
              <a:t>29/05/2025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81B938B6-C396-8D08-A4EC-C54C7C91CA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59D9EB96-90E9-E732-ABEB-2CF1186C1B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E358D-E20E-407D-8333-B9347777623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86688676"/>
      </p:ext>
    </p:extLst>
  </p:cSld>
  <p:clrMapOvr>
    <a:masterClrMapping/>
  </p:clrMapOvr>
  <p:transition spd="slow">
    <p:push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ED7F828-E6BC-1A73-DDE5-86C46EDD56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29FDB8B-217E-B14F-32A1-0A2BC22C27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BD55E11A-3337-FCB6-7512-D9DE5B947D2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6842A1EA-409D-00A5-A901-3D3E9EE1B7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884D2F-0A7D-4378-ACA6-C9E777D19C34}" type="datetimeFigureOut">
              <a:rPr lang="pt-BR" smtClean="0"/>
              <a:t>29/05/2025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738A054-19F4-7C27-F52A-C450BC8416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641799D3-EAF8-40D1-A7D6-30A4DA0CAF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E358D-E20E-407D-8333-B9347777623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0397055"/>
      </p:ext>
    </p:extLst>
  </p:cSld>
  <p:clrMapOvr>
    <a:masterClrMapping/>
  </p:clrMapOvr>
  <p:transition spd="slow">
    <p:push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898DF85-E207-CFF1-1FCA-B4A9CE8F2D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62C4180E-FFE3-036E-4791-B639A7A10C3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0DCA66E7-2E8F-2481-1543-AFD3F5309A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E0A60E13-7F9E-B381-EFCB-1846C2B67A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884D2F-0A7D-4378-ACA6-C9E777D19C34}" type="datetimeFigureOut">
              <a:rPr lang="pt-BR" smtClean="0"/>
              <a:t>29/05/2025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1BC11FB0-4649-8865-D12F-D9ABF7CF54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790FEE7A-0BA0-C162-B84C-DA0715C33F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E358D-E20E-407D-8333-B9347777623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62800292"/>
      </p:ext>
    </p:extLst>
  </p:cSld>
  <p:clrMapOvr>
    <a:masterClrMapping/>
  </p:clrMapOvr>
  <p:transition spd="slow">
    <p:push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7E6C28F-C068-5BC3-0BF6-CEA4F9FF99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A7B07F1A-A916-107A-675D-F661603BD1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6512AD9-7D94-4C61-21E8-196B5E0A0A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884D2F-0A7D-4378-ACA6-C9E777D19C34}" type="datetimeFigureOut">
              <a:rPr lang="pt-BR" smtClean="0"/>
              <a:t>29/05/2025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ED5FA01-6775-9E9A-AC80-B77881E57F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71264D0-DA5B-F69F-A598-DA9E11725E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E358D-E20E-407D-8333-B9347777623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46694931"/>
      </p:ext>
    </p:extLst>
  </p:cSld>
  <p:clrMapOvr>
    <a:masterClrMapping/>
  </p:clrMapOvr>
  <p:transition spd="slow">
    <p:push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52506453-179B-99DE-60E3-C37214D8BA6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56878A71-8E46-E34A-2356-5432A017E7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8F8B211-FCFC-0F8D-B3A7-433322EBA3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884D2F-0A7D-4378-ACA6-C9E777D19C34}" type="datetimeFigureOut">
              <a:rPr lang="pt-BR" smtClean="0"/>
              <a:t>29/05/2025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421ED66-5053-02DB-451F-A2BA5FC427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47E3CDE-C7AA-7440-18BA-7ECD0705B8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E358D-E20E-407D-8333-B9347777623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27703898"/>
      </p:ext>
    </p:extLst>
  </p:cSld>
  <p:clrMapOvr>
    <a:masterClrMapping/>
  </p:clrMapOvr>
  <p:transition spd="slow">
    <p:push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271C45B5-80BC-90B3-F05E-F6D9419B69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8FECD1E4-3113-6EA2-8F91-0A6714A680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FF124C2-A8C0-0D4F-9717-CF2EB639531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D884D2F-0A7D-4378-ACA6-C9E777D19C34}" type="datetimeFigureOut">
              <a:rPr lang="pt-BR" smtClean="0"/>
              <a:t>29/05/2025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802D3FD-7267-A169-D2FB-E2DB5831EC3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F512996-9AAA-9CEF-59C6-427F93668F6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29E358D-E20E-407D-8333-B9347777623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764792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push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tângulo 14">
            <a:extLst>
              <a:ext uri="{FF2B5EF4-FFF2-40B4-BE49-F238E27FC236}">
                <a16:creationId xmlns:a16="http://schemas.microsoft.com/office/drawing/2014/main" id="{0027F400-3BA6-BF77-267E-40BBAFC56F7E}"/>
              </a:ext>
            </a:extLst>
          </p:cNvPr>
          <p:cNvSpPr/>
          <p:nvPr/>
        </p:nvSpPr>
        <p:spPr>
          <a:xfrm>
            <a:off x="-150313" y="-109604"/>
            <a:ext cx="12513501" cy="70224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Elipse 15">
            <a:extLst>
              <a:ext uri="{FF2B5EF4-FFF2-40B4-BE49-F238E27FC236}">
                <a16:creationId xmlns:a16="http://schemas.microsoft.com/office/drawing/2014/main" id="{1CB6181F-761C-01F0-211E-5B07FCE9F056}"/>
              </a:ext>
            </a:extLst>
          </p:cNvPr>
          <p:cNvSpPr/>
          <p:nvPr/>
        </p:nvSpPr>
        <p:spPr>
          <a:xfrm rot="18905724">
            <a:off x="-1764982" y="-680347"/>
            <a:ext cx="3543300" cy="1613199"/>
          </a:xfrm>
          <a:prstGeom prst="ellipse">
            <a:avLst/>
          </a:prstGeom>
          <a:solidFill>
            <a:srgbClr val="F241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Fluxograma: Decisão 16">
            <a:extLst>
              <a:ext uri="{FF2B5EF4-FFF2-40B4-BE49-F238E27FC236}">
                <a16:creationId xmlns:a16="http://schemas.microsoft.com/office/drawing/2014/main" id="{99D138DB-6CCF-56CD-EDC9-0496537A617D}"/>
              </a:ext>
            </a:extLst>
          </p:cNvPr>
          <p:cNvSpPr/>
          <p:nvPr/>
        </p:nvSpPr>
        <p:spPr>
          <a:xfrm rot="1154674">
            <a:off x="-1905721" y="5645041"/>
            <a:ext cx="3788960" cy="1915034"/>
          </a:xfrm>
          <a:prstGeom prst="flowChartDecision">
            <a:avLst/>
          </a:prstGeom>
          <a:solidFill>
            <a:schemeClr val="tx1">
              <a:alpha val="54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Fluxograma: Decisão 17">
            <a:extLst>
              <a:ext uri="{FF2B5EF4-FFF2-40B4-BE49-F238E27FC236}">
                <a16:creationId xmlns:a16="http://schemas.microsoft.com/office/drawing/2014/main" id="{3F028CDD-60F3-779A-AC0F-89FA2EE42861}"/>
              </a:ext>
            </a:extLst>
          </p:cNvPr>
          <p:cNvSpPr/>
          <p:nvPr/>
        </p:nvSpPr>
        <p:spPr>
          <a:xfrm rot="1154674">
            <a:off x="3861091" y="-1124789"/>
            <a:ext cx="3788960" cy="1915034"/>
          </a:xfrm>
          <a:prstGeom prst="flowChartDecision">
            <a:avLst/>
          </a:prstGeom>
          <a:solidFill>
            <a:schemeClr val="tx1">
              <a:alpha val="54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Fluxograma: Decisão 18">
            <a:extLst>
              <a:ext uri="{FF2B5EF4-FFF2-40B4-BE49-F238E27FC236}">
                <a16:creationId xmlns:a16="http://schemas.microsoft.com/office/drawing/2014/main" id="{C03FE040-8BA6-0C5A-EC90-EF4F9A746AF1}"/>
              </a:ext>
            </a:extLst>
          </p:cNvPr>
          <p:cNvSpPr/>
          <p:nvPr/>
        </p:nvSpPr>
        <p:spPr>
          <a:xfrm rot="1154674">
            <a:off x="10489582" y="-788482"/>
            <a:ext cx="3788960" cy="1915034"/>
          </a:xfrm>
          <a:prstGeom prst="flowChartDecision">
            <a:avLst/>
          </a:prstGeom>
          <a:solidFill>
            <a:schemeClr val="tx1">
              <a:alpha val="54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Fluxograma: Decisão 19">
            <a:extLst>
              <a:ext uri="{FF2B5EF4-FFF2-40B4-BE49-F238E27FC236}">
                <a16:creationId xmlns:a16="http://schemas.microsoft.com/office/drawing/2014/main" id="{33C31639-AC37-B2E9-A2AE-D5F85FA78BBF}"/>
              </a:ext>
            </a:extLst>
          </p:cNvPr>
          <p:cNvSpPr/>
          <p:nvPr/>
        </p:nvSpPr>
        <p:spPr>
          <a:xfrm rot="1154674">
            <a:off x="10200201" y="5965286"/>
            <a:ext cx="3788960" cy="1915034"/>
          </a:xfrm>
          <a:prstGeom prst="flowChartDecision">
            <a:avLst/>
          </a:prstGeom>
          <a:solidFill>
            <a:schemeClr val="tx1">
              <a:alpha val="54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Elipse 20">
            <a:extLst>
              <a:ext uri="{FF2B5EF4-FFF2-40B4-BE49-F238E27FC236}">
                <a16:creationId xmlns:a16="http://schemas.microsoft.com/office/drawing/2014/main" id="{F810B1D9-F2B1-B9A0-1273-842D54848BC4}"/>
              </a:ext>
            </a:extLst>
          </p:cNvPr>
          <p:cNvSpPr/>
          <p:nvPr/>
        </p:nvSpPr>
        <p:spPr>
          <a:xfrm rot="16200000">
            <a:off x="10927415" y="2622400"/>
            <a:ext cx="3543300" cy="1613199"/>
          </a:xfrm>
          <a:prstGeom prst="ellipse">
            <a:avLst/>
          </a:prstGeom>
          <a:solidFill>
            <a:srgbClr val="F24150">
              <a:alpha val="42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4B5C4ED1-1F57-DE40-DE16-D35329772016}"/>
              </a:ext>
            </a:extLst>
          </p:cNvPr>
          <p:cNvSpPr txBox="1"/>
          <p:nvPr/>
        </p:nvSpPr>
        <p:spPr>
          <a:xfrm>
            <a:off x="770423" y="1159250"/>
            <a:ext cx="34241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Aula 015|7</a:t>
            </a:r>
            <a:r>
              <a:rPr lang="pt-BR" sz="3200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º Ano</a:t>
            </a:r>
            <a:endParaRPr lang="pt-BR" sz="3200" dirty="0">
              <a:solidFill>
                <a:schemeClr val="tx1">
                  <a:lumMod val="85000"/>
                  <a:lumOff val="1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Retângulo: Cantos Arredondados 2">
            <a:extLst>
              <a:ext uri="{FF2B5EF4-FFF2-40B4-BE49-F238E27FC236}">
                <a16:creationId xmlns:a16="http://schemas.microsoft.com/office/drawing/2014/main" id="{5D1493A4-18FA-84E6-1B6A-CF93C705BBFC}"/>
              </a:ext>
            </a:extLst>
          </p:cNvPr>
          <p:cNvSpPr/>
          <p:nvPr/>
        </p:nvSpPr>
        <p:spPr>
          <a:xfrm>
            <a:off x="626724" y="1159250"/>
            <a:ext cx="3390915" cy="578702"/>
          </a:xfrm>
          <a:prstGeom prst="roundRect">
            <a:avLst>
              <a:gd name="adj" fmla="val 25467"/>
            </a:avLst>
          </a:prstGeom>
          <a:noFill/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3F957CB5-6325-1A08-F911-FF9EA8C644E7}"/>
              </a:ext>
            </a:extLst>
          </p:cNvPr>
          <p:cNvSpPr txBox="1"/>
          <p:nvPr/>
        </p:nvSpPr>
        <p:spPr>
          <a:xfrm>
            <a:off x="464800" y="2627572"/>
            <a:ext cx="708140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6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Grandezas e Medidas</a:t>
            </a:r>
          </a:p>
        </p:txBody>
      </p:sp>
      <p:sp>
        <p:nvSpPr>
          <p:cNvPr id="6" name="Subtítulo 2">
            <a:extLst>
              <a:ext uri="{FF2B5EF4-FFF2-40B4-BE49-F238E27FC236}">
                <a16:creationId xmlns:a16="http://schemas.microsoft.com/office/drawing/2014/main" id="{CB24089A-E142-6F56-3BD6-DDCBA6E83C6C}"/>
              </a:ext>
            </a:extLst>
          </p:cNvPr>
          <p:cNvSpPr txBox="1">
            <a:spLocks/>
          </p:cNvSpPr>
          <p:nvPr/>
        </p:nvSpPr>
        <p:spPr>
          <a:xfrm>
            <a:off x="472598" y="3436609"/>
            <a:ext cx="1849583" cy="508240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pt-BR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Ângulos 03</a:t>
            </a:r>
          </a:p>
        </p:txBody>
      </p:sp>
      <p:sp>
        <p:nvSpPr>
          <p:cNvPr id="31" name="Elipse 30">
            <a:extLst>
              <a:ext uri="{FF2B5EF4-FFF2-40B4-BE49-F238E27FC236}">
                <a16:creationId xmlns:a16="http://schemas.microsoft.com/office/drawing/2014/main" id="{827A4D1C-F575-4F53-8B26-F3CC8B289C13}"/>
              </a:ext>
            </a:extLst>
          </p:cNvPr>
          <p:cNvSpPr/>
          <p:nvPr/>
        </p:nvSpPr>
        <p:spPr>
          <a:xfrm rot="20921889">
            <a:off x="4334786" y="6116203"/>
            <a:ext cx="3543300" cy="1613199"/>
          </a:xfrm>
          <a:prstGeom prst="ellipse">
            <a:avLst/>
          </a:prstGeom>
          <a:solidFill>
            <a:srgbClr val="24078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92820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A070892E-B812-218F-38C1-CE5DE7D99B67}"/>
              </a:ext>
            </a:extLst>
          </p:cNvPr>
          <p:cNvSpPr/>
          <p:nvPr/>
        </p:nvSpPr>
        <p:spPr>
          <a:xfrm>
            <a:off x="-150313" y="-109604"/>
            <a:ext cx="12513501" cy="7022406"/>
          </a:xfrm>
          <a:prstGeom prst="rect">
            <a:avLst/>
          </a:prstGeom>
          <a:solidFill>
            <a:srgbClr val="F241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Elipse 1">
            <a:extLst>
              <a:ext uri="{FF2B5EF4-FFF2-40B4-BE49-F238E27FC236}">
                <a16:creationId xmlns:a16="http://schemas.microsoft.com/office/drawing/2014/main" id="{32778EE3-2697-A295-D707-C3997C9057BC}"/>
              </a:ext>
            </a:extLst>
          </p:cNvPr>
          <p:cNvSpPr/>
          <p:nvPr/>
        </p:nvSpPr>
        <p:spPr>
          <a:xfrm rot="18905724">
            <a:off x="-1137730" y="-271313"/>
            <a:ext cx="3543300" cy="1613199"/>
          </a:xfrm>
          <a:prstGeom prst="ellipse">
            <a:avLst/>
          </a:prstGeom>
          <a:solidFill>
            <a:srgbClr val="FFFF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47D2859A-AADE-8C8A-52EE-9E957EFE6A93}"/>
              </a:ext>
            </a:extLst>
          </p:cNvPr>
          <p:cNvSpPr/>
          <p:nvPr/>
        </p:nvSpPr>
        <p:spPr>
          <a:xfrm>
            <a:off x="429639" y="309563"/>
            <a:ext cx="11332723" cy="6238874"/>
          </a:xfrm>
          <a:prstGeom prst="rect">
            <a:avLst/>
          </a:prstGeom>
          <a:solidFill>
            <a:srgbClr val="F4F4E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/>
              </a:solidFill>
            </a:endParaRP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FFABEFFC-3C12-D319-62AA-DE18693A8C9F}"/>
              </a:ext>
            </a:extLst>
          </p:cNvPr>
          <p:cNvSpPr/>
          <p:nvPr/>
        </p:nvSpPr>
        <p:spPr>
          <a:xfrm>
            <a:off x="838200" y="542925"/>
            <a:ext cx="171450" cy="17145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C9FCFD60-36BE-12BC-BF83-390D1BD737E4}"/>
              </a:ext>
            </a:extLst>
          </p:cNvPr>
          <p:cNvSpPr/>
          <p:nvPr/>
        </p:nvSpPr>
        <p:spPr>
          <a:xfrm>
            <a:off x="1009650" y="714375"/>
            <a:ext cx="171450" cy="171450"/>
          </a:xfrm>
          <a:prstGeom prst="rect">
            <a:avLst/>
          </a:prstGeom>
          <a:solidFill>
            <a:srgbClr val="24078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10719014-7862-51ED-6491-008F608BAF1B}"/>
              </a:ext>
            </a:extLst>
          </p:cNvPr>
          <p:cNvSpPr/>
          <p:nvPr/>
        </p:nvSpPr>
        <p:spPr>
          <a:xfrm>
            <a:off x="1184457" y="535286"/>
            <a:ext cx="171450" cy="171450"/>
          </a:xfrm>
          <a:prstGeom prst="rect">
            <a:avLst/>
          </a:prstGeom>
          <a:solidFill>
            <a:srgbClr val="24078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4E228167-B0AA-5F69-4F20-E8889CE381A5}"/>
              </a:ext>
            </a:extLst>
          </p:cNvPr>
          <p:cNvSpPr/>
          <p:nvPr/>
        </p:nvSpPr>
        <p:spPr>
          <a:xfrm>
            <a:off x="1354814" y="706736"/>
            <a:ext cx="171450" cy="17145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928DBA07-2DDA-90B9-0D6C-F7D4B9C5EDC8}"/>
              </a:ext>
            </a:extLst>
          </p:cNvPr>
          <p:cNvSpPr/>
          <p:nvPr/>
        </p:nvSpPr>
        <p:spPr>
          <a:xfrm>
            <a:off x="11096625" y="681989"/>
            <a:ext cx="171450" cy="45719"/>
          </a:xfrm>
          <a:prstGeom prst="rect">
            <a:avLst/>
          </a:prstGeom>
          <a:solidFill>
            <a:srgbClr val="24078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Título 1">
            <a:extLst>
              <a:ext uri="{FF2B5EF4-FFF2-40B4-BE49-F238E27FC236}">
                <a16:creationId xmlns:a16="http://schemas.microsoft.com/office/drawing/2014/main" id="{FDD9171A-151C-9DB9-BF55-D51504B42E03}"/>
              </a:ext>
            </a:extLst>
          </p:cNvPr>
          <p:cNvSpPr txBox="1">
            <a:spLocks/>
          </p:cNvSpPr>
          <p:nvPr/>
        </p:nvSpPr>
        <p:spPr>
          <a:xfrm>
            <a:off x="838200" y="53528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5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Conteúdo</a:t>
            </a:r>
          </a:p>
        </p:txBody>
      </p:sp>
      <p:sp>
        <p:nvSpPr>
          <p:cNvPr id="11" name="Fluxograma: Decisão 10">
            <a:extLst>
              <a:ext uri="{FF2B5EF4-FFF2-40B4-BE49-F238E27FC236}">
                <a16:creationId xmlns:a16="http://schemas.microsoft.com/office/drawing/2014/main" id="{F3ECCD6B-4852-AD35-53DA-BE68E5E24A0D}"/>
              </a:ext>
            </a:extLst>
          </p:cNvPr>
          <p:cNvSpPr/>
          <p:nvPr/>
        </p:nvSpPr>
        <p:spPr>
          <a:xfrm rot="1154674">
            <a:off x="-2065667" y="5676646"/>
            <a:ext cx="3788960" cy="1915034"/>
          </a:xfrm>
          <a:prstGeom prst="flowChartDecision">
            <a:avLst/>
          </a:prstGeom>
          <a:solidFill>
            <a:schemeClr val="tx1">
              <a:alpha val="54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Fluxograma: Decisão 11">
            <a:extLst>
              <a:ext uri="{FF2B5EF4-FFF2-40B4-BE49-F238E27FC236}">
                <a16:creationId xmlns:a16="http://schemas.microsoft.com/office/drawing/2014/main" id="{F07797CE-A4A3-9339-34AC-C9F487E42E28}"/>
              </a:ext>
            </a:extLst>
          </p:cNvPr>
          <p:cNvSpPr/>
          <p:nvPr/>
        </p:nvSpPr>
        <p:spPr>
          <a:xfrm rot="1154674">
            <a:off x="3861090" y="-1672025"/>
            <a:ext cx="3788960" cy="1915034"/>
          </a:xfrm>
          <a:prstGeom prst="flowChartDecision">
            <a:avLst/>
          </a:prstGeom>
          <a:solidFill>
            <a:schemeClr val="tx1">
              <a:alpha val="54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Fluxograma: Decisão 18">
            <a:extLst>
              <a:ext uri="{FF2B5EF4-FFF2-40B4-BE49-F238E27FC236}">
                <a16:creationId xmlns:a16="http://schemas.microsoft.com/office/drawing/2014/main" id="{CD1B0D8D-1B16-1F74-F3B1-837FEF47A1BB}"/>
              </a:ext>
            </a:extLst>
          </p:cNvPr>
          <p:cNvSpPr/>
          <p:nvPr/>
        </p:nvSpPr>
        <p:spPr>
          <a:xfrm rot="1154674">
            <a:off x="11410608" y="-1012319"/>
            <a:ext cx="3788960" cy="1915034"/>
          </a:xfrm>
          <a:prstGeom prst="flowChartDecision">
            <a:avLst/>
          </a:prstGeom>
          <a:solidFill>
            <a:schemeClr val="tx1">
              <a:alpha val="54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Fluxograma: Decisão 20">
            <a:extLst>
              <a:ext uri="{FF2B5EF4-FFF2-40B4-BE49-F238E27FC236}">
                <a16:creationId xmlns:a16="http://schemas.microsoft.com/office/drawing/2014/main" id="{E9166510-B605-1A15-FEFB-CE510B4B69C3}"/>
              </a:ext>
            </a:extLst>
          </p:cNvPr>
          <p:cNvSpPr/>
          <p:nvPr/>
        </p:nvSpPr>
        <p:spPr>
          <a:xfrm rot="1154674">
            <a:off x="10683527" y="6551511"/>
            <a:ext cx="3788960" cy="1915034"/>
          </a:xfrm>
          <a:prstGeom prst="flowChartDecision">
            <a:avLst/>
          </a:prstGeom>
          <a:solidFill>
            <a:schemeClr val="tx1">
              <a:alpha val="54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15" name="Conector reto 14">
            <a:extLst>
              <a:ext uri="{FF2B5EF4-FFF2-40B4-BE49-F238E27FC236}">
                <a16:creationId xmlns:a16="http://schemas.microsoft.com/office/drawing/2014/main" id="{9CA897DB-4DD1-561B-CD6F-59479958260A}"/>
              </a:ext>
            </a:extLst>
          </p:cNvPr>
          <p:cNvCxnSpPr/>
          <p:nvPr/>
        </p:nvCxnSpPr>
        <p:spPr>
          <a:xfrm>
            <a:off x="838200" y="6153150"/>
            <a:ext cx="1034415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C1F66A73-3111-9CC0-0D53-495864633315}"/>
              </a:ext>
            </a:extLst>
          </p:cNvPr>
          <p:cNvSpPr txBox="1"/>
          <p:nvPr/>
        </p:nvSpPr>
        <p:spPr>
          <a:xfrm>
            <a:off x="9005596" y="6119793"/>
            <a:ext cx="33362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Ângulos – Adição e subtração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59E41A8F-867D-F548-9BA1-333A58E49305}"/>
              </a:ext>
            </a:extLst>
          </p:cNvPr>
          <p:cNvSpPr txBox="1"/>
          <p:nvPr/>
        </p:nvSpPr>
        <p:spPr>
          <a:xfrm>
            <a:off x="743995" y="6120730"/>
            <a:ext cx="33362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Matemática</a:t>
            </a:r>
          </a:p>
        </p:txBody>
      </p:sp>
      <p:sp>
        <p:nvSpPr>
          <p:cNvPr id="3" name="Elipse 2">
            <a:extLst>
              <a:ext uri="{FF2B5EF4-FFF2-40B4-BE49-F238E27FC236}">
                <a16:creationId xmlns:a16="http://schemas.microsoft.com/office/drawing/2014/main" id="{9ECEB97C-59E4-BCA7-4519-EE12C27D6A79}"/>
              </a:ext>
            </a:extLst>
          </p:cNvPr>
          <p:cNvSpPr/>
          <p:nvPr/>
        </p:nvSpPr>
        <p:spPr>
          <a:xfrm rot="16200000">
            <a:off x="10927415" y="2622400"/>
            <a:ext cx="3543300" cy="1613199"/>
          </a:xfrm>
          <a:prstGeom prst="ellipse">
            <a:avLst/>
          </a:prstGeom>
          <a:solidFill>
            <a:srgbClr val="FFFFF0">
              <a:alpha val="42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24" name="Conector reto 23">
            <a:extLst>
              <a:ext uri="{FF2B5EF4-FFF2-40B4-BE49-F238E27FC236}">
                <a16:creationId xmlns:a16="http://schemas.microsoft.com/office/drawing/2014/main" id="{989497CF-B332-DB8A-EF4C-277D6CA10F8A}"/>
              </a:ext>
            </a:extLst>
          </p:cNvPr>
          <p:cNvCxnSpPr/>
          <p:nvPr/>
        </p:nvCxnSpPr>
        <p:spPr>
          <a:xfrm>
            <a:off x="2308284" y="3166117"/>
            <a:ext cx="0" cy="1124302"/>
          </a:xfrm>
          <a:prstGeom prst="line">
            <a:avLst/>
          </a:prstGeom>
          <a:ln w="25400">
            <a:solidFill>
              <a:srgbClr val="F241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01">
            <a:extLst>
              <a:ext uri="{FF2B5EF4-FFF2-40B4-BE49-F238E27FC236}">
                <a16:creationId xmlns:a16="http://schemas.microsoft.com/office/drawing/2014/main" id="{48726C2D-3B7F-514F-0169-CBB28A2E463A}"/>
              </a:ext>
            </a:extLst>
          </p:cNvPr>
          <p:cNvSpPr txBox="1"/>
          <p:nvPr/>
        </p:nvSpPr>
        <p:spPr>
          <a:xfrm>
            <a:off x="2822649" y="2315937"/>
            <a:ext cx="17605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Adição</a:t>
            </a:r>
          </a:p>
        </p:txBody>
      </p:sp>
      <p:sp>
        <p:nvSpPr>
          <p:cNvPr id="18" name="Google Shape;1507;p31">
            <a:extLst>
              <a:ext uri="{FF2B5EF4-FFF2-40B4-BE49-F238E27FC236}">
                <a16:creationId xmlns:a16="http://schemas.microsoft.com/office/drawing/2014/main" id="{02532DA3-14E2-AB13-627B-8B621888CF05}"/>
              </a:ext>
            </a:extLst>
          </p:cNvPr>
          <p:cNvSpPr/>
          <p:nvPr/>
        </p:nvSpPr>
        <p:spPr>
          <a:xfrm>
            <a:off x="1666411" y="2051694"/>
            <a:ext cx="1300839" cy="1179738"/>
          </a:xfrm>
          <a:prstGeom prst="star12">
            <a:avLst>
              <a:gd name="adj" fmla="val 37500"/>
            </a:avLst>
          </a:prstGeom>
          <a:solidFill>
            <a:schemeClr val="dk1"/>
          </a:solidFill>
          <a:ln w="38100">
            <a:solidFill>
              <a:srgbClr val="F24150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100"/>
              <a:buFont typeface="Arial"/>
              <a:buNone/>
            </a:pPr>
            <a:r>
              <a:rPr lang="pt-BR" sz="3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01</a:t>
            </a:r>
            <a:endParaRPr sz="3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5" name="Google Shape;1507;p31">
            <a:extLst>
              <a:ext uri="{FF2B5EF4-FFF2-40B4-BE49-F238E27FC236}">
                <a16:creationId xmlns:a16="http://schemas.microsoft.com/office/drawing/2014/main" id="{26391BAE-03CE-A567-7429-9522D5CB4DBE}"/>
              </a:ext>
            </a:extLst>
          </p:cNvPr>
          <p:cNvSpPr/>
          <p:nvPr/>
        </p:nvSpPr>
        <p:spPr>
          <a:xfrm>
            <a:off x="1657864" y="4169933"/>
            <a:ext cx="1300839" cy="1179738"/>
          </a:xfrm>
          <a:prstGeom prst="star12">
            <a:avLst>
              <a:gd name="adj" fmla="val 37500"/>
            </a:avLst>
          </a:prstGeom>
          <a:solidFill>
            <a:schemeClr val="dk1"/>
          </a:solidFill>
          <a:ln w="38100">
            <a:solidFill>
              <a:srgbClr val="F24150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100"/>
              <a:buFont typeface="Arial"/>
              <a:buNone/>
            </a:pPr>
            <a:r>
              <a:rPr lang="pt-BR" sz="3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02</a:t>
            </a:r>
          </a:p>
        </p:txBody>
      </p:sp>
      <p:sp>
        <p:nvSpPr>
          <p:cNvPr id="26" name="01">
            <a:extLst>
              <a:ext uri="{FF2B5EF4-FFF2-40B4-BE49-F238E27FC236}">
                <a16:creationId xmlns:a16="http://schemas.microsoft.com/office/drawing/2014/main" id="{C7263722-419E-E039-7017-20CBD798CD79}"/>
              </a:ext>
            </a:extLst>
          </p:cNvPr>
          <p:cNvSpPr txBox="1"/>
          <p:nvPr/>
        </p:nvSpPr>
        <p:spPr>
          <a:xfrm>
            <a:off x="2799127" y="4459398"/>
            <a:ext cx="23991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Subtração</a:t>
            </a:r>
          </a:p>
        </p:txBody>
      </p:sp>
    </p:spTree>
    <p:extLst>
      <p:ext uri="{BB962C8B-B14F-4D97-AF65-F5344CB8AC3E}">
        <p14:creationId xmlns:p14="http://schemas.microsoft.com/office/powerpoint/2010/main" val="41795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8" grpId="0" animBg="1"/>
      <p:bldP spid="25" grpId="0" animBg="1"/>
      <p:bldP spid="2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A47338-EABE-7EE0-3009-131B46D877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5245F20F-212A-480E-B0ED-27D390E3F4ED}"/>
              </a:ext>
            </a:extLst>
          </p:cNvPr>
          <p:cNvSpPr/>
          <p:nvPr/>
        </p:nvSpPr>
        <p:spPr>
          <a:xfrm>
            <a:off x="-150313" y="-109604"/>
            <a:ext cx="12513501" cy="7022406"/>
          </a:xfrm>
          <a:prstGeom prst="rect">
            <a:avLst/>
          </a:prstGeom>
          <a:solidFill>
            <a:srgbClr val="F241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Elipse 1">
            <a:extLst>
              <a:ext uri="{FF2B5EF4-FFF2-40B4-BE49-F238E27FC236}">
                <a16:creationId xmlns:a16="http://schemas.microsoft.com/office/drawing/2014/main" id="{9284A7AC-44F6-66A7-71CC-B4D192A71F87}"/>
              </a:ext>
            </a:extLst>
          </p:cNvPr>
          <p:cNvSpPr/>
          <p:nvPr/>
        </p:nvSpPr>
        <p:spPr>
          <a:xfrm rot="18905724">
            <a:off x="-1137730" y="-271313"/>
            <a:ext cx="3543300" cy="1613199"/>
          </a:xfrm>
          <a:prstGeom prst="ellipse">
            <a:avLst/>
          </a:prstGeom>
          <a:solidFill>
            <a:srgbClr val="FFFF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CD13A6D0-99AF-6AB8-1BD8-4AFAF0FE4C92}"/>
              </a:ext>
            </a:extLst>
          </p:cNvPr>
          <p:cNvSpPr/>
          <p:nvPr/>
        </p:nvSpPr>
        <p:spPr>
          <a:xfrm>
            <a:off x="419560" y="309563"/>
            <a:ext cx="11332723" cy="6238874"/>
          </a:xfrm>
          <a:prstGeom prst="rect">
            <a:avLst/>
          </a:prstGeom>
          <a:solidFill>
            <a:srgbClr val="F4F4E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/>
              </a:solidFill>
            </a:endParaRP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AA3E552B-4FDF-65A7-03D5-14B385C86CB4}"/>
              </a:ext>
            </a:extLst>
          </p:cNvPr>
          <p:cNvSpPr/>
          <p:nvPr/>
        </p:nvSpPr>
        <p:spPr>
          <a:xfrm>
            <a:off x="838200" y="542925"/>
            <a:ext cx="171450" cy="17145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BFADD30F-61A6-38F0-1E7A-FA6121A959FA}"/>
              </a:ext>
            </a:extLst>
          </p:cNvPr>
          <p:cNvSpPr/>
          <p:nvPr/>
        </p:nvSpPr>
        <p:spPr>
          <a:xfrm>
            <a:off x="1009650" y="714375"/>
            <a:ext cx="171450" cy="171450"/>
          </a:xfrm>
          <a:prstGeom prst="rect">
            <a:avLst/>
          </a:prstGeom>
          <a:solidFill>
            <a:srgbClr val="24078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B9CB9188-D8A0-EB26-8EB3-E752A8425810}"/>
              </a:ext>
            </a:extLst>
          </p:cNvPr>
          <p:cNvSpPr/>
          <p:nvPr/>
        </p:nvSpPr>
        <p:spPr>
          <a:xfrm>
            <a:off x="1184457" y="535286"/>
            <a:ext cx="171450" cy="171450"/>
          </a:xfrm>
          <a:prstGeom prst="rect">
            <a:avLst/>
          </a:prstGeom>
          <a:solidFill>
            <a:srgbClr val="24078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8B2C37C5-906E-FB3C-7348-2476299038DC}"/>
              </a:ext>
            </a:extLst>
          </p:cNvPr>
          <p:cNvSpPr/>
          <p:nvPr/>
        </p:nvSpPr>
        <p:spPr>
          <a:xfrm>
            <a:off x="1354814" y="706736"/>
            <a:ext cx="171450" cy="17145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FA6B0A1D-2B22-711A-6A18-9FD3A7645538}"/>
              </a:ext>
            </a:extLst>
          </p:cNvPr>
          <p:cNvSpPr/>
          <p:nvPr/>
        </p:nvSpPr>
        <p:spPr>
          <a:xfrm>
            <a:off x="11096625" y="681989"/>
            <a:ext cx="171450" cy="45719"/>
          </a:xfrm>
          <a:prstGeom prst="rect">
            <a:avLst/>
          </a:prstGeom>
          <a:solidFill>
            <a:srgbClr val="24078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Fluxograma: Decisão 10">
            <a:extLst>
              <a:ext uri="{FF2B5EF4-FFF2-40B4-BE49-F238E27FC236}">
                <a16:creationId xmlns:a16="http://schemas.microsoft.com/office/drawing/2014/main" id="{03E38BCB-D73A-9A77-F9D2-81455FE8BF50}"/>
              </a:ext>
            </a:extLst>
          </p:cNvPr>
          <p:cNvSpPr/>
          <p:nvPr/>
        </p:nvSpPr>
        <p:spPr>
          <a:xfrm rot="1154674">
            <a:off x="-2065667" y="5676646"/>
            <a:ext cx="3788960" cy="1915034"/>
          </a:xfrm>
          <a:prstGeom prst="flowChartDecision">
            <a:avLst/>
          </a:prstGeom>
          <a:solidFill>
            <a:schemeClr val="tx1">
              <a:alpha val="54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Fluxograma: Decisão 11">
            <a:extLst>
              <a:ext uri="{FF2B5EF4-FFF2-40B4-BE49-F238E27FC236}">
                <a16:creationId xmlns:a16="http://schemas.microsoft.com/office/drawing/2014/main" id="{DD7FD6B6-1182-0649-C484-4124D30FD99F}"/>
              </a:ext>
            </a:extLst>
          </p:cNvPr>
          <p:cNvSpPr/>
          <p:nvPr/>
        </p:nvSpPr>
        <p:spPr>
          <a:xfrm rot="1154674">
            <a:off x="3861090" y="-1672025"/>
            <a:ext cx="3788960" cy="1915034"/>
          </a:xfrm>
          <a:prstGeom prst="flowChartDecision">
            <a:avLst/>
          </a:prstGeom>
          <a:solidFill>
            <a:schemeClr val="tx1">
              <a:alpha val="54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Fluxograma: Decisão 18">
            <a:extLst>
              <a:ext uri="{FF2B5EF4-FFF2-40B4-BE49-F238E27FC236}">
                <a16:creationId xmlns:a16="http://schemas.microsoft.com/office/drawing/2014/main" id="{D69927C9-D086-E3D9-A78B-507B1F7930E4}"/>
              </a:ext>
            </a:extLst>
          </p:cNvPr>
          <p:cNvSpPr/>
          <p:nvPr/>
        </p:nvSpPr>
        <p:spPr>
          <a:xfrm rot="1154674">
            <a:off x="11410608" y="-1012319"/>
            <a:ext cx="3788960" cy="1915034"/>
          </a:xfrm>
          <a:prstGeom prst="flowChartDecision">
            <a:avLst/>
          </a:prstGeom>
          <a:solidFill>
            <a:schemeClr val="tx1">
              <a:alpha val="54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Fluxograma: Decisão 20">
            <a:extLst>
              <a:ext uri="{FF2B5EF4-FFF2-40B4-BE49-F238E27FC236}">
                <a16:creationId xmlns:a16="http://schemas.microsoft.com/office/drawing/2014/main" id="{18B6BC5B-EAA1-049A-CA22-8F1B20BC601A}"/>
              </a:ext>
            </a:extLst>
          </p:cNvPr>
          <p:cNvSpPr/>
          <p:nvPr/>
        </p:nvSpPr>
        <p:spPr>
          <a:xfrm rot="1154674">
            <a:off x="10683527" y="6551511"/>
            <a:ext cx="3788960" cy="1915034"/>
          </a:xfrm>
          <a:prstGeom prst="flowChartDecision">
            <a:avLst/>
          </a:prstGeom>
          <a:solidFill>
            <a:schemeClr val="tx1">
              <a:alpha val="54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15" name="Conector reto 14">
            <a:extLst>
              <a:ext uri="{FF2B5EF4-FFF2-40B4-BE49-F238E27FC236}">
                <a16:creationId xmlns:a16="http://schemas.microsoft.com/office/drawing/2014/main" id="{3B50E25A-40E7-9DA3-0E59-2CE279B4F031}"/>
              </a:ext>
            </a:extLst>
          </p:cNvPr>
          <p:cNvCxnSpPr/>
          <p:nvPr/>
        </p:nvCxnSpPr>
        <p:spPr>
          <a:xfrm>
            <a:off x="838200" y="6153150"/>
            <a:ext cx="1034415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F0EE348F-2D39-AC84-EEAC-257810C6FB47}"/>
              </a:ext>
            </a:extLst>
          </p:cNvPr>
          <p:cNvSpPr txBox="1"/>
          <p:nvPr/>
        </p:nvSpPr>
        <p:spPr>
          <a:xfrm>
            <a:off x="8275718" y="6119793"/>
            <a:ext cx="33362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Ângulos e coordenadas geográficas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7D3CC2A4-640A-95FA-CF5D-C3C8DF797D63}"/>
              </a:ext>
            </a:extLst>
          </p:cNvPr>
          <p:cNvSpPr txBox="1"/>
          <p:nvPr/>
        </p:nvSpPr>
        <p:spPr>
          <a:xfrm>
            <a:off x="743995" y="6120730"/>
            <a:ext cx="33362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Matemática</a:t>
            </a:r>
          </a:p>
        </p:txBody>
      </p:sp>
      <p:sp>
        <p:nvSpPr>
          <p:cNvPr id="3" name="Elipse 2">
            <a:extLst>
              <a:ext uri="{FF2B5EF4-FFF2-40B4-BE49-F238E27FC236}">
                <a16:creationId xmlns:a16="http://schemas.microsoft.com/office/drawing/2014/main" id="{F0BC6E55-4AA1-7D8D-443C-9C296ED4D270}"/>
              </a:ext>
            </a:extLst>
          </p:cNvPr>
          <p:cNvSpPr/>
          <p:nvPr/>
        </p:nvSpPr>
        <p:spPr>
          <a:xfrm rot="16200000">
            <a:off x="10927415" y="2622400"/>
            <a:ext cx="3543300" cy="1613199"/>
          </a:xfrm>
          <a:prstGeom prst="ellipse">
            <a:avLst/>
          </a:prstGeom>
          <a:solidFill>
            <a:srgbClr val="FFFFF0">
              <a:alpha val="42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CaixaDeTexto 12">
            <a:extLst>
              <a:ext uri="{FF2B5EF4-FFF2-40B4-BE49-F238E27FC236}">
                <a16:creationId xmlns:a16="http://schemas.microsoft.com/office/drawing/2014/main" id="{897ED850-E8B2-CDE8-75B9-2E57859972E0}"/>
              </a:ext>
            </a:extLst>
          </p:cNvPr>
          <p:cNvSpPr txBox="1"/>
          <p:nvPr/>
        </p:nvSpPr>
        <p:spPr>
          <a:xfrm>
            <a:off x="1708131" y="1879822"/>
            <a:ext cx="877573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adição de medidas de ângulos é feita somando segundos com segundos, minutos com minutos e graus com graus.</a:t>
            </a:r>
          </a:p>
        </p:txBody>
      </p:sp>
      <p:sp>
        <p:nvSpPr>
          <p:cNvPr id="22" name="CaixaDeTexto 12">
            <a:extLst>
              <a:ext uri="{FF2B5EF4-FFF2-40B4-BE49-F238E27FC236}">
                <a16:creationId xmlns:a16="http://schemas.microsoft.com/office/drawing/2014/main" id="{459858B4-4F99-E437-84B6-1D0B48078613}"/>
              </a:ext>
            </a:extLst>
          </p:cNvPr>
          <p:cNvSpPr txBox="1"/>
          <p:nvPr/>
        </p:nvSpPr>
        <p:spPr>
          <a:xfrm>
            <a:off x="1698053" y="4133455"/>
            <a:ext cx="877573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Escrever o resultado na forma mais simples: </a:t>
            </a:r>
            <a:r>
              <a:rPr lang="pt-BR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É não deixar o minuto e o segundo com medidas maiores ou iguais a 60</a:t>
            </a:r>
          </a:p>
        </p:txBody>
      </p:sp>
      <p:grpSp>
        <p:nvGrpSpPr>
          <p:cNvPr id="23" name="Google Shape;792;p37">
            <a:extLst>
              <a:ext uri="{FF2B5EF4-FFF2-40B4-BE49-F238E27FC236}">
                <a16:creationId xmlns:a16="http://schemas.microsoft.com/office/drawing/2014/main" id="{D7277A07-00DE-EDCA-1966-46DA2F3E6ECA}"/>
              </a:ext>
            </a:extLst>
          </p:cNvPr>
          <p:cNvGrpSpPr/>
          <p:nvPr/>
        </p:nvGrpSpPr>
        <p:grpSpPr>
          <a:xfrm rot="1135416">
            <a:off x="9230550" y="238924"/>
            <a:ext cx="1251142" cy="1533575"/>
            <a:chOff x="6762228" y="845854"/>
            <a:chExt cx="1251142" cy="1533575"/>
          </a:xfrm>
        </p:grpSpPr>
        <p:sp>
          <p:nvSpPr>
            <p:cNvPr id="27" name="Google Shape;793;p37">
              <a:extLst>
                <a:ext uri="{FF2B5EF4-FFF2-40B4-BE49-F238E27FC236}">
                  <a16:creationId xmlns:a16="http://schemas.microsoft.com/office/drawing/2014/main" id="{E672012B-C564-096A-6B03-F3AD50E8C0EE}"/>
                </a:ext>
              </a:extLst>
            </p:cNvPr>
            <p:cNvSpPr/>
            <p:nvPr/>
          </p:nvSpPr>
          <p:spPr>
            <a:xfrm rot="713424">
              <a:off x="6908480" y="942172"/>
              <a:ext cx="927859" cy="1341524"/>
            </a:xfrm>
            <a:custGeom>
              <a:avLst/>
              <a:gdLst/>
              <a:ahLst/>
              <a:cxnLst/>
              <a:rect l="l" t="t" r="r" b="b"/>
              <a:pathLst>
                <a:path w="19909" h="28785" extrusionOk="0">
                  <a:moveTo>
                    <a:pt x="11392" y="0"/>
                  </a:moveTo>
                  <a:cubicBezTo>
                    <a:pt x="9855" y="0"/>
                    <a:pt x="8280" y="1476"/>
                    <a:pt x="8200" y="4748"/>
                  </a:cubicBezTo>
                  <a:cubicBezTo>
                    <a:pt x="5806" y="7182"/>
                    <a:pt x="3751" y="8118"/>
                    <a:pt x="2375" y="8738"/>
                  </a:cubicBezTo>
                  <a:cubicBezTo>
                    <a:pt x="939" y="9376"/>
                    <a:pt x="0" y="9794"/>
                    <a:pt x="639" y="11450"/>
                  </a:cubicBezTo>
                  <a:cubicBezTo>
                    <a:pt x="939" y="12089"/>
                    <a:pt x="1477" y="12427"/>
                    <a:pt x="2176" y="12427"/>
                  </a:cubicBezTo>
                  <a:cubicBezTo>
                    <a:pt x="4051" y="12427"/>
                    <a:pt x="6863" y="10094"/>
                    <a:pt x="8099" y="9017"/>
                  </a:cubicBezTo>
                  <a:lnTo>
                    <a:pt x="8099" y="9017"/>
                  </a:lnTo>
                  <a:cubicBezTo>
                    <a:pt x="7921" y="13105"/>
                    <a:pt x="7660" y="16278"/>
                    <a:pt x="7442" y="18871"/>
                  </a:cubicBezTo>
                  <a:cubicBezTo>
                    <a:pt x="7262" y="20866"/>
                    <a:pt x="7123" y="22481"/>
                    <a:pt x="7123" y="23738"/>
                  </a:cubicBezTo>
                  <a:cubicBezTo>
                    <a:pt x="6025" y="23579"/>
                    <a:pt x="5067" y="23438"/>
                    <a:pt x="4250" y="23438"/>
                  </a:cubicBezTo>
                  <a:cubicBezTo>
                    <a:pt x="3152" y="23438"/>
                    <a:pt x="1836" y="23659"/>
                    <a:pt x="1477" y="25433"/>
                  </a:cubicBezTo>
                  <a:cubicBezTo>
                    <a:pt x="1397" y="25973"/>
                    <a:pt x="1556" y="26471"/>
                    <a:pt x="1936" y="26909"/>
                  </a:cubicBezTo>
                  <a:cubicBezTo>
                    <a:pt x="3431" y="28585"/>
                    <a:pt x="7740" y="28785"/>
                    <a:pt x="9516" y="28785"/>
                  </a:cubicBezTo>
                  <a:cubicBezTo>
                    <a:pt x="13466" y="28785"/>
                    <a:pt x="18153" y="27928"/>
                    <a:pt x="19470" y="26311"/>
                  </a:cubicBezTo>
                  <a:cubicBezTo>
                    <a:pt x="19789" y="25912"/>
                    <a:pt x="19909" y="25473"/>
                    <a:pt x="19789" y="24994"/>
                  </a:cubicBezTo>
                  <a:cubicBezTo>
                    <a:pt x="19510" y="24037"/>
                    <a:pt x="18911" y="23619"/>
                    <a:pt x="17914" y="23619"/>
                  </a:cubicBezTo>
                  <a:cubicBezTo>
                    <a:pt x="17395" y="23619"/>
                    <a:pt x="16797" y="23718"/>
                    <a:pt x="16099" y="23837"/>
                  </a:cubicBezTo>
                  <a:cubicBezTo>
                    <a:pt x="15360" y="23978"/>
                    <a:pt x="14523" y="24117"/>
                    <a:pt x="13586" y="24177"/>
                  </a:cubicBezTo>
                  <a:cubicBezTo>
                    <a:pt x="13825" y="22063"/>
                    <a:pt x="14942" y="10732"/>
                    <a:pt x="14823" y="4767"/>
                  </a:cubicBezTo>
                  <a:cubicBezTo>
                    <a:pt x="14743" y="1636"/>
                    <a:pt x="13046" y="0"/>
                    <a:pt x="1139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794;p37">
              <a:extLst>
                <a:ext uri="{FF2B5EF4-FFF2-40B4-BE49-F238E27FC236}">
                  <a16:creationId xmlns:a16="http://schemas.microsoft.com/office/drawing/2014/main" id="{5B62685D-336C-3D53-7E52-BB396B6DBAFA}"/>
                </a:ext>
              </a:extLst>
            </p:cNvPr>
            <p:cNvSpPr/>
            <p:nvPr/>
          </p:nvSpPr>
          <p:spPr>
            <a:xfrm rot="713424">
              <a:off x="6892665" y="929762"/>
              <a:ext cx="956707" cy="1365759"/>
            </a:xfrm>
            <a:custGeom>
              <a:avLst/>
              <a:gdLst/>
              <a:ahLst/>
              <a:cxnLst/>
              <a:rect l="l" t="t" r="r" b="b"/>
              <a:pathLst>
                <a:path w="20528" h="29305" extrusionOk="0">
                  <a:moveTo>
                    <a:pt x="11732" y="540"/>
                  </a:moveTo>
                  <a:cubicBezTo>
                    <a:pt x="13248" y="540"/>
                    <a:pt x="14823" y="2115"/>
                    <a:pt x="14883" y="5027"/>
                  </a:cubicBezTo>
                  <a:cubicBezTo>
                    <a:pt x="15022" y="11570"/>
                    <a:pt x="13666" y="24397"/>
                    <a:pt x="13626" y="24717"/>
                  </a:cubicBezTo>
                  <a:cubicBezTo>
                    <a:pt x="15621" y="24637"/>
                    <a:pt x="17177" y="24158"/>
                    <a:pt x="18254" y="24158"/>
                  </a:cubicBezTo>
                  <a:cubicBezTo>
                    <a:pt x="19052" y="24158"/>
                    <a:pt x="19591" y="24417"/>
                    <a:pt x="19870" y="25334"/>
                  </a:cubicBezTo>
                  <a:cubicBezTo>
                    <a:pt x="20328" y="27449"/>
                    <a:pt x="14863" y="28765"/>
                    <a:pt x="9856" y="28765"/>
                  </a:cubicBezTo>
                  <a:cubicBezTo>
                    <a:pt x="5667" y="28765"/>
                    <a:pt x="1817" y="27848"/>
                    <a:pt x="2077" y="25733"/>
                  </a:cubicBezTo>
                  <a:cubicBezTo>
                    <a:pt x="2356" y="24358"/>
                    <a:pt x="3234" y="23978"/>
                    <a:pt x="4590" y="23978"/>
                  </a:cubicBezTo>
                  <a:cubicBezTo>
                    <a:pt x="5468" y="23978"/>
                    <a:pt x="6505" y="24137"/>
                    <a:pt x="7721" y="24297"/>
                  </a:cubicBezTo>
                  <a:cubicBezTo>
                    <a:pt x="7702" y="21485"/>
                    <a:pt x="8439" y="16677"/>
                    <a:pt x="8739" y="8618"/>
                  </a:cubicBezTo>
                  <a:lnTo>
                    <a:pt x="8739" y="8618"/>
                  </a:lnTo>
                  <a:cubicBezTo>
                    <a:pt x="7263" y="9995"/>
                    <a:pt x="4330" y="12408"/>
                    <a:pt x="2516" y="12408"/>
                  </a:cubicBezTo>
                  <a:cubicBezTo>
                    <a:pt x="1957" y="12408"/>
                    <a:pt x="1497" y="12169"/>
                    <a:pt x="1218" y="11610"/>
                  </a:cubicBezTo>
                  <a:cubicBezTo>
                    <a:pt x="181" y="8878"/>
                    <a:pt x="3752" y="10314"/>
                    <a:pt x="8819" y="5107"/>
                  </a:cubicBezTo>
                  <a:cubicBezTo>
                    <a:pt x="8859" y="1995"/>
                    <a:pt x="10275" y="540"/>
                    <a:pt x="11732" y="540"/>
                  </a:cubicBezTo>
                  <a:close/>
                  <a:moveTo>
                    <a:pt x="11732" y="0"/>
                  </a:moveTo>
                  <a:cubicBezTo>
                    <a:pt x="10075" y="0"/>
                    <a:pt x="8380" y="1516"/>
                    <a:pt x="8280" y="4888"/>
                  </a:cubicBezTo>
                  <a:cubicBezTo>
                    <a:pt x="5947" y="7242"/>
                    <a:pt x="3931" y="8139"/>
                    <a:pt x="2595" y="8737"/>
                  </a:cubicBezTo>
                  <a:cubicBezTo>
                    <a:pt x="1138" y="9397"/>
                    <a:pt x="1" y="9915"/>
                    <a:pt x="720" y="11790"/>
                  </a:cubicBezTo>
                  <a:cubicBezTo>
                    <a:pt x="720" y="11809"/>
                    <a:pt x="720" y="11830"/>
                    <a:pt x="739" y="11830"/>
                  </a:cubicBezTo>
                  <a:cubicBezTo>
                    <a:pt x="1079" y="12567"/>
                    <a:pt x="1697" y="12947"/>
                    <a:pt x="2516" y="12947"/>
                  </a:cubicBezTo>
                  <a:cubicBezTo>
                    <a:pt x="4271" y="12947"/>
                    <a:pt x="6684" y="11152"/>
                    <a:pt x="8141" y="9894"/>
                  </a:cubicBezTo>
                  <a:lnTo>
                    <a:pt x="8141" y="9894"/>
                  </a:lnTo>
                  <a:cubicBezTo>
                    <a:pt x="7961" y="13685"/>
                    <a:pt x="7721" y="16658"/>
                    <a:pt x="7503" y="19110"/>
                  </a:cubicBezTo>
                  <a:cubicBezTo>
                    <a:pt x="7343" y="20946"/>
                    <a:pt x="7223" y="22462"/>
                    <a:pt x="7183" y="23679"/>
                  </a:cubicBezTo>
                  <a:cubicBezTo>
                    <a:pt x="6205" y="23539"/>
                    <a:pt x="5348" y="23419"/>
                    <a:pt x="4590" y="23419"/>
                  </a:cubicBezTo>
                  <a:cubicBezTo>
                    <a:pt x="3473" y="23419"/>
                    <a:pt x="1957" y="23639"/>
                    <a:pt x="1537" y="25613"/>
                  </a:cubicBezTo>
                  <a:lnTo>
                    <a:pt x="1537" y="25653"/>
                  </a:lnTo>
                  <a:cubicBezTo>
                    <a:pt x="1458" y="26273"/>
                    <a:pt x="1638" y="26850"/>
                    <a:pt x="2077" y="27350"/>
                  </a:cubicBezTo>
                  <a:cubicBezTo>
                    <a:pt x="3633" y="29124"/>
                    <a:pt x="8040" y="29305"/>
                    <a:pt x="9856" y="29305"/>
                  </a:cubicBezTo>
                  <a:cubicBezTo>
                    <a:pt x="13745" y="29305"/>
                    <a:pt x="18594" y="28507"/>
                    <a:pt x="20009" y="26731"/>
                  </a:cubicBezTo>
                  <a:cubicBezTo>
                    <a:pt x="20389" y="26273"/>
                    <a:pt x="20528" y="25754"/>
                    <a:pt x="20408" y="25214"/>
                  </a:cubicBezTo>
                  <a:cubicBezTo>
                    <a:pt x="20408" y="25214"/>
                    <a:pt x="20408" y="25195"/>
                    <a:pt x="20389" y="25175"/>
                  </a:cubicBezTo>
                  <a:cubicBezTo>
                    <a:pt x="20070" y="24097"/>
                    <a:pt x="19392" y="23600"/>
                    <a:pt x="18254" y="23600"/>
                  </a:cubicBezTo>
                  <a:cubicBezTo>
                    <a:pt x="17716" y="23600"/>
                    <a:pt x="17097" y="23698"/>
                    <a:pt x="16379" y="23839"/>
                  </a:cubicBezTo>
                  <a:cubicBezTo>
                    <a:pt x="15740" y="23938"/>
                    <a:pt x="15022" y="24058"/>
                    <a:pt x="14245" y="24137"/>
                  </a:cubicBezTo>
                  <a:cubicBezTo>
                    <a:pt x="14524" y="21345"/>
                    <a:pt x="15541" y="10732"/>
                    <a:pt x="15421" y="5027"/>
                  </a:cubicBezTo>
                  <a:cubicBezTo>
                    <a:pt x="15362" y="1716"/>
                    <a:pt x="13527" y="0"/>
                    <a:pt x="1173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795;p37">
              <a:extLst>
                <a:ext uri="{FF2B5EF4-FFF2-40B4-BE49-F238E27FC236}">
                  <a16:creationId xmlns:a16="http://schemas.microsoft.com/office/drawing/2014/main" id="{C4E1A61D-6101-C5F2-5956-DDF92A139E58}"/>
                </a:ext>
              </a:extLst>
            </p:cNvPr>
            <p:cNvSpPr/>
            <p:nvPr/>
          </p:nvSpPr>
          <p:spPr>
            <a:xfrm rot="713424">
              <a:off x="7013260" y="1156835"/>
              <a:ext cx="336861" cy="261594"/>
            </a:xfrm>
            <a:custGeom>
              <a:avLst/>
              <a:gdLst/>
              <a:ahLst/>
              <a:cxnLst/>
              <a:rect l="l" t="t" r="r" b="b"/>
              <a:pathLst>
                <a:path w="7228" h="5613" extrusionOk="0">
                  <a:moveTo>
                    <a:pt x="7085" y="0"/>
                  </a:moveTo>
                  <a:cubicBezTo>
                    <a:pt x="7063" y="0"/>
                    <a:pt x="7041" y="8"/>
                    <a:pt x="7023" y="27"/>
                  </a:cubicBezTo>
                  <a:cubicBezTo>
                    <a:pt x="5985" y="1144"/>
                    <a:pt x="4728" y="2041"/>
                    <a:pt x="3371" y="2740"/>
                  </a:cubicBezTo>
                  <a:cubicBezTo>
                    <a:pt x="2733" y="3078"/>
                    <a:pt x="2075" y="3338"/>
                    <a:pt x="1456" y="3697"/>
                  </a:cubicBezTo>
                  <a:cubicBezTo>
                    <a:pt x="1118" y="3897"/>
                    <a:pt x="799" y="4096"/>
                    <a:pt x="499" y="4335"/>
                  </a:cubicBezTo>
                  <a:cubicBezTo>
                    <a:pt x="180" y="4594"/>
                    <a:pt x="1" y="4873"/>
                    <a:pt x="20" y="5272"/>
                  </a:cubicBezTo>
                  <a:cubicBezTo>
                    <a:pt x="41" y="5453"/>
                    <a:pt x="160" y="5612"/>
                    <a:pt x="360" y="5612"/>
                  </a:cubicBezTo>
                  <a:cubicBezTo>
                    <a:pt x="559" y="5612"/>
                    <a:pt x="679" y="5612"/>
                    <a:pt x="879" y="5512"/>
                  </a:cubicBezTo>
                  <a:cubicBezTo>
                    <a:pt x="1038" y="5432"/>
                    <a:pt x="1198" y="5293"/>
                    <a:pt x="1337" y="5173"/>
                  </a:cubicBezTo>
                  <a:cubicBezTo>
                    <a:pt x="1616" y="4953"/>
                    <a:pt x="1916" y="4754"/>
                    <a:pt x="2235" y="4575"/>
                  </a:cubicBezTo>
                  <a:cubicBezTo>
                    <a:pt x="2853" y="4195"/>
                    <a:pt x="3472" y="3817"/>
                    <a:pt x="4070" y="3357"/>
                  </a:cubicBezTo>
                  <a:cubicBezTo>
                    <a:pt x="5267" y="2440"/>
                    <a:pt x="6284" y="1343"/>
                    <a:pt x="7182" y="146"/>
                  </a:cubicBezTo>
                  <a:cubicBezTo>
                    <a:pt x="7227" y="85"/>
                    <a:pt x="7156" y="0"/>
                    <a:pt x="7085" y="0"/>
                  </a:cubicBezTo>
                  <a:close/>
                </a:path>
              </a:pathLst>
            </a:custGeom>
            <a:solidFill>
              <a:srgbClr val="FFFFF0">
                <a:alpha val="309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796;p37">
              <a:extLst>
                <a:ext uri="{FF2B5EF4-FFF2-40B4-BE49-F238E27FC236}">
                  <a16:creationId xmlns:a16="http://schemas.microsoft.com/office/drawing/2014/main" id="{42E0C4D9-F52E-6FE0-C776-ADA61F88289A}"/>
                </a:ext>
              </a:extLst>
            </p:cNvPr>
            <p:cNvSpPr/>
            <p:nvPr/>
          </p:nvSpPr>
          <p:spPr>
            <a:xfrm rot="713424">
              <a:off x="7457264" y="993002"/>
              <a:ext cx="178637" cy="121126"/>
            </a:xfrm>
            <a:custGeom>
              <a:avLst/>
              <a:gdLst/>
              <a:ahLst/>
              <a:cxnLst/>
              <a:rect l="l" t="t" r="r" b="b"/>
              <a:pathLst>
                <a:path w="3833" h="2599" extrusionOk="0">
                  <a:moveTo>
                    <a:pt x="2130" y="0"/>
                  </a:moveTo>
                  <a:cubicBezTo>
                    <a:pt x="1710" y="0"/>
                    <a:pt x="1311" y="160"/>
                    <a:pt x="973" y="420"/>
                  </a:cubicBezTo>
                  <a:cubicBezTo>
                    <a:pt x="353" y="898"/>
                    <a:pt x="55" y="1716"/>
                    <a:pt x="15" y="2494"/>
                  </a:cubicBezTo>
                  <a:cubicBezTo>
                    <a:pt x="0" y="2552"/>
                    <a:pt x="68" y="2598"/>
                    <a:pt x="123" y="2598"/>
                  </a:cubicBezTo>
                  <a:cubicBezTo>
                    <a:pt x="144" y="2598"/>
                    <a:pt x="163" y="2591"/>
                    <a:pt x="175" y="2574"/>
                  </a:cubicBezTo>
                  <a:cubicBezTo>
                    <a:pt x="614" y="2016"/>
                    <a:pt x="933" y="1317"/>
                    <a:pt x="1590" y="997"/>
                  </a:cubicBezTo>
                  <a:cubicBezTo>
                    <a:pt x="1723" y="940"/>
                    <a:pt x="1865" y="915"/>
                    <a:pt x="2012" y="915"/>
                  </a:cubicBezTo>
                  <a:cubicBezTo>
                    <a:pt x="2174" y="915"/>
                    <a:pt x="2341" y="946"/>
                    <a:pt x="2508" y="997"/>
                  </a:cubicBezTo>
                  <a:cubicBezTo>
                    <a:pt x="2608" y="1037"/>
                    <a:pt x="2667" y="1098"/>
                    <a:pt x="2768" y="1117"/>
                  </a:cubicBezTo>
                  <a:cubicBezTo>
                    <a:pt x="2812" y="1133"/>
                    <a:pt x="2858" y="1137"/>
                    <a:pt x="2895" y="1138"/>
                  </a:cubicBezTo>
                  <a:lnTo>
                    <a:pt x="2895" y="1138"/>
                  </a:lnTo>
                  <a:cubicBezTo>
                    <a:pt x="2912" y="1147"/>
                    <a:pt x="2963" y="1166"/>
                    <a:pt x="2987" y="1178"/>
                  </a:cubicBezTo>
                  <a:cubicBezTo>
                    <a:pt x="3146" y="1258"/>
                    <a:pt x="3287" y="1377"/>
                    <a:pt x="3425" y="1457"/>
                  </a:cubicBezTo>
                  <a:cubicBezTo>
                    <a:pt x="3463" y="1478"/>
                    <a:pt x="3504" y="1487"/>
                    <a:pt x="3544" y="1487"/>
                  </a:cubicBezTo>
                  <a:cubicBezTo>
                    <a:pt x="3693" y="1487"/>
                    <a:pt x="3832" y="1355"/>
                    <a:pt x="3785" y="1197"/>
                  </a:cubicBezTo>
                  <a:cubicBezTo>
                    <a:pt x="3686" y="898"/>
                    <a:pt x="3486" y="699"/>
                    <a:pt x="3266" y="500"/>
                  </a:cubicBezTo>
                  <a:cubicBezTo>
                    <a:pt x="3167" y="340"/>
                    <a:pt x="3027" y="260"/>
                    <a:pt x="2848" y="180"/>
                  </a:cubicBezTo>
                  <a:cubicBezTo>
                    <a:pt x="2628" y="80"/>
                    <a:pt x="2388" y="0"/>
                    <a:pt x="2130" y="0"/>
                  </a:cubicBezTo>
                  <a:close/>
                </a:path>
              </a:pathLst>
            </a:custGeom>
            <a:solidFill>
              <a:srgbClr val="FFFFF0">
                <a:alpha val="309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797;p37">
              <a:extLst>
                <a:ext uri="{FF2B5EF4-FFF2-40B4-BE49-F238E27FC236}">
                  <a16:creationId xmlns:a16="http://schemas.microsoft.com/office/drawing/2014/main" id="{CB6E62ED-0BDD-F36E-516D-A606B34A610A}"/>
                </a:ext>
              </a:extLst>
            </p:cNvPr>
            <p:cNvSpPr/>
            <p:nvPr/>
          </p:nvSpPr>
          <p:spPr>
            <a:xfrm rot="713424">
              <a:off x="6912686" y="1999053"/>
              <a:ext cx="266814" cy="102717"/>
            </a:xfrm>
            <a:custGeom>
              <a:avLst/>
              <a:gdLst/>
              <a:ahLst/>
              <a:cxnLst/>
              <a:rect l="l" t="t" r="r" b="b"/>
              <a:pathLst>
                <a:path w="5725" h="2204" extrusionOk="0">
                  <a:moveTo>
                    <a:pt x="1919" y="1"/>
                  </a:moveTo>
                  <a:cubicBezTo>
                    <a:pt x="1660" y="1"/>
                    <a:pt x="1400" y="24"/>
                    <a:pt x="1158" y="99"/>
                  </a:cubicBezTo>
                  <a:cubicBezTo>
                    <a:pt x="738" y="218"/>
                    <a:pt x="379" y="517"/>
                    <a:pt x="179" y="937"/>
                  </a:cubicBezTo>
                  <a:cubicBezTo>
                    <a:pt x="1" y="1336"/>
                    <a:pt x="40" y="1695"/>
                    <a:pt x="80" y="2133"/>
                  </a:cubicBezTo>
                  <a:cubicBezTo>
                    <a:pt x="80" y="2178"/>
                    <a:pt x="118" y="2204"/>
                    <a:pt x="154" y="2204"/>
                  </a:cubicBezTo>
                  <a:cubicBezTo>
                    <a:pt x="183" y="2204"/>
                    <a:pt x="211" y="2188"/>
                    <a:pt x="219" y="2153"/>
                  </a:cubicBezTo>
                  <a:cubicBezTo>
                    <a:pt x="299" y="1833"/>
                    <a:pt x="519" y="1434"/>
                    <a:pt x="759" y="1195"/>
                  </a:cubicBezTo>
                  <a:cubicBezTo>
                    <a:pt x="920" y="1021"/>
                    <a:pt x="1121" y="955"/>
                    <a:pt x="1337" y="955"/>
                  </a:cubicBezTo>
                  <a:cubicBezTo>
                    <a:pt x="1466" y="955"/>
                    <a:pt x="1601" y="979"/>
                    <a:pt x="1735" y="1016"/>
                  </a:cubicBezTo>
                  <a:cubicBezTo>
                    <a:pt x="2235" y="1136"/>
                    <a:pt x="2713" y="1275"/>
                    <a:pt x="3211" y="1395"/>
                  </a:cubicBezTo>
                  <a:cubicBezTo>
                    <a:pt x="3711" y="1514"/>
                    <a:pt x="4209" y="1674"/>
                    <a:pt x="4727" y="1714"/>
                  </a:cubicBezTo>
                  <a:cubicBezTo>
                    <a:pt x="4782" y="1718"/>
                    <a:pt x="4836" y="1720"/>
                    <a:pt x="4889" y="1720"/>
                  </a:cubicBezTo>
                  <a:cubicBezTo>
                    <a:pt x="5108" y="1720"/>
                    <a:pt x="5314" y="1679"/>
                    <a:pt x="5506" y="1535"/>
                  </a:cubicBezTo>
                  <a:cubicBezTo>
                    <a:pt x="5706" y="1375"/>
                    <a:pt x="5725" y="1136"/>
                    <a:pt x="5605" y="916"/>
                  </a:cubicBezTo>
                  <a:cubicBezTo>
                    <a:pt x="5307" y="418"/>
                    <a:pt x="4648" y="338"/>
                    <a:pt x="4129" y="258"/>
                  </a:cubicBezTo>
                  <a:cubicBezTo>
                    <a:pt x="3631" y="158"/>
                    <a:pt x="3112" y="99"/>
                    <a:pt x="2594" y="38"/>
                  </a:cubicBezTo>
                  <a:cubicBezTo>
                    <a:pt x="2378" y="19"/>
                    <a:pt x="2148" y="1"/>
                    <a:pt x="1919" y="1"/>
                  </a:cubicBezTo>
                  <a:close/>
                </a:path>
              </a:pathLst>
            </a:custGeom>
            <a:solidFill>
              <a:srgbClr val="FFFFF0">
                <a:alpha val="309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798;p37">
              <a:extLst>
                <a:ext uri="{FF2B5EF4-FFF2-40B4-BE49-F238E27FC236}">
                  <a16:creationId xmlns:a16="http://schemas.microsoft.com/office/drawing/2014/main" id="{995C85D1-64AA-7CAC-8450-B2190B8545FA}"/>
                </a:ext>
              </a:extLst>
            </p:cNvPr>
            <p:cNvSpPr/>
            <p:nvPr/>
          </p:nvSpPr>
          <p:spPr>
            <a:xfrm rot="713424">
              <a:off x="7252780" y="1309014"/>
              <a:ext cx="87431" cy="724707"/>
            </a:xfrm>
            <a:custGeom>
              <a:avLst/>
              <a:gdLst/>
              <a:ahLst/>
              <a:cxnLst/>
              <a:rect l="l" t="t" r="r" b="b"/>
              <a:pathLst>
                <a:path w="1876" h="15550" extrusionOk="0">
                  <a:moveTo>
                    <a:pt x="1469" y="1"/>
                  </a:moveTo>
                  <a:cubicBezTo>
                    <a:pt x="1435" y="1"/>
                    <a:pt x="1404" y="18"/>
                    <a:pt x="1397" y="58"/>
                  </a:cubicBezTo>
                  <a:cubicBezTo>
                    <a:pt x="977" y="2572"/>
                    <a:pt x="817" y="5125"/>
                    <a:pt x="599" y="7638"/>
                  </a:cubicBezTo>
                  <a:cubicBezTo>
                    <a:pt x="498" y="8896"/>
                    <a:pt x="458" y="10152"/>
                    <a:pt x="378" y="11409"/>
                  </a:cubicBezTo>
                  <a:cubicBezTo>
                    <a:pt x="279" y="12646"/>
                    <a:pt x="0" y="14062"/>
                    <a:pt x="378" y="15279"/>
                  </a:cubicBezTo>
                  <a:cubicBezTo>
                    <a:pt x="425" y="15441"/>
                    <a:pt x="599" y="15550"/>
                    <a:pt x="768" y="15550"/>
                  </a:cubicBezTo>
                  <a:cubicBezTo>
                    <a:pt x="891" y="15550"/>
                    <a:pt x="1010" y="15493"/>
                    <a:pt x="1077" y="15359"/>
                  </a:cubicBezTo>
                  <a:cubicBezTo>
                    <a:pt x="1615" y="14242"/>
                    <a:pt x="1556" y="12885"/>
                    <a:pt x="1615" y="11668"/>
                  </a:cubicBezTo>
                  <a:cubicBezTo>
                    <a:pt x="1695" y="10412"/>
                    <a:pt x="1775" y="9154"/>
                    <a:pt x="1815" y="7898"/>
                  </a:cubicBezTo>
                  <a:cubicBezTo>
                    <a:pt x="1875" y="5324"/>
                    <a:pt x="1875" y="2672"/>
                    <a:pt x="1575" y="98"/>
                  </a:cubicBezTo>
                  <a:cubicBezTo>
                    <a:pt x="1575" y="39"/>
                    <a:pt x="1518" y="1"/>
                    <a:pt x="1469" y="1"/>
                  </a:cubicBezTo>
                  <a:close/>
                </a:path>
              </a:pathLst>
            </a:custGeom>
            <a:solidFill>
              <a:srgbClr val="FFFFF0">
                <a:alpha val="309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799;p37">
              <a:extLst>
                <a:ext uri="{FF2B5EF4-FFF2-40B4-BE49-F238E27FC236}">
                  <a16:creationId xmlns:a16="http://schemas.microsoft.com/office/drawing/2014/main" id="{52E6F2F3-1272-AF14-60CA-8A5423D8E311}"/>
                </a:ext>
              </a:extLst>
            </p:cNvPr>
            <p:cNvSpPr/>
            <p:nvPr/>
          </p:nvSpPr>
          <p:spPr>
            <a:xfrm rot="713424">
              <a:off x="7100022" y="1252518"/>
              <a:ext cx="248311" cy="184183"/>
            </a:xfrm>
            <a:custGeom>
              <a:avLst/>
              <a:gdLst/>
              <a:ahLst/>
              <a:cxnLst/>
              <a:rect l="l" t="t" r="r" b="b"/>
              <a:pathLst>
                <a:path w="5328" h="3952" extrusionOk="0">
                  <a:moveTo>
                    <a:pt x="4812" y="1"/>
                  </a:moveTo>
                  <a:cubicBezTo>
                    <a:pt x="4578" y="1"/>
                    <a:pt x="4279" y="167"/>
                    <a:pt x="4070" y="262"/>
                  </a:cubicBezTo>
                  <a:cubicBezTo>
                    <a:pt x="3831" y="401"/>
                    <a:pt x="3612" y="640"/>
                    <a:pt x="3432" y="821"/>
                  </a:cubicBezTo>
                  <a:cubicBezTo>
                    <a:pt x="3053" y="1180"/>
                    <a:pt x="2714" y="1579"/>
                    <a:pt x="2335" y="1917"/>
                  </a:cubicBezTo>
                  <a:cubicBezTo>
                    <a:pt x="1956" y="2236"/>
                    <a:pt x="1517" y="2496"/>
                    <a:pt x="1138" y="2795"/>
                  </a:cubicBezTo>
                  <a:cubicBezTo>
                    <a:pt x="939" y="2954"/>
                    <a:pt x="739" y="3095"/>
                    <a:pt x="540" y="3254"/>
                  </a:cubicBezTo>
                  <a:cubicBezTo>
                    <a:pt x="341" y="3433"/>
                    <a:pt x="221" y="3614"/>
                    <a:pt x="41" y="3832"/>
                  </a:cubicBezTo>
                  <a:cubicBezTo>
                    <a:pt x="1" y="3872"/>
                    <a:pt x="21" y="3952"/>
                    <a:pt x="101" y="3952"/>
                  </a:cubicBezTo>
                  <a:cubicBezTo>
                    <a:pt x="360" y="3952"/>
                    <a:pt x="580" y="3952"/>
                    <a:pt x="819" y="3872"/>
                  </a:cubicBezTo>
                  <a:cubicBezTo>
                    <a:pt x="1078" y="3813"/>
                    <a:pt x="1338" y="3693"/>
                    <a:pt x="1577" y="3574"/>
                  </a:cubicBezTo>
                  <a:cubicBezTo>
                    <a:pt x="2056" y="3353"/>
                    <a:pt x="2495" y="3055"/>
                    <a:pt x="2953" y="2776"/>
                  </a:cubicBezTo>
                  <a:cubicBezTo>
                    <a:pt x="3373" y="2496"/>
                    <a:pt x="3831" y="2276"/>
                    <a:pt x="4250" y="1978"/>
                  </a:cubicBezTo>
                  <a:cubicBezTo>
                    <a:pt x="4509" y="1778"/>
                    <a:pt x="4809" y="1558"/>
                    <a:pt x="4988" y="1300"/>
                  </a:cubicBezTo>
                  <a:cubicBezTo>
                    <a:pt x="5147" y="1079"/>
                    <a:pt x="5328" y="741"/>
                    <a:pt x="5328" y="481"/>
                  </a:cubicBezTo>
                  <a:cubicBezTo>
                    <a:pt x="5307" y="202"/>
                    <a:pt x="5128" y="23"/>
                    <a:pt x="4849" y="2"/>
                  </a:cubicBezTo>
                  <a:cubicBezTo>
                    <a:pt x="4837" y="1"/>
                    <a:pt x="4825" y="1"/>
                    <a:pt x="4812" y="1"/>
                  </a:cubicBezTo>
                  <a:close/>
                </a:path>
              </a:pathLst>
            </a:custGeom>
            <a:solidFill>
              <a:srgbClr val="340696">
                <a:alpha val="95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800;p37">
              <a:extLst>
                <a:ext uri="{FF2B5EF4-FFF2-40B4-BE49-F238E27FC236}">
                  <a16:creationId xmlns:a16="http://schemas.microsoft.com/office/drawing/2014/main" id="{678ABC17-4801-C041-1C78-D798EC1DBE7F}"/>
                </a:ext>
              </a:extLst>
            </p:cNvPr>
            <p:cNvSpPr/>
            <p:nvPr/>
          </p:nvSpPr>
          <p:spPr>
            <a:xfrm rot="713424">
              <a:off x="7423689" y="1125310"/>
              <a:ext cx="125600" cy="997300"/>
            </a:xfrm>
            <a:custGeom>
              <a:avLst/>
              <a:gdLst/>
              <a:ahLst/>
              <a:cxnLst/>
              <a:rect l="l" t="t" r="r" b="b"/>
              <a:pathLst>
                <a:path w="2695" h="21399" extrusionOk="0">
                  <a:moveTo>
                    <a:pt x="2035" y="1"/>
                  </a:moveTo>
                  <a:cubicBezTo>
                    <a:pt x="2015" y="1"/>
                    <a:pt x="1995" y="11"/>
                    <a:pt x="1995" y="31"/>
                  </a:cubicBezTo>
                  <a:cubicBezTo>
                    <a:pt x="1277" y="3462"/>
                    <a:pt x="1059" y="7033"/>
                    <a:pt x="838" y="10504"/>
                  </a:cubicBezTo>
                  <a:cubicBezTo>
                    <a:pt x="740" y="12279"/>
                    <a:pt x="599" y="14034"/>
                    <a:pt x="460" y="15789"/>
                  </a:cubicBezTo>
                  <a:cubicBezTo>
                    <a:pt x="380" y="16707"/>
                    <a:pt x="301" y="17606"/>
                    <a:pt x="200" y="18502"/>
                  </a:cubicBezTo>
                  <a:cubicBezTo>
                    <a:pt x="120" y="19401"/>
                    <a:pt x="1" y="20199"/>
                    <a:pt x="301" y="21056"/>
                  </a:cubicBezTo>
                  <a:cubicBezTo>
                    <a:pt x="380" y="21273"/>
                    <a:pt x="578" y="21399"/>
                    <a:pt x="774" y="21399"/>
                  </a:cubicBezTo>
                  <a:cubicBezTo>
                    <a:pt x="919" y="21399"/>
                    <a:pt x="1064" y="21329"/>
                    <a:pt x="1158" y="21175"/>
                  </a:cubicBezTo>
                  <a:cubicBezTo>
                    <a:pt x="1636" y="20417"/>
                    <a:pt x="1697" y="19640"/>
                    <a:pt x="1796" y="18782"/>
                  </a:cubicBezTo>
                  <a:cubicBezTo>
                    <a:pt x="1876" y="17864"/>
                    <a:pt x="1956" y="16967"/>
                    <a:pt x="2035" y="16069"/>
                  </a:cubicBezTo>
                  <a:cubicBezTo>
                    <a:pt x="2195" y="14254"/>
                    <a:pt x="2335" y="12459"/>
                    <a:pt x="2434" y="10643"/>
                  </a:cubicBezTo>
                  <a:cubicBezTo>
                    <a:pt x="2655" y="7153"/>
                    <a:pt x="2694" y="3502"/>
                    <a:pt x="2075" y="31"/>
                  </a:cubicBezTo>
                  <a:cubicBezTo>
                    <a:pt x="2075" y="11"/>
                    <a:pt x="2055" y="1"/>
                    <a:pt x="2035" y="1"/>
                  </a:cubicBezTo>
                  <a:close/>
                </a:path>
              </a:pathLst>
            </a:custGeom>
            <a:solidFill>
              <a:srgbClr val="340696">
                <a:alpha val="95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801;p37">
              <a:extLst>
                <a:ext uri="{FF2B5EF4-FFF2-40B4-BE49-F238E27FC236}">
                  <a16:creationId xmlns:a16="http://schemas.microsoft.com/office/drawing/2014/main" id="{7560790E-3955-C28F-3489-7C01FEEB6288}"/>
                </a:ext>
              </a:extLst>
            </p:cNvPr>
            <p:cNvSpPr/>
            <p:nvPr/>
          </p:nvSpPr>
          <p:spPr>
            <a:xfrm rot="713424">
              <a:off x="7006829" y="2103231"/>
              <a:ext cx="657270" cy="141912"/>
            </a:xfrm>
            <a:custGeom>
              <a:avLst/>
              <a:gdLst/>
              <a:ahLst/>
              <a:cxnLst/>
              <a:rect l="l" t="t" r="r" b="b"/>
              <a:pathLst>
                <a:path w="14103" h="3045" extrusionOk="0">
                  <a:moveTo>
                    <a:pt x="12718" y="1"/>
                  </a:moveTo>
                  <a:cubicBezTo>
                    <a:pt x="12404" y="1"/>
                    <a:pt x="12105" y="73"/>
                    <a:pt x="11770" y="216"/>
                  </a:cubicBezTo>
                  <a:cubicBezTo>
                    <a:pt x="11230" y="416"/>
                    <a:pt x="10732" y="695"/>
                    <a:pt x="10174" y="855"/>
                  </a:cubicBezTo>
                  <a:cubicBezTo>
                    <a:pt x="9057" y="1195"/>
                    <a:pt x="7879" y="1434"/>
                    <a:pt x="6703" y="1573"/>
                  </a:cubicBezTo>
                  <a:cubicBezTo>
                    <a:pt x="5586" y="1713"/>
                    <a:pt x="4448" y="1753"/>
                    <a:pt x="3312" y="1812"/>
                  </a:cubicBezTo>
                  <a:cubicBezTo>
                    <a:pt x="3074" y="1829"/>
                    <a:pt x="2835" y="1835"/>
                    <a:pt x="2597" y="1835"/>
                  </a:cubicBezTo>
                  <a:cubicBezTo>
                    <a:pt x="2277" y="1835"/>
                    <a:pt x="1956" y="1824"/>
                    <a:pt x="1636" y="1812"/>
                  </a:cubicBezTo>
                  <a:cubicBezTo>
                    <a:pt x="1345" y="1801"/>
                    <a:pt x="1042" y="1759"/>
                    <a:pt x="744" y="1759"/>
                  </a:cubicBezTo>
                  <a:cubicBezTo>
                    <a:pt x="510" y="1759"/>
                    <a:pt x="279" y="1785"/>
                    <a:pt x="59" y="1873"/>
                  </a:cubicBezTo>
                  <a:cubicBezTo>
                    <a:pt x="19" y="1873"/>
                    <a:pt x="0" y="1932"/>
                    <a:pt x="40" y="1953"/>
                  </a:cubicBezTo>
                  <a:cubicBezTo>
                    <a:pt x="399" y="2312"/>
                    <a:pt x="918" y="2391"/>
                    <a:pt x="1416" y="2490"/>
                  </a:cubicBezTo>
                  <a:cubicBezTo>
                    <a:pt x="2035" y="2650"/>
                    <a:pt x="2673" y="2750"/>
                    <a:pt x="3291" y="2870"/>
                  </a:cubicBezTo>
                  <a:cubicBezTo>
                    <a:pt x="4050" y="2999"/>
                    <a:pt x="4808" y="3044"/>
                    <a:pt x="5567" y="3044"/>
                  </a:cubicBezTo>
                  <a:cubicBezTo>
                    <a:pt x="5985" y="3044"/>
                    <a:pt x="6404" y="3031"/>
                    <a:pt x="6822" y="3009"/>
                  </a:cubicBezTo>
                  <a:cubicBezTo>
                    <a:pt x="8019" y="2950"/>
                    <a:pt x="9216" y="2790"/>
                    <a:pt x="10392" y="2551"/>
                  </a:cubicBezTo>
                  <a:cubicBezTo>
                    <a:pt x="11031" y="2431"/>
                    <a:pt x="11690" y="2371"/>
                    <a:pt x="12307" y="2232"/>
                  </a:cubicBezTo>
                  <a:cubicBezTo>
                    <a:pt x="13006" y="2051"/>
                    <a:pt x="13424" y="1772"/>
                    <a:pt x="13823" y="1195"/>
                  </a:cubicBezTo>
                  <a:cubicBezTo>
                    <a:pt x="14103" y="796"/>
                    <a:pt x="13823" y="197"/>
                    <a:pt x="13385" y="97"/>
                  </a:cubicBezTo>
                  <a:cubicBezTo>
                    <a:pt x="13145" y="33"/>
                    <a:pt x="12928" y="1"/>
                    <a:pt x="12718" y="1"/>
                  </a:cubicBezTo>
                  <a:close/>
                </a:path>
              </a:pathLst>
            </a:custGeom>
            <a:solidFill>
              <a:srgbClr val="340696">
                <a:alpha val="95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802;p37">
              <a:extLst>
                <a:ext uri="{FF2B5EF4-FFF2-40B4-BE49-F238E27FC236}">
                  <a16:creationId xmlns:a16="http://schemas.microsoft.com/office/drawing/2014/main" id="{A4D91462-9200-8A41-3C3B-9A50326EB836}"/>
                </a:ext>
              </a:extLst>
            </p:cNvPr>
            <p:cNvSpPr/>
            <p:nvPr/>
          </p:nvSpPr>
          <p:spPr>
            <a:xfrm rot="713424">
              <a:off x="7765435" y="901084"/>
              <a:ext cx="136226" cy="326142"/>
            </a:xfrm>
            <a:custGeom>
              <a:avLst/>
              <a:gdLst/>
              <a:ahLst/>
              <a:cxnLst/>
              <a:rect l="l" t="t" r="r" b="b"/>
              <a:pathLst>
                <a:path w="2923" h="6998" extrusionOk="0">
                  <a:moveTo>
                    <a:pt x="293" y="0"/>
                  </a:moveTo>
                  <a:cubicBezTo>
                    <a:pt x="116" y="0"/>
                    <a:pt x="1" y="236"/>
                    <a:pt x="71" y="394"/>
                  </a:cubicBezTo>
                  <a:cubicBezTo>
                    <a:pt x="210" y="653"/>
                    <a:pt x="449" y="833"/>
                    <a:pt x="630" y="1073"/>
                  </a:cubicBezTo>
                  <a:cubicBezTo>
                    <a:pt x="808" y="1291"/>
                    <a:pt x="968" y="1531"/>
                    <a:pt x="1127" y="1770"/>
                  </a:cubicBezTo>
                  <a:cubicBezTo>
                    <a:pt x="1467" y="2269"/>
                    <a:pt x="1726" y="2807"/>
                    <a:pt x="1925" y="3386"/>
                  </a:cubicBezTo>
                  <a:cubicBezTo>
                    <a:pt x="2324" y="4483"/>
                    <a:pt x="2484" y="5720"/>
                    <a:pt x="2345" y="6897"/>
                  </a:cubicBezTo>
                  <a:cubicBezTo>
                    <a:pt x="2334" y="6962"/>
                    <a:pt x="2381" y="6997"/>
                    <a:pt x="2434" y="6997"/>
                  </a:cubicBezTo>
                  <a:cubicBezTo>
                    <a:pt x="2478" y="6997"/>
                    <a:pt x="2526" y="6972"/>
                    <a:pt x="2545" y="6916"/>
                  </a:cubicBezTo>
                  <a:cubicBezTo>
                    <a:pt x="2923" y="5661"/>
                    <a:pt x="2923" y="4363"/>
                    <a:pt x="2524" y="3107"/>
                  </a:cubicBezTo>
                  <a:cubicBezTo>
                    <a:pt x="2345" y="2488"/>
                    <a:pt x="2066" y="1910"/>
                    <a:pt x="1707" y="1371"/>
                  </a:cubicBezTo>
                  <a:cubicBezTo>
                    <a:pt x="1388" y="892"/>
                    <a:pt x="909" y="235"/>
                    <a:pt x="369" y="14"/>
                  </a:cubicBezTo>
                  <a:cubicBezTo>
                    <a:pt x="343" y="5"/>
                    <a:pt x="318" y="0"/>
                    <a:pt x="29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803;p37">
              <a:extLst>
                <a:ext uri="{FF2B5EF4-FFF2-40B4-BE49-F238E27FC236}">
                  <a16:creationId xmlns:a16="http://schemas.microsoft.com/office/drawing/2014/main" id="{498CEC78-CBA8-6D15-20CB-DA26BE6973EC}"/>
                </a:ext>
              </a:extLst>
            </p:cNvPr>
            <p:cNvSpPr/>
            <p:nvPr/>
          </p:nvSpPr>
          <p:spPr>
            <a:xfrm rot="713424">
              <a:off x="7899432" y="912697"/>
              <a:ext cx="95121" cy="192572"/>
            </a:xfrm>
            <a:custGeom>
              <a:avLst/>
              <a:gdLst/>
              <a:ahLst/>
              <a:cxnLst/>
              <a:rect l="l" t="t" r="r" b="b"/>
              <a:pathLst>
                <a:path w="2041" h="4132" extrusionOk="0">
                  <a:moveTo>
                    <a:pt x="313" y="0"/>
                  </a:moveTo>
                  <a:cubicBezTo>
                    <a:pt x="157" y="0"/>
                    <a:pt x="0" y="125"/>
                    <a:pt x="65" y="302"/>
                  </a:cubicBezTo>
                  <a:cubicBezTo>
                    <a:pt x="184" y="601"/>
                    <a:pt x="444" y="880"/>
                    <a:pt x="623" y="1159"/>
                  </a:cubicBezTo>
                  <a:cubicBezTo>
                    <a:pt x="823" y="1459"/>
                    <a:pt x="982" y="1778"/>
                    <a:pt x="1123" y="2097"/>
                  </a:cubicBezTo>
                  <a:cubicBezTo>
                    <a:pt x="1421" y="2736"/>
                    <a:pt x="1641" y="3393"/>
                    <a:pt x="1801" y="4071"/>
                  </a:cubicBezTo>
                  <a:cubicBezTo>
                    <a:pt x="1809" y="4114"/>
                    <a:pt x="1835" y="4131"/>
                    <a:pt x="1864" y="4131"/>
                  </a:cubicBezTo>
                  <a:cubicBezTo>
                    <a:pt x="1903" y="4131"/>
                    <a:pt x="1948" y="4098"/>
                    <a:pt x="1960" y="4052"/>
                  </a:cubicBezTo>
                  <a:cubicBezTo>
                    <a:pt x="2040" y="3313"/>
                    <a:pt x="1940" y="2576"/>
                    <a:pt x="1681" y="1877"/>
                  </a:cubicBezTo>
                  <a:cubicBezTo>
                    <a:pt x="1541" y="1518"/>
                    <a:pt x="1362" y="1199"/>
                    <a:pt x="1162" y="880"/>
                  </a:cubicBezTo>
                  <a:cubicBezTo>
                    <a:pt x="982" y="581"/>
                    <a:pt x="743" y="182"/>
                    <a:pt x="424" y="23"/>
                  </a:cubicBezTo>
                  <a:cubicBezTo>
                    <a:pt x="389" y="7"/>
                    <a:pt x="351" y="0"/>
                    <a:pt x="3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8" name="Google Shape;804;p37">
            <a:extLst>
              <a:ext uri="{FF2B5EF4-FFF2-40B4-BE49-F238E27FC236}">
                <a16:creationId xmlns:a16="http://schemas.microsoft.com/office/drawing/2014/main" id="{7B306411-9BE1-F39C-48CA-869E99FDC1EF}"/>
              </a:ext>
            </a:extLst>
          </p:cNvPr>
          <p:cNvGrpSpPr/>
          <p:nvPr/>
        </p:nvGrpSpPr>
        <p:grpSpPr>
          <a:xfrm rot="1135416">
            <a:off x="629056" y="2750678"/>
            <a:ext cx="1448039" cy="1596313"/>
            <a:chOff x="6134352" y="2314290"/>
            <a:chExt cx="1448039" cy="1596313"/>
          </a:xfrm>
        </p:grpSpPr>
        <p:sp>
          <p:nvSpPr>
            <p:cNvPr id="39" name="Google Shape;805;p37">
              <a:extLst>
                <a:ext uri="{FF2B5EF4-FFF2-40B4-BE49-F238E27FC236}">
                  <a16:creationId xmlns:a16="http://schemas.microsoft.com/office/drawing/2014/main" id="{85996DFC-FB38-4C47-80C8-BD517A4AC1E5}"/>
                </a:ext>
              </a:extLst>
            </p:cNvPr>
            <p:cNvSpPr/>
            <p:nvPr/>
          </p:nvSpPr>
          <p:spPr>
            <a:xfrm rot="-1182562">
              <a:off x="6361703" y="2471503"/>
              <a:ext cx="975767" cy="1288180"/>
            </a:xfrm>
            <a:custGeom>
              <a:avLst/>
              <a:gdLst/>
              <a:ahLst/>
              <a:cxnLst/>
              <a:rect l="l" t="t" r="r" b="b"/>
              <a:pathLst>
                <a:path w="21804" h="28785" extrusionOk="0">
                  <a:moveTo>
                    <a:pt x="14103" y="0"/>
                  </a:moveTo>
                  <a:cubicBezTo>
                    <a:pt x="10294" y="0"/>
                    <a:pt x="5267" y="2314"/>
                    <a:pt x="2594" y="8777"/>
                  </a:cubicBezTo>
                  <a:lnTo>
                    <a:pt x="2533" y="8876"/>
                  </a:lnTo>
                  <a:cubicBezTo>
                    <a:pt x="2235" y="9595"/>
                    <a:pt x="1735" y="10812"/>
                    <a:pt x="2953" y="11310"/>
                  </a:cubicBezTo>
                  <a:cubicBezTo>
                    <a:pt x="3312" y="11450"/>
                    <a:pt x="3610" y="11510"/>
                    <a:pt x="3890" y="11510"/>
                  </a:cubicBezTo>
                  <a:cubicBezTo>
                    <a:pt x="4967" y="11510"/>
                    <a:pt x="5307" y="10613"/>
                    <a:pt x="5565" y="9934"/>
                  </a:cubicBezTo>
                  <a:cubicBezTo>
                    <a:pt x="5645" y="9714"/>
                    <a:pt x="5706" y="9515"/>
                    <a:pt x="5805" y="9376"/>
                  </a:cubicBezTo>
                  <a:cubicBezTo>
                    <a:pt x="8159" y="5506"/>
                    <a:pt x="11012" y="4129"/>
                    <a:pt x="12887" y="4129"/>
                  </a:cubicBezTo>
                  <a:cubicBezTo>
                    <a:pt x="14023" y="4129"/>
                    <a:pt x="14882" y="4608"/>
                    <a:pt x="15220" y="5466"/>
                  </a:cubicBezTo>
                  <a:cubicBezTo>
                    <a:pt x="15799" y="6862"/>
                    <a:pt x="14901" y="8916"/>
                    <a:pt x="12807" y="10972"/>
                  </a:cubicBezTo>
                  <a:cubicBezTo>
                    <a:pt x="11491" y="12268"/>
                    <a:pt x="9874" y="13366"/>
                    <a:pt x="8318" y="14403"/>
                  </a:cubicBezTo>
                  <a:cubicBezTo>
                    <a:pt x="5765" y="16118"/>
                    <a:pt x="3113" y="17893"/>
                    <a:pt x="1557" y="20706"/>
                  </a:cubicBezTo>
                  <a:cubicBezTo>
                    <a:pt x="219" y="23140"/>
                    <a:pt x="1" y="25454"/>
                    <a:pt x="958" y="27090"/>
                  </a:cubicBezTo>
                  <a:cubicBezTo>
                    <a:pt x="1576" y="28127"/>
                    <a:pt x="2653" y="28785"/>
                    <a:pt x="3751" y="28785"/>
                  </a:cubicBezTo>
                  <a:cubicBezTo>
                    <a:pt x="4988" y="28785"/>
                    <a:pt x="6424" y="27967"/>
                    <a:pt x="6802" y="25693"/>
                  </a:cubicBezTo>
                  <a:cubicBezTo>
                    <a:pt x="6982" y="25633"/>
                    <a:pt x="7161" y="25614"/>
                    <a:pt x="7361" y="25614"/>
                  </a:cubicBezTo>
                  <a:cubicBezTo>
                    <a:pt x="8060" y="25614"/>
                    <a:pt x="8877" y="25952"/>
                    <a:pt x="9815" y="26372"/>
                  </a:cubicBezTo>
                  <a:cubicBezTo>
                    <a:pt x="11031" y="26890"/>
                    <a:pt x="12408" y="27468"/>
                    <a:pt x="13944" y="27468"/>
                  </a:cubicBezTo>
                  <a:cubicBezTo>
                    <a:pt x="16218" y="27468"/>
                    <a:pt x="18313" y="26132"/>
                    <a:pt x="20308" y="23379"/>
                  </a:cubicBezTo>
                  <a:cubicBezTo>
                    <a:pt x="20707" y="22840"/>
                    <a:pt x="21505" y="21723"/>
                    <a:pt x="20407" y="20866"/>
                  </a:cubicBezTo>
                  <a:cubicBezTo>
                    <a:pt x="20167" y="20706"/>
                    <a:pt x="19909" y="20606"/>
                    <a:pt x="19669" y="20606"/>
                  </a:cubicBezTo>
                  <a:cubicBezTo>
                    <a:pt x="19010" y="20606"/>
                    <a:pt x="18512" y="21164"/>
                    <a:pt x="17994" y="21763"/>
                  </a:cubicBezTo>
                  <a:cubicBezTo>
                    <a:pt x="17395" y="22441"/>
                    <a:pt x="16717" y="23199"/>
                    <a:pt x="15720" y="23260"/>
                  </a:cubicBezTo>
                  <a:cubicBezTo>
                    <a:pt x="15420" y="23260"/>
                    <a:pt x="14781" y="22960"/>
                    <a:pt x="14084" y="22641"/>
                  </a:cubicBezTo>
                  <a:cubicBezTo>
                    <a:pt x="12747" y="22023"/>
                    <a:pt x="10892" y="21185"/>
                    <a:pt x="9097" y="21185"/>
                  </a:cubicBezTo>
                  <a:cubicBezTo>
                    <a:pt x="9017" y="21185"/>
                    <a:pt x="8917" y="21185"/>
                    <a:pt x="8837" y="21204"/>
                  </a:cubicBezTo>
                  <a:cubicBezTo>
                    <a:pt x="10174" y="19848"/>
                    <a:pt x="11829" y="18751"/>
                    <a:pt x="13425" y="17674"/>
                  </a:cubicBezTo>
                  <a:cubicBezTo>
                    <a:pt x="16218" y="15799"/>
                    <a:pt x="19111" y="13844"/>
                    <a:pt x="20547" y="10573"/>
                  </a:cubicBezTo>
                  <a:cubicBezTo>
                    <a:pt x="21803" y="7719"/>
                    <a:pt x="21784" y="5067"/>
                    <a:pt x="20467" y="3091"/>
                  </a:cubicBezTo>
                  <a:cubicBezTo>
                    <a:pt x="19210" y="1157"/>
                    <a:pt x="16837" y="0"/>
                    <a:pt x="1410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806;p37">
              <a:extLst>
                <a:ext uri="{FF2B5EF4-FFF2-40B4-BE49-F238E27FC236}">
                  <a16:creationId xmlns:a16="http://schemas.microsoft.com/office/drawing/2014/main" id="{E91DD3FE-4D2B-EA6F-4716-60394CF2E3FA}"/>
                </a:ext>
              </a:extLst>
            </p:cNvPr>
            <p:cNvSpPr/>
            <p:nvPr/>
          </p:nvSpPr>
          <p:spPr>
            <a:xfrm rot="-1182562">
              <a:off x="6324506" y="2455871"/>
              <a:ext cx="1067732" cy="1313151"/>
            </a:xfrm>
            <a:custGeom>
              <a:avLst/>
              <a:gdLst/>
              <a:ahLst/>
              <a:cxnLst/>
              <a:rect l="l" t="t" r="r" b="b"/>
              <a:pathLst>
                <a:path w="23859" h="29343" extrusionOk="0">
                  <a:moveTo>
                    <a:pt x="14922" y="559"/>
                  </a:moveTo>
                  <a:cubicBezTo>
                    <a:pt x="19930" y="559"/>
                    <a:pt x="23859" y="4508"/>
                    <a:pt x="21127" y="10732"/>
                  </a:cubicBezTo>
                  <a:cubicBezTo>
                    <a:pt x="18773" y="16097"/>
                    <a:pt x="12528" y="17773"/>
                    <a:pt x="8938" y="21842"/>
                  </a:cubicBezTo>
                  <a:cubicBezTo>
                    <a:pt x="9257" y="21783"/>
                    <a:pt x="9576" y="21743"/>
                    <a:pt x="9916" y="21743"/>
                  </a:cubicBezTo>
                  <a:cubicBezTo>
                    <a:pt x="12669" y="21743"/>
                    <a:pt x="15600" y="23797"/>
                    <a:pt x="16539" y="23797"/>
                  </a:cubicBezTo>
                  <a:lnTo>
                    <a:pt x="16558" y="23797"/>
                  </a:lnTo>
                  <a:cubicBezTo>
                    <a:pt x="18534" y="23698"/>
                    <a:pt x="19292" y="21164"/>
                    <a:pt x="20488" y="21164"/>
                  </a:cubicBezTo>
                  <a:cubicBezTo>
                    <a:pt x="20667" y="21164"/>
                    <a:pt x="20867" y="21225"/>
                    <a:pt x="21087" y="21364"/>
                  </a:cubicBezTo>
                  <a:cubicBezTo>
                    <a:pt x="21904" y="22023"/>
                    <a:pt x="21385" y="22821"/>
                    <a:pt x="20907" y="23499"/>
                  </a:cubicBezTo>
                  <a:cubicBezTo>
                    <a:pt x="18672" y="26571"/>
                    <a:pt x="16598" y="27488"/>
                    <a:pt x="14763" y="27488"/>
                  </a:cubicBezTo>
                  <a:cubicBezTo>
                    <a:pt x="12089" y="27488"/>
                    <a:pt x="9876" y="25613"/>
                    <a:pt x="8180" y="25613"/>
                  </a:cubicBezTo>
                  <a:cubicBezTo>
                    <a:pt x="7900" y="25613"/>
                    <a:pt x="7621" y="25672"/>
                    <a:pt x="7382" y="25773"/>
                  </a:cubicBezTo>
                  <a:cubicBezTo>
                    <a:pt x="7083" y="27847"/>
                    <a:pt x="5847" y="28784"/>
                    <a:pt x="4570" y="28784"/>
                  </a:cubicBezTo>
                  <a:cubicBezTo>
                    <a:pt x="2336" y="28784"/>
                    <a:pt x="1" y="25853"/>
                    <a:pt x="2615" y="21124"/>
                  </a:cubicBezTo>
                  <a:cubicBezTo>
                    <a:pt x="5089" y="16656"/>
                    <a:pt x="10315" y="14881"/>
                    <a:pt x="13826" y="11450"/>
                  </a:cubicBezTo>
                  <a:cubicBezTo>
                    <a:pt x="18034" y="7301"/>
                    <a:pt x="16678" y="4129"/>
                    <a:pt x="13706" y="4129"/>
                  </a:cubicBezTo>
                  <a:cubicBezTo>
                    <a:pt x="11611" y="4129"/>
                    <a:pt x="8719" y="5684"/>
                    <a:pt x="6384" y="9514"/>
                  </a:cubicBezTo>
                  <a:cubicBezTo>
                    <a:pt x="6006" y="10134"/>
                    <a:pt x="5886" y="11530"/>
                    <a:pt x="4709" y="11530"/>
                  </a:cubicBezTo>
                  <a:cubicBezTo>
                    <a:pt x="4490" y="11530"/>
                    <a:pt x="4190" y="11469"/>
                    <a:pt x="3871" y="11331"/>
                  </a:cubicBezTo>
                  <a:cubicBezTo>
                    <a:pt x="2874" y="10911"/>
                    <a:pt x="3352" y="9874"/>
                    <a:pt x="3671" y="9155"/>
                  </a:cubicBezTo>
                  <a:cubicBezTo>
                    <a:pt x="6145" y="3131"/>
                    <a:pt x="10893" y="559"/>
                    <a:pt x="14922" y="559"/>
                  </a:cubicBezTo>
                  <a:close/>
                  <a:moveTo>
                    <a:pt x="14922" y="0"/>
                  </a:moveTo>
                  <a:cubicBezTo>
                    <a:pt x="11012" y="0"/>
                    <a:pt x="5866" y="2354"/>
                    <a:pt x="3153" y="8937"/>
                  </a:cubicBezTo>
                  <a:lnTo>
                    <a:pt x="3113" y="9056"/>
                  </a:lnTo>
                  <a:cubicBezTo>
                    <a:pt x="2814" y="9754"/>
                    <a:pt x="2195" y="11230"/>
                    <a:pt x="3652" y="11849"/>
                  </a:cubicBezTo>
                  <a:cubicBezTo>
                    <a:pt x="4051" y="12009"/>
                    <a:pt x="4390" y="12068"/>
                    <a:pt x="4709" y="12068"/>
                  </a:cubicBezTo>
                  <a:cubicBezTo>
                    <a:pt x="5966" y="12068"/>
                    <a:pt x="6384" y="10971"/>
                    <a:pt x="6624" y="10312"/>
                  </a:cubicBezTo>
                  <a:cubicBezTo>
                    <a:pt x="6704" y="10113"/>
                    <a:pt x="6783" y="9913"/>
                    <a:pt x="6844" y="9814"/>
                  </a:cubicBezTo>
                  <a:cubicBezTo>
                    <a:pt x="9158" y="6024"/>
                    <a:pt x="11911" y="4687"/>
                    <a:pt x="13706" y="4687"/>
                  </a:cubicBezTo>
                  <a:cubicBezTo>
                    <a:pt x="14723" y="4687"/>
                    <a:pt x="15501" y="5107"/>
                    <a:pt x="15800" y="5844"/>
                  </a:cubicBezTo>
                  <a:cubicBezTo>
                    <a:pt x="16318" y="7141"/>
                    <a:pt x="15441" y="9076"/>
                    <a:pt x="13446" y="11051"/>
                  </a:cubicBezTo>
                  <a:cubicBezTo>
                    <a:pt x="12129" y="12328"/>
                    <a:pt x="10534" y="13405"/>
                    <a:pt x="8978" y="14462"/>
                  </a:cubicBezTo>
                  <a:cubicBezTo>
                    <a:pt x="6405" y="16198"/>
                    <a:pt x="3732" y="17993"/>
                    <a:pt x="2136" y="20866"/>
                  </a:cubicBezTo>
                  <a:cubicBezTo>
                    <a:pt x="240" y="24297"/>
                    <a:pt x="958" y="26491"/>
                    <a:pt x="1557" y="27508"/>
                  </a:cubicBezTo>
                  <a:cubicBezTo>
                    <a:pt x="2216" y="28625"/>
                    <a:pt x="3373" y="29343"/>
                    <a:pt x="4570" y="29343"/>
                  </a:cubicBezTo>
                  <a:cubicBezTo>
                    <a:pt x="6525" y="29343"/>
                    <a:pt x="7541" y="27707"/>
                    <a:pt x="7861" y="26191"/>
                  </a:cubicBezTo>
                  <a:cubicBezTo>
                    <a:pt x="7961" y="26172"/>
                    <a:pt x="8060" y="26172"/>
                    <a:pt x="8180" y="26172"/>
                  </a:cubicBezTo>
                  <a:cubicBezTo>
                    <a:pt x="8818" y="26172"/>
                    <a:pt x="9616" y="26510"/>
                    <a:pt x="10534" y="26890"/>
                  </a:cubicBezTo>
                  <a:cubicBezTo>
                    <a:pt x="11770" y="27428"/>
                    <a:pt x="13167" y="28026"/>
                    <a:pt x="14763" y="28026"/>
                  </a:cubicBezTo>
                  <a:cubicBezTo>
                    <a:pt x="17137" y="28026"/>
                    <a:pt x="19292" y="26651"/>
                    <a:pt x="21345" y="23818"/>
                  </a:cubicBezTo>
                  <a:cubicBezTo>
                    <a:pt x="21725" y="23318"/>
                    <a:pt x="22702" y="21962"/>
                    <a:pt x="21425" y="20945"/>
                  </a:cubicBezTo>
                  <a:cubicBezTo>
                    <a:pt x="21406" y="20925"/>
                    <a:pt x="21385" y="20925"/>
                    <a:pt x="21385" y="20925"/>
                  </a:cubicBezTo>
                  <a:cubicBezTo>
                    <a:pt x="21087" y="20725"/>
                    <a:pt x="20787" y="20626"/>
                    <a:pt x="20488" y="20626"/>
                  </a:cubicBezTo>
                  <a:cubicBezTo>
                    <a:pt x="19710" y="20626"/>
                    <a:pt x="19172" y="21225"/>
                    <a:pt x="18593" y="21863"/>
                  </a:cubicBezTo>
                  <a:cubicBezTo>
                    <a:pt x="18015" y="22521"/>
                    <a:pt x="17396" y="23199"/>
                    <a:pt x="16539" y="23259"/>
                  </a:cubicBezTo>
                  <a:cubicBezTo>
                    <a:pt x="16299" y="23259"/>
                    <a:pt x="15621" y="22940"/>
                    <a:pt x="15023" y="22680"/>
                  </a:cubicBezTo>
                  <a:cubicBezTo>
                    <a:pt x="13746" y="22102"/>
                    <a:pt x="12050" y="21324"/>
                    <a:pt x="10315" y="21204"/>
                  </a:cubicBezTo>
                  <a:cubicBezTo>
                    <a:pt x="11531" y="20087"/>
                    <a:pt x="12927" y="19150"/>
                    <a:pt x="14403" y="18172"/>
                  </a:cubicBezTo>
                  <a:cubicBezTo>
                    <a:pt x="17236" y="16278"/>
                    <a:pt x="20148" y="14323"/>
                    <a:pt x="21625" y="10951"/>
                  </a:cubicBezTo>
                  <a:cubicBezTo>
                    <a:pt x="22901" y="8038"/>
                    <a:pt x="22882" y="5285"/>
                    <a:pt x="21526" y="3211"/>
                  </a:cubicBezTo>
                  <a:cubicBezTo>
                    <a:pt x="20209" y="1197"/>
                    <a:pt x="17755" y="0"/>
                    <a:pt x="1492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807;p37">
              <a:extLst>
                <a:ext uri="{FF2B5EF4-FFF2-40B4-BE49-F238E27FC236}">
                  <a16:creationId xmlns:a16="http://schemas.microsoft.com/office/drawing/2014/main" id="{A84CB9F0-6042-EA52-186F-A4F073465A01}"/>
                </a:ext>
              </a:extLst>
            </p:cNvPr>
            <p:cNvSpPr/>
            <p:nvPr/>
          </p:nvSpPr>
          <p:spPr>
            <a:xfrm rot="-1182562">
              <a:off x="6363636" y="2525729"/>
              <a:ext cx="728380" cy="423799"/>
            </a:xfrm>
            <a:custGeom>
              <a:avLst/>
              <a:gdLst/>
              <a:ahLst/>
              <a:cxnLst/>
              <a:rect l="l" t="t" r="r" b="b"/>
              <a:pathLst>
                <a:path w="16276" h="9470" extrusionOk="0">
                  <a:moveTo>
                    <a:pt x="10369" y="0"/>
                  </a:moveTo>
                  <a:cubicBezTo>
                    <a:pt x="9159" y="0"/>
                    <a:pt x="7948" y="248"/>
                    <a:pt x="6844" y="727"/>
                  </a:cubicBezTo>
                  <a:cubicBezTo>
                    <a:pt x="3392" y="2223"/>
                    <a:pt x="799" y="5794"/>
                    <a:pt x="1" y="9385"/>
                  </a:cubicBezTo>
                  <a:cubicBezTo>
                    <a:pt x="1" y="9427"/>
                    <a:pt x="41" y="9469"/>
                    <a:pt x="78" y="9469"/>
                  </a:cubicBezTo>
                  <a:cubicBezTo>
                    <a:pt x="94" y="9469"/>
                    <a:pt x="109" y="9462"/>
                    <a:pt x="121" y="9444"/>
                  </a:cubicBezTo>
                  <a:cubicBezTo>
                    <a:pt x="1777" y="6492"/>
                    <a:pt x="3652" y="3321"/>
                    <a:pt x="6983" y="2044"/>
                  </a:cubicBezTo>
                  <a:cubicBezTo>
                    <a:pt x="7986" y="1654"/>
                    <a:pt x="9047" y="1448"/>
                    <a:pt x="10112" y="1448"/>
                  </a:cubicBezTo>
                  <a:cubicBezTo>
                    <a:pt x="10572" y="1448"/>
                    <a:pt x="11034" y="1487"/>
                    <a:pt x="11491" y="1565"/>
                  </a:cubicBezTo>
                  <a:cubicBezTo>
                    <a:pt x="12249" y="1704"/>
                    <a:pt x="12927" y="1943"/>
                    <a:pt x="13605" y="2283"/>
                  </a:cubicBezTo>
                  <a:cubicBezTo>
                    <a:pt x="14304" y="2622"/>
                    <a:pt x="14903" y="3100"/>
                    <a:pt x="15581" y="3459"/>
                  </a:cubicBezTo>
                  <a:cubicBezTo>
                    <a:pt x="15640" y="3487"/>
                    <a:pt x="15704" y="3500"/>
                    <a:pt x="15768" y="3500"/>
                  </a:cubicBezTo>
                  <a:cubicBezTo>
                    <a:pt x="16025" y="3500"/>
                    <a:pt x="16276" y="3289"/>
                    <a:pt x="16180" y="3001"/>
                  </a:cubicBezTo>
                  <a:cubicBezTo>
                    <a:pt x="15640" y="1385"/>
                    <a:pt x="13725" y="507"/>
                    <a:pt x="12169" y="188"/>
                  </a:cubicBezTo>
                  <a:cubicBezTo>
                    <a:pt x="11578" y="62"/>
                    <a:pt x="10974" y="0"/>
                    <a:pt x="10369" y="0"/>
                  </a:cubicBezTo>
                  <a:close/>
                </a:path>
              </a:pathLst>
            </a:custGeom>
            <a:solidFill>
              <a:srgbClr val="FFFFF0">
                <a:alpha val="309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808;p37">
              <a:extLst>
                <a:ext uri="{FF2B5EF4-FFF2-40B4-BE49-F238E27FC236}">
                  <a16:creationId xmlns:a16="http://schemas.microsoft.com/office/drawing/2014/main" id="{FA4B1C43-D1DD-DF6D-3AE0-0B72015BA211}"/>
                </a:ext>
              </a:extLst>
            </p:cNvPr>
            <p:cNvSpPr/>
            <p:nvPr/>
          </p:nvSpPr>
          <p:spPr>
            <a:xfrm rot="-1182562">
              <a:off x="6489276" y="2967620"/>
              <a:ext cx="605536" cy="781590"/>
            </a:xfrm>
            <a:custGeom>
              <a:avLst/>
              <a:gdLst/>
              <a:ahLst/>
              <a:cxnLst/>
              <a:rect l="l" t="t" r="r" b="b"/>
              <a:pathLst>
                <a:path w="13531" h="17465" extrusionOk="0">
                  <a:moveTo>
                    <a:pt x="13445" y="0"/>
                  </a:moveTo>
                  <a:cubicBezTo>
                    <a:pt x="13415" y="0"/>
                    <a:pt x="13382" y="18"/>
                    <a:pt x="13366" y="57"/>
                  </a:cubicBezTo>
                  <a:cubicBezTo>
                    <a:pt x="12648" y="1972"/>
                    <a:pt x="10933" y="3031"/>
                    <a:pt x="9198" y="3967"/>
                  </a:cubicBezTo>
                  <a:cubicBezTo>
                    <a:pt x="7422" y="4925"/>
                    <a:pt x="5786" y="6002"/>
                    <a:pt x="4291" y="7379"/>
                  </a:cubicBezTo>
                  <a:cubicBezTo>
                    <a:pt x="2794" y="8736"/>
                    <a:pt x="1338" y="10351"/>
                    <a:pt x="560" y="12246"/>
                  </a:cubicBezTo>
                  <a:cubicBezTo>
                    <a:pt x="181" y="13143"/>
                    <a:pt x="1" y="14082"/>
                    <a:pt x="121" y="15058"/>
                  </a:cubicBezTo>
                  <a:cubicBezTo>
                    <a:pt x="261" y="16156"/>
                    <a:pt x="719" y="16854"/>
                    <a:pt x="1677" y="17393"/>
                  </a:cubicBezTo>
                  <a:cubicBezTo>
                    <a:pt x="1763" y="17442"/>
                    <a:pt x="1857" y="17464"/>
                    <a:pt x="1951" y="17464"/>
                  </a:cubicBezTo>
                  <a:cubicBezTo>
                    <a:pt x="2316" y="17464"/>
                    <a:pt x="2677" y="17131"/>
                    <a:pt x="2535" y="16734"/>
                  </a:cubicBezTo>
                  <a:cubicBezTo>
                    <a:pt x="2395" y="16335"/>
                    <a:pt x="2355" y="15896"/>
                    <a:pt x="2256" y="15497"/>
                  </a:cubicBezTo>
                  <a:cubicBezTo>
                    <a:pt x="2155" y="15058"/>
                    <a:pt x="2096" y="14659"/>
                    <a:pt x="2115" y="14221"/>
                  </a:cubicBezTo>
                  <a:cubicBezTo>
                    <a:pt x="2155" y="13343"/>
                    <a:pt x="2514" y="12505"/>
                    <a:pt x="2953" y="11747"/>
                  </a:cubicBezTo>
                  <a:cubicBezTo>
                    <a:pt x="3932" y="10071"/>
                    <a:pt x="5267" y="8616"/>
                    <a:pt x="6704" y="7319"/>
                  </a:cubicBezTo>
                  <a:cubicBezTo>
                    <a:pt x="8060" y="6122"/>
                    <a:pt x="9496" y="4985"/>
                    <a:pt x="10853" y="3789"/>
                  </a:cubicBezTo>
                  <a:cubicBezTo>
                    <a:pt x="12010" y="2770"/>
                    <a:pt x="13087" y="1613"/>
                    <a:pt x="13507" y="97"/>
                  </a:cubicBezTo>
                  <a:cubicBezTo>
                    <a:pt x="13530" y="38"/>
                    <a:pt x="13490" y="0"/>
                    <a:pt x="13445" y="0"/>
                  </a:cubicBezTo>
                  <a:close/>
                </a:path>
              </a:pathLst>
            </a:custGeom>
            <a:solidFill>
              <a:srgbClr val="FFFFF0">
                <a:alpha val="309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809;p37">
              <a:extLst>
                <a:ext uri="{FF2B5EF4-FFF2-40B4-BE49-F238E27FC236}">
                  <a16:creationId xmlns:a16="http://schemas.microsoft.com/office/drawing/2014/main" id="{7A8E0348-12F5-2D52-21CA-55DBB2F2543C}"/>
                </a:ext>
              </a:extLst>
            </p:cNvPr>
            <p:cNvSpPr/>
            <p:nvPr/>
          </p:nvSpPr>
          <p:spPr>
            <a:xfrm rot="-1182562">
              <a:off x="6872826" y="3382947"/>
              <a:ext cx="523327" cy="163344"/>
            </a:xfrm>
            <a:custGeom>
              <a:avLst/>
              <a:gdLst/>
              <a:ahLst/>
              <a:cxnLst/>
              <a:rect l="l" t="t" r="r" b="b"/>
              <a:pathLst>
                <a:path w="11694" h="3650" extrusionOk="0">
                  <a:moveTo>
                    <a:pt x="1537" y="1"/>
                  </a:moveTo>
                  <a:cubicBezTo>
                    <a:pt x="928" y="1"/>
                    <a:pt x="294" y="167"/>
                    <a:pt x="20" y="702"/>
                  </a:cubicBezTo>
                  <a:cubicBezTo>
                    <a:pt x="1" y="742"/>
                    <a:pt x="20" y="782"/>
                    <a:pt x="60" y="782"/>
                  </a:cubicBezTo>
                  <a:cubicBezTo>
                    <a:pt x="305" y="773"/>
                    <a:pt x="536" y="755"/>
                    <a:pt x="767" y="755"/>
                  </a:cubicBezTo>
                  <a:cubicBezTo>
                    <a:pt x="1026" y="755"/>
                    <a:pt x="1283" y="778"/>
                    <a:pt x="1557" y="862"/>
                  </a:cubicBezTo>
                  <a:cubicBezTo>
                    <a:pt x="2055" y="1042"/>
                    <a:pt x="2533" y="1321"/>
                    <a:pt x="2972" y="1620"/>
                  </a:cubicBezTo>
                  <a:cubicBezTo>
                    <a:pt x="3890" y="2298"/>
                    <a:pt x="4688" y="3077"/>
                    <a:pt x="5786" y="3455"/>
                  </a:cubicBezTo>
                  <a:cubicBezTo>
                    <a:pt x="6189" y="3589"/>
                    <a:pt x="6593" y="3650"/>
                    <a:pt x="6991" y="3650"/>
                  </a:cubicBezTo>
                  <a:cubicBezTo>
                    <a:pt x="8852" y="3650"/>
                    <a:pt x="10577" y="2311"/>
                    <a:pt x="11531" y="782"/>
                  </a:cubicBezTo>
                  <a:cubicBezTo>
                    <a:pt x="11694" y="521"/>
                    <a:pt x="11470" y="287"/>
                    <a:pt x="11230" y="287"/>
                  </a:cubicBezTo>
                  <a:cubicBezTo>
                    <a:pt x="11176" y="287"/>
                    <a:pt x="11122" y="298"/>
                    <a:pt x="11071" y="324"/>
                  </a:cubicBezTo>
                  <a:cubicBezTo>
                    <a:pt x="10094" y="782"/>
                    <a:pt x="9196" y="1460"/>
                    <a:pt x="8179" y="1859"/>
                  </a:cubicBezTo>
                  <a:cubicBezTo>
                    <a:pt x="7760" y="2024"/>
                    <a:pt x="7354" y="2102"/>
                    <a:pt x="6959" y="2102"/>
                  </a:cubicBezTo>
                  <a:cubicBezTo>
                    <a:pt x="6301" y="2102"/>
                    <a:pt x="5670" y="1887"/>
                    <a:pt x="5047" y="1500"/>
                  </a:cubicBezTo>
                  <a:cubicBezTo>
                    <a:pt x="4169" y="962"/>
                    <a:pt x="3331" y="303"/>
                    <a:pt x="2315" y="85"/>
                  </a:cubicBezTo>
                  <a:cubicBezTo>
                    <a:pt x="2084" y="35"/>
                    <a:pt x="1813" y="1"/>
                    <a:pt x="1537" y="1"/>
                  </a:cubicBezTo>
                  <a:close/>
                </a:path>
              </a:pathLst>
            </a:custGeom>
            <a:solidFill>
              <a:srgbClr val="FFFFF0">
                <a:alpha val="309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810;p37">
              <a:extLst>
                <a:ext uri="{FF2B5EF4-FFF2-40B4-BE49-F238E27FC236}">
                  <a16:creationId xmlns:a16="http://schemas.microsoft.com/office/drawing/2014/main" id="{3679FEE7-6608-4885-8412-3C73850CCE1F}"/>
                </a:ext>
              </a:extLst>
            </p:cNvPr>
            <p:cNvSpPr/>
            <p:nvPr/>
          </p:nvSpPr>
          <p:spPr>
            <a:xfrm rot="-1182562">
              <a:off x="6434275" y="2615334"/>
              <a:ext cx="599942" cy="354210"/>
            </a:xfrm>
            <a:custGeom>
              <a:avLst/>
              <a:gdLst/>
              <a:ahLst/>
              <a:cxnLst/>
              <a:rect l="l" t="t" r="r" b="b"/>
              <a:pathLst>
                <a:path w="13406" h="7915" extrusionOk="0">
                  <a:moveTo>
                    <a:pt x="8575" y="0"/>
                  </a:moveTo>
                  <a:cubicBezTo>
                    <a:pt x="8361" y="0"/>
                    <a:pt x="8149" y="9"/>
                    <a:pt x="7940" y="25"/>
                  </a:cubicBezTo>
                  <a:cubicBezTo>
                    <a:pt x="4011" y="304"/>
                    <a:pt x="679" y="4114"/>
                    <a:pt x="1" y="7864"/>
                  </a:cubicBezTo>
                  <a:cubicBezTo>
                    <a:pt x="1" y="7889"/>
                    <a:pt x="25" y="7914"/>
                    <a:pt x="48" y="7914"/>
                  </a:cubicBezTo>
                  <a:cubicBezTo>
                    <a:pt x="61" y="7914"/>
                    <a:pt x="74" y="7906"/>
                    <a:pt x="81" y="7885"/>
                  </a:cubicBezTo>
                  <a:cubicBezTo>
                    <a:pt x="740" y="6428"/>
                    <a:pt x="1517" y="5052"/>
                    <a:pt x="2634" y="3874"/>
                  </a:cubicBezTo>
                  <a:cubicBezTo>
                    <a:pt x="3732" y="2698"/>
                    <a:pt x="5227" y="1501"/>
                    <a:pt x="6823" y="1121"/>
                  </a:cubicBezTo>
                  <a:cubicBezTo>
                    <a:pt x="7328" y="1006"/>
                    <a:pt x="7939" y="918"/>
                    <a:pt x="8554" y="918"/>
                  </a:cubicBezTo>
                  <a:cubicBezTo>
                    <a:pt x="9735" y="918"/>
                    <a:pt x="10933" y="1242"/>
                    <a:pt x="11432" y="2318"/>
                  </a:cubicBezTo>
                  <a:cubicBezTo>
                    <a:pt x="12190" y="3975"/>
                    <a:pt x="11291" y="5371"/>
                    <a:pt x="10294" y="6688"/>
                  </a:cubicBezTo>
                  <a:cubicBezTo>
                    <a:pt x="10035" y="7027"/>
                    <a:pt x="10407" y="7511"/>
                    <a:pt x="10780" y="7511"/>
                  </a:cubicBezTo>
                  <a:cubicBezTo>
                    <a:pt x="10867" y="7511"/>
                    <a:pt x="10954" y="7485"/>
                    <a:pt x="11033" y="7425"/>
                  </a:cubicBezTo>
                  <a:cubicBezTo>
                    <a:pt x="12589" y="6228"/>
                    <a:pt x="13406" y="4055"/>
                    <a:pt x="12629" y="2179"/>
                  </a:cubicBezTo>
                  <a:cubicBezTo>
                    <a:pt x="11958" y="520"/>
                    <a:pt x="10224" y="0"/>
                    <a:pt x="8575" y="0"/>
                  </a:cubicBezTo>
                  <a:close/>
                </a:path>
              </a:pathLst>
            </a:custGeom>
            <a:solidFill>
              <a:srgbClr val="340696">
                <a:alpha val="95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811;p37">
              <a:extLst>
                <a:ext uri="{FF2B5EF4-FFF2-40B4-BE49-F238E27FC236}">
                  <a16:creationId xmlns:a16="http://schemas.microsoft.com/office/drawing/2014/main" id="{24EA4F1A-C28C-63E8-32E9-B6EE640454AE}"/>
                </a:ext>
              </a:extLst>
            </p:cNvPr>
            <p:cNvSpPr/>
            <p:nvPr/>
          </p:nvSpPr>
          <p:spPr>
            <a:xfrm rot="-1182562">
              <a:off x="6701010" y="2680324"/>
              <a:ext cx="576761" cy="669128"/>
            </a:xfrm>
            <a:custGeom>
              <a:avLst/>
              <a:gdLst/>
              <a:ahLst/>
              <a:cxnLst/>
              <a:rect l="l" t="t" r="r" b="b"/>
              <a:pathLst>
                <a:path w="12888" h="14952" extrusionOk="0">
                  <a:moveTo>
                    <a:pt x="11929" y="0"/>
                  </a:moveTo>
                  <a:cubicBezTo>
                    <a:pt x="11795" y="0"/>
                    <a:pt x="11666" y="63"/>
                    <a:pt x="11591" y="213"/>
                  </a:cubicBezTo>
                  <a:cubicBezTo>
                    <a:pt x="11251" y="931"/>
                    <a:pt x="11073" y="1649"/>
                    <a:pt x="10852" y="2407"/>
                  </a:cubicBezTo>
                  <a:cubicBezTo>
                    <a:pt x="10594" y="3184"/>
                    <a:pt x="10235" y="3942"/>
                    <a:pt x="9836" y="4660"/>
                  </a:cubicBezTo>
                  <a:cubicBezTo>
                    <a:pt x="9017" y="6117"/>
                    <a:pt x="7820" y="7333"/>
                    <a:pt x="6583" y="8450"/>
                  </a:cubicBezTo>
                  <a:cubicBezTo>
                    <a:pt x="5288" y="9607"/>
                    <a:pt x="3891" y="10625"/>
                    <a:pt x="2535" y="11703"/>
                  </a:cubicBezTo>
                  <a:cubicBezTo>
                    <a:pt x="1477" y="12520"/>
                    <a:pt x="1" y="13418"/>
                    <a:pt x="61" y="14913"/>
                  </a:cubicBezTo>
                  <a:cubicBezTo>
                    <a:pt x="61" y="14928"/>
                    <a:pt x="89" y="14951"/>
                    <a:pt x="114" y="14951"/>
                  </a:cubicBezTo>
                  <a:cubicBezTo>
                    <a:pt x="125" y="14951"/>
                    <a:pt x="135" y="14946"/>
                    <a:pt x="141" y="14934"/>
                  </a:cubicBezTo>
                  <a:cubicBezTo>
                    <a:pt x="838" y="13397"/>
                    <a:pt x="2694" y="12540"/>
                    <a:pt x="4030" y="11663"/>
                  </a:cubicBezTo>
                  <a:cubicBezTo>
                    <a:pt x="5487" y="10724"/>
                    <a:pt x="6943" y="9727"/>
                    <a:pt x="8259" y="8570"/>
                  </a:cubicBezTo>
                  <a:cubicBezTo>
                    <a:pt x="9477" y="7493"/>
                    <a:pt x="10573" y="6216"/>
                    <a:pt x="11411" y="4801"/>
                  </a:cubicBezTo>
                  <a:cubicBezTo>
                    <a:pt x="12169" y="3503"/>
                    <a:pt x="12887" y="1808"/>
                    <a:pt x="12368" y="311"/>
                  </a:cubicBezTo>
                  <a:cubicBezTo>
                    <a:pt x="12311" y="125"/>
                    <a:pt x="12116" y="0"/>
                    <a:pt x="11929" y="0"/>
                  </a:cubicBezTo>
                  <a:close/>
                </a:path>
              </a:pathLst>
            </a:custGeom>
            <a:solidFill>
              <a:srgbClr val="340696">
                <a:alpha val="95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812;p37">
              <a:extLst>
                <a:ext uri="{FF2B5EF4-FFF2-40B4-BE49-F238E27FC236}">
                  <a16:creationId xmlns:a16="http://schemas.microsoft.com/office/drawing/2014/main" id="{FBC2159A-0ACF-F4CD-EA36-D62FA24739D7}"/>
                </a:ext>
              </a:extLst>
            </p:cNvPr>
            <p:cNvSpPr/>
            <p:nvPr/>
          </p:nvSpPr>
          <p:spPr>
            <a:xfrm rot="-1182562">
              <a:off x="6755420" y="3555609"/>
              <a:ext cx="432481" cy="117787"/>
            </a:xfrm>
            <a:custGeom>
              <a:avLst/>
              <a:gdLst/>
              <a:ahLst/>
              <a:cxnLst/>
              <a:rect l="l" t="t" r="r" b="b"/>
              <a:pathLst>
                <a:path w="9664" h="2632" extrusionOk="0">
                  <a:moveTo>
                    <a:pt x="3279" y="0"/>
                  </a:moveTo>
                  <a:cubicBezTo>
                    <a:pt x="2854" y="0"/>
                    <a:pt x="2429" y="67"/>
                    <a:pt x="2004" y="102"/>
                  </a:cubicBezTo>
                  <a:cubicBezTo>
                    <a:pt x="1626" y="163"/>
                    <a:pt x="1227" y="222"/>
                    <a:pt x="887" y="422"/>
                  </a:cubicBezTo>
                  <a:cubicBezTo>
                    <a:pt x="588" y="602"/>
                    <a:pt x="368" y="881"/>
                    <a:pt x="269" y="1200"/>
                  </a:cubicBezTo>
                  <a:cubicBezTo>
                    <a:pt x="110" y="1639"/>
                    <a:pt x="189" y="2097"/>
                    <a:pt x="30" y="2517"/>
                  </a:cubicBezTo>
                  <a:cubicBezTo>
                    <a:pt x="0" y="2590"/>
                    <a:pt x="69" y="2631"/>
                    <a:pt x="131" y="2631"/>
                  </a:cubicBezTo>
                  <a:cubicBezTo>
                    <a:pt x="153" y="2631"/>
                    <a:pt x="174" y="2626"/>
                    <a:pt x="189" y="2616"/>
                  </a:cubicBezTo>
                  <a:cubicBezTo>
                    <a:pt x="767" y="2097"/>
                    <a:pt x="708" y="1200"/>
                    <a:pt x="1546" y="980"/>
                  </a:cubicBezTo>
                  <a:cubicBezTo>
                    <a:pt x="1818" y="914"/>
                    <a:pt x="2111" y="887"/>
                    <a:pt x="2411" y="887"/>
                  </a:cubicBezTo>
                  <a:cubicBezTo>
                    <a:pt x="3010" y="887"/>
                    <a:pt x="3640" y="993"/>
                    <a:pt x="4198" y="1100"/>
                  </a:cubicBezTo>
                  <a:cubicBezTo>
                    <a:pt x="5076" y="1259"/>
                    <a:pt x="5895" y="1559"/>
                    <a:pt x="6732" y="1898"/>
                  </a:cubicBezTo>
                  <a:cubicBezTo>
                    <a:pt x="7131" y="2057"/>
                    <a:pt x="7549" y="2238"/>
                    <a:pt x="7988" y="2317"/>
                  </a:cubicBezTo>
                  <a:cubicBezTo>
                    <a:pt x="8130" y="2340"/>
                    <a:pt x="8263" y="2351"/>
                    <a:pt x="8389" y="2351"/>
                  </a:cubicBezTo>
                  <a:cubicBezTo>
                    <a:pt x="8708" y="2351"/>
                    <a:pt x="8991" y="2280"/>
                    <a:pt x="9305" y="2137"/>
                  </a:cubicBezTo>
                  <a:cubicBezTo>
                    <a:pt x="9664" y="1978"/>
                    <a:pt x="9504" y="1480"/>
                    <a:pt x="9206" y="1379"/>
                  </a:cubicBezTo>
                  <a:cubicBezTo>
                    <a:pt x="8308" y="1041"/>
                    <a:pt x="7371" y="781"/>
                    <a:pt x="6453" y="482"/>
                  </a:cubicBezTo>
                  <a:cubicBezTo>
                    <a:pt x="5475" y="182"/>
                    <a:pt x="4477" y="3"/>
                    <a:pt x="3440" y="3"/>
                  </a:cubicBezTo>
                  <a:cubicBezTo>
                    <a:pt x="3387" y="1"/>
                    <a:pt x="3333" y="0"/>
                    <a:pt x="3279" y="0"/>
                  </a:cubicBezTo>
                  <a:close/>
                </a:path>
              </a:pathLst>
            </a:custGeom>
            <a:solidFill>
              <a:srgbClr val="340696">
                <a:alpha val="95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813;p37">
              <a:extLst>
                <a:ext uri="{FF2B5EF4-FFF2-40B4-BE49-F238E27FC236}">
                  <a16:creationId xmlns:a16="http://schemas.microsoft.com/office/drawing/2014/main" id="{7989A1F8-4215-9B07-BE1E-EC706D03022A}"/>
                </a:ext>
              </a:extLst>
            </p:cNvPr>
            <p:cNvSpPr/>
            <p:nvPr/>
          </p:nvSpPr>
          <p:spPr>
            <a:xfrm rot="-1182562">
              <a:off x="6418004" y="2421082"/>
              <a:ext cx="187555" cy="144727"/>
            </a:xfrm>
            <a:custGeom>
              <a:avLst/>
              <a:gdLst/>
              <a:ahLst/>
              <a:cxnLst/>
              <a:rect l="l" t="t" r="r" b="b"/>
              <a:pathLst>
                <a:path w="4191" h="3234" extrusionOk="0">
                  <a:moveTo>
                    <a:pt x="3981" y="1"/>
                  </a:moveTo>
                  <a:cubicBezTo>
                    <a:pt x="3969" y="1"/>
                    <a:pt x="3957" y="2"/>
                    <a:pt x="3945" y="5"/>
                  </a:cubicBezTo>
                  <a:cubicBezTo>
                    <a:pt x="3086" y="185"/>
                    <a:pt x="2288" y="564"/>
                    <a:pt x="1610" y="1143"/>
                  </a:cubicBezTo>
                  <a:cubicBezTo>
                    <a:pt x="953" y="1681"/>
                    <a:pt x="354" y="2380"/>
                    <a:pt x="14" y="3178"/>
                  </a:cubicBezTo>
                  <a:cubicBezTo>
                    <a:pt x="1" y="3206"/>
                    <a:pt x="26" y="3234"/>
                    <a:pt x="56" y="3234"/>
                  </a:cubicBezTo>
                  <a:cubicBezTo>
                    <a:pt x="69" y="3234"/>
                    <a:pt x="82" y="3229"/>
                    <a:pt x="94" y="3217"/>
                  </a:cubicBezTo>
                  <a:cubicBezTo>
                    <a:pt x="593" y="2558"/>
                    <a:pt x="1152" y="1920"/>
                    <a:pt x="1849" y="1441"/>
                  </a:cubicBezTo>
                  <a:cubicBezTo>
                    <a:pt x="2508" y="962"/>
                    <a:pt x="3246" y="564"/>
                    <a:pt x="4025" y="284"/>
                  </a:cubicBezTo>
                  <a:cubicBezTo>
                    <a:pt x="4191" y="229"/>
                    <a:pt x="4133" y="1"/>
                    <a:pt x="398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814;p37">
              <a:extLst>
                <a:ext uri="{FF2B5EF4-FFF2-40B4-BE49-F238E27FC236}">
                  <a16:creationId xmlns:a16="http://schemas.microsoft.com/office/drawing/2014/main" id="{50230D82-E98E-3D71-1E3D-F725FC9CF440}"/>
                </a:ext>
              </a:extLst>
            </p:cNvPr>
            <p:cNvSpPr/>
            <p:nvPr/>
          </p:nvSpPr>
          <p:spPr>
            <a:xfrm rot="-1182562">
              <a:off x="6354801" y="2394108"/>
              <a:ext cx="155154" cy="131167"/>
            </a:xfrm>
            <a:custGeom>
              <a:avLst/>
              <a:gdLst/>
              <a:ahLst/>
              <a:cxnLst/>
              <a:rect l="l" t="t" r="r" b="b"/>
              <a:pathLst>
                <a:path w="3467" h="2931" extrusionOk="0">
                  <a:moveTo>
                    <a:pt x="3133" y="0"/>
                  </a:moveTo>
                  <a:cubicBezTo>
                    <a:pt x="3098" y="0"/>
                    <a:pt x="3061" y="8"/>
                    <a:pt x="3023" y="26"/>
                  </a:cubicBezTo>
                  <a:cubicBezTo>
                    <a:pt x="2385" y="324"/>
                    <a:pt x="1826" y="744"/>
                    <a:pt x="1288" y="1223"/>
                  </a:cubicBezTo>
                  <a:cubicBezTo>
                    <a:pt x="770" y="1701"/>
                    <a:pt x="371" y="2239"/>
                    <a:pt x="31" y="2858"/>
                  </a:cubicBezTo>
                  <a:cubicBezTo>
                    <a:pt x="0" y="2889"/>
                    <a:pt x="29" y="2931"/>
                    <a:pt x="62" y="2931"/>
                  </a:cubicBezTo>
                  <a:cubicBezTo>
                    <a:pt x="72" y="2931"/>
                    <a:pt x="82" y="2927"/>
                    <a:pt x="92" y="2917"/>
                  </a:cubicBezTo>
                  <a:cubicBezTo>
                    <a:pt x="1068" y="2000"/>
                    <a:pt x="2126" y="1162"/>
                    <a:pt x="3262" y="404"/>
                  </a:cubicBezTo>
                  <a:cubicBezTo>
                    <a:pt x="3467" y="268"/>
                    <a:pt x="3337" y="0"/>
                    <a:pt x="31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1" name="Google Shape;827;p37">
            <a:extLst>
              <a:ext uri="{FF2B5EF4-FFF2-40B4-BE49-F238E27FC236}">
                <a16:creationId xmlns:a16="http://schemas.microsoft.com/office/drawing/2014/main" id="{41C12B6C-4D2D-A5B3-9BB7-CB41916FFEEB}"/>
              </a:ext>
            </a:extLst>
          </p:cNvPr>
          <p:cNvGrpSpPr/>
          <p:nvPr/>
        </p:nvGrpSpPr>
        <p:grpSpPr>
          <a:xfrm rot="209438">
            <a:off x="10780455" y="4826583"/>
            <a:ext cx="894005" cy="1028068"/>
            <a:chOff x="794800" y="109550"/>
            <a:chExt cx="597000" cy="686525"/>
          </a:xfrm>
        </p:grpSpPr>
        <p:sp>
          <p:nvSpPr>
            <p:cNvPr id="62" name="Google Shape;828;p37">
              <a:extLst>
                <a:ext uri="{FF2B5EF4-FFF2-40B4-BE49-F238E27FC236}">
                  <a16:creationId xmlns:a16="http://schemas.microsoft.com/office/drawing/2014/main" id="{F898E7C0-1FB2-011A-963A-67AD3A8BF725}"/>
                </a:ext>
              </a:extLst>
            </p:cNvPr>
            <p:cNvSpPr/>
            <p:nvPr/>
          </p:nvSpPr>
          <p:spPr>
            <a:xfrm>
              <a:off x="802300" y="147750"/>
              <a:ext cx="582000" cy="641875"/>
            </a:xfrm>
            <a:custGeom>
              <a:avLst/>
              <a:gdLst/>
              <a:ahLst/>
              <a:cxnLst/>
              <a:rect l="l" t="t" r="r" b="b"/>
              <a:pathLst>
                <a:path w="23280" h="25675" extrusionOk="0">
                  <a:moveTo>
                    <a:pt x="11191" y="0"/>
                  </a:moveTo>
                  <a:cubicBezTo>
                    <a:pt x="10872" y="0"/>
                    <a:pt x="10534" y="40"/>
                    <a:pt x="10154" y="141"/>
                  </a:cubicBezTo>
                  <a:cubicBezTo>
                    <a:pt x="7241" y="1098"/>
                    <a:pt x="7462" y="3431"/>
                    <a:pt x="7821" y="7301"/>
                  </a:cubicBezTo>
                  <a:cubicBezTo>
                    <a:pt x="7900" y="8139"/>
                    <a:pt x="7999" y="9097"/>
                    <a:pt x="8060" y="10115"/>
                  </a:cubicBezTo>
                  <a:cubicBezTo>
                    <a:pt x="6903" y="10174"/>
                    <a:pt x="5845" y="10274"/>
                    <a:pt x="4768" y="10394"/>
                  </a:cubicBezTo>
                  <a:cubicBezTo>
                    <a:pt x="3451" y="10533"/>
                    <a:pt x="1257" y="10772"/>
                    <a:pt x="419" y="11990"/>
                  </a:cubicBezTo>
                  <a:cubicBezTo>
                    <a:pt x="81" y="12469"/>
                    <a:pt x="1" y="13046"/>
                    <a:pt x="161" y="13725"/>
                  </a:cubicBezTo>
                  <a:cubicBezTo>
                    <a:pt x="499" y="14762"/>
                    <a:pt x="1397" y="15280"/>
                    <a:pt x="2874" y="15280"/>
                  </a:cubicBezTo>
                  <a:cubicBezTo>
                    <a:pt x="3472" y="15280"/>
                    <a:pt x="4110" y="15182"/>
                    <a:pt x="4669" y="15121"/>
                  </a:cubicBezTo>
                  <a:cubicBezTo>
                    <a:pt x="5047" y="15062"/>
                    <a:pt x="5427" y="15022"/>
                    <a:pt x="5725" y="15022"/>
                  </a:cubicBezTo>
                  <a:cubicBezTo>
                    <a:pt x="6563" y="14982"/>
                    <a:pt x="7382" y="14942"/>
                    <a:pt x="8140" y="14942"/>
                  </a:cubicBezTo>
                  <a:cubicBezTo>
                    <a:pt x="8100" y="15759"/>
                    <a:pt x="8039" y="16557"/>
                    <a:pt x="7999" y="17355"/>
                  </a:cubicBezTo>
                  <a:cubicBezTo>
                    <a:pt x="7701" y="21605"/>
                    <a:pt x="7441" y="25275"/>
                    <a:pt x="11292" y="25674"/>
                  </a:cubicBezTo>
                  <a:lnTo>
                    <a:pt x="11430" y="25674"/>
                  </a:lnTo>
                  <a:cubicBezTo>
                    <a:pt x="14962" y="25674"/>
                    <a:pt x="15122" y="21983"/>
                    <a:pt x="15201" y="20408"/>
                  </a:cubicBezTo>
                  <a:cubicBezTo>
                    <a:pt x="15281" y="18652"/>
                    <a:pt x="15361" y="16836"/>
                    <a:pt x="15401" y="15001"/>
                  </a:cubicBezTo>
                  <a:cubicBezTo>
                    <a:pt x="15979" y="15022"/>
                    <a:pt x="16537" y="15062"/>
                    <a:pt x="17037" y="15081"/>
                  </a:cubicBezTo>
                  <a:cubicBezTo>
                    <a:pt x="18093" y="15121"/>
                    <a:pt x="19031" y="15161"/>
                    <a:pt x="19769" y="15161"/>
                  </a:cubicBezTo>
                  <a:cubicBezTo>
                    <a:pt x="21944" y="15161"/>
                    <a:pt x="23021" y="14822"/>
                    <a:pt x="23221" y="12907"/>
                  </a:cubicBezTo>
                  <a:cubicBezTo>
                    <a:pt x="23280" y="10314"/>
                    <a:pt x="20726" y="10234"/>
                    <a:pt x="19051" y="10174"/>
                  </a:cubicBezTo>
                  <a:lnTo>
                    <a:pt x="18731" y="10174"/>
                  </a:lnTo>
                  <a:cubicBezTo>
                    <a:pt x="17614" y="10134"/>
                    <a:pt x="16518" y="10094"/>
                    <a:pt x="15401" y="10075"/>
                  </a:cubicBezTo>
                  <a:cubicBezTo>
                    <a:pt x="15340" y="8080"/>
                    <a:pt x="15201" y="6304"/>
                    <a:pt x="14981" y="4628"/>
                  </a:cubicBezTo>
                  <a:cubicBezTo>
                    <a:pt x="14582" y="1697"/>
                    <a:pt x="13207" y="0"/>
                    <a:pt x="1119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829;p37">
              <a:extLst>
                <a:ext uri="{FF2B5EF4-FFF2-40B4-BE49-F238E27FC236}">
                  <a16:creationId xmlns:a16="http://schemas.microsoft.com/office/drawing/2014/main" id="{804F1CD7-1D77-B4FE-2487-FF5EC257602B}"/>
                </a:ext>
              </a:extLst>
            </p:cNvPr>
            <p:cNvSpPr/>
            <p:nvPr/>
          </p:nvSpPr>
          <p:spPr>
            <a:xfrm>
              <a:off x="794800" y="140775"/>
              <a:ext cx="597000" cy="655300"/>
            </a:xfrm>
            <a:custGeom>
              <a:avLst/>
              <a:gdLst/>
              <a:ahLst/>
              <a:cxnLst/>
              <a:rect l="l" t="t" r="r" b="b"/>
              <a:pathLst>
                <a:path w="23880" h="26212" extrusionOk="0">
                  <a:moveTo>
                    <a:pt x="11491" y="559"/>
                  </a:moveTo>
                  <a:cubicBezTo>
                    <a:pt x="13746" y="559"/>
                    <a:pt x="14723" y="2813"/>
                    <a:pt x="15002" y="4947"/>
                  </a:cubicBezTo>
                  <a:cubicBezTo>
                    <a:pt x="15262" y="6822"/>
                    <a:pt x="15382" y="8718"/>
                    <a:pt x="15441" y="10612"/>
                  </a:cubicBezTo>
                  <a:cubicBezTo>
                    <a:pt x="16638" y="10652"/>
                    <a:pt x="17815" y="10692"/>
                    <a:pt x="19012" y="10732"/>
                  </a:cubicBezTo>
                  <a:cubicBezTo>
                    <a:pt x="20808" y="10793"/>
                    <a:pt x="23300" y="10713"/>
                    <a:pt x="23241" y="13186"/>
                  </a:cubicBezTo>
                  <a:cubicBezTo>
                    <a:pt x="23082" y="14801"/>
                    <a:pt x="22303" y="15160"/>
                    <a:pt x="20069" y="15160"/>
                  </a:cubicBezTo>
                  <a:cubicBezTo>
                    <a:pt x="18932" y="15160"/>
                    <a:pt x="17416" y="15081"/>
                    <a:pt x="15422" y="15001"/>
                  </a:cubicBezTo>
                  <a:cubicBezTo>
                    <a:pt x="15382" y="16897"/>
                    <a:pt x="15302" y="18791"/>
                    <a:pt x="15222" y="20666"/>
                  </a:cubicBezTo>
                  <a:cubicBezTo>
                    <a:pt x="15122" y="23041"/>
                    <a:pt x="14664" y="25674"/>
                    <a:pt x="11730" y="25674"/>
                  </a:cubicBezTo>
                  <a:lnTo>
                    <a:pt x="11611" y="25674"/>
                  </a:lnTo>
                  <a:cubicBezTo>
                    <a:pt x="7302" y="25214"/>
                    <a:pt x="8539" y="20368"/>
                    <a:pt x="8719" y="14942"/>
                  </a:cubicBezTo>
                  <a:cubicBezTo>
                    <a:pt x="7861" y="14942"/>
                    <a:pt x="6964" y="14982"/>
                    <a:pt x="6006" y="15022"/>
                  </a:cubicBezTo>
                  <a:cubicBezTo>
                    <a:pt x="5248" y="15041"/>
                    <a:pt x="4171" y="15280"/>
                    <a:pt x="3174" y="15280"/>
                  </a:cubicBezTo>
                  <a:cubicBezTo>
                    <a:pt x="2076" y="15280"/>
                    <a:pt x="1078" y="15001"/>
                    <a:pt x="719" y="13905"/>
                  </a:cubicBezTo>
                  <a:cubicBezTo>
                    <a:pt x="121" y="11471"/>
                    <a:pt x="3512" y="11112"/>
                    <a:pt x="5128" y="10932"/>
                  </a:cubicBezTo>
                  <a:cubicBezTo>
                    <a:pt x="6305" y="10812"/>
                    <a:pt x="7482" y="10713"/>
                    <a:pt x="8658" y="10673"/>
                  </a:cubicBezTo>
                  <a:cubicBezTo>
                    <a:pt x="8299" y="4748"/>
                    <a:pt x="7182" y="1776"/>
                    <a:pt x="10554" y="678"/>
                  </a:cubicBezTo>
                  <a:cubicBezTo>
                    <a:pt x="10893" y="598"/>
                    <a:pt x="11212" y="559"/>
                    <a:pt x="11491" y="559"/>
                  </a:cubicBezTo>
                  <a:close/>
                  <a:moveTo>
                    <a:pt x="11491" y="0"/>
                  </a:moveTo>
                  <a:cubicBezTo>
                    <a:pt x="11153" y="0"/>
                    <a:pt x="10794" y="61"/>
                    <a:pt x="10414" y="140"/>
                  </a:cubicBezTo>
                  <a:cubicBezTo>
                    <a:pt x="10395" y="140"/>
                    <a:pt x="10395" y="160"/>
                    <a:pt x="10374" y="160"/>
                  </a:cubicBezTo>
                  <a:cubicBezTo>
                    <a:pt x="7243" y="1178"/>
                    <a:pt x="7482" y="3731"/>
                    <a:pt x="7861" y="7601"/>
                  </a:cubicBezTo>
                  <a:cubicBezTo>
                    <a:pt x="7921" y="8359"/>
                    <a:pt x="8001" y="9216"/>
                    <a:pt x="8081" y="10134"/>
                  </a:cubicBezTo>
                  <a:cubicBezTo>
                    <a:pt x="7023" y="10194"/>
                    <a:pt x="6025" y="10274"/>
                    <a:pt x="5068" y="10394"/>
                  </a:cubicBezTo>
                  <a:lnTo>
                    <a:pt x="5028" y="10394"/>
                  </a:lnTo>
                  <a:cubicBezTo>
                    <a:pt x="3671" y="10533"/>
                    <a:pt x="1418" y="10793"/>
                    <a:pt x="500" y="12109"/>
                  </a:cubicBezTo>
                  <a:cubicBezTo>
                    <a:pt x="102" y="12647"/>
                    <a:pt x="1" y="13306"/>
                    <a:pt x="181" y="14043"/>
                  </a:cubicBezTo>
                  <a:cubicBezTo>
                    <a:pt x="200" y="14043"/>
                    <a:pt x="200" y="14064"/>
                    <a:pt x="200" y="14083"/>
                  </a:cubicBezTo>
                  <a:cubicBezTo>
                    <a:pt x="580" y="15240"/>
                    <a:pt x="1578" y="15820"/>
                    <a:pt x="3174" y="15820"/>
                  </a:cubicBezTo>
                  <a:cubicBezTo>
                    <a:pt x="3791" y="15820"/>
                    <a:pt x="4429" y="15740"/>
                    <a:pt x="5009" y="15679"/>
                  </a:cubicBezTo>
                  <a:cubicBezTo>
                    <a:pt x="5387" y="15620"/>
                    <a:pt x="5746" y="15580"/>
                    <a:pt x="6025" y="15559"/>
                  </a:cubicBezTo>
                  <a:cubicBezTo>
                    <a:pt x="6743" y="15540"/>
                    <a:pt x="7442" y="15520"/>
                    <a:pt x="8161" y="15500"/>
                  </a:cubicBezTo>
                  <a:lnTo>
                    <a:pt x="8161" y="15500"/>
                  </a:lnTo>
                  <a:cubicBezTo>
                    <a:pt x="8121" y="16219"/>
                    <a:pt x="8060" y="16916"/>
                    <a:pt x="8020" y="17615"/>
                  </a:cubicBezTo>
                  <a:cubicBezTo>
                    <a:pt x="7722" y="21823"/>
                    <a:pt x="7442" y="25794"/>
                    <a:pt x="11552" y="26212"/>
                  </a:cubicBezTo>
                  <a:lnTo>
                    <a:pt x="11730" y="26212"/>
                  </a:lnTo>
                  <a:cubicBezTo>
                    <a:pt x="15521" y="26212"/>
                    <a:pt x="15701" y="22342"/>
                    <a:pt x="15760" y="20687"/>
                  </a:cubicBezTo>
                  <a:lnTo>
                    <a:pt x="15781" y="20647"/>
                  </a:lnTo>
                  <a:cubicBezTo>
                    <a:pt x="15840" y="18991"/>
                    <a:pt x="15920" y="17275"/>
                    <a:pt x="15959" y="15559"/>
                  </a:cubicBezTo>
                  <a:cubicBezTo>
                    <a:pt x="16459" y="15580"/>
                    <a:pt x="16898" y="15599"/>
                    <a:pt x="17337" y="15620"/>
                  </a:cubicBezTo>
                  <a:cubicBezTo>
                    <a:pt x="18393" y="15679"/>
                    <a:pt x="19311" y="15719"/>
                    <a:pt x="20069" y="15719"/>
                  </a:cubicBezTo>
                  <a:cubicBezTo>
                    <a:pt x="22324" y="15719"/>
                    <a:pt x="23580" y="15320"/>
                    <a:pt x="23800" y="13226"/>
                  </a:cubicBezTo>
                  <a:lnTo>
                    <a:pt x="23800" y="13186"/>
                  </a:lnTo>
                  <a:cubicBezTo>
                    <a:pt x="23880" y="10314"/>
                    <a:pt x="21047" y="10234"/>
                    <a:pt x="19351" y="10194"/>
                  </a:cubicBezTo>
                  <a:lnTo>
                    <a:pt x="19031" y="10173"/>
                  </a:lnTo>
                  <a:cubicBezTo>
                    <a:pt x="18055" y="10154"/>
                    <a:pt x="17017" y="10114"/>
                    <a:pt x="15959" y="10094"/>
                  </a:cubicBezTo>
                  <a:cubicBezTo>
                    <a:pt x="15900" y="8179"/>
                    <a:pt x="15760" y="6484"/>
                    <a:pt x="15560" y="4888"/>
                  </a:cubicBezTo>
                  <a:cubicBezTo>
                    <a:pt x="15142" y="1776"/>
                    <a:pt x="13666" y="0"/>
                    <a:pt x="1149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830;p37">
              <a:extLst>
                <a:ext uri="{FF2B5EF4-FFF2-40B4-BE49-F238E27FC236}">
                  <a16:creationId xmlns:a16="http://schemas.microsoft.com/office/drawing/2014/main" id="{C28EFF8E-D155-57A7-812E-2329C1189470}"/>
                </a:ext>
              </a:extLst>
            </p:cNvPr>
            <p:cNvSpPr/>
            <p:nvPr/>
          </p:nvSpPr>
          <p:spPr>
            <a:xfrm>
              <a:off x="1003275" y="164975"/>
              <a:ext cx="90300" cy="218200"/>
            </a:xfrm>
            <a:custGeom>
              <a:avLst/>
              <a:gdLst/>
              <a:ahLst/>
              <a:cxnLst/>
              <a:rect l="l" t="t" r="r" b="b"/>
              <a:pathLst>
                <a:path w="3612" h="8728" extrusionOk="0">
                  <a:moveTo>
                    <a:pt x="2483" y="1"/>
                  </a:moveTo>
                  <a:cubicBezTo>
                    <a:pt x="2349" y="1"/>
                    <a:pt x="2214" y="20"/>
                    <a:pt x="2084" y="55"/>
                  </a:cubicBezTo>
                  <a:lnTo>
                    <a:pt x="2084" y="55"/>
                  </a:lnTo>
                  <a:cubicBezTo>
                    <a:pt x="2107" y="48"/>
                    <a:pt x="2116" y="45"/>
                    <a:pt x="2114" y="45"/>
                  </a:cubicBezTo>
                  <a:cubicBezTo>
                    <a:pt x="2104" y="45"/>
                    <a:pt x="1759" y="139"/>
                    <a:pt x="1697" y="170"/>
                  </a:cubicBezTo>
                  <a:cubicBezTo>
                    <a:pt x="1537" y="250"/>
                    <a:pt x="1377" y="349"/>
                    <a:pt x="1237" y="468"/>
                  </a:cubicBezTo>
                  <a:cubicBezTo>
                    <a:pt x="1038" y="649"/>
                    <a:pt x="878" y="867"/>
                    <a:pt x="718" y="1087"/>
                  </a:cubicBezTo>
                  <a:cubicBezTo>
                    <a:pt x="439" y="1486"/>
                    <a:pt x="280" y="1965"/>
                    <a:pt x="200" y="2444"/>
                  </a:cubicBezTo>
                  <a:cubicBezTo>
                    <a:pt x="0" y="3540"/>
                    <a:pt x="181" y="4617"/>
                    <a:pt x="359" y="5695"/>
                  </a:cubicBezTo>
                  <a:cubicBezTo>
                    <a:pt x="460" y="6213"/>
                    <a:pt x="559" y="6753"/>
                    <a:pt x="718" y="7251"/>
                  </a:cubicBezTo>
                  <a:cubicBezTo>
                    <a:pt x="798" y="7490"/>
                    <a:pt x="878" y="7729"/>
                    <a:pt x="958" y="7950"/>
                  </a:cubicBezTo>
                  <a:cubicBezTo>
                    <a:pt x="1058" y="8208"/>
                    <a:pt x="1258" y="8428"/>
                    <a:pt x="1338" y="8668"/>
                  </a:cubicBezTo>
                  <a:cubicBezTo>
                    <a:pt x="1347" y="8708"/>
                    <a:pt x="1382" y="8728"/>
                    <a:pt x="1417" y="8728"/>
                  </a:cubicBezTo>
                  <a:cubicBezTo>
                    <a:pt x="1452" y="8728"/>
                    <a:pt x="1487" y="8708"/>
                    <a:pt x="1497" y="8668"/>
                  </a:cubicBezTo>
                  <a:cubicBezTo>
                    <a:pt x="1577" y="8388"/>
                    <a:pt x="1776" y="8128"/>
                    <a:pt x="1835" y="7849"/>
                  </a:cubicBezTo>
                  <a:cubicBezTo>
                    <a:pt x="1915" y="7511"/>
                    <a:pt x="1976" y="7152"/>
                    <a:pt x="2035" y="6812"/>
                  </a:cubicBezTo>
                  <a:cubicBezTo>
                    <a:pt x="2175" y="6074"/>
                    <a:pt x="2234" y="5336"/>
                    <a:pt x="2274" y="4578"/>
                  </a:cubicBezTo>
                  <a:cubicBezTo>
                    <a:pt x="2314" y="3960"/>
                    <a:pt x="2314" y="3322"/>
                    <a:pt x="2474" y="2782"/>
                  </a:cubicBezTo>
                  <a:cubicBezTo>
                    <a:pt x="2474" y="2782"/>
                    <a:pt x="2554" y="2583"/>
                    <a:pt x="2554" y="2564"/>
                  </a:cubicBezTo>
                  <a:cubicBezTo>
                    <a:pt x="2614" y="2444"/>
                    <a:pt x="2673" y="2343"/>
                    <a:pt x="2734" y="2244"/>
                  </a:cubicBezTo>
                  <a:cubicBezTo>
                    <a:pt x="2753" y="2224"/>
                    <a:pt x="2854" y="2104"/>
                    <a:pt x="2854" y="2085"/>
                  </a:cubicBezTo>
                  <a:cubicBezTo>
                    <a:pt x="2973" y="1944"/>
                    <a:pt x="3072" y="1806"/>
                    <a:pt x="3152" y="1665"/>
                  </a:cubicBezTo>
                  <a:cubicBezTo>
                    <a:pt x="3391" y="1346"/>
                    <a:pt x="3612" y="987"/>
                    <a:pt x="3431" y="569"/>
                  </a:cubicBezTo>
                  <a:cubicBezTo>
                    <a:pt x="3258" y="165"/>
                    <a:pt x="2877" y="1"/>
                    <a:pt x="2483" y="1"/>
                  </a:cubicBezTo>
                  <a:close/>
                </a:path>
              </a:pathLst>
            </a:custGeom>
            <a:solidFill>
              <a:srgbClr val="FFFFF0">
                <a:alpha val="309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831;p37">
              <a:extLst>
                <a:ext uri="{FF2B5EF4-FFF2-40B4-BE49-F238E27FC236}">
                  <a16:creationId xmlns:a16="http://schemas.microsoft.com/office/drawing/2014/main" id="{7A41493F-9C4D-ABBE-0BE5-B9D7D2E87EA4}"/>
                </a:ext>
              </a:extLst>
            </p:cNvPr>
            <p:cNvSpPr/>
            <p:nvPr/>
          </p:nvSpPr>
          <p:spPr>
            <a:xfrm>
              <a:off x="1017750" y="538625"/>
              <a:ext cx="88275" cy="220550"/>
            </a:xfrm>
            <a:custGeom>
              <a:avLst/>
              <a:gdLst/>
              <a:ahLst/>
              <a:cxnLst/>
              <a:rect l="l" t="t" r="r" b="b"/>
              <a:pathLst>
                <a:path w="3531" h="8822" extrusionOk="0">
                  <a:moveTo>
                    <a:pt x="1008" y="0"/>
                  </a:moveTo>
                  <a:cubicBezTo>
                    <a:pt x="988" y="0"/>
                    <a:pt x="968" y="15"/>
                    <a:pt x="958" y="44"/>
                  </a:cubicBezTo>
                  <a:cubicBezTo>
                    <a:pt x="559" y="1082"/>
                    <a:pt x="339" y="2140"/>
                    <a:pt x="219" y="3236"/>
                  </a:cubicBezTo>
                  <a:cubicBezTo>
                    <a:pt x="80" y="4334"/>
                    <a:pt x="1" y="5470"/>
                    <a:pt x="200" y="6568"/>
                  </a:cubicBezTo>
                  <a:cubicBezTo>
                    <a:pt x="379" y="7545"/>
                    <a:pt x="1078" y="8822"/>
                    <a:pt x="2235" y="8822"/>
                  </a:cubicBezTo>
                  <a:cubicBezTo>
                    <a:pt x="2434" y="8822"/>
                    <a:pt x="2693" y="8782"/>
                    <a:pt x="2932" y="8683"/>
                  </a:cubicBezTo>
                  <a:cubicBezTo>
                    <a:pt x="3152" y="8603"/>
                    <a:pt x="3352" y="8443"/>
                    <a:pt x="3411" y="8204"/>
                  </a:cubicBezTo>
                  <a:cubicBezTo>
                    <a:pt x="3531" y="7784"/>
                    <a:pt x="3152" y="7625"/>
                    <a:pt x="2932" y="7366"/>
                  </a:cubicBezTo>
                  <a:cubicBezTo>
                    <a:pt x="2693" y="7047"/>
                    <a:pt x="2394" y="6787"/>
                    <a:pt x="2235" y="6449"/>
                  </a:cubicBezTo>
                  <a:cubicBezTo>
                    <a:pt x="1955" y="5829"/>
                    <a:pt x="1955" y="5052"/>
                    <a:pt x="1836" y="4414"/>
                  </a:cubicBezTo>
                  <a:cubicBezTo>
                    <a:pt x="1556" y="2957"/>
                    <a:pt x="1217" y="1521"/>
                    <a:pt x="1057" y="44"/>
                  </a:cubicBezTo>
                  <a:cubicBezTo>
                    <a:pt x="1047" y="15"/>
                    <a:pt x="1027" y="0"/>
                    <a:pt x="1008" y="0"/>
                  </a:cubicBezTo>
                  <a:close/>
                </a:path>
              </a:pathLst>
            </a:custGeom>
            <a:solidFill>
              <a:srgbClr val="FFFFF0">
                <a:alpha val="309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832;p37">
              <a:extLst>
                <a:ext uri="{FF2B5EF4-FFF2-40B4-BE49-F238E27FC236}">
                  <a16:creationId xmlns:a16="http://schemas.microsoft.com/office/drawing/2014/main" id="{FAA80078-1025-706A-2D8A-F5264DACDF1B}"/>
                </a:ext>
              </a:extLst>
            </p:cNvPr>
            <p:cNvSpPr/>
            <p:nvPr/>
          </p:nvSpPr>
          <p:spPr>
            <a:xfrm>
              <a:off x="830725" y="407975"/>
              <a:ext cx="486275" cy="76300"/>
            </a:xfrm>
            <a:custGeom>
              <a:avLst/>
              <a:gdLst/>
              <a:ahLst/>
              <a:cxnLst/>
              <a:rect l="l" t="t" r="r" b="b"/>
              <a:pathLst>
                <a:path w="19451" h="3052" extrusionOk="0">
                  <a:moveTo>
                    <a:pt x="6012" y="1"/>
                  </a:moveTo>
                  <a:cubicBezTo>
                    <a:pt x="4770" y="1"/>
                    <a:pt x="3517" y="117"/>
                    <a:pt x="2375" y="583"/>
                  </a:cubicBezTo>
                  <a:cubicBezTo>
                    <a:pt x="1556" y="922"/>
                    <a:pt x="0" y="1879"/>
                    <a:pt x="380" y="2977"/>
                  </a:cubicBezTo>
                  <a:cubicBezTo>
                    <a:pt x="404" y="3025"/>
                    <a:pt x="443" y="3052"/>
                    <a:pt x="483" y="3052"/>
                  </a:cubicBezTo>
                  <a:cubicBezTo>
                    <a:pt x="509" y="3052"/>
                    <a:pt x="535" y="3040"/>
                    <a:pt x="559" y="3017"/>
                  </a:cubicBezTo>
                  <a:cubicBezTo>
                    <a:pt x="998" y="2637"/>
                    <a:pt x="1237" y="2139"/>
                    <a:pt x="1776" y="1820"/>
                  </a:cubicBezTo>
                  <a:cubicBezTo>
                    <a:pt x="2314" y="1501"/>
                    <a:pt x="2953" y="1321"/>
                    <a:pt x="3572" y="1241"/>
                  </a:cubicBezTo>
                  <a:cubicBezTo>
                    <a:pt x="4049" y="1185"/>
                    <a:pt x="4530" y="1162"/>
                    <a:pt x="5011" y="1162"/>
                  </a:cubicBezTo>
                  <a:cubicBezTo>
                    <a:pt x="6260" y="1162"/>
                    <a:pt x="7514" y="1317"/>
                    <a:pt x="8737" y="1461"/>
                  </a:cubicBezTo>
                  <a:cubicBezTo>
                    <a:pt x="10453" y="1640"/>
                    <a:pt x="12149" y="1860"/>
                    <a:pt x="13865" y="1999"/>
                  </a:cubicBezTo>
                  <a:cubicBezTo>
                    <a:pt x="14703" y="2079"/>
                    <a:pt x="15560" y="2139"/>
                    <a:pt x="16418" y="2219"/>
                  </a:cubicBezTo>
                  <a:cubicBezTo>
                    <a:pt x="16822" y="2257"/>
                    <a:pt x="17227" y="2294"/>
                    <a:pt x="17627" y="2294"/>
                  </a:cubicBezTo>
                  <a:cubicBezTo>
                    <a:pt x="18075" y="2294"/>
                    <a:pt x="18519" y="2247"/>
                    <a:pt x="18951" y="2099"/>
                  </a:cubicBezTo>
                  <a:cubicBezTo>
                    <a:pt x="19331" y="1959"/>
                    <a:pt x="19450" y="1440"/>
                    <a:pt x="19071" y="1222"/>
                  </a:cubicBezTo>
                  <a:cubicBezTo>
                    <a:pt x="18253" y="762"/>
                    <a:pt x="17336" y="722"/>
                    <a:pt x="16418" y="642"/>
                  </a:cubicBezTo>
                  <a:cubicBezTo>
                    <a:pt x="15421" y="563"/>
                    <a:pt x="14443" y="483"/>
                    <a:pt x="13445" y="403"/>
                  </a:cubicBezTo>
                  <a:cubicBezTo>
                    <a:pt x="11490" y="264"/>
                    <a:pt x="9516" y="164"/>
                    <a:pt x="7541" y="44"/>
                  </a:cubicBezTo>
                  <a:cubicBezTo>
                    <a:pt x="7039" y="21"/>
                    <a:pt x="6526" y="1"/>
                    <a:pt x="6012" y="1"/>
                  </a:cubicBezTo>
                  <a:close/>
                </a:path>
              </a:pathLst>
            </a:custGeom>
            <a:solidFill>
              <a:srgbClr val="FFFFF0">
                <a:alpha val="309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833;p37">
              <a:extLst>
                <a:ext uri="{FF2B5EF4-FFF2-40B4-BE49-F238E27FC236}">
                  <a16:creationId xmlns:a16="http://schemas.microsoft.com/office/drawing/2014/main" id="{C6425BAC-EA1D-5B1D-F12E-B28DC1B58C9E}"/>
                </a:ext>
              </a:extLst>
            </p:cNvPr>
            <p:cNvSpPr/>
            <p:nvPr/>
          </p:nvSpPr>
          <p:spPr>
            <a:xfrm>
              <a:off x="1109500" y="199825"/>
              <a:ext cx="70325" cy="182625"/>
            </a:xfrm>
            <a:custGeom>
              <a:avLst/>
              <a:gdLst/>
              <a:ahLst/>
              <a:cxnLst/>
              <a:rect l="l" t="t" r="r" b="b"/>
              <a:pathLst>
                <a:path w="2813" h="7305" extrusionOk="0">
                  <a:moveTo>
                    <a:pt x="145" y="0"/>
                  </a:moveTo>
                  <a:cubicBezTo>
                    <a:pt x="75" y="0"/>
                    <a:pt x="1" y="53"/>
                    <a:pt x="1" y="132"/>
                  </a:cubicBezTo>
                  <a:cubicBezTo>
                    <a:pt x="60" y="691"/>
                    <a:pt x="320" y="1229"/>
                    <a:pt x="480" y="1768"/>
                  </a:cubicBezTo>
                  <a:cubicBezTo>
                    <a:pt x="658" y="2306"/>
                    <a:pt x="759" y="2885"/>
                    <a:pt x="818" y="3444"/>
                  </a:cubicBezTo>
                  <a:cubicBezTo>
                    <a:pt x="898" y="4002"/>
                    <a:pt x="919" y="4580"/>
                    <a:pt x="958" y="5159"/>
                  </a:cubicBezTo>
                  <a:cubicBezTo>
                    <a:pt x="978" y="5498"/>
                    <a:pt x="938" y="5837"/>
                    <a:pt x="1018" y="6176"/>
                  </a:cubicBezTo>
                  <a:cubicBezTo>
                    <a:pt x="1057" y="6316"/>
                    <a:pt x="1078" y="6476"/>
                    <a:pt x="1118" y="6615"/>
                  </a:cubicBezTo>
                  <a:cubicBezTo>
                    <a:pt x="1158" y="6795"/>
                    <a:pt x="1278" y="6894"/>
                    <a:pt x="1357" y="7034"/>
                  </a:cubicBezTo>
                  <a:cubicBezTo>
                    <a:pt x="1461" y="7223"/>
                    <a:pt x="1631" y="7304"/>
                    <a:pt x="1807" y="7304"/>
                  </a:cubicBezTo>
                  <a:cubicBezTo>
                    <a:pt x="2004" y="7304"/>
                    <a:pt x="2208" y="7203"/>
                    <a:pt x="2334" y="7034"/>
                  </a:cubicBezTo>
                  <a:lnTo>
                    <a:pt x="2334" y="7034"/>
                  </a:lnTo>
                  <a:cubicBezTo>
                    <a:pt x="2310" y="7046"/>
                    <a:pt x="2293" y="7051"/>
                    <a:pt x="2279" y="7057"/>
                  </a:cubicBezTo>
                  <a:lnTo>
                    <a:pt x="2279" y="7057"/>
                  </a:lnTo>
                  <a:cubicBezTo>
                    <a:pt x="2327" y="7023"/>
                    <a:pt x="2363" y="6989"/>
                    <a:pt x="2414" y="6955"/>
                  </a:cubicBezTo>
                  <a:cubicBezTo>
                    <a:pt x="2494" y="6854"/>
                    <a:pt x="2573" y="6734"/>
                    <a:pt x="2613" y="6615"/>
                  </a:cubicBezTo>
                  <a:lnTo>
                    <a:pt x="2733" y="6136"/>
                  </a:lnTo>
                  <a:cubicBezTo>
                    <a:pt x="2813" y="5798"/>
                    <a:pt x="2754" y="5438"/>
                    <a:pt x="2714" y="5099"/>
                  </a:cubicBezTo>
                  <a:cubicBezTo>
                    <a:pt x="2634" y="4401"/>
                    <a:pt x="2475" y="3763"/>
                    <a:pt x="2214" y="3104"/>
                  </a:cubicBezTo>
                  <a:cubicBezTo>
                    <a:pt x="1996" y="2505"/>
                    <a:pt x="1696" y="1947"/>
                    <a:pt x="1377" y="1388"/>
                  </a:cubicBezTo>
                  <a:cubicBezTo>
                    <a:pt x="1078" y="890"/>
                    <a:pt x="719" y="311"/>
                    <a:pt x="200" y="13"/>
                  </a:cubicBezTo>
                  <a:cubicBezTo>
                    <a:pt x="183" y="4"/>
                    <a:pt x="164" y="0"/>
                    <a:pt x="145" y="0"/>
                  </a:cubicBezTo>
                  <a:close/>
                </a:path>
              </a:pathLst>
            </a:custGeom>
            <a:solidFill>
              <a:srgbClr val="340696">
                <a:alpha val="95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834;p37">
              <a:extLst>
                <a:ext uri="{FF2B5EF4-FFF2-40B4-BE49-F238E27FC236}">
                  <a16:creationId xmlns:a16="http://schemas.microsoft.com/office/drawing/2014/main" id="{94D3D311-C30E-45B1-38D2-66E0518C5FF2}"/>
                </a:ext>
              </a:extLst>
            </p:cNvPr>
            <p:cNvSpPr/>
            <p:nvPr/>
          </p:nvSpPr>
          <p:spPr>
            <a:xfrm>
              <a:off x="883575" y="483875"/>
              <a:ext cx="449375" cy="33925"/>
            </a:xfrm>
            <a:custGeom>
              <a:avLst/>
              <a:gdLst/>
              <a:ahLst/>
              <a:cxnLst/>
              <a:rect l="l" t="t" r="r" b="b"/>
              <a:pathLst>
                <a:path w="17975" h="1357" extrusionOk="0">
                  <a:moveTo>
                    <a:pt x="120" y="0"/>
                  </a:moveTo>
                  <a:cubicBezTo>
                    <a:pt x="21" y="0"/>
                    <a:pt x="1" y="141"/>
                    <a:pt x="101" y="181"/>
                  </a:cubicBezTo>
                  <a:cubicBezTo>
                    <a:pt x="2913" y="918"/>
                    <a:pt x="5926" y="1098"/>
                    <a:pt x="8839" y="1258"/>
                  </a:cubicBezTo>
                  <a:cubicBezTo>
                    <a:pt x="10315" y="1338"/>
                    <a:pt x="11791" y="1357"/>
                    <a:pt x="13267" y="1357"/>
                  </a:cubicBezTo>
                  <a:cubicBezTo>
                    <a:pt x="13380" y="1357"/>
                    <a:pt x="13494" y="1357"/>
                    <a:pt x="13607" y="1357"/>
                  </a:cubicBezTo>
                  <a:cubicBezTo>
                    <a:pt x="14972" y="1357"/>
                    <a:pt x="16347" y="1339"/>
                    <a:pt x="17656" y="878"/>
                  </a:cubicBezTo>
                  <a:cubicBezTo>
                    <a:pt x="17914" y="798"/>
                    <a:pt x="17975" y="340"/>
                    <a:pt x="17656" y="280"/>
                  </a:cubicBezTo>
                  <a:cubicBezTo>
                    <a:pt x="17042" y="159"/>
                    <a:pt x="16428" y="120"/>
                    <a:pt x="15815" y="120"/>
                  </a:cubicBezTo>
                  <a:cubicBezTo>
                    <a:pt x="15012" y="120"/>
                    <a:pt x="14209" y="186"/>
                    <a:pt x="13406" y="220"/>
                  </a:cubicBezTo>
                  <a:cubicBezTo>
                    <a:pt x="11930" y="300"/>
                    <a:pt x="10453" y="319"/>
                    <a:pt x="8958" y="319"/>
                  </a:cubicBezTo>
                  <a:cubicBezTo>
                    <a:pt x="6006" y="319"/>
                    <a:pt x="3073" y="0"/>
                    <a:pt x="120" y="0"/>
                  </a:cubicBezTo>
                  <a:close/>
                </a:path>
              </a:pathLst>
            </a:custGeom>
            <a:solidFill>
              <a:srgbClr val="340696">
                <a:alpha val="95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835;p37">
              <a:extLst>
                <a:ext uri="{FF2B5EF4-FFF2-40B4-BE49-F238E27FC236}">
                  <a16:creationId xmlns:a16="http://schemas.microsoft.com/office/drawing/2014/main" id="{EEC7CD5B-9301-6C0C-3ECD-40D2424A3876}"/>
                </a:ext>
              </a:extLst>
            </p:cNvPr>
            <p:cNvSpPr/>
            <p:nvPr/>
          </p:nvSpPr>
          <p:spPr>
            <a:xfrm>
              <a:off x="1121950" y="528350"/>
              <a:ext cx="48425" cy="196525"/>
            </a:xfrm>
            <a:custGeom>
              <a:avLst/>
              <a:gdLst/>
              <a:ahLst/>
              <a:cxnLst/>
              <a:rect l="l" t="t" r="r" b="b"/>
              <a:pathLst>
                <a:path w="1937" h="7861" extrusionOk="0">
                  <a:moveTo>
                    <a:pt x="968" y="0"/>
                  </a:moveTo>
                  <a:cubicBezTo>
                    <a:pt x="901" y="0"/>
                    <a:pt x="832" y="49"/>
                    <a:pt x="820" y="117"/>
                  </a:cubicBezTo>
                  <a:cubicBezTo>
                    <a:pt x="759" y="416"/>
                    <a:pt x="799" y="716"/>
                    <a:pt x="799" y="1035"/>
                  </a:cubicBezTo>
                  <a:cubicBezTo>
                    <a:pt x="820" y="1333"/>
                    <a:pt x="820" y="1633"/>
                    <a:pt x="799" y="1932"/>
                  </a:cubicBezTo>
                  <a:cubicBezTo>
                    <a:pt x="799" y="2570"/>
                    <a:pt x="759" y="3189"/>
                    <a:pt x="700" y="3807"/>
                  </a:cubicBezTo>
                  <a:cubicBezTo>
                    <a:pt x="639" y="4426"/>
                    <a:pt x="520" y="5024"/>
                    <a:pt x="381" y="5623"/>
                  </a:cubicBezTo>
                  <a:cubicBezTo>
                    <a:pt x="301" y="5942"/>
                    <a:pt x="221" y="6240"/>
                    <a:pt x="181" y="6560"/>
                  </a:cubicBezTo>
                  <a:cubicBezTo>
                    <a:pt x="141" y="6879"/>
                    <a:pt x="1" y="7198"/>
                    <a:pt x="81" y="7538"/>
                  </a:cubicBezTo>
                  <a:cubicBezTo>
                    <a:pt x="125" y="7725"/>
                    <a:pt x="325" y="7860"/>
                    <a:pt x="523" y="7860"/>
                  </a:cubicBezTo>
                  <a:cubicBezTo>
                    <a:pt x="598" y="7860"/>
                    <a:pt x="674" y="7840"/>
                    <a:pt x="740" y="7796"/>
                  </a:cubicBezTo>
                  <a:cubicBezTo>
                    <a:pt x="1038" y="7578"/>
                    <a:pt x="1139" y="7298"/>
                    <a:pt x="1298" y="6979"/>
                  </a:cubicBezTo>
                  <a:cubicBezTo>
                    <a:pt x="1458" y="6660"/>
                    <a:pt x="1578" y="6341"/>
                    <a:pt x="1657" y="5982"/>
                  </a:cubicBezTo>
                  <a:cubicBezTo>
                    <a:pt x="1817" y="5304"/>
                    <a:pt x="1897" y="4585"/>
                    <a:pt x="1916" y="3886"/>
                  </a:cubicBezTo>
                  <a:cubicBezTo>
                    <a:pt x="1937" y="3189"/>
                    <a:pt x="1857" y="2490"/>
                    <a:pt x="1716" y="1812"/>
                  </a:cubicBezTo>
                  <a:cubicBezTo>
                    <a:pt x="1597" y="1234"/>
                    <a:pt x="1437" y="495"/>
                    <a:pt x="1059" y="37"/>
                  </a:cubicBezTo>
                  <a:cubicBezTo>
                    <a:pt x="1033" y="11"/>
                    <a:pt x="1001" y="0"/>
                    <a:pt x="968" y="0"/>
                  </a:cubicBezTo>
                  <a:close/>
                </a:path>
              </a:pathLst>
            </a:custGeom>
            <a:solidFill>
              <a:srgbClr val="340696">
                <a:alpha val="95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836;p37">
              <a:extLst>
                <a:ext uri="{FF2B5EF4-FFF2-40B4-BE49-F238E27FC236}">
                  <a16:creationId xmlns:a16="http://schemas.microsoft.com/office/drawing/2014/main" id="{DF3C7124-A065-8A57-421C-25C2E0B55857}"/>
                </a:ext>
              </a:extLst>
            </p:cNvPr>
            <p:cNvSpPr/>
            <p:nvPr/>
          </p:nvSpPr>
          <p:spPr>
            <a:xfrm>
              <a:off x="927000" y="114225"/>
              <a:ext cx="81500" cy="145225"/>
            </a:xfrm>
            <a:custGeom>
              <a:avLst/>
              <a:gdLst/>
              <a:ahLst/>
              <a:cxnLst/>
              <a:rect l="l" t="t" r="r" b="b"/>
              <a:pathLst>
                <a:path w="3260" h="5809" extrusionOk="0">
                  <a:moveTo>
                    <a:pt x="3010" y="1"/>
                  </a:moveTo>
                  <a:cubicBezTo>
                    <a:pt x="2997" y="1"/>
                    <a:pt x="2985" y="2"/>
                    <a:pt x="2971" y="6"/>
                  </a:cubicBezTo>
                  <a:cubicBezTo>
                    <a:pt x="2434" y="125"/>
                    <a:pt x="1915" y="564"/>
                    <a:pt x="1556" y="942"/>
                  </a:cubicBezTo>
                  <a:cubicBezTo>
                    <a:pt x="1136" y="1362"/>
                    <a:pt x="817" y="1860"/>
                    <a:pt x="578" y="2399"/>
                  </a:cubicBezTo>
                  <a:cubicBezTo>
                    <a:pt x="99" y="3456"/>
                    <a:pt x="0" y="4634"/>
                    <a:pt x="338" y="5751"/>
                  </a:cubicBezTo>
                  <a:cubicBezTo>
                    <a:pt x="348" y="5788"/>
                    <a:pt x="384" y="5808"/>
                    <a:pt x="419" y="5808"/>
                  </a:cubicBezTo>
                  <a:cubicBezTo>
                    <a:pt x="459" y="5808"/>
                    <a:pt x="498" y="5783"/>
                    <a:pt x="498" y="5730"/>
                  </a:cubicBezTo>
                  <a:cubicBezTo>
                    <a:pt x="359" y="4673"/>
                    <a:pt x="578" y="3575"/>
                    <a:pt x="1037" y="2618"/>
                  </a:cubicBezTo>
                  <a:cubicBezTo>
                    <a:pt x="1277" y="2160"/>
                    <a:pt x="1575" y="1721"/>
                    <a:pt x="1934" y="1341"/>
                  </a:cubicBezTo>
                  <a:cubicBezTo>
                    <a:pt x="2114" y="1142"/>
                    <a:pt x="2293" y="963"/>
                    <a:pt x="2493" y="783"/>
                  </a:cubicBezTo>
                  <a:cubicBezTo>
                    <a:pt x="2692" y="604"/>
                    <a:pt x="2932" y="484"/>
                    <a:pt x="3131" y="304"/>
                  </a:cubicBezTo>
                  <a:cubicBezTo>
                    <a:pt x="3260" y="194"/>
                    <a:pt x="3152" y="1"/>
                    <a:pt x="301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837;p37">
              <a:extLst>
                <a:ext uri="{FF2B5EF4-FFF2-40B4-BE49-F238E27FC236}">
                  <a16:creationId xmlns:a16="http://schemas.microsoft.com/office/drawing/2014/main" id="{B0DF1026-0301-C55F-01F7-6D2398C53CBC}"/>
                </a:ext>
              </a:extLst>
            </p:cNvPr>
            <p:cNvSpPr/>
            <p:nvPr/>
          </p:nvSpPr>
          <p:spPr>
            <a:xfrm>
              <a:off x="859175" y="109550"/>
              <a:ext cx="79325" cy="129875"/>
            </a:xfrm>
            <a:custGeom>
              <a:avLst/>
              <a:gdLst/>
              <a:ahLst/>
              <a:cxnLst/>
              <a:rect l="l" t="t" r="r" b="b"/>
              <a:pathLst>
                <a:path w="3173" h="5195" extrusionOk="0">
                  <a:moveTo>
                    <a:pt x="2917" y="1"/>
                  </a:moveTo>
                  <a:cubicBezTo>
                    <a:pt x="2895" y="1"/>
                    <a:pt x="2873" y="4"/>
                    <a:pt x="2852" y="12"/>
                  </a:cubicBezTo>
                  <a:cubicBezTo>
                    <a:pt x="2394" y="212"/>
                    <a:pt x="1974" y="592"/>
                    <a:pt x="1615" y="930"/>
                  </a:cubicBezTo>
                  <a:cubicBezTo>
                    <a:pt x="1256" y="1310"/>
                    <a:pt x="958" y="1709"/>
                    <a:pt x="718" y="2167"/>
                  </a:cubicBezTo>
                  <a:cubicBezTo>
                    <a:pt x="219" y="3065"/>
                    <a:pt x="0" y="4082"/>
                    <a:pt x="120" y="5119"/>
                  </a:cubicBezTo>
                  <a:cubicBezTo>
                    <a:pt x="120" y="5169"/>
                    <a:pt x="154" y="5194"/>
                    <a:pt x="189" y="5194"/>
                  </a:cubicBezTo>
                  <a:cubicBezTo>
                    <a:pt x="224" y="5194"/>
                    <a:pt x="259" y="5169"/>
                    <a:pt x="259" y="5119"/>
                  </a:cubicBezTo>
                  <a:cubicBezTo>
                    <a:pt x="378" y="4142"/>
                    <a:pt x="678" y="3204"/>
                    <a:pt x="1157" y="2366"/>
                  </a:cubicBezTo>
                  <a:cubicBezTo>
                    <a:pt x="1396" y="1967"/>
                    <a:pt x="1655" y="1589"/>
                    <a:pt x="1974" y="1230"/>
                  </a:cubicBezTo>
                  <a:cubicBezTo>
                    <a:pt x="2293" y="871"/>
                    <a:pt x="2673" y="592"/>
                    <a:pt x="3051" y="272"/>
                  </a:cubicBezTo>
                  <a:cubicBezTo>
                    <a:pt x="3173" y="151"/>
                    <a:pt x="3054" y="1"/>
                    <a:pt x="291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2" name="Google Shape;838;p37">
            <a:extLst>
              <a:ext uri="{FF2B5EF4-FFF2-40B4-BE49-F238E27FC236}">
                <a16:creationId xmlns:a16="http://schemas.microsoft.com/office/drawing/2014/main" id="{DFBB4E7A-2827-531F-27C9-2ABEAF6C1DB3}"/>
              </a:ext>
            </a:extLst>
          </p:cNvPr>
          <p:cNvGrpSpPr/>
          <p:nvPr/>
        </p:nvGrpSpPr>
        <p:grpSpPr>
          <a:xfrm rot="18678891">
            <a:off x="3917642" y="384815"/>
            <a:ext cx="1525942" cy="1475406"/>
            <a:chOff x="4206326" y="4092252"/>
            <a:chExt cx="1525904" cy="1475369"/>
          </a:xfrm>
        </p:grpSpPr>
        <p:sp>
          <p:nvSpPr>
            <p:cNvPr id="73" name="Google Shape;839;p37">
              <a:extLst>
                <a:ext uri="{FF2B5EF4-FFF2-40B4-BE49-F238E27FC236}">
                  <a16:creationId xmlns:a16="http://schemas.microsoft.com/office/drawing/2014/main" id="{214D8FAB-7C3D-F344-D9A8-7A27CB08EB77}"/>
                </a:ext>
              </a:extLst>
            </p:cNvPr>
            <p:cNvSpPr/>
            <p:nvPr/>
          </p:nvSpPr>
          <p:spPr>
            <a:xfrm rot="1802508">
              <a:off x="4412314" y="4323399"/>
              <a:ext cx="1105456" cy="1008173"/>
            </a:xfrm>
            <a:custGeom>
              <a:avLst/>
              <a:gdLst/>
              <a:ahLst/>
              <a:cxnLst/>
              <a:rect l="l" t="t" r="r" b="b"/>
              <a:pathLst>
                <a:path w="29465" h="26872" extrusionOk="0">
                  <a:moveTo>
                    <a:pt x="28047" y="1"/>
                  </a:moveTo>
                  <a:cubicBezTo>
                    <a:pt x="27430" y="1"/>
                    <a:pt x="27010" y="500"/>
                    <a:pt x="26512" y="1078"/>
                  </a:cubicBezTo>
                  <a:cubicBezTo>
                    <a:pt x="25813" y="1876"/>
                    <a:pt x="24956" y="2894"/>
                    <a:pt x="23241" y="3033"/>
                  </a:cubicBezTo>
                  <a:cubicBezTo>
                    <a:pt x="22882" y="3073"/>
                    <a:pt x="22502" y="3094"/>
                    <a:pt x="22143" y="3094"/>
                  </a:cubicBezTo>
                  <a:cubicBezTo>
                    <a:pt x="20368" y="3094"/>
                    <a:pt x="18632" y="2735"/>
                    <a:pt x="16977" y="2415"/>
                  </a:cubicBezTo>
                  <a:cubicBezTo>
                    <a:pt x="15321" y="2076"/>
                    <a:pt x="13626" y="1737"/>
                    <a:pt x="11910" y="1737"/>
                  </a:cubicBezTo>
                  <a:cubicBezTo>
                    <a:pt x="10334" y="1737"/>
                    <a:pt x="8918" y="2036"/>
                    <a:pt x="7522" y="2615"/>
                  </a:cubicBezTo>
                  <a:cubicBezTo>
                    <a:pt x="3272" y="4429"/>
                    <a:pt x="2295" y="7661"/>
                    <a:pt x="2734" y="9895"/>
                  </a:cubicBezTo>
                  <a:cubicBezTo>
                    <a:pt x="3013" y="11212"/>
                    <a:pt x="3751" y="12089"/>
                    <a:pt x="4589" y="12089"/>
                  </a:cubicBezTo>
                  <a:cubicBezTo>
                    <a:pt x="4788" y="12089"/>
                    <a:pt x="4988" y="12030"/>
                    <a:pt x="5187" y="11930"/>
                  </a:cubicBezTo>
                  <a:cubicBezTo>
                    <a:pt x="6224" y="11272"/>
                    <a:pt x="5806" y="10435"/>
                    <a:pt x="5487" y="9756"/>
                  </a:cubicBezTo>
                  <a:cubicBezTo>
                    <a:pt x="5227" y="9238"/>
                    <a:pt x="5008" y="8759"/>
                    <a:pt x="5208" y="8280"/>
                  </a:cubicBezTo>
                  <a:cubicBezTo>
                    <a:pt x="5426" y="7722"/>
                    <a:pt x="6224" y="7222"/>
                    <a:pt x="7562" y="6743"/>
                  </a:cubicBezTo>
                  <a:cubicBezTo>
                    <a:pt x="8479" y="6424"/>
                    <a:pt x="9437" y="6265"/>
                    <a:pt x="10533" y="6265"/>
                  </a:cubicBezTo>
                  <a:cubicBezTo>
                    <a:pt x="10334" y="6903"/>
                    <a:pt x="10115" y="7841"/>
                    <a:pt x="9815" y="8958"/>
                  </a:cubicBezTo>
                  <a:cubicBezTo>
                    <a:pt x="8618" y="13685"/>
                    <a:pt x="6405" y="22483"/>
                    <a:pt x="3751" y="22483"/>
                  </a:cubicBezTo>
                  <a:cubicBezTo>
                    <a:pt x="3373" y="22483"/>
                    <a:pt x="2993" y="22284"/>
                    <a:pt x="2594" y="21904"/>
                  </a:cubicBezTo>
                  <a:cubicBezTo>
                    <a:pt x="2474" y="21805"/>
                    <a:pt x="2375" y="21625"/>
                    <a:pt x="2255" y="21425"/>
                  </a:cubicBezTo>
                  <a:cubicBezTo>
                    <a:pt x="2016" y="21007"/>
                    <a:pt x="1716" y="20488"/>
                    <a:pt x="1118" y="20488"/>
                  </a:cubicBezTo>
                  <a:cubicBezTo>
                    <a:pt x="998" y="20488"/>
                    <a:pt x="878" y="20508"/>
                    <a:pt x="739" y="20547"/>
                  </a:cubicBezTo>
                  <a:cubicBezTo>
                    <a:pt x="221" y="20768"/>
                    <a:pt x="1" y="21286"/>
                    <a:pt x="141" y="22004"/>
                  </a:cubicBezTo>
                  <a:cubicBezTo>
                    <a:pt x="460" y="23619"/>
                    <a:pt x="2575" y="25874"/>
                    <a:pt x="5307" y="25874"/>
                  </a:cubicBezTo>
                  <a:cubicBezTo>
                    <a:pt x="6046" y="25874"/>
                    <a:pt x="6783" y="25715"/>
                    <a:pt x="7501" y="25396"/>
                  </a:cubicBezTo>
                  <a:cubicBezTo>
                    <a:pt x="10913" y="23880"/>
                    <a:pt x="12847" y="17156"/>
                    <a:pt x="14743" y="10674"/>
                  </a:cubicBezTo>
                  <a:cubicBezTo>
                    <a:pt x="15102" y="9397"/>
                    <a:pt x="15461" y="8200"/>
                    <a:pt x="15820" y="7023"/>
                  </a:cubicBezTo>
                  <a:cubicBezTo>
                    <a:pt x="16438" y="7163"/>
                    <a:pt x="16897" y="7243"/>
                    <a:pt x="17236" y="7302"/>
                  </a:cubicBezTo>
                  <a:cubicBezTo>
                    <a:pt x="17496" y="7342"/>
                    <a:pt x="17735" y="7382"/>
                    <a:pt x="17874" y="7422"/>
                  </a:cubicBezTo>
                  <a:cubicBezTo>
                    <a:pt x="17855" y="7442"/>
                    <a:pt x="17834" y="7482"/>
                    <a:pt x="17834" y="7501"/>
                  </a:cubicBezTo>
                  <a:cubicBezTo>
                    <a:pt x="17775" y="7602"/>
                    <a:pt x="17714" y="7722"/>
                    <a:pt x="17674" y="7860"/>
                  </a:cubicBezTo>
                  <a:cubicBezTo>
                    <a:pt x="14384" y="15860"/>
                    <a:pt x="13586" y="22383"/>
                    <a:pt x="15560" y="25335"/>
                  </a:cubicBezTo>
                  <a:cubicBezTo>
                    <a:pt x="16238" y="26332"/>
                    <a:pt x="17236" y="26872"/>
                    <a:pt x="18432" y="26872"/>
                  </a:cubicBezTo>
                  <a:cubicBezTo>
                    <a:pt x="19869" y="26872"/>
                    <a:pt x="21584" y="26133"/>
                    <a:pt x="23499" y="24677"/>
                  </a:cubicBezTo>
                  <a:lnTo>
                    <a:pt x="23720" y="24518"/>
                  </a:lnTo>
                  <a:cubicBezTo>
                    <a:pt x="24478" y="23978"/>
                    <a:pt x="25595" y="23141"/>
                    <a:pt x="25694" y="22183"/>
                  </a:cubicBezTo>
                  <a:cubicBezTo>
                    <a:pt x="25733" y="21824"/>
                    <a:pt x="25595" y="21486"/>
                    <a:pt x="25295" y="21167"/>
                  </a:cubicBezTo>
                  <a:cubicBezTo>
                    <a:pt x="25036" y="20906"/>
                    <a:pt x="24757" y="20787"/>
                    <a:pt x="24438" y="20787"/>
                  </a:cubicBezTo>
                  <a:cubicBezTo>
                    <a:pt x="23938" y="20787"/>
                    <a:pt x="23520" y="21127"/>
                    <a:pt x="23121" y="21425"/>
                  </a:cubicBezTo>
                  <a:cubicBezTo>
                    <a:pt x="23041" y="21486"/>
                    <a:pt x="22981" y="21545"/>
                    <a:pt x="22901" y="21605"/>
                  </a:cubicBezTo>
                  <a:cubicBezTo>
                    <a:pt x="22143" y="22143"/>
                    <a:pt x="21225" y="22782"/>
                    <a:pt x="20667" y="22782"/>
                  </a:cubicBezTo>
                  <a:cubicBezTo>
                    <a:pt x="20507" y="22782"/>
                    <a:pt x="20387" y="22742"/>
                    <a:pt x="20308" y="22622"/>
                  </a:cubicBezTo>
                  <a:cubicBezTo>
                    <a:pt x="19530" y="21526"/>
                    <a:pt x="20786" y="16438"/>
                    <a:pt x="24098" y="7023"/>
                  </a:cubicBezTo>
                  <a:cubicBezTo>
                    <a:pt x="25773" y="6305"/>
                    <a:pt x="29045" y="3552"/>
                    <a:pt x="29385" y="1637"/>
                  </a:cubicBezTo>
                  <a:cubicBezTo>
                    <a:pt x="29465" y="1099"/>
                    <a:pt x="29324" y="660"/>
                    <a:pt x="28925" y="341"/>
                  </a:cubicBezTo>
                  <a:cubicBezTo>
                    <a:pt x="28627" y="102"/>
                    <a:pt x="28327" y="1"/>
                    <a:pt x="2804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840;p37">
              <a:extLst>
                <a:ext uri="{FF2B5EF4-FFF2-40B4-BE49-F238E27FC236}">
                  <a16:creationId xmlns:a16="http://schemas.microsoft.com/office/drawing/2014/main" id="{A116EB2A-DC09-F426-D664-1E30C22D07F2}"/>
                </a:ext>
              </a:extLst>
            </p:cNvPr>
            <p:cNvSpPr/>
            <p:nvPr/>
          </p:nvSpPr>
          <p:spPr>
            <a:xfrm rot="1802508">
              <a:off x="4385504" y="4315383"/>
              <a:ext cx="1167548" cy="1029108"/>
            </a:xfrm>
            <a:custGeom>
              <a:avLst/>
              <a:gdLst/>
              <a:ahLst/>
              <a:cxnLst/>
              <a:rect l="l" t="t" r="r" b="b"/>
              <a:pathLst>
                <a:path w="31120" h="27430" extrusionOk="0">
                  <a:moveTo>
                    <a:pt x="28744" y="559"/>
                  </a:moveTo>
                  <a:cubicBezTo>
                    <a:pt x="28965" y="559"/>
                    <a:pt x="29204" y="639"/>
                    <a:pt x="29463" y="839"/>
                  </a:cubicBezTo>
                  <a:cubicBezTo>
                    <a:pt x="31119" y="2235"/>
                    <a:pt x="26590" y="6325"/>
                    <a:pt x="24595" y="7102"/>
                  </a:cubicBezTo>
                  <a:cubicBezTo>
                    <a:pt x="20047" y="19930"/>
                    <a:pt x="19868" y="23340"/>
                    <a:pt x="21364" y="23340"/>
                  </a:cubicBezTo>
                  <a:cubicBezTo>
                    <a:pt x="21943" y="23340"/>
                    <a:pt x="22800" y="22802"/>
                    <a:pt x="23757" y="22103"/>
                  </a:cubicBezTo>
                  <a:cubicBezTo>
                    <a:pt x="24196" y="21765"/>
                    <a:pt x="24656" y="21345"/>
                    <a:pt x="25135" y="21345"/>
                  </a:cubicBezTo>
                  <a:cubicBezTo>
                    <a:pt x="25353" y="21345"/>
                    <a:pt x="25574" y="21425"/>
                    <a:pt x="25813" y="21645"/>
                  </a:cubicBezTo>
                  <a:cubicBezTo>
                    <a:pt x="26890" y="22802"/>
                    <a:pt x="24835" y="24138"/>
                    <a:pt x="24037" y="24736"/>
                  </a:cubicBezTo>
                  <a:cubicBezTo>
                    <a:pt x="22103" y="26193"/>
                    <a:pt x="20467" y="26871"/>
                    <a:pt x="19129" y="26871"/>
                  </a:cubicBezTo>
                  <a:cubicBezTo>
                    <a:pt x="14802" y="26871"/>
                    <a:pt x="13924" y="19630"/>
                    <a:pt x="18611" y="8240"/>
                  </a:cubicBezTo>
                  <a:cubicBezTo>
                    <a:pt x="19031" y="7222"/>
                    <a:pt x="19350" y="7621"/>
                    <a:pt x="16318" y="6983"/>
                  </a:cubicBezTo>
                  <a:cubicBezTo>
                    <a:pt x="14083" y="14204"/>
                    <a:pt x="12068" y="23659"/>
                    <a:pt x="8078" y="25414"/>
                  </a:cubicBezTo>
                  <a:cubicBezTo>
                    <a:pt x="7360" y="25734"/>
                    <a:pt x="6663" y="25874"/>
                    <a:pt x="6004" y="25874"/>
                  </a:cubicBezTo>
                  <a:cubicBezTo>
                    <a:pt x="2394" y="25874"/>
                    <a:pt x="0" y="21704"/>
                    <a:pt x="1556" y="21087"/>
                  </a:cubicBezTo>
                  <a:cubicBezTo>
                    <a:pt x="1636" y="21047"/>
                    <a:pt x="1735" y="21026"/>
                    <a:pt x="1815" y="21026"/>
                  </a:cubicBezTo>
                  <a:cubicBezTo>
                    <a:pt x="2474" y="21026"/>
                    <a:pt x="2692" y="21983"/>
                    <a:pt x="3112" y="22382"/>
                  </a:cubicBezTo>
                  <a:cubicBezTo>
                    <a:pt x="3570" y="22821"/>
                    <a:pt x="4009" y="23021"/>
                    <a:pt x="4448" y="23021"/>
                  </a:cubicBezTo>
                  <a:cubicBezTo>
                    <a:pt x="8059" y="23021"/>
                    <a:pt x="10612" y="9217"/>
                    <a:pt x="11610" y="6264"/>
                  </a:cubicBezTo>
                  <a:lnTo>
                    <a:pt x="11251" y="6264"/>
                  </a:lnTo>
                  <a:cubicBezTo>
                    <a:pt x="10214" y="6264"/>
                    <a:pt x="9176" y="6405"/>
                    <a:pt x="8158" y="6764"/>
                  </a:cubicBezTo>
                  <a:cubicBezTo>
                    <a:pt x="2692" y="8679"/>
                    <a:pt x="7839" y="10674"/>
                    <a:pt x="5724" y="11970"/>
                  </a:cubicBezTo>
                  <a:cubicBezTo>
                    <a:pt x="5586" y="12049"/>
                    <a:pt x="5445" y="12089"/>
                    <a:pt x="5286" y="12089"/>
                  </a:cubicBezTo>
                  <a:cubicBezTo>
                    <a:pt x="3371" y="12089"/>
                    <a:pt x="1795" y="5926"/>
                    <a:pt x="8338" y="3152"/>
                  </a:cubicBezTo>
                  <a:cubicBezTo>
                    <a:pt x="9815" y="2514"/>
                    <a:pt x="11230" y="2296"/>
                    <a:pt x="12607" y="2296"/>
                  </a:cubicBezTo>
                  <a:cubicBezTo>
                    <a:pt x="16018" y="2296"/>
                    <a:pt x="19270" y="3631"/>
                    <a:pt x="22840" y="3631"/>
                  </a:cubicBezTo>
                  <a:cubicBezTo>
                    <a:pt x="23199" y="3631"/>
                    <a:pt x="23579" y="3631"/>
                    <a:pt x="23957" y="3591"/>
                  </a:cubicBezTo>
                  <a:cubicBezTo>
                    <a:pt x="27010" y="3333"/>
                    <a:pt x="27528" y="559"/>
                    <a:pt x="28744" y="559"/>
                  </a:cubicBezTo>
                  <a:close/>
                  <a:moveTo>
                    <a:pt x="28744" y="1"/>
                  </a:moveTo>
                  <a:cubicBezTo>
                    <a:pt x="28007" y="1"/>
                    <a:pt x="27528" y="580"/>
                    <a:pt x="27010" y="1178"/>
                  </a:cubicBezTo>
                  <a:cubicBezTo>
                    <a:pt x="26311" y="1996"/>
                    <a:pt x="25513" y="2913"/>
                    <a:pt x="23917" y="3054"/>
                  </a:cubicBezTo>
                  <a:cubicBezTo>
                    <a:pt x="23558" y="3073"/>
                    <a:pt x="23199" y="3093"/>
                    <a:pt x="22840" y="3093"/>
                  </a:cubicBezTo>
                  <a:cubicBezTo>
                    <a:pt x="21084" y="3093"/>
                    <a:pt x="19390" y="2754"/>
                    <a:pt x="17733" y="2415"/>
                  </a:cubicBezTo>
                  <a:cubicBezTo>
                    <a:pt x="16078" y="2096"/>
                    <a:pt x="14363" y="1756"/>
                    <a:pt x="12607" y="1756"/>
                  </a:cubicBezTo>
                  <a:cubicBezTo>
                    <a:pt x="11011" y="1756"/>
                    <a:pt x="9535" y="2035"/>
                    <a:pt x="8118" y="2634"/>
                  </a:cubicBezTo>
                  <a:cubicBezTo>
                    <a:pt x="3710" y="4509"/>
                    <a:pt x="2692" y="7900"/>
                    <a:pt x="3171" y="10235"/>
                  </a:cubicBezTo>
                  <a:cubicBezTo>
                    <a:pt x="3450" y="11671"/>
                    <a:pt x="4309" y="12648"/>
                    <a:pt x="5286" y="12648"/>
                  </a:cubicBezTo>
                  <a:cubicBezTo>
                    <a:pt x="5525" y="12648"/>
                    <a:pt x="5764" y="12589"/>
                    <a:pt x="5985" y="12469"/>
                  </a:cubicBezTo>
                  <a:cubicBezTo>
                    <a:pt x="6004" y="12448"/>
                    <a:pt x="6004" y="12448"/>
                    <a:pt x="6024" y="12448"/>
                  </a:cubicBezTo>
                  <a:cubicBezTo>
                    <a:pt x="7280" y="11671"/>
                    <a:pt x="6743" y="10573"/>
                    <a:pt x="6423" y="9916"/>
                  </a:cubicBezTo>
                  <a:cubicBezTo>
                    <a:pt x="6163" y="9357"/>
                    <a:pt x="6004" y="8998"/>
                    <a:pt x="6144" y="8658"/>
                  </a:cubicBezTo>
                  <a:cubicBezTo>
                    <a:pt x="6283" y="8339"/>
                    <a:pt x="6782" y="7841"/>
                    <a:pt x="8338" y="7283"/>
                  </a:cubicBezTo>
                  <a:cubicBezTo>
                    <a:pt x="9116" y="7003"/>
                    <a:pt x="9953" y="6863"/>
                    <a:pt x="10871" y="6823"/>
                  </a:cubicBezTo>
                  <a:lnTo>
                    <a:pt x="10871" y="6823"/>
                  </a:lnTo>
                  <a:cubicBezTo>
                    <a:pt x="10692" y="7442"/>
                    <a:pt x="10493" y="8240"/>
                    <a:pt x="10253" y="9177"/>
                  </a:cubicBezTo>
                  <a:cubicBezTo>
                    <a:pt x="9155" y="13486"/>
                    <a:pt x="6881" y="22483"/>
                    <a:pt x="4448" y="22483"/>
                  </a:cubicBezTo>
                  <a:cubicBezTo>
                    <a:pt x="4149" y="22483"/>
                    <a:pt x="3830" y="22323"/>
                    <a:pt x="3490" y="21983"/>
                  </a:cubicBezTo>
                  <a:cubicBezTo>
                    <a:pt x="3391" y="21904"/>
                    <a:pt x="3291" y="21725"/>
                    <a:pt x="3192" y="21565"/>
                  </a:cubicBezTo>
                  <a:cubicBezTo>
                    <a:pt x="2932" y="21106"/>
                    <a:pt x="2553" y="20488"/>
                    <a:pt x="1815" y="20488"/>
                  </a:cubicBezTo>
                  <a:cubicBezTo>
                    <a:pt x="1676" y="20488"/>
                    <a:pt x="1516" y="20507"/>
                    <a:pt x="1376" y="20547"/>
                  </a:cubicBezTo>
                  <a:cubicBezTo>
                    <a:pt x="1357" y="20568"/>
                    <a:pt x="1357" y="20568"/>
                    <a:pt x="1336" y="20568"/>
                  </a:cubicBezTo>
                  <a:cubicBezTo>
                    <a:pt x="698" y="20847"/>
                    <a:pt x="399" y="21485"/>
                    <a:pt x="559" y="22323"/>
                  </a:cubicBezTo>
                  <a:cubicBezTo>
                    <a:pt x="897" y="24039"/>
                    <a:pt x="3131" y="26433"/>
                    <a:pt x="6004" y="26433"/>
                  </a:cubicBezTo>
                  <a:cubicBezTo>
                    <a:pt x="6782" y="26433"/>
                    <a:pt x="7560" y="26252"/>
                    <a:pt x="8299" y="25914"/>
                  </a:cubicBezTo>
                  <a:cubicBezTo>
                    <a:pt x="11829" y="24358"/>
                    <a:pt x="13804" y="17576"/>
                    <a:pt x="15698" y="11033"/>
                  </a:cubicBezTo>
                  <a:cubicBezTo>
                    <a:pt x="16038" y="9836"/>
                    <a:pt x="16377" y="8719"/>
                    <a:pt x="16696" y="7621"/>
                  </a:cubicBezTo>
                  <a:cubicBezTo>
                    <a:pt x="17195" y="7721"/>
                    <a:pt x="17594" y="7801"/>
                    <a:pt x="17893" y="7841"/>
                  </a:cubicBezTo>
                  <a:cubicBezTo>
                    <a:pt x="17993" y="7860"/>
                    <a:pt x="18073" y="7881"/>
                    <a:pt x="18172" y="7900"/>
                  </a:cubicBezTo>
                  <a:lnTo>
                    <a:pt x="18113" y="8020"/>
                  </a:lnTo>
                  <a:cubicBezTo>
                    <a:pt x="14781" y="16119"/>
                    <a:pt x="14004" y="22741"/>
                    <a:pt x="16038" y="25774"/>
                  </a:cubicBezTo>
                  <a:cubicBezTo>
                    <a:pt x="16756" y="26851"/>
                    <a:pt x="17834" y="27430"/>
                    <a:pt x="19129" y="27430"/>
                  </a:cubicBezTo>
                  <a:cubicBezTo>
                    <a:pt x="20626" y="27430"/>
                    <a:pt x="22401" y="26672"/>
                    <a:pt x="24356" y="25175"/>
                  </a:cubicBezTo>
                  <a:cubicBezTo>
                    <a:pt x="24436" y="25135"/>
                    <a:pt x="24496" y="25076"/>
                    <a:pt x="24576" y="25015"/>
                  </a:cubicBezTo>
                  <a:cubicBezTo>
                    <a:pt x="25374" y="24438"/>
                    <a:pt x="26550" y="23560"/>
                    <a:pt x="26670" y="22502"/>
                  </a:cubicBezTo>
                  <a:cubicBezTo>
                    <a:pt x="26710" y="22044"/>
                    <a:pt x="26550" y="21624"/>
                    <a:pt x="26212" y="21265"/>
                  </a:cubicBezTo>
                  <a:lnTo>
                    <a:pt x="26191" y="21246"/>
                  </a:lnTo>
                  <a:cubicBezTo>
                    <a:pt x="25872" y="20946"/>
                    <a:pt x="25513" y="20787"/>
                    <a:pt x="25135" y="20787"/>
                  </a:cubicBezTo>
                  <a:cubicBezTo>
                    <a:pt x="24555" y="20787"/>
                    <a:pt x="24077" y="21166"/>
                    <a:pt x="23658" y="21485"/>
                  </a:cubicBezTo>
                  <a:cubicBezTo>
                    <a:pt x="23579" y="21545"/>
                    <a:pt x="23499" y="21605"/>
                    <a:pt x="23438" y="21645"/>
                  </a:cubicBezTo>
                  <a:cubicBezTo>
                    <a:pt x="23060" y="21943"/>
                    <a:pt x="21903" y="22802"/>
                    <a:pt x="21364" y="22802"/>
                  </a:cubicBezTo>
                  <a:cubicBezTo>
                    <a:pt x="21265" y="22802"/>
                    <a:pt x="21244" y="22762"/>
                    <a:pt x="21225" y="22741"/>
                  </a:cubicBezTo>
                  <a:cubicBezTo>
                    <a:pt x="20746" y="22063"/>
                    <a:pt x="21025" y="18852"/>
                    <a:pt x="25015" y="7501"/>
                  </a:cubicBezTo>
                  <a:cubicBezTo>
                    <a:pt x="26750" y="6703"/>
                    <a:pt x="30002" y="3990"/>
                    <a:pt x="30340" y="1956"/>
                  </a:cubicBezTo>
                  <a:cubicBezTo>
                    <a:pt x="30481" y="1158"/>
                    <a:pt x="30141" y="679"/>
                    <a:pt x="29822" y="420"/>
                  </a:cubicBezTo>
                  <a:cubicBezTo>
                    <a:pt x="29822" y="400"/>
                    <a:pt x="29802" y="400"/>
                    <a:pt x="29802" y="400"/>
                  </a:cubicBezTo>
                  <a:cubicBezTo>
                    <a:pt x="29443" y="120"/>
                    <a:pt x="29084" y="1"/>
                    <a:pt x="287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841;p37">
              <a:extLst>
                <a:ext uri="{FF2B5EF4-FFF2-40B4-BE49-F238E27FC236}">
                  <a16:creationId xmlns:a16="http://schemas.microsoft.com/office/drawing/2014/main" id="{DAE41FC0-BB11-5346-73D8-748C5A263524}"/>
                </a:ext>
              </a:extLst>
            </p:cNvPr>
            <p:cNvSpPr/>
            <p:nvPr/>
          </p:nvSpPr>
          <p:spPr>
            <a:xfrm rot="1802508">
              <a:off x="4662653" y="4409317"/>
              <a:ext cx="946456" cy="376414"/>
            </a:xfrm>
            <a:custGeom>
              <a:avLst/>
              <a:gdLst/>
              <a:ahLst/>
              <a:cxnLst/>
              <a:rect l="l" t="t" r="r" b="b"/>
              <a:pathLst>
                <a:path w="25227" h="10033" extrusionOk="0">
                  <a:moveTo>
                    <a:pt x="24649" y="0"/>
                  </a:moveTo>
                  <a:cubicBezTo>
                    <a:pt x="24576" y="0"/>
                    <a:pt x="24503" y="20"/>
                    <a:pt x="24438" y="65"/>
                  </a:cubicBezTo>
                  <a:cubicBezTo>
                    <a:pt x="22842" y="1222"/>
                    <a:pt x="21425" y="2279"/>
                    <a:pt x="19411" y="2499"/>
                  </a:cubicBezTo>
                  <a:cubicBezTo>
                    <a:pt x="19110" y="2533"/>
                    <a:pt x="18811" y="2548"/>
                    <a:pt x="18513" y="2548"/>
                  </a:cubicBezTo>
                  <a:cubicBezTo>
                    <a:pt x="16516" y="2548"/>
                    <a:pt x="14567" y="1871"/>
                    <a:pt x="12589" y="1542"/>
                  </a:cubicBezTo>
                  <a:cubicBezTo>
                    <a:pt x="11655" y="1383"/>
                    <a:pt x="10684" y="1292"/>
                    <a:pt x="9711" y="1292"/>
                  </a:cubicBezTo>
                  <a:cubicBezTo>
                    <a:pt x="6653" y="1292"/>
                    <a:pt x="3580" y="2186"/>
                    <a:pt x="1597" y="4653"/>
                  </a:cubicBezTo>
                  <a:cubicBezTo>
                    <a:pt x="979" y="5431"/>
                    <a:pt x="500" y="6348"/>
                    <a:pt x="301" y="7327"/>
                  </a:cubicBezTo>
                  <a:cubicBezTo>
                    <a:pt x="120" y="8164"/>
                    <a:pt x="1" y="9242"/>
                    <a:pt x="460" y="10019"/>
                  </a:cubicBezTo>
                  <a:cubicBezTo>
                    <a:pt x="468" y="10027"/>
                    <a:pt x="477" y="10032"/>
                    <a:pt x="484" y="10032"/>
                  </a:cubicBezTo>
                  <a:cubicBezTo>
                    <a:pt x="493" y="10032"/>
                    <a:pt x="500" y="10023"/>
                    <a:pt x="500" y="10000"/>
                  </a:cubicBezTo>
                  <a:cubicBezTo>
                    <a:pt x="719" y="9181"/>
                    <a:pt x="719" y="8343"/>
                    <a:pt x="1059" y="7526"/>
                  </a:cubicBezTo>
                  <a:cubicBezTo>
                    <a:pt x="1418" y="6628"/>
                    <a:pt x="1936" y="5790"/>
                    <a:pt x="2594" y="5072"/>
                  </a:cubicBezTo>
                  <a:cubicBezTo>
                    <a:pt x="3971" y="3576"/>
                    <a:pt x="5905" y="2738"/>
                    <a:pt x="7921" y="2539"/>
                  </a:cubicBezTo>
                  <a:cubicBezTo>
                    <a:pt x="8357" y="2490"/>
                    <a:pt x="8792" y="2468"/>
                    <a:pt x="9225" y="2468"/>
                  </a:cubicBezTo>
                  <a:cubicBezTo>
                    <a:pt x="10911" y="2468"/>
                    <a:pt x="12574" y="2805"/>
                    <a:pt x="14224" y="3217"/>
                  </a:cubicBezTo>
                  <a:cubicBezTo>
                    <a:pt x="15714" y="3601"/>
                    <a:pt x="17204" y="3929"/>
                    <a:pt x="18718" y="3929"/>
                  </a:cubicBezTo>
                  <a:cubicBezTo>
                    <a:pt x="19251" y="3929"/>
                    <a:pt x="19788" y="3888"/>
                    <a:pt x="20329" y="3795"/>
                  </a:cubicBezTo>
                  <a:cubicBezTo>
                    <a:pt x="22223" y="3457"/>
                    <a:pt x="24358" y="2478"/>
                    <a:pt x="25116" y="603"/>
                  </a:cubicBezTo>
                  <a:cubicBezTo>
                    <a:pt x="25227" y="302"/>
                    <a:pt x="24934" y="0"/>
                    <a:pt x="24649" y="0"/>
                  </a:cubicBezTo>
                  <a:close/>
                </a:path>
              </a:pathLst>
            </a:custGeom>
            <a:solidFill>
              <a:srgbClr val="FFFFF0">
                <a:alpha val="309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842;p37">
              <a:extLst>
                <a:ext uri="{FF2B5EF4-FFF2-40B4-BE49-F238E27FC236}">
                  <a16:creationId xmlns:a16="http://schemas.microsoft.com/office/drawing/2014/main" id="{8533687A-97A8-79B5-221F-1B41AC5715CB}"/>
                </a:ext>
              </a:extLst>
            </p:cNvPr>
            <p:cNvSpPr/>
            <p:nvPr/>
          </p:nvSpPr>
          <p:spPr>
            <a:xfrm rot="1802508">
              <a:off x="4471314" y="4391699"/>
              <a:ext cx="427138" cy="656896"/>
            </a:xfrm>
            <a:custGeom>
              <a:avLst/>
              <a:gdLst/>
              <a:ahLst/>
              <a:cxnLst/>
              <a:rect l="l" t="t" r="r" b="b"/>
              <a:pathLst>
                <a:path w="11385" h="17509" extrusionOk="0">
                  <a:moveTo>
                    <a:pt x="10732" y="0"/>
                  </a:moveTo>
                  <a:cubicBezTo>
                    <a:pt x="10605" y="0"/>
                    <a:pt x="10477" y="61"/>
                    <a:pt x="10387" y="202"/>
                  </a:cubicBezTo>
                  <a:cubicBezTo>
                    <a:pt x="10129" y="622"/>
                    <a:pt x="9810" y="981"/>
                    <a:pt x="9650" y="1459"/>
                  </a:cubicBezTo>
                  <a:cubicBezTo>
                    <a:pt x="9470" y="1917"/>
                    <a:pt x="9390" y="2436"/>
                    <a:pt x="9251" y="2936"/>
                  </a:cubicBezTo>
                  <a:cubicBezTo>
                    <a:pt x="9012" y="3832"/>
                    <a:pt x="8752" y="4750"/>
                    <a:pt x="8472" y="5649"/>
                  </a:cubicBezTo>
                  <a:cubicBezTo>
                    <a:pt x="7874" y="7543"/>
                    <a:pt x="7276" y="9458"/>
                    <a:pt x="6597" y="11333"/>
                  </a:cubicBezTo>
                  <a:cubicBezTo>
                    <a:pt x="6259" y="12271"/>
                    <a:pt x="5820" y="13168"/>
                    <a:pt x="5400" y="14067"/>
                  </a:cubicBezTo>
                  <a:cubicBezTo>
                    <a:pt x="5041" y="14785"/>
                    <a:pt x="4682" y="15543"/>
                    <a:pt x="4084" y="16081"/>
                  </a:cubicBezTo>
                  <a:cubicBezTo>
                    <a:pt x="3625" y="16495"/>
                    <a:pt x="3078" y="16723"/>
                    <a:pt x="2500" y="16723"/>
                  </a:cubicBezTo>
                  <a:cubicBezTo>
                    <a:pt x="2300" y="16723"/>
                    <a:pt x="2095" y="16696"/>
                    <a:pt x="1890" y="16639"/>
                  </a:cubicBezTo>
                  <a:cubicBezTo>
                    <a:pt x="1073" y="16440"/>
                    <a:pt x="634" y="15881"/>
                    <a:pt x="134" y="15263"/>
                  </a:cubicBezTo>
                  <a:cubicBezTo>
                    <a:pt x="123" y="15252"/>
                    <a:pt x="107" y="15247"/>
                    <a:pt x="91" y="15247"/>
                  </a:cubicBezTo>
                  <a:cubicBezTo>
                    <a:pt x="48" y="15247"/>
                    <a:pt x="1" y="15280"/>
                    <a:pt x="15" y="15323"/>
                  </a:cubicBezTo>
                  <a:cubicBezTo>
                    <a:pt x="71" y="16653"/>
                    <a:pt x="1710" y="17509"/>
                    <a:pt x="2951" y="17509"/>
                  </a:cubicBezTo>
                  <a:cubicBezTo>
                    <a:pt x="3032" y="17509"/>
                    <a:pt x="3111" y="17505"/>
                    <a:pt x="3187" y="17498"/>
                  </a:cubicBezTo>
                  <a:cubicBezTo>
                    <a:pt x="5121" y="17338"/>
                    <a:pt x="6119" y="15343"/>
                    <a:pt x="6877" y="13806"/>
                  </a:cubicBezTo>
                  <a:cubicBezTo>
                    <a:pt x="7935" y="11673"/>
                    <a:pt x="8972" y="9558"/>
                    <a:pt x="9770" y="7324"/>
                  </a:cubicBezTo>
                  <a:cubicBezTo>
                    <a:pt x="10169" y="6207"/>
                    <a:pt x="10507" y="5050"/>
                    <a:pt x="10826" y="3893"/>
                  </a:cubicBezTo>
                  <a:cubicBezTo>
                    <a:pt x="10967" y="3354"/>
                    <a:pt x="11126" y="2835"/>
                    <a:pt x="11225" y="2277"/>
                  </a:cubicBezTo>
                  <a:cubicBezTo>
                    <a:pt x="11385" y="1619"/>
                    <a:pt x="11265" y="1100"/>
                    <a:pt x="11185" y="422"/>
                  </a:cubicBezTo>
                  <a:cubicBezTo>
                    <a:pt x="11160" y="172"/>
                    <a:pt x="10947" y="0"/>
                    <a:pt x="10732" y="0"/>
                  </a:cubicBezTo>
                  <a:close/>
                </a:path>
              </a:pathLst>
            </a:custGeom>
            <a:solidFill>
              <a:srgbClr val="FFFFF0">
                <a:alpha val="309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843;p37">
              <a:extLst>
                <a:ext uri="{FF2B5EF4-FFF2-40B4-BE49-F238E27FC236}">
                  <a16:creationId xmlns:a16="http://schemas.microsoft.com/office/drawing/2014/main" id="{5AF6CBCC-60E7-AA5A-280E-695FDC46EA75}"/>
                </a:ext>
              </a:extLst>
            </p:cNvPr>
            <p:cNvSpPr/>
            <p:nvPr/>
          </p:nvSpPr>
          <p:spPr>
            <a:xfrm rot="1802508">
              <a:off x="4923765" y="4629709"/>
              <a:ext cx="154948" cy="701129"/>
            </a:xfrm>
            <a:custGeom>
              <a:avLst/>
              <a:gdLst/>
              <a:ahLst/>
              <a:cxnLst/>
              <a:rect l="l" t="t" r="r" b="b"/>
              <a:pathLst>
                <a:path w="4130" h="18688" extrusionOk="0">
                  <a:moveTo>
                    <a:pt x="3656" y="1"/>
                  </a:moveTo>
                  <a:cubicBezTo>
                    <a:pt x="3555" y="1"/>
                    <a:pt x="3453" y="39"/>
                    <a:pt x="3371" y="127"/>
                  </a:cubicBezTo>
                  <a:cubicBezTo>
                    <a:pt x="2235" y="1324"/>
                    <a:pt x="1796" y="3300"/>
                    <a:pt x="1317" y="4856"/>
                  </a:cubicBezTo>
                  <a:cubicBezTo>
                    <a:pt x="799" y="6590"/>
                    <a:pt x="400" y="8366"/>
                    <a:pt x="200" y="10162"/>
                  </a:cubicBezTo>
                  <a:cubicBezTo>
                    <a:pt x="1" y="11856"/>
                    <a:pt x="20" y="13633"/>
                    <a:pt x="360" y="15308"/>
                  </a:cubicBezTo>
                  <a:cubicBezTo>
                    <a:pt x="599" y="16585"/>
                    <a:pt x="998" y="18061"/>
                    <a:pt x="2254" y="18679"/>
                  </a:cubicBezTo>
                  <a:cubicBezTo>
                    <a:pt x="2264" y="18685"/>
                    <a:pt x="2275" y="18688"/>
                    <a:pt x="2285" y="18688"/>
                  </a:cubicBezTo>
                  <a:cubicBezTo>
                    <a:pt x="2342" y="18688"/>
                    <a:pt x="2401" y="18610"/>
                    <a:pt x="2334" y="18559"/>
                  </a:cubicBezTo>
                  <a:cubicBezTo>
                    <a:pt x="1217" y="17503"/>
                    <a:pt x="1137" y="15886"/>
                    <a:pt x="1097" y="14450"/>
                  </a:cubicBezTo>
                  <a:cubicBezTo>
                    <a:pt x="1038" y="12814"/>
                    <a:pt x="1198" y="11178"/>
                    <a:pt x="1517" y="9563"/>
                  </a:cubicBezTo>
                  <a:cubicBezTo>
                    <a:pt x="1836" y="8007"/>
                    <a:pt x="2294" y="6491"/>
                    <a:pt x="2794" y="4994"/>
                  </a:cubicBezTo>
                  <a:cubicBezTo>
                    <a:pt x="3272" y="3558"/>
                    <a:pt x="4129" y="1962"/>
                    <a:pt x="4089" y="427"/>
                  </a:cubicBezTo>
                  <a:cubicBezTo>
                    <a:pt x="4089" y="181"/>
                    <a:pt x="3875" y="1"/>
                    <a:pt x="3656" y="1"/>
                  </a:cubicBezTo>
                  <a:close/>
                </a:path>
              </a:pathLst>
            </a:custGeom>
            <a:solidFill>
              <a:srgbClr val="FFFFF0">
                <a:alpha val="309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844;p37">
              <a:extLst>
                <a:ext uri="{FF2B5EF4-FFF2-40B4-BE49-F238E27FC236}">
                  <a16:creationId xmlns:a16="http://schemas.microsoft.com/office/drawing/2014/main" id="{4EBA3B38-67CC-5BA4-30A8-0CF6F34E9647}"/>
                </a:ext>
              </a:extLst>
            </p:cNvPr>
            <p:cNvSpPr/>
            <p:nvPr/>
          </p:nvSpPr>
          <p:spPr>
            <a:xfrm rot="1802508">
              <a:off x="4806492" y="4419251"/>
              <a:ext cx="192840" cy="79762"/>
            </a:xfrm>
            <a:custGeom>
              <a:avLst/>
              <a:gdLst/>
              <a:ahLst/>
              <a:cxnLst/>
              <a:rect l="l" t="t" r="r" b="b"/>
              <a:pathLst>
                <a:path w="5140" h="2126" extrusionOk="0">
                  <a:moveTo>
                    <a:pt x="4143" y="1"/>
                  </a:moveTo>
                  <a:cubicBezTo>
                    <a:pt x="3931" y="1"/>
                    <a:pt x="3720" y="34"/>
                    <a:pt x="3523" y="66"/>
                  </a:cubicBezTo>
                  <a:cubicBezTo>
                    <a:pt x="3065" y="146"/>
                    <a:pt x="2606" y="266"/>
                    <a:pt x="2187" y="445"/>
                  </a:cubicBezTo>
                  <a:cubicBezTo>
                    <a:pt x="1329" y="804"/>
                    <a:pt x="552" y="1282"/>
                    <a:pt x="33" y="2061"/>
                  </a:cubicBezTo>
                  <a:cubicBezTo>
                    <a:pt x="1" y="2094"/>
                    <a:pt x="33" y="2126"/>
                    <a:pt x="68" y="2126"/>
                  </a:cubicBezTo>
                  <a:cubicBezTo>
                    <a:pt x="76" y="2126"/>
                    <a:pt x="85" y="2124"/>
                    <a:pt x="92" y="2120"/>
                  </a:cubicBezTo>
                  <a:cubicBezTo>
                    <a:pt x="831" y="1702"/>
                    <a:pt x="1589" y="1263"/>
                    <a:pt x="2427" y="1024"/>
                  </a:cubicBezTo>
                  <a:cubicBezTo>
                    <a:pt x="2805" y="904"/>
                    <a:pt x="3225" y="844"/>
                    <a:pt x="3624" y="804"/>
                  </a:cubicBezTo>
                  <a:cubicBezTo>
                    <a:pt x="3842" y="804"/>
                    <a:pt x="4082" y="784"/>
                    <a:pt x="4302" y="764"/>
                  </a:cubicBezTo>
                  <a:cubicBezTo>
                    <a:pt x="4521" y="745"/>
                    <a:pt x="4741" y="745"/>
                    <a:pt x="4940" y="644"/>
                  </a:cubicBezTo>
                  <a:cubicBezTo>
                    <a:pt x="5140" y="545"/>
                    <a:pt x="5100" y="285"/>
                    <a:pt x="4940" y="186"/>
                  </a:cubicBezTo>
                  <a:cubicBezTo>
                    <a:pt x="4760" y="46"/>
                    <a:pt x="4501" y="46"/>
                    <a:pt x="4281" y="6"/>
                  </a:cubicBezTo>
                  <a:cubicBezTo>
                    <a:pt x="4235" y="2"/>
                    <a:pt x="4189" y="1"/>
                    <a:pt x="4143" y="1"/>
                  </a:cubicBezTo>
                  <a:close/>
                </a:path>
              </a:pathLst>
            </a:custGeom>
            <a:solidFill>
              <a:srgbClr val="340696">
                <a:alpha val="95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845;p37">
              <a:extLst>
                <a:ext uri="{FF2B5EF4-FFF2-40B4-BE49-F238E27FC236}">
                  <a16:creationId xmlns:a16="http://schemas.microsoft.com/office/drawing/2014/main" id="{8F47ED11-D688-4457-B06F-6118DB437D75}"/>
                </a:ext>
              </a:extLst>
            </p:cNvPr>
            <p:cNvSpPr/>
            <p:nvPr/>
          </p:nvSpPr>
          <p:spPr>
            <a:xfrm rot="1802508">
              <a:off x="5346023" y="4689113"/>
              <a:ext cx="215126" cy="115892"/>
            </a:xfrm>
            <a:custGeom>
              <a:avLst/>
              <a:gdLst/>
              <a:ahLst/>
              <a:cxnLst/>
              <a:rect l="l" t="t" r="r" b="b"/>
              <a:pathLst>
                <a:path w="5734" h="3089" extrusionOk="0">
                  <a:moveTo>
                    <a:pt x="5428" y="1"/>
                  </a:moveTo>
                  <a:cubicBezTo>
                    <a:pt x="5402" y="1"/>
                    <a:pt x="5375" y="5"/>
                    <a:pt x="5346" y="15"/>
                  </a:cubicBezTo>
                  <a:cubicBezTo>
                    <a:pt x="5107" y="74"/>
                    <a:pt x="4907" y="233"/>
                    <a:pt x="4689" y="334"/>
                  </a:cubicBezTo>
                  <a:cubicBezTo>
                    <a:pt x="4489" y="433"/>
                    <a:pt x="4269" y="613"/>
                    <a:pt x="4090" y="773"/>
                  </a:cubicBezTo>
                  <a:cubicBezTo>
                    <a:pt x="3670" y="1071"/>
                    <a:pt x="3252" y="1350"/>
                    <a:pt x="2833" y="1630"/>
                  </a:cubicBezTo>
                  <a:cubicBezTo>
                    <a:pt x="1955" y="2169"/>
                    <a:pt x="1037" y="2608"/>
                    <a:pt x="61" y="2946"/>
                  </a:cubicBezTo>
                  <a:cubicBezTo>
                    <a:pt x="4" y="2983"/>
                    <a:pt x="0" y="3089"/>
                    <a:pt x="64" y="3089"/>
                  </a:cubicBezTo>
                  <a:cubicBezTo>
                    <a:pt x="69" y="3089"/>
                    <a:pt x="74" y="3088"/>
                    <a:pt x="80" y="3087"/>
                  </a:cubicBezTo>
                  <a:cubicBezTo>
                    <a:pt x="1138" y="2967"/>
                    <a:pt x="2135" y="2688"/>
                    <a:pt x="3093" y="2268"/>
                  </a:cubicBezTo>
                  <a:cubicBezTo>
                    <a:pt x="3591" y="2068"/>
                    <a:pt x="4050" y="1829"/>
                    <a:pt x="4508" y="1550"/>
                  </a:cubicBezTo>
                  <a:cubicBezTo>
                    <a:pt x="4729" y="1411"/>
                    <a:pt x="4947" y="1251"/>
                    <a:pt x="5147" y="1071"/>
                  </a:cubicBezTo>
                  <a:cubicBezTo>
                    <a:pt x="5226" y="972"/>
                    <a:pt x="5306" y="852"/>
                    <a:pt x="5407" y="752"/>
                  </a:cubicBezTo>
                  <a:cubicBezTo>
                    <a:pt x="5506" y="653"/>
                    <a:pt x="5585" y="552"/>
                    <a:pt x="5646" y="414"/>
                  </a:cubicBezTo>
                  <a:cubicBezTo>
                    <a:pt x="5733" y="238"/>
                    <a:pt x="5620" y="1"/>
                    <a:pt x="5428" y="1"/>
                  </a:cubicBezTo>
                  <a:close/>
                </a:path>
              </a:pathLst>
            </a:custGeom>
            <a:solidFill>
              <a:srgbClr val="340696">
                <a:alpha val="95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846;p37">
              <a:extLst>
                <a:ext uri="{FF2B5EF4-FFF2-40B4-BE49-F238E27FC236}">
                  <a16:creationId xmlns:a16="http://schemas.microsoft.com/office/drawing/2014/main" id="{0E574AA0-C4DF-9169-E930-60ECFC406229}"/>
                </a:ext>
              </a:extLst>
            </p:cNvPr>
            <p:cNvSpPr/>
            <p:nvPr/>
          </p:nvSpPr>
          <p:spPr>
            <a:xfrm rot="1802508">
              <a:off x="5124035" y="4626931"/>
              <a:ext cx="85953" cy="29151"/>
            </a:xfrm>
            <a:custGeom>
              <a:avLst/>
              <a:gdLst/>
              <a:ahLst/>
              <a:cxnLst/>
              <a:rect l="l" t="t" r="r" b="b"/>
              <a:pathLst>
                <a:path w="2291" h="777" extrusionOk="0">
                  <a:moveTo>
                    <a:pt x="116" y="1"/>
                  </a:moveTo>
                  <a:cubicBezTo>
                    <a:pt x="46" y="1"/>
                    <a:pt x="1" y="86"/>
                    <a:pt x="56" y="123"/>
                  </a:cubicBezTo>
                  <a:cubicBezTo>
                    <a:pt x="96" y="163"/>
                    <a:pt x="115" y="183"/>
                    <a:pt x="155" y="203"/>
                  </a:cubicBezTo>
                  <a:lnTo>
                    <a:pt x="176" y="223"/>
                  </a:lnTo>
                  <a:lnTo>
                    <a:pt x="195" y="243"/>
                  </a:lnTo>
                  <a:cubicBezTo>
                    <a:pt x="216" y="282"/>
                    <a:pt x="235" y="282"/>
                    <a:pt x="256" y="303"/>
                  </a:cubicBezTo>
                  <a:cubicBezTo>
                    <a:pt x="335" y="362"/>
                    <a:pt x="434" y="423"/>
                    <a:pt x="514" y="482"/>
                  </a:cubicBezTo>
                  <a:cubicBezTo>
                    <a:pt x="615" y="562"/>
                    <a:pt x="734" y="602"/>
                    <a:pt x="854" y="642"/>
                  </a:cubicBezTo>
                  <a:cubicBezTo>
                    <a:pt x="974" y="681"/>
                    <a:pt x="1113" y="742"/>
                    <a:pt x="1232" y="761"/>
                  </a:cubicBezTo>
                  <a:cubicBezTo>
                    <a:pt x="1312" y="772"/>
                    <a:pt x="1387" y="777"/>
                    <a:pt x="1462" y="777"/>
                  </a:cubicBezTo>
                  <a:cubicBezTo>
                    <a:pt x="1537" y="777"/>
                    <a:pt x="1612" y="772"/>
                    <a:pt x="1692" y="761"/>
                  </a:cubicBezTo>
                  <a:cubicBezTo>
                    <a:pt x="1831" y="742"/>
                    <a:pt x="2011" y="742"/>
                    <a:pt x="2131" y="642"/>
                  </a:cubicBezTo>
                  <a:cubicBezTo>
                    <a:pt x="2290" y="522"/>
                    <a:pt x="2250" y="322"/>
                    <a:pt x="2091" y="263"/>
                  </a:cubicBezTo>
                  <a:cubicBezTo>
                    <a:pt x="1950" y="203"/>
                    <a:pt x="1812" y="203"/>
                    <a:pt x="1692" y="203"/>
                  </a:cubicBezTo>
                  <a:cubicBezTo>
                    <a:pt x="1692" y="203"/>
                    <a:pt x="1647" y="194"/>
                    <a:pt x="1629" y="194"/>
                  </a:cubicBezTo>
                  <a:cubicBezTo>
                    <a:pt x="1625" y="194"/>
                    <a:pt x="1622" y="195"/>
                    <a:pt x="1622" y="196"/>
                  </a:cubicBezTo>
                  <a:lnTo>
                    <a:pt x="1622" y="196"/>
                  </a:lnTo>
                  <a:cubicBezTo>
                    <a:pt x="1601" y="183"/>
                    <a:pt x="1569" y="183"/>
                    <a:pt x="1551" y="183"/>
                  </a:cubicBezTo>
                  <a:cubicBezTo>
                    <a:pt x="1472" y="163"/>
                    <a:pt x="1392" y="144"/>
                    <a:pt x="1312" y="144"/>
                  </a:cubicBezTo>
                  <a:cubicBezTo>
                    <a:pt x="1192" y="144"/>
                    <a:pt x="1073" y="144"/>
                    <a:pt x="953" y="123"/>
                  </a:cubicBezTo>
                  <a:cubicBezTo>
                    <a:pt x="874" y="123"/>
                    <a:pt x="783" y="98"/>
                    <a:pt x="698" y="98"/>
                  </a:cubicBezTo>
                  <a:cubicBezTo>
                    <a:pt x="676" y="98"/>
                    <a:pt x="655" y="99"/>
                    <a:pt x="634" y="104"/>
                  </a:cubicBezTo>
                  <a:cubicBezTo>
                    <a:pt x="554" y="83"/>
                    <a:pt x="474" y="64"/>
                    <a:pt x="394" y="64"/>
                  </a:cubicBezTo>
                  <a:cubicBezTo>
                    <a:pt x="355" y="43"/>
                    <a:pt x="295" y="43"/>
                    <a:pt x="275" y="43"/>
                  </a:cubicBezTo>
                  <a:cubicBezTo>
                    <a:pt x="235" y="43"/>
                    <a:pt x="176" y="24"/>
                    <a:pt x="136" y="3"/>
                  </a:cubicBezTo>
                  <a:cubicBezTo>
                    <a:pt x="129" y="2"/>
                    <a:pt x="122" y="1"/>
                    <a:pt x="116" y="1"/>
                  </a:cubicBezTo>
                  <a:close/>
                </a:path>
              </a:pathLst>
            </a:custGeom>
            <a:solidFill>
              <a:srgbClr val="340696">
                <a:alpha val="95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847;p37">
              <a:extLst>
                <a:ext uri="{FF2B5EF4-FFF2-40B4-BE49-F238E27FC236}">
                  <a16:creationId xmlns:a16="http://schemas.microsoft.com/office/drawing/2014/main" id="{15072225-BF97-357C-9554-248009C4371E}"/>
                </a:ext>
              </a:extLst>
            </p:cNvPr>
            <p:cNvSpPr/>
            <p:nvPr/>
          </p:nvSpPr>
          <p:spPr>
            <a:xfrm rot="1802508">
              <a:off x="4503360" y="4467049"/>
              <a:ext cx="443983" cy="652769"/>
            </a:xfrm>
            <a:custGeom>
              <a:avLst/>
              <a:gdLst/>
              <a:ahLst/>
              <a:cxnLst/>
              <a:rect l="l" t="t" r="r" b="b"/>
              <a:pathLst>
                <a:path w="11834" h="17399" extrusionOk="0">
                  <a:moveTo>
                    <a:pt x="11302" y="1"/>
                  </a:moveTo>
                  <a:cubicBezTo>
                    <a:pt x="11143" y="1"/>
                    <a:pt x="10987" y="77"/>
                    <a:pt x="10895" y="253"/>
                  </a:cubicBezTo>
                  <a:cubicBezTo>
                    <a:pt x="10477" y="1051"/>
                    <a:pt x="10317" y="1969"/>
                    <a:pt x="10078" y="2826"/>
                  </a:cubicBezTo>
                  <a:cubicBezTo>
                    <a:pt x="9818" y="3744"/>
                    <a:pt x="9559" y="4661"/>
                    <a:pt x="9259" y="5560"/>
                  </a:cubicBezTo>
                  <a:cubicBezTo>
                    <a:pt x="8681" y="7414"/>
                    <a:pt x="8022" y="9230"/>
                    <a:pt x="7304" y="11045"/>
                  </a:cubicBezTo>
                  <a:cubicBezTo>
                    <a:pt x="6666" y="12640"/>
                    <a:pt x="6147" y="14377"/>
                    <a:pt x="4891" y="15633"/>
                  </a:cubicBezTo>
                  <a:cubicBezTo>
                    <a:pt x="4070" y="16440"/>
                    <a:pt x="2914" y="16984"/>
                    <a:pt x="1771" y="16984"/>
                  </a:cubicBezTo>
                  <a:cubicBezTo>
                    <a:pt x="1219" y="16984"/>
                    <a:pt x="670" y="16857"/>
                    <a:pt x="163" y="16571"/>
                  </a:cubicBezTo>
                  <a:cubicBezTo>
                    <a:pt x="146" y="16561"/>
                    <a:pt x="129" y="16556"/>
                    <a:pt x="114" y="16556"/>
                  </a:cubicBezTo>
                  <a:cubicBezTo>
                    <a:pt x="42" y="16556"/>
                    <a:pt x="1" y="16661"/>
                    <a:pt x="83" y="16710"/>
                  </a:cubicBezTo>
                  <a:cubicBezTo>
                    <a:pt x="719" y="17185"/>
                    <a:pt x="1473" y="17399"/>
                    <a:pt x="2235" y="17399"/>
                  </a:cubicBezTo>
                  <a:cubicBezTo>
                    <a:pt x="2979" y="17399"/>
                    <a:pt x="3732" y="17195"/>
                    <a:pt x="4392" y="16829"/>
                  </a:cubicBezTo>
                  <a:cubicBezTo>
                    <a:pt x="5968" y="15972"/>
                    <a:pt x="6966" y="14337"/>
                    <a:pt x="7804" y="12800"/>
                  </a:cubicBezTo>
                  <a:cubicBezTo>
                    <a:pt x="8780" y="10946"/>
                    <a:pt x="9459" y="8850"/>
                    <a:pt x="10137" y="6876"/>
                  </a:cubicBezTo>
                  <a:cubicBezTo>
                    <a:pt x="10496" y="5818"/>
                    <a:pt x="10836" y="4741"/>
                    <a:pt x="11134" y="3664"/>
                  </a:cubicBezTo>
                  <a:cubicBezTo>
                    <a:pt x="11434" y="2647"/>
                    <a:pt x="11833" y="1570"/>
                    <a:pt x="11833" y="493"/>
                  </a:cubicBezTo>
                  <a:cubicBezTo>
                    <a:pt x="11820" y="198"/>
                    <a:pt x="11558" y="1"/>
                    <a:pt x="11302" y="1"/>
                  </a:cubicBezTo>
                  <a:close/>
                </a:path>
              </a:pathLst>
            </a:custGeom>
            <a:solidFill>
              <a:srgbClr val="340696">
                <a:alpha val="95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848;p37">
              <a:extLst>
                <a:ext uri="{FF2B5EF4-FFF2-40B4-BE49-F238E27FC236}">
                  <a16:creationId xmlns:a16="http://schemas.microsoft.com/office/drawing/2014/main" id="{F9C178AF-3F20-FA4D-A0D0-D92EAB71475E}"/>
                </a:ext>
              </a:extLst>
            </p:cNvPr>
            <p:cNvSpPr/>
            <p:nvPr/>
          </p:nvSpPr>
          <p:spPr>
            <a:xfrm rot="1802508">
              <a:off x="4882697" y="5239346"/>
              <a:ext cx="221129" cy="141066"/>
            </a:xfrm>
            <a:custGeom>
              <a:avLst/>
              <a:gdLst/>
              <a:ahLst/>
              <a:cxnLst/>
              <a:rect l="l" t="t" r="r" b="b"/>
              <a:pathLst>
                <a:path w="5894" h="3760" extrusionOk="0">
                  <a:moveTo>
                    <a:pt x="5764" y="0"/>
                  </a:moveTo>
                  <a:cubicBezTo>
                    <a:pt x="5737" y="0"/>
                    <a:pt x="5709" y="10"/>
                    <a:pt x="5686" y="33"/>
                  </a:cubicBezTo>
                  <a:cubicBezTo>
                    <a:pt x="5307" y="352"/>
                    <a:pt x="4947" y="711"/>
                    <a:pt x="4549" y="1011"/>
                  </a:cubicBezTo>
                  <a:cubicBezTo>
                    <a:pt x="4130" y="1290"/>
                    <a:pt x="3692" y="1530"/>
                    <a:pt x="3232" y="1708"/>
                  </a:cubicBezTo>
                  <a:cubicBezTo>
                    <a:pt x="2774" y="1889"/>
                    <a:pt x="2274" y="2028"/>
                    <a:pt x="1796" y="2147"/>
                  </a:cubicBezTo>
                  <a:cubicBezTo>
                    <a:pt x="1556" y="2227"/>
                    <a:pt x="1298" y="2267"/>
                    <a:pt x="1038" y="2347"/>
                  </a:cubicBezTo>
                  <a:cubicBezTo>
                    <a:pt x="679" y="2466"/>
                    <a:pt x="439" y="2626"/>
                    <a:pt x="221" y="2926"/>
                  </a:cubicBezTo>
                  <a:cubicBezTo>
                    <a:pt x="0" y="3224"/>
                    <a:pt x="240" y="3623"/>
                    <a:pt x="540" y="3703"/>
                  </a:cubicBezTo>
                  <a:cubicBezTo>
                    <a:pt x="661" y="3742"/>
                    <a:pt x="781" y="3759"/>
                    <a:pt x="900" y="3759"/>
                  </a:cubicBezTo>
                  <a:cubicBezTo>
                    <a:pt x="1390" y="3759"/>
                    <a:pt x="1865" y="3474"/>
                    <a:pt x="2314" y="3264"/>
                  </a:cubicBezTo>
                  <a:cubicBezTo>
                    <a:pt x="2814" y="3025"/>
                    <a:pt x="3272" y="2727"/>
                    <a:pt x="3751" y="2426"/>
                  </a:cubicBezTo>
                  <a:cubicBezTo>
                    <a:pt x="4588" y="1889"/>
                    <a:pt x="5546" y="1131"/>
                    <a:pt x="5865" y="133"/>
                  </a:cubicBezTo>
                  <a:cubicBezTo>
                    <a:pt x="5894" y="61"/>
                    <a:pt x="5831" y="0"/>
                    <a:pt x="5764" y="0"/>
                  </a:cubicBezTo>
                  <a:close/>
                </a:path>
              </a:pathLst>
            </a:custGeom>
            <a:solidFill>
              <a:srgbClr val="340696">
                <a:alpha val="95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849;p37">
              <a:extLst>
                <a:ext uri="{FF2B5EF4-FFF2-40B4-BE49-F238E27FC236}">
                  <a16:creationId xmlns:a16="http://schemas.microsoft.com/office/drawing/2014/main" id="{012E1727-E658-15CA-9CC7-0295E732B558}"/>
                </a:ext>
              </a:extLst>
            </p:cNvPr>
            <p:cNvSpPr/>
            <p:nvPr/>
          </p:nvSpPr>
          <p:spPr>
            <a:xfrm rot="1802508">
              <a:off x="5037926" y="4713031"/>
              <a:ext cx="172881" cy="569142"/>
            </a:xfrm>
            <a:custGeom>
              <a:avLst/>
              <a:gdLst/>
              <a:ahLst/>
              <a:cxnLst/>
              <a:rect l="l" t="t" r="r" b="b"/>
              <a:pathLst>
                <a:path w="4608" h="15170" extrusionOk="0">
                  <a:moveTo>
                    <a:pt x="4142" y="1"/>
                  </a:moveTo>
                  <a:cubicBezTo>
                    <a:pt x="4048" y="1"/>
                    <a:pt x="3952" y="35"/>
                    <a:pt x="3870" y="111"/>
                  </a:cubicBezTo>
                  <a:cubicBezTo>
                    <a:pt x="2892" y="1007"/>
                    <a:pt x="2533" y="2345"/>
                    <a:pt x="2115" y="3581"/>
                  </a:cubicBezTo>
                  <a:cubicBezTo>
                    <a:pt x="1676" y="4858"/>
                    <a:pt x="1296" y="6135"/>
                    <a:pt x="977" y="7451"/>
                  </a:cubicBezTo>
                  <a:cubicBezTo>
                    <a:pt x="439" y="9845"/>
                    <a:pt x="0" y="12718"/>
                    <a:pt x="878" y="15091"/>
                  </a:cubicBezTo>
                  <a:cubicBezTo>
                    <a:pt x="904" y="15144"/>
                    <a:pt x="950" y="15170"/>
                    <a:pt x="995" y="15170"/>
                  </a:cubicBezTo>
                  <a:cubicBezTo>
                    <a:pt x="1051" y="15170"/>
                    <a:pt x="1106" y="15129"/>
                    <a:pt x="1118" y="15051"/>
                  </a:cubicBezTo>
                  <a:cubicBezTo>
                    <a:pt x="1216" y="13734"/>
                    <a:pt x="1197" y="12438"/>
                    <a:pt x="1397" y="11122"/>
                  </a:cubicBezTo>
                  <a:cubicBezTo>
                    <a:pt x="1596" y="9904"/>
                    <a:pt x="1855" y="8707"/>
                    <a:pt x="2214" y="7510"/>
                  </a:cubicBezTo>
                  <a:cubicBezTo>
                    <a:pt x="2573" y="6314"/>
                    <a:pt x="3012" y="5137"/>
                    <a:pt x="3491" y="3960"/>
                  </a:cubicBezTo>
                  <a:cubicBezTo>
                    <a:pt x="3969" y="2803"/>
                    <a:pt x="4608" y="1666"/>
                    <a:pt x="4549" y="390"/>
                  </a:cubicBezTo>
                  <a:cubicBezTo>
                    <a:pt x="4534" y="158"/>
                    <a:pt x="4344" y="1"/>
                    <a:pt x="4142" y="1"/>
                  </a:cubicBezTo>
                  <a:close/>
                </a:path>
              </a:pathLst>
            </a:custGeom>
            <a:solidFill>
              <a:srgbClr val="340696">
                <a:alpha val="95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850;p37">
              <a:extLst>
                <a:ext uri="{FF2B5EF4-FFF2-40B4-BE49-F238E27FC236}">
                  <a16:creationId xmlns:a16="http://schemas.microsoft.com/office/drawing/2014/main" id="{04725E90-DB43-989F-927D-943601EB550A}"/>
                </a:ext>
              </a:extLst>
            </p:cNvPr>
            <p:cNvSpPr/>
            <p:nvPr/>
          </p:nvSpPr>
          <p:spPr>
            <a:xfrm rot="1802508">
              <a:off x="4661827" y="4206509"/>
              <a:ext cx="136527" cy="184887"/>
            </a:xfrm>
            <a:custGeom>
              <a:avLst/>
              <a:gdLst/>
              <a:ahLst/>
              <a:cxnLst/>
              <a:rect l="l" t="t" r="r" b="b"/>
              <a:pathLst>
                <a:path w="3639" h="4928" extrusionOk="0">
                  <a:moveTo>
                    <a:pt x="3350" y="0"/>
                  </a:moveTo>
                  <a:cubicBezTo>
                    <a:pt x="3338" y="0"/>
                    <a:pt x="3325" y="1"/>
                    <a:pt x="3312" y="4"/>
                  </a:cubicBezTo>
                  <a:cubicBezTo>
                    <a:pt x="2295" y="243"/>
                    <a:pt x="1417" y="1041"/>
                    <a:pt x="859" y="1900"/>
                  </a:cubicBezTo>
                  <a:cubicBezTo>
                    <a:pt x="300" y="2757"/>
                    <a:pt x="0" y="3874"/>
                    <a:pt x="240" y="4892"/>
                  </a:cubicBezTo>
                  <a:cubicBezTo>
                    <a:pt x="240" y="4917"/>
                    <a:pt x="257" y="4928"/>
                    <a:pt x="278" y="4928"/>
                  </a:cubicBezTo>
                  <a:cubicBezTo>
                    <a:pt x="306" y="4928"/>
                    <a:pt x="340" y="4907"/>
                    <a:pt x="340" y="4871"/>
                  </a:cubicBezTo>
                  <a:cubicBezTo>
                    <a:pt x="439" y="3874"/>
                    <a:pt x="739" y="2977"/>
                    <a:pt x="1277" y="2158"/>
                  </a:cubicBezTo>
                  <a:cubicBezTo>
                    <a:pt x="1556" y="1759"/>
                    <a:pt x="1875" y="1421"/>
                    <a:pt x="2235" y="1102"/>
                  </a:cubicBezTo>
                  <a:cubicBezTo>
                    <a:pt x="2594" y="783"/>
                    <a:pt x="3032" y="563"/>
                    <a:pt x="3452" y="344"/>
                  </a:cubicBezTo>
                  <a:cubicBezTo>
                    <a:pt x="3639" y="250"/>
                    <a:pt x="3528" y="0"/>
                    <a:pt x="335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851;p37">
              <a:extLst>
                <a:ext uri="{FF2B5EF4-FFF2-40B4-BE49-F238E27FC236}">
                  <a16:creationId xmlns:a16="http://schemas.microsoft.com/office/drawing/2014/main" id="{54EC9F97-1D93-BD04-66E0-0CF00CD3CB5E}"/>
                </a:ext>
              </a:extLst>
            </p:cNvPr>
            <p:cNvSpPr/>
            <p:nvPr/>
          </p:nvSpPr>
          <p:spPr>
            <a:xfrm rot="1802508">
              <a:off x="4653988" y="4121175"/>
              <a:ext cx="131349" cy="166015"/>
            </a:xfrm>
            <a:custGeom>
              <a:avLst/>
              <a:gdLst/>
              <a:ahLst/>
              <a:cxnLst/>
              <a:rect l="l" t="t" r="r" b="b"/>
              <a:pathLst>
                <a:path w="3501" h="4425" extrusionOk="0">
                  <a:moveTo>
                    <a:pt x="3288" y="0"/>
                  </a:moveTo>
                  <a:cubicBezTo>
                    <a:pt x="3276" y="0"/>
                    <a:pt x="3265" y="2"/>
                    <a:pt x="3252" y="5"/>
                  </a:cubicBezTo>
                  <a:cubicBezTo>
                    <a:pt x="2295" y="284"/>
                    <a:pt x="1537" y="863"/>
                    <a:pt x="918" y="1661"/>
                  </a:cubicBezTo>
                  <a:cubicBezTo>
                    <a:pt x="340" y="2419"/>
                    <a:pt x="0" y="3377"/>
                    <a:pt x="40" y="4353"/>
                  </a:cubicBezTo>
                  <a:cubicBezTo>
                    <a:pt x="40" y="4398"/>
                    <a:pt x="78" y="4425"/>
                    <a:pt x="115" y="4425"/>
                  </a:cubicBezTo>
                  <a:cubicBezTo>
                    <a:pt x="144" y="4425"/>
                    <a:pt x="171" y="4409"/>
                    <a:pt x="180" y="4374"/>
                  </a:cubicBezTo>
                  <a:cubicBezTo>
                    <a:pt x="579" y="2619"/>
                    <a:pt x="1736" y="1063"/>
                    <a:pt x="3372" y="265"/>
                  </a:cubicBezTo>
                  <a:cubicBezTo>
                    <a:pt x="3500" y="209"/>
                    <a:pt x="3426" y="0"/>
                    <a:pt x="328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6" name="Google Shape;852;p37">
            <a:extLst>
              <a:ext uri="{FF2B5EF4-FFF2-40B4-BE49-F238E27FC236}">
                <a16:creationId xmlns:a16="http://schemas.microsoft.com/office/drawing/2014/main" id="{B0E0FFBC-2F0B-3F4A-47E2-29F75F50B419}"/>
              </a:ext>
            </a:extLst>
          </p:cNvPr>
          <p:cNvGrpSpPr/>
          <p:nvPr/>
        </p:nvGrpSpPr>
        <p:grpSpPr>
          <a:xfrm rot="1135416">
            <a:off x="5615732" y="5557741"/>
            <a:ext cx="1528417" cy="897141"/>
            <a:chOff x="7964590" y="2845532"/>
            <a:chExt cx="1528417" cy="897141"/>
          </a:xfrm>
        </p:grpSpPr>
        <p:sp>
          <p:nvSpPr>
            <p:cNvPr id="87" name="Google Shape;853;p37">
              <a:extLst>
                <a:ext uri="{FF2B5EF4-FFF2-40B4-BE49-F238E27FC236}">
                  <a16:creationId xmlns:a16="http://schemas.microsoft.com/office/drawing/2014/main" id="{1F0041AC-E5E0-F2B8-6A31-333A4F6D4C38}"/>
                </a:ext>
              </a:extLst>
            </p:cNvPr>
            <p:cNvSpPr/>
            <p:nvPr/>
          </p:nvSpPr>
          <p:spPr>
            <a:xfrm rot="751965">
              <a:off x="8025179" y="3018770"/>
              <a:ext cx="1346509" cy="559846"/>
            </a:xfrm>
            <a:custGeom>
              <a:avLst/>
              <a:gdLst/>
              <a:ahLst/>
              <a:cxnLst/>
              <a:rect l="l" t="t" r="r" b="b"/>
              <a:pathLst>
                <a:path w="42749" h="17774" extrusionOk="0">
                  <a:moveTo>
                    <a:pt x="33673" y="5126"/>
                  </a:moveTo>
                  <a:cubicBezTo>
                    <a:pt x="35009" y="5126"/>
                    <a:pt x="37283" y="5446"/>
                    <a:pt x="37363" y="7680"/>
                  </a:cubicBezTo>
                  <a:cubicBezTo>
                    <a:pt x="37363" y="7919"/>
                    <a:pt x="37243" y="8179"/>
                    <a:pt x="37123" y="8438"/>
                  </a:cubicBezTo>
                  <a:cubicBezTo>
                    <a:pt x="37084" y="8518"/>
                    <a:pt x="37044" y="8618"/>
                    <a:pt x="37004" y="8698"/>
                  </a:cubicBezTo>
                  <a:cubicBezTo>
                    <a:pt x="36246" y="10493"/>
                    <a:pt x="34490" y="11650"/>
                    <a:pt x="32535" y="11650"/>
                  </a:cubicBezTo>
                  <a:cubicBezTo>
                    <a:pt x="32216" y="11650"/>
                    <a:pt x="31897" y="11629"/>
                    <a:pt x="31578" y="11570"/>
                  </a:cubicBezTo>
                  <a:cubicBezTo>
                    <a:pt x="29125" y="11071"/>
                    <a:pt x="26711" y="9834"/>
                    <a:pt x="25474" y="8797"/>
                  </a:cubicBezTo>
                  <a:cubicBezTo>
                    <a:pt x="27149" y="6523"/>
                    <a:pt x="30979" y="5126"/>
                    <a:pt x="33673" y="5126"/>
                  </a:cubicBezTo>
                  <a:close/>
                  <a:moveTo>
                    <a:pt x="9137" y="5765"/>
                  </a:moveTo>
                  <a:cubicBezTo>
                    <a:pt x="11691" y="5765"/>
                    <a:pt x="14763" y="6842"/>
                    <a:pt x="16378" y="7900"/>
                  </a:cubicBezTo>
                  <a:cubicBezTo>
                    <a:pt x="14024" y="9515"/>
                    <a:pt x="8997" y="12767"/>
                    <a:pt x="6305" y="12767"/>
                  </a:cubicBezTo>
                  <a:cubicBezTo>
                    <a:pt x="5725" y="12767"/>
                    <a:pt x="5307" y="12608"/>
                    <a:pt x="5068" y="12308"/>
                  </a:cubicBezTo>
                  <a:cubicBezTo>
                    <a:pt x="4728" y="11909"/>
                    <a:pt x="4629" y="11251"/>
                    <a:pt x="4768" y="10313"/>
                  </a:cubicBezTo>
                  <a:cubicBezTo>
                    <a:pt x="5007" y="8757"/>
                    <a:pt x="5725" y="7480"/>
                    <a:pt x="6145" y="6722"/>
                  </a:cubicBezTo>
                  <a:cubicBezTo>
                    <a:pt x="6225" y="6623"/>
                    <a:pt x="6265" y="6523"/>
                    <a:pt x="6324" y="6424"/>
                  </a:cubicBezTo>
                  <a:cubicBezTo>
                    <a:pt x="7002" y="5985"/>
                    <a:pt x="7940" y="5765"/>
                    <a:pt x="9137" y="5765"/>
                  </a:cubicBezTo>
                  <a:close/>
                  <a:moveTo>
                    <a:pt x="32815" y="1"/>
                  </a:moveTo>
                  <a:cubicBezTo>
                    <a:pt x="28367" y="1"/>
                    <a:pt x="23899" y="2115"/>
                    <a:pt x="20886" y="3910"/>
                  </a:cubicBezTo>
                  <a:cubicBezTo>
                    <a:pt x="18194" y="1916"/>
                    <a:pt x="14284" y="679"/>
                    <a:pt x="10632" y="679"/>
                  </a:cubicBezTo>
                  <a:cubicBezTo>
                    <a:pt x="6743" y="679"/>
                    <a:pt x="3810" y="2054"/>
                    <a:pt x="2355" y="4568"/>
                  </a:cubicBezTo>
                  <a:cubicBezTo>
                    <a:pt x="759" y="7341"/>
                    <a:pt x="1" y="11890"/>
                    <a:pt x="1717" y="14861"/>
                  </a:cubicBezTo>
                  <a:cubicBezTo>
                    <a:pt x="2813" y="16757"/>
                    <a:pt x="4828" y="17773"/>
                    <a:pt x="7521" y="17773"/>
                  </a:cubicBezTo>
                  <a:cubicBezTo>
                    <a:pt x="7900" y="17773"/>
                    <a:pt x="8319" y="17754"/>
                    <a:pt x="8738" y="17714"/>
                  </a:cubicBezTo>
                  <a:cubicBezTo>
                    <a:pt x="13207" y="17275"/>
                    <a:pt x="16837" y="14981"/>
                    <a:pt x="20168" y="12667"/>
                  </a:cubicBezTo>
                  <a:cubicBezTo>
                    <a:pt x="23918" y="15799"/>
                    <a:pt x="27788" y="17475"/>
                    <a:pt x="31399" y="17475"/>
                  </a:cubicBezTo>
                  <a:cubicBezTo>
                    <a:pt x="36884" y="17475"/>
                    <a:pt x="40515" y="13824"/>
                    <a:pt x="41692" y="10214"/>
                  </a:cubicBezTo>
                  <a:cubicBezTo>
                    <a:pt x="42749" y="6962"/>
                    <a:pt x="41831" y="3810"/>
                    <a:pt x="39299" y="1995"/>
                  </a:cubicBezTo>
                  <a:cubicBezTo>
                    <a:pt x="37483" y="679"/>
                    <a:pt x="35288" y="1"/>
                    <a:pt x="3281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854;p37">
              <a:extLst>
                <a:ext uri="{FF2B5EF4-FFF2-40B4-BE49-F238E27FC236}">
                  <a16:creationId xmlns:a16="http://schemas.microsoft.com/office/drawing/2014/main" id="{0F16FEFD-1DC4-CC6E-E3E9-47A89BB2D246}"/>
                </a:ext>
              </a:extLst>
            </p:cNvPr>
            <p:cNvSpPr/>
            <p:nvPr/>
          </p:nvSpPr>
          <p:spPr>
            <a:xfrm rot="751965">
              <a:off x="8009982" y="3017331"/>
              <a:ext cx="1437633" cy="576225"/>
            </a:xfrm>
            <a:custGeom>
              <a:avLst/>
              <a:gdLst/>
              <a:ahLst/>
              <a:cxnLst/>
              <a:rect l="l" t="t" r="r" b="b"/>
              <a:pathLst>
                <a:path w="45642" h="18294" extrusionOk="0">
                  <a:moveTo>
                    <a:pt x="34132" y="5626"/>
                  </a:moveTo>
                  <a:cubicBezTo>
                    <a:pt x="35388" y="5626"/>
                    <a:pt x="37484" y="5945"/>
                    <a:pt x="37563" y="7940"/>
                  </a:cubicBezTo>
                  <a:cubicBezTo>
                    <a:pt x="37582" y="8139"/>
                    <a:pt x="37463" y="8339"/>
                    <a:pt x="37364" y="8578"/>
                  </a:cubicBezTo>
                  <a:cubicBezTo>
                    <a:pt x="37303" y="8679"/>
                    <a:pt x="37263" y="8778"/>
                    <a:pt x="37223" y="8857"/>
                  </a:cubicBezTo>
                  <a:cubicBezTo>
                    <a:pt x="36505" y="10573"/>
                    <a:pt x="34850" y="11671"/>
                    <a:pt x="32994" y="11671"/>
                  </a:cubicBezTo>
                  <a:cubicBezTo>
                    <a:pt x="32696" y="11671"/>
                    <a:pt x="32377" y="11631"/>
                    <a:pt x="32077" y="11570"/>
                  </a:cubicBezTo>
                  <a:cubicBezTo>
                    <a:pt x="29823" y="11131"/>
                    <a:pt x="27529" y="9974"/>
                    <a:pt x="26292" y="9017"/>
                  </a:cubicBezTo>
                  <a:cubicBezTo>
                    <a:pt x="27829" y="7123"/>
                    <a:pt x="31220" y="5626"/>
                    <a:pt x="34132" y="5626"/>
                  </a:cubicBezTo>
                  <a:close/>
                  <a:moveTo>
                    <a:pt x="34132" y="5128"/>
                  </a:moveTo>
                  <a:cubicBezTo>
                    <a:pt x="31100" y="5128"/>
                    <a:pt x="27150" y="6764"/>
                    <a:pt x="25595" y="9097"/>
                  </a:cubicBezTo>
                  <a:cubicBezTo>
                    <a:pt x="26871" y="10254"/>
                    <a:pt x="29504" y="11591"/>
                    <a:pt x="31978" y="12070"/>
                  </a:cubicBezTo>
                  <a:cubicBezTo>
                    <a:pt x="32316" y="12150"/>
                    <a:pt x="32656" y="12169"/>
                    <a:pt x="32994" y="12169"/>
                  </a:cubicBezTo>
                  <a:cubicBezTo>
                    <a:pt x="35010" y="12169"/>
                    <a:pt x="36885" y="10993"/>
                    <a:pt x="37702" y="9057"/>
                  </a:cubicBezTo>
                  <a:cubicBezTo>
                    <a:pt x="37843" y="8718"/>
                    <a:pt x="38101" y="8339"/>
                    <a:pt x="38082" y="7921"/>
                  </a:cubicBezTo>
                  <a:cubicBezTo>
                    <a:pt x="38002" y="5945"/>
                    <a:pt x="36287" y="5128"/>
                    <a:pt x="34132" y="5128"/>
                  </a:cubicBezTo>
                  <a:close/>
                  <a:moveTo>
                    <a:pt x="9596" y="6264"/>
                  </a:moveTo>
                  <a:cubicBezTo>
                    <a:pt x="11929" y="6264"/>
                    <a:pt x="14722" y="7202"/>
                    <a:pt x="16358" y="8179"/>
                  </a:cubicBezTo>
                  <a:cubicBezTo>
                    <a:pt x="12129" y="11052"/>
                    <a:pt x="8578" y="12767"/>
                    <a:pt x="6764" y="12767"/>
                  </a:cubicBezTo>
                  <a:cubicBezTo>
                    <a:pt x="6264" y="12767"/>
                    <a:pt x="5926" y="12647"/>
                    <a:pt x="5706" y="12408"/>
                  </a:cubicBezTo>
                  <a:cubicBezTo>
                    <a:pt x="5426" y="12070"/>
                    <a:pt x="5346" y="11451"/>
                    <a:pt x="5466" y="10613"/>
                  </a:cubicBezTo>
                  <a:cubicBezTo>
                    <a:pt x="5706" y="9097"/>
                    <a:pt x="6404" y="7860"/>
                    <a:pt x="6843" y="7123"/>
                  </a:cubicBezTo>
                  <a:cubicBezTo>
                    <a:pt x="6883" y="7022"/>
                    <a:pt x="6923" y="6942"/>
                    <a:pt x="6963" y="6883"/>
                  </a:cubicBezTo>
                  <a:cubicBezTo>
                    <a:pt x="7601" y="6484"/>
                    <a:pt x="8498" y="6264"/>
                    <a:pt x="9596" y="6264"/>
                  </a:cubicBezTo>
                  <a:close/>
                  <a:moveTo>
                    <a:pt x="9596" y="5766"/>
                  </a:moveTo>
                  <a:cubicBezTo>
                    <a:pt x="8418" y="5766"/>
                    <a:pt x="7362" y="5985"/>
                    <a:pt x="6583" y="6524"/>
                  </a:cubicBezTo>
                  <a:cubicBezTo>
                    <a:pt x="6245" y="7142"/>
                    <a:pt x="5248" y="8658"/>
                    <a:pt x="4968" y="10533"/>
                  </a:cubicBezTo>
                  <a:cubicBezTo>
                    <a:pt x="4668" y="12509"/>
                    <a:pt x="5426" y="13286"/>
                    <a:pt x="6764" y="13286"/>
                  </a:cubicBezTo>
                  <a:cubicBezTo>
                    <a:pt x="9336" y="13286"/>
                    <a:pt x="14044" y="10413"/>
                    <a:pt x="17275" y="8179"/>
                  </a:cubicBezTo>
                  <a:cubicBezTo>
                    <a:pt x="15719" y="7003"/>
                    <a:pt x="12368" y="5766"/>
                    <a:pt x="9596" y="5766"/>
                  </a:cubicBezTo>
                  <a:close/>
                  <a:moveTo>
                    <a:pt x="33274" y="519"/>
                  </a:moveTo>
                  <a:cubicBezTo>
                    <a:pt x="35529" y="519"/>
                    <a:pt x="37702" y="1078"/>
                    <a:pt x="39617" y="2455"/>
                  </a:cubicBezTo>
                  <a:cubicBezTo>
                    <a:pt x="45641" y="6823"/>
                    <a:pt x="40994" y="17475"/>
                    <a:pt x="31858" y="17475"/>
                  </a:cubicBezTo>
                  <a:cubicBezTo>
                    <a:pt x="28606" y="17475"/>
                    <a:pt x="24757" y="16099"/>
                    <a:pt x="20627" y="12608"/>
                  </a:cubicBezTo>
                  <a:cubicBezTo>
                    <a:pt x="17137" y="15062"/>
                    <a:pt x="13546" y="17275"/>
                    <a:pt x="9176" y="17714"/>
                  </a:cubicBezTo>
                  <a:cubicBezTo>
                    <a:pt x="8758" y="17754"/>
                    <a:pt x="8359" y="17775"/>
                    <a:pt x="7980" y="17775"/>
                  </a:cubicBezTo>
                  <a:cubicBezTo>
                    <a:pt x="0" y="17775"/>
                    <a:pt x="679" y="9038"/>
                    <a:pt x="3032" y="4947"/>
                  </a:cubicBezTo>
                  <a:cubicBezTo>
                    <a:pt x="4569" y="2295"/>
                    <a:pt x="7700" y="1197"/>
                    <a:pt x="11091" y="1197"/>
                  </a:cubicBezTo>
                  <a:cubicBezTo>
                    <a:pt x="14722" y="1197"/>
                    <a:pt x="18672" y="2455"/>
                    <a:pt x="21345" y="4489"/>
                  </a:cubicBezTo>
                  <a:cubicBezTo>
                    <a:pt x="24916" y="2314"/>
                    <a:pt x="29244" y="519"/>
                    <a:pt x="33274" y="519"/>
                  </a:cubicBezTo>
                  <a:close/>
                  <a:moveTo>
                    <a:pt x="33274" y="0"/>
                  </a:moveTo>
                  <a:cubicBezTo>
                    <a:pt x="28845" y="0"/>
                    <a:pt x="24398" y="2056"/>
                    <a:pt x="21366" y="3870"/>
                  </a:cubicBezTo>
                  <a:cubicBezTo>
                    <a:pt x="18632" y="1896"/>
                    <a:pt x="14722" y="679"/>
                    <a:pt x="11091" y="679"/>
                  </a:cubicBezTo>
                  <a:cubicBezTo>
                    <a:pt x="7123" y="679"/>
                    <a:pt x="4091" y="2115"/>
                    <a:pt x="2594" y="4708"/>
                  </a:cubicBezTo>
                  <a:cubicBezTo>
                    <a:pt x="958" y="7522"/>
                    <a:pt x="181" y="12189"/>
                    <a:pt x="1955" y="15241"/>
                  </a:cubicBezTo>
                  <a:cubicBezTo>
                    <a:pt x="2753" y="16637"/>
                    <a:pt x="4450" y="18294"/>
                    <a:pt x="7980" y="18294"/>
                  </a:cubicBezTo>
                  <a:cubicBezTo>
                    <a:pt x="8379" y="18294"/>
                    <a:pt x="8798" y="18254"/>
                    <a:pt x="9237" y="18214"/>
                  </a:cubicBezTo>
                  <a:cubicBezTo>
                    <a:pt x="13666" y="17775"/>
                    <a:pt x="17296" y="15541"/>
                    <a:pt x="20607" y="13246"/>
                  </a:cubicBezTo>
                  <a:cubicBezTo>
                    <a:pt x="24358" y="16339"/>
                    <a:pt x="28247" y="17974"/>
                    <a:pt x="31858" y="17974"/>
                  </a:cubicBezTo>
                  <a:cubicBezTo>
                    <a:pt x="37484" y="17974"/>
                    <a:pt x="41194" y="14243"/>
                    <a:pt x="42391" y="10554"/>
                  </a:cubicBezTo>
                  <a:cubicBezTo>
                    <a:pt x="43487" y="7202"/>
                    <a:pt x="42530" y="3931"/>
                    <a:pt x="39917" y="2035"/>
                  </a:cubicBezTo>
                  <a:cubicBezTo>
                    <a:pt x="38042" y="699"/>
                    <a:pt x="35808" y="0"/>
                    <a:pt x="3327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855;p37">
              <a:extLst>
                <a:ext uri="{FF2B5EF4-FFF2-40B4-BE49-F238E27FC236}">
                  <a16:creationId xmlns:a16="http://schemas.microsoft.com/office/drawing/2014/main" id="{FBF1CF3B-8EC8-F103-FC6C-25F534F66083}"/>
                </a:ext>
              </a:extLst>
            </p:cNvPr>
            <p:cNvSpPr/>
            <p:nvPr/>
          </p:nvSpPr>
          <p:spPr>
            <a:xfrm rot="751965">
              <a:off x="8090321" y="3105276"/>
              <a:ext cx="1157238" cy="370700"/>
            </a:xfrm>
            <a:custGeom>
              <a:avLst/>
              <a:gdLst/>
              <a:ahLst/>
              <a:cxnLst/>
              <a:rect l="l" t="t" r="r" b="b"/>
              <a:pathLst>
                <a:path w="36740" h="11769" extrusionOk="0">
                  <a:moveTo>
                    <a:pt x="8781" y="0"/>
                  </a:moveTo>
                  <a:cubicBezTo>
                    <a:pt x="7232" y="0"/>
                    <a:pt x="5681" y="344"/>
                    <a:pt x="4230" y="994"/>
                  </a:cubicBezTo>
                  <a:cubicBezTo>
                    <a:pt x="2932" y="1593"/>
                    <a:pt x="1775" y="2490"/>
                    <a:pt x="1017" y="3707"/>
                  </a:cubicBezTo>
                  <a:cubicBezTo>
                    <a:pt x="240" y="5003"/>
                    <a:pt x="1" y="6580"/>
                    <a:pt x="20" y="8056"/>
                  </a:cubicBezTo>
                  <a:cubicBezTo>
                    <a:pt x="20" y="8067"/>
                    <a:pt x="40" y="8079"/>
                    <a:pt x="57" y="8079"/>
                  </a:cubicBezTo>
                  <a:cubicBezTo>
                    <a:pt x="70" y="8079"/>
                    <a:pt x="80" y="8073"/>
                    <a:pt x="80" y="8056"/>
                  </a:cubicBezTo>
                  <a:cubicBezTo>
                    <a:pt x="479" y="6699"/>
                    <a:pt x="858" y="5383"/>
                    <a:pt x="1616" y="4186"/>
                  </a:cubicBezTo>
                  <a:cubicBezTo>
                    <a:pt x="2374" y="2949"/>
                    <a:pt x="3610" y="2111"/>
                    <a:pt x="4948" y="1612"/>
                  </a:cubicBezTo>
                  <a:cubicBezTo>
                    <a:pt x="6100" y="1177"/>
                    <a:pt x="7365" y="925"/>
                    <a:pt x="8601" y="925"/>
                  </a:cubicBezTo>
                  <a:cubicBezTo>
                    <a:pt x="8841" y="925"/>
                    <a:pt x="9079" y="935"/>
                    <a:pt x="9316" y="954"/>
                  </a:cubicBezTo>
                  <a:cubicBezTo>
                    <a:pt x="10773" y="1074"/>
                    <a:pt x="12129" y="1612"/>
                    <a:pt x="13366" y="2330"/>
                  </a:cubicBezTo>
                  <a:cubicBezTo>
                    <a:pt x="15959" y="3846"/>
                    <a:pt x="17994" y="6101"/>
                    <a:pt x="20367" y="7896"/>
                  </a:cubicBezTo>
                  <a:cubicBezTo>
                    <a:pt x="22561" y="9572"/>
                    <a:pt x="24915" y="11008"/>
                    <a:pt x="27689" y="11546"/>
                  </a:cubicBezTo>
                  <a:cubicBezTo>
                    <a:pt x="28499" y="11693"/>
                    <a:pt x="29322" y="11769"/>
                    <a:pt x="30146" y="11769"/>
                  </a:cubicBezTo>
                  <a:cubicBezTo>
                    <a:pt x="30883" y="11769"/>
                    <a:pt x="31622" y="11709"/>
                    <a:pt x="32356" y="11586"/>
                  </a:cubicBezTo>
                  <a:cubicBezTo>
                    <a:pt x="33971" y="11307"/>
                    <a:pt x="35168" y="10609"/>
                    <a:pt x="36285" y="9431"/>
                  </a:cubicBezTo>
                  <a:cubicBezTo>
                    <a:pt x="36740" y="8945"/>
                    <a:pt x="36330" y="8302"/>
                    <a:pt x="35784" y="8302"/>
                  </a:cubicBezTo>
                  <a:cubicBezTo>
                    <a:pt x="35682" y="8302"/>
                    <a:pt x="35575" y="8325"/>
                    <a:pt x="35468" y="8375"/>
                  </a:cubicBezTo>
                  <a:cubicBezTo>
                    <a:pt x="34870" y="8654"/>
                    <a:pt x="34192" y="8854"/>
                    <a:pt x="33553" y="9032"/>
                  </a:cubicBezTo>
                  <a:cubicBezTo>
                    <a:pt x="32894" y="9213"/>
                    <a:pt x="32256" y="9431"/>
                    <a:pt x="31578" y="9572"/>
                  </a:cubicBezTo>
                  <a:cubicBezTo>
                    <a:pt x="31029" y="9673"/>
                    <a:pt x="30463" y="9721"/>
                    <a:pt x="29893" y="9721"/>
                  </a:cubicBezTo>
                  <a:cubicBezTo>
                    <a:pt x="29118" y="9721"/>
                    <a:pt x="28336" y="9632"/>
                    <a:pt x="27588" y="9471"/>
                  </a:cubicBezTo>
                  <a:cubicBezTo>
                    <a:pt x="24755" y="8873"/>
                    <a:pt x="22162" y="7437"/>
                    <a:pt x="19869" y="5702"/>
                  </a:cubicBezTo>
                  <a:cubicBezTo>
                    <a:pt x="17555" y="3907"/>
                    <a:pt x="15361" y="1872"/>
                    <a:pt x="12627" y="755"/>
                  </a:cubicBezTo>
                  <a:cubicBezTo>
                    <a:pt x="11387" y="244"/>
                    <a:pt x="10085" y="0"/>
                    <a:pt x="8781" y="0"/>
                  </a:cubicBezTo>
                  <a:close/>
                </a:path>
              </a:pathLst>
            </a:custGeom>
            <a:solidFill>
              <a:srgbClr val="FFFFF0">
                <a:alpha val="309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856;p37">
              <a:extLst>
                <a:ext uri="{FF2B5EF4-FFF2-40B4-BE49-F238E27FC236}">
                  <a16:creationId xmlns:a16="http://schemas.microsoft.com/office/drawing/2014/main" id="{B6BAB8A1-4145-C42E-1648-0EC0CFA969F8}"/>
                </a:ext>
              </a:extLst>
            </p:cNvPr>
            <p:cNvSpPr/>
            <p:nvPr/>
          </p:nvSpPr>
          <p:spPr>
            <a:xfrm rot="751965">
              <a:off x="8766761" y="3098493"/>
              <a:ext cx="533451" cy="165396"/>
            </a:xfrm>
            <a:custGeom>
              <a:avLst/>
              <a:gdLst/>
              <a:ahLst/>
              <a:cxnLst/>
              <a:rect l="l" t="t" r="r" b="b"/>
              <a:pathLst>
                <a:path w="16936" h="5251" extrusionOk="0">
                  <a:moveTo>
                    <a:pt x="10392" y="1"/>
                  </a:moveTo>
                  <a:cubicBezTo>
                    <a:pt x="9456" y="1"/>
                    <a:pt x="8522" y="113"/>
                    <a:pt x="7600" y="327"/>
                  </a:cubicBezTo>
                  <a:cubicBezTo>
                    <a:pt x="4666" y="1005"/>
                    <a:pt x="1794" y="2561"/>
                    <a:pt x="59" y="5074"/>
                  </a:cubicBezTo>
                  <a:cubicBezTo>
                    <a:pt x="0" y="5163"/>
                    <a:pt x="82" y="5251"/>
                    <a:pt x="169" y="5251"/>
                  </a:cubicBezTo>
                  <a:cubicBezTo>
                    <a:pt x="201" y="5251"/>
                    <a:pt x="232" y="5240"/>
                    <a:pt x="259" y="5213"/>
                  </a:cubicBezTo>
                  <a:cubicBezTo>
                    <a:pt x="2432" y="3399"/>
                    <a:pt x="5006" y="1923"/>
                    <a:pt x="7898" y="1763"/>
                  </a:cubicBezTo>
                  <a:cubicBezTo>
                    <a:pt x="8139" y="1750"/>
                    <a:pt x="8381" y="1743"/>
                    <a:pt x="8623" y="1743"/>
                  </a:cubicBezTo>
                  <a:cubicBezTo>
                    <a:pt x="9803" y="1743"/>
                    <a:pt x="10986" y="1901"/>
                    <a:pt x="12127" y="2181"/>
                  </a:cubicBezTo>
                  <a:cubicBezTo>
                    <a:pt x="12826" y="2341"/>
                    <a:pt x="13504" y="2580"/>
                    <a:pt x="14182" y="2820"/>
                  </a:cubicBezTo>
                  <a:cubicBezTo>
                    <a:pt x="14821" y="3040"/>
                    <a:pt x="15598" y="3298"/>
                    <a:pt x="16276" y="3298"/>
                  </a:cubicBezTo>
                  <a:cubicBezTo>
                    <a:pt x="16696" y="3298"/>
                    <a:pt x="16935" y="2840"/>
                    <a:pt x="16755" y="2481"/>
                  </a:cubicBezTo>
                  <a:cubicBezTo>
                    <a:pt x="16417" y="1843"/>
                    <a:pt x="15598" y="1264"/>
                    <a:pt x="14960" y="965"/>
                  </a:cubicBezTo>
                  <a:cubicBezTo>
                    <a:pt x="14202" y="606"/>
                    <a:pt x="13385" y="367"/>
                    <a:pt x="12566" y="207"/>
                  </a:cubicBezTo>
                  <a:cubicBezTo>
                    <a:pt x="11844" y="68"/>
                    <a:pt x="11118" y="1"/>
                    <a:pt x="10392" y="1"/>
                  </a:cubicBezTo>
                  <a:close/>
                </a:path>
              </a:pathLst>
            </a:custGeom>
            <a:solidFill>
              <a:srgbClr val="FFFFF0">
                <a:alpha val="309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857;p37">
              <a:extLst>
                <a:ext uri="{FF2B5EF4-FFF2-40B4-BE49-F238E27FC236}">
                  <a16:creationId xmlns:a16="http://schemas.microsoft.com/office/drawing/2014/main" id="{7D0DE46A-36DF-730B-971E-54411A7F81A3}"/>
                </a:ext>
              </a:extLst>
            </p:cNvPr>
            <p:cNvSpPr/>
            <p:nvPr/>
          </p:nvSpPr>
          <p:spPr>
            <a:xfrm rot="751965">
              <a:off x="8190856" y="3213697"/>
              <a:ext cx="402167" cy="185618"/>
            </a:xfrm>
            <a:custGeom>
              <a:avLst/>
              <a:gdLst/>
              <a:ahLst/>
              <a:cxnLst/>
              <a:rect l="l" t="t" r="r" b="b"/>
              <a:pathLst>
                <a:path w="12768" h="5893" extrusionOk="0">
                  <a:moveTo>
                    <a:pt x="11744" y="0"/>
                  </a:moveTo>
                  <a:cubicBezTo>
                    <a:pt x="11240" y="0"/>
                    <a:pt x="10741" y="255"/>
                    <a:pt x="10294" y="422"/>
                  </a:cubicBezTo>
                  <a:cubicBezTo>
                    <a:pt x="9754" y="621"/>
                    <a:pt x="9236" y="1001"/>
                    <a:pt x="8778" y="1340"/>
                  </a:cubicBezTo>
                  <a:cubicBezTo>
                    <a:pt x="7860" y="1999"/>
                    <a:pt x="7022" y="2757"/>
                    <a:pt x="6124" y="3454"/>
                  </a:cubicBezTo>
                  <a:cubicBezTo>
                    <a:pt x="4583" y="4645"/>
                    <a:pt x="2751" y="5159"/>
                    <a:pt x="855" y="5159"/>
                  </a:cubicBezTo>
                  <a:cubicBezTo>
                    <a:pt x="591" y="5159"/>
                    <a:pt x="325" y="5149"/>
                    <a:pt x="60" y="5130"/>
                  </a:cubicBezTo>
                  <a:cubicBezTo>
                    <a:pt x="53" y="5128"/>
                    <a:pt x="48" y="5127"/>
                    <a:pt x="43" y="5127"/>
                  </a:cubicBezTo>
                  <a:cubicBezTo>
                    <a:pt x="1" y="5127"/>
                    <a:pt x="3" y="5192"/>
                    <a:pt x="20" y="5210"/>
                  </a:cubicBezTo>
                  <a:cubicBezTo>
                    <a:pt x="774" y="5707"/>
                    <a:pt x="1600" y="5893"/>
                    <a:pt x="2445" y="5893"/>
                  </a:cubicBezTo>
                  <a:cubicBezTo>
                    <a:pt x="3769" y="5893"/>
                    <a:pt x="5138" y="5437"/>
                    <a:pt x="6344" y="5010"/>
                  </a:cubicBezTo>
                  <a:cubicBezTo>
                    <a:pt x="7461" y="4611"/>
                    <a:pt x="8538" y="4113"/>
                    <a:pt x="9555" y="3475"/>
                  </a:cubicBezTo>
                  <a:cubicBezTo>
                    <a:pt x="10094" y="3156"/>
                    <a:pt x="10613" y="2797"/>
                    <a:pt x="11132" y="2417"/>
                  </a:cubicBezTo>
                  <a:cubicBezTo>
                    <a:pt x="11371" y="2238"/>
                    <a:pt x="11570" y="2018"/>
                    <a:pt x="11789" y="1818"/>
                  </a:cubicBezTo>
                  <a:cubicBezTo>
                    <a:pt x="12068" y="1579"/>
                    <a:pt x="12308" y="1400"/>
                    <a:pt x="12488" y="1100"/>
                  </a:cubicBezTo>
                  <a:cubicBezTo>
                    <a:pt x="12767" y="602"/>
                    <a:pt x="12387" y="23"/>
                    <a:pt x="11850" y="4"/>
                  </a:cubicBezTo>
                  <a:cubicBezTo>
                    <a:pt x="11814" y="1"/>
                    <a:pt x="11779" y="0"/>
                    <a:pt x="11744" y="0"/>
                  </a:cubicBezTo>
                  <a:close/>
                </a:path>
              </a:pathLst>
            </a:custGeom>
            <a:solidFill>
              <a:srgbClr val="FFFFF0">
                <a:alpha val="309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858;p37">
              <a:extLst>
                <a:ext uri="{FF2B5EF4-FFF2-40B4-BE49-F238E27FC236}">
                  <a16:creationId xmlns:a16="http://schemas.microsoft.com/office/drawing/2014/main" id="{DEE62FBA-1396-325B-A2F8-E88BE9142115}"/>
                </a:ext>
              </a:extLst>
            </p:cNvPr>
            <p:cNvSpPr/>
            <p:nvPr/>
          </p:nvSpPr>
          <p:spPr>
            <a:xfrm rot="751965">
              <a:off x="8168025" y="3086999"/>
              <a:ext cx="373094" cy="160514"/>
            </a:xfrm>
            <a:custGeom>
              <a:avLst/>
              <a:gdLst/>
              <a:ahLst/>
              <a:cxnLst/>
              <a:rect l="l" t="t" r="r" b="b"/>
              <a:pathLst>
                <a:path w="11845" h="5096" extrusionOk="0">
                  <a:moveTo>
                    <a:pt x="4856" y="0"/>
                  </a:moveTo>
                  <a:cubicBezTo>
                    <a:pt x="4613" y="0"/>
                    <a:pt x="4370" y="11"/>
                    <a:pt x="4130" y="33"/>
                  </a:cubicBezTo>
                  <a:cubicBezTo>
                    <a:pt x="3013" y="132"/>
                    <a:pt x="1875" y="592"/>
                    <a:pt x="1157" y="1489"/>
                  </a:cubicBezTo>
                  <a:cubicBezTo>
                    <a:pt x="359" y="2467"/>
                    <a:pt x="0" y="3803"/>
                    <a:pt x="21" y="5039"/>
                  </a:cubicBezTo>
                  <a:cubicBezTo>
                    <a:pt x="32" y="5075"/>
                    <a:pt x="71" y="5096"/>
                    <a:pt x="101" y="5096"/>
                  </a:cubicBezTo>
                  <a:cubicBezTo>
                    <a:pt x="123" y="5096"/>
                    <a:pt x="140" y="5085"/>
                    <a:pt x="140" y="5060"/>
                  </a:cubicBezTo>
                  <a:cubicBezTo>
                    <a:pt x="420" y="3903"/>
                    <a:pt x="838" y="2606"/>
                    <a:pt x="1716" y="1789"/>
                  </a:cubicBezTo>
                  <a:cubicBezTo>
                    <a:pt x="2427" y="1147"/>
                    <a:pt x="3377" y="958"/>
                    <a:pt x="4308" y="958"/>
                  </a:cubicBezTo>
                  <a:cubicBezTo>
                    <a:pt x="4449" y="958"/>
                    <a:pt x="4589" y="962"/>
                    <a:pt x="4729" y="970"/>
                  </a:cubicBezTo>
                  <a:cubicBezTo>
                    <a:pt x="5825" y="1010"/>
                    <a:pt x="6942" y="1270"/>
                    <a:pt x="7979" y="1608"/>
                  </a:cubicBezTo>
                  <a:cubicBezTo>
                    <a:pt x="8559" y="1789"/>
                    <a:pt x="9136" y="2007"/>
                    <a:pt x="9695" y="2247"/>
                  </a:cubicBezTo>
                  <a:cubicBezTo>
                    <a:pt x="10194" y="2486"/>
                    <a:pt x="10732" y="2805"/>
                    <a:pt x="11291" y="2866"/>
                  </a:cubicBezTo>
                  <a:cubicBezTo>
                    <a:pt x="11298" y="2866"/>
                    <a:pt x="11305" y="2867"/>
                    <a:pt x="11313" y="2867"/>
                  </a:cubicBezTo>
                  <a:cubicBezTo>
                    <a:pt x="11621" y="2867"/>
                    <a:pt x="11845" y="2480"/>
                    <a:pt x="11670" y="2228"/>
                  </a:cubicBezTo>
                  <a:cubicBezTo>
                    <a:pt x="11271" y="1688"/>
                    <a:pt x="10633" y="1430"/>
                    <a:pt x="10035" y="1190"/>
                  </a:cubicBezTo>
                  <a:cubicBezTo>
                    <a:pt x="9376" y="911"/>
                    <a:pt x="8678" y="672"/>
                    <a:pt x="7979" y="472"/>
                  </a:cubicBezTo>
                  <a:cubicBezTo>
                    <a:pt x="6975" y="196"/>
                    <a:pt x="5906" y="0"/>
                    <a:pt x="4856" y="0"/>
                  </a:cubicBezTo>
                  <a:close/>
                </a:path>
              </a:pathLst>
            </a:custGeom>
            <a:solidFill>
              <a:srgbClr val="340696">
                <a:alpha val="95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859;p37">
              <a:extLst>
                <a:ext uri="{FF2B5EF4-FFF2-40B4-BE49-F238E27FC236}">
                  <a16:creationId xmlns:a16="http://schemas.microsoft.com/office/drawing/2014/main" id="{5F161A30-4246-F031-768D-DE8561CF3070}"/>
                </a:ext>
              </a:extLst>
            </p:cNvPr>
            <p:cNvSpPr/>
            <p:nvPr/>
          </p:nvSpPr>
          <p:spPr>
            <a:xfrm rot="751965">
              <a:off x="8072124" y="3320104"/>
              <a:ext cx="519623" cy="136386"/>
            </a:xfrm>
            <a:custGeom>
              <a:avLst/>
              <a:gdLst/>
              <a:ahLst/>
              <a:cxnLst/>
              <a:rect l="l" t="t" r="r" b="b"/>
              <a:pathLst>
                <a:path w="16497" h="4330" extrusionOk="0">
                  <a:moveTo>
                    <a:pt x="16206" y="1"/>
                  </a:moveTo>
                  <a:cubicBezTo>
                    <a:pt x="16194" y="1"/>
                    <a:pt x="16181" y="2"/>
                    <a:pt x="16168" y="3"/>
                  </a:cubicBezTo>
                  <a:cubicBezTo>
                    <a:pt x="15410" y="104"/>
                    <a:pt x="14631" y="343"/>
                    <a:pt x="13913" y="562"/>
                  </a:cubicBezTo>
                  <a:cubicBezTo>
                    <a:pt x="13175" y="801"/>
                    <a:pt x="12437" y="1081"/>
                    <a:pt x="11699" y="1360"/>
                  </a:cubicBezTo>
                  <a:cubicBezTo>
                    <a:pt x="10263" y="1939"/>
                    <a:pt x="8846" y="2577"/>
                    <a:pt x="7351" y="2996"/>
                  </a:cubicBezTo>
                  <a:cubicBezTo>
                    <a:pt x="6693" y="3184"/>
                    <a:pt x="6022" y="3279"/>
                    <a:pt x="5360" y="3279"/>
                  </a:cubicBezTo>
                  <a:cubicBezTo>
                    <a:pt x="3290" y="3279"/>
                    <a:pt x="1313" y="2352"/>
                    <a:pt x="149" y="463"/>
                  </a:cubicBezTo>
                  <a:cubicBezTo>
                    <a:pt x="137" y="440"/>
                    <a:pt x="118" y="430"/>
                    <a:pt x="99" y="430"/>
                  </a:cubicBezTo>
                  <a:cubicBezTo>
                    <a:pt x="52" y="430"/>
                    <a:pt x="1" y="486"/>
                    <a:pt x="29" y="543"/>
                  </a:cubicBezTo>
                  <a:cubicBezTo>
                    <a:pt x="1127" y="2831"/>
                    <a:pt x="3420" y="4329"/>
                    <a:pt x="5933" y="4329"/>
                  </a:cubicBezTo>
                  <a:cubicBezTo>
                    <a:pt x="6157" y="4329"/>
                    <a:pt x="6384" y="4317"/>
                    <a:pt x="6612" y="4293"/>
                  </a:cubicBezTo>
                  <a:cubicBezTo>
                    <a:pt x="8308" y="4093"/>
                    <a:pt x="9883" y="3395"/>
                    <a:pt x="11460" y="2796"/>
                  </a:cubicBezTo>
                  <a:cubicBezTo>
                    <a:pt x="12258" y="2498"/>
                    <a:pt x="13075" y="2198"/>
                    <a:pt x="13854" y="1839"/>
                  </a:cubicBezTo>
                  <a:cubicBezTo>
                    <a:pt x="14652" y="1460"/>
                    <a:pt x="15569" y="1061"/>
                    <a:pt x="16306" y="522"/>
                  </a:cubicBezTo>
                  <a:cubicBezTo>
                    <a:pt x="16497" y="389"/>
                    <a:pt x="16469" y="1"/>
                    <a:pt x="16206" y="1"/>
                  </a:cubicBezTo>
                  <a:close/>
                </a:path>
              </a:pathLst>
            </a:custGeom>
            <a:solidFill>
              <a:srgbClr val="340696">
                <a:alpha val="95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860;p37">
              <a:extLst>
                <a:ext uri="{FF2B5EF4-FFF2-40B4-BE49-F238E27FC236}">
                  <a16:creationId xmlns:a16="http://schemas.microsoft.com/office/drawing/2014/main" id="{DFEAF125-DDF9-B52E-4961-6FEF882CA9F3}"/>
                </a:ext>
              </a:extLst>
            </p:cNvPr>
            <p:cNvSpPr/>
            <p:nvPr/>
          </p:nvSpPr>
          <p:spPr>
            <a:xfrm rot="751965">
              <a:off x="8552271" y="3337526"/>
              <a:ext cx="649363" cy="242346"/>
            </a:xfrm>
            <a:custGeom>
              <a:avLst/>
              <a:gdLst/>
              <a:ahLst/>
              <a:cxnLst/>
              <a:rect l="l" t="t" r="r" b="b"/>
              <a:pathLst>
                <a:path w="20616" h="7694" extrusionOk="0">
                  <a:moveTo>
                    <a:pt x="97" y="1"/>
                  </a:moveTo>
                  <a:cubicBezTo>
                    <a:pt x="23" y="1"/>
                    <a:pt x="1" y="111"/>
                    <a:pt x="71" y="146"/>
                  </a:cubicBezTo>
                  <a:cubicBezTo>
                    <a:pt x="3722" y="1803"/>
                    <a:pt x="5856" y="5612"/>
                    <a:pt x="9686" y="7009"/>
                  </a:cubicBezTo>
                  <a:cubicBezTo>
                    <a:pt x="10976" y="7477"/>
                    <a:pt x="12337" y="7693"/>
                    <a:pt x="13696" y="7693"/>
                  </a:cubicBezTo>
                  <a:cubicBezTo>
                    <a:pt x="14249" y="7693"/>
                    <a:pt x="14803" y="7657"/>
                    <a:pt x="15351" y="7588"/>
                  </a:cubicBezTo>
                  <a:cubicBezTo>
                    <a:pt x="17186" y="7328"/>
                    <a:pt x="19181" y="6729"/>
                    <a:pt x="20458" y="5314"/>
                  </a:cubicBezTo>
                  <a:cubicBezTo>
                    <a:pt x="20615" y="5156"/>
                    <a:pt x="20514" y="4832"/>
                    <a:pt x="20299" y="4832"/>
                  </a:cubicBezTo>
                  <a:cubicBezTo>
                    <a:pt x="20268" y="4832"/>
                    <a:pt x="20235" y="4839"/>
                    <a:pt x="20199" y="4854"/>
                  </a:cubicBezTo>
                  <a:cubicBezTo>
                    <a:pt x="18484" y="5532"/>
                    <a:pt x="16867" y="6311"/>
                    <a:pt x="15013" y="6530"/>
                  </a:cubicBezTo>
                  <a:cubicBezTo>
                    <a:pt x="14540" y="6587"/>
                    <a:pt x="14060" y="6615"/>
                    <a:pt x="13579" y="6615"/>
                  </a:cubicBezTo>
                  <a:cubicBezTo>
                    <a:pt x="12193" y="6615"/>
                    <a:pt x="10795" y="6376"/>
                    <a:pt x="9507" y="5872"/>
                  </a:cubicBezTo>
                  <a:cubicBezTo>
                    <a:pt x="5976" y="4556"/>
                    <a:pt x="3642" y="1324"/>
                    <a:pt x="132" y="8"/>
                  </a:cubicBezTo>
                  <a:cubicBezTo>
                    <a:pt x="119" y="3"/>
                    <a:pt x="108" y="1"/>
                    <a:pt x="97" y="1"/>
                  </a:cubicBezTo>
                  <a:close/>
                </a:path>
              </a:pathLst>
            </a:custGeom>
            <a:solidFill>
              <a:srgbClr val="340696">
                <a:alpha val="95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861;p37">
              <a:extLst>
                <a:ext uri="{FF2B5EF4-FFF2-40B4-BE49-F238E27FC236}">
                  <a16:creationId xmlns:a16="http://schemas.microsoft.com/office/drawing/2014/main" id="{E6E3244E-7DFE-5C6B-27FC-A7D96FEA7844}"/>
                </a:ext>
              </a:extLst>
            </p:cNvPr>
            <p:cNvSpPr/>
            <p:nvPr/>
          </p:nvSpPr>
          <p:spPr>
            <a:xfrm rot="751965">
              <a:off x="8811791" y="3209507"/>
              <a:ext cx="444784" cy="131126"/>
            </a:xfrm>
            <a:custGeom>
              <a:avLst/>
              <a:gdLst/>
              <a:ahLst/>
              <a:cxnLst/>
              <a:rect l="l" t="t" r="r" b="b"/>
              <a:pathLst>
                <a:path w="14121" h="4163" extrusionOk="0">
                  <a:moveTo>
                    <a:pt x="8568" y="0"/>
                  </a:moveTo>
                  <a:cubicBezTo>
                    <a:pt x="8192" y="0"/>
                    <a:pt x="7820" y="18"/>
                    <a:pt x="7458" y="49"/>
                  </a:cubicBezTo>
                  <a:cubicBezTo>
                    <a:pt x="5982" y="189"/>
                    <a:pt x="4566" y="588"/>
                    <a:pt x="3269" y="1266"/>
                  </a:cubicBezTo>
                  <a:cubicBezTo>
                    <a:pt x="2013" y="1905"/>
                    <a:pt x="715" y="2822"/>
                    <a:pt x="18" y="4078"/>
                  </a:cubicBezTo>
                  <a:cubicBezTo>
                    <a:pt x="0" y="4113"/>
                    <a:pt x="27" y="4162"/>
                    <a:pt x="74" y="4162"/>
                  </a:cubicBezTo>
                  <a:cubicBezTo>
                    <a:pt x="81" y="4162"/>
                    <a:pt x="89" y="4161"/>
                    <a:pt x="98" y="4158"/>
                  </a:cubicBezTo>
                  <a:cubicBezTo>
                    <a:pt x="1175" y="3461"/>
                    <a:pt x="2152" y="2682"/>
                    <a:pt x="3309" y="2123"/>
                  </a:cubicBezTo>
                  <a:cubicBezTo>
                    <a:pt x="4505" y="1565"/>
                    <a:pt x="5843" y="1166"/>
                    <a:pt x="7159" y="1046"/>
                  </a:cubicBezTo>
                  <a:cubicBezTo>
                    <a:pt x="7503" y="1012"/>
                    <a:pt x="7849" y="992"/>
                    <a:pt x="8196" y="992"/>
                  </a:cubicBezTo>
                  <a:cubicBezTo>
                    <a:pt x="9059" y="992"/>
                    <a:pt x="9925" y="1113"/>
                    <a:pt x="10750" y="1426"/>
                  </a:cubicBezTo>
                  <a:cubicBezTo>
                    <a:pt x="11867" y="1844"/>
                    <a:pt x="12564" y="2642"/>
                    <a:pt x="13343" y="3501"/>
                  </a:cubicBezTo>
                  <a:cubicBezTo>
                    <a:pt x="13415" y="3578"/>
                    <a:pt x="13497" y="3611"/>
                    <a:pt x="13578" y="3611"/>
                  </a:cubicBezTo>
                  <a:cubicBezTo>
                    <a:pt x="13769" y="3611"/>
                    <a:pt x="13954" y="3430"/>
                    <a:pt x="13982" y="3221"/>
                  </a:cubicBezTo>
                  <a:cubicBezTo>
                    <a:pt x="14120" y="1865"/>
                    <a:pt x="12825" y="966"/>
                    <a:pt x="11727" y="528"/>
                  </a:cubicBezTo>
                  <a:cubicBezTo>
                    <a:pt x="10738" y="144"/>
                    <a:pt x="9638" y="0"/>
                    <a:pt x="8568" y="0"/>
                  </a:cubicBezTo>
                  <a:close/>
                </a:path>
              </a:pathLst>
            </a:custGeom>
            <a:solidFill>
              <a:srgbClr val="340696">
                <a:alpha val="95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862;p37">
              <a:extLst>
                <a:ext uri="{FF2B5EF4-FFF2-40B4-BE49-F238E27FC236}">
                  <a16:creationId xmlns:a16="http://schemas.microsoft.com/office/drawing/2014/main" id="{E2BC4798-3584-564E-5846-06CFF481B237}"/>
                </a:ext>
              </a:extLst>
            </p:cNvPr>
            <p:cNvSpPr/>
            <p:nvPr/>
          </p:nvSpPr>
          <p:spPr>
            <a:xfrm rot="751965">
              <a:off x="8047752" y="2903077"/>
              <a:ext cx="126307" cy="153143"/>
            </a:xfrm>
            <a:custGeom>
              <a:avLst/>
              <a:gdLst/>
              <a:ahLst/>
              <a:cxnLst/>
              <a:rect l="l" t="t" r="r" b="b"/>
              <a:pathLst>
                <a:path w="4010" h="4862" extrusionOk="0">
                  <a:moveTo>
                    <a:pt x="3670" y="0"/>
                  </a:moveTo>
                  <a:cubicBezTo>
                    <a:pt x="3411" y="0"/>
                    <a:pt x="3154" y="111"/>
                    <a:pt x="2932" y="222"/>
                  </a:cubicBezTo>
                  <a:cubicBezTo>
                    <a:pt x="2693" y="321"/>
                    <a:pt x="2453" y="441"/>
                    <a:pt x="2254" y="601"/>
                  </a:cubicBezTo>
                  <a:cubicBezTo>
                    <a:pt x="1796" y="920"/>
                    <a:pt x="1397" y="1300"/>
                    <a:pt x="1057" y="1738"/>
                  </a:cubicBezTo>
                  <a:cubicBezTo>
                    <a:pt x="379" y="2595"/>
                    <a:pt x="1" y="3653"/>
                    <a:pt x="41" y="4750"/>
                  </a:cubicBezTo>
                  <a:cubicBezTo>
                    <a:pt x="41" y="4819"/>
                    <a:pt x="108" y="4862"/>
                    <a:pt x="168" y="4862"/>
                  </a:cubicBezTo>
                  <a:cubicBezTo>
                    <a:pt x="212" y="4862"/>
                    <a:pt x="251" y="4840"/>
                    <a:pt x="259" y="4790"/>
                  </a:cubicBezTo>
                  <a:cubicBezTo>
                    <a:pt x="400" y="3813"/>
                    <a:pt x="799" y="2855"/>
                    <a:pt x="1437" y="2077"/>
                  </a:cubicBezTo>
                  <a:cubicBezTo>
                    <a:pt x="1756" y="1698"/>
                    <a:pt x="2115" y="1359"/>
                    <a:pt x="2533" y="1079"/>
                  </a:cubicBezTo>
                  <a:cubicBezTo>
                    <a:pt x="2733" y="960"/>
                    <a:pt x="2932" y="840"/>
                    <a:pt x="3152" y="720"/>
                  </a:cubicBezTo>
                  <a:cubicBezTo>
                    <a:pt x="3371" y="601"/>
                    <a:pt x="3631" y="541"/>
                    <a:pt x="3831" y="382"/>
                  </a:cubicBezTo>
                  <a:cubicBezTo>
                    <a:pt x="4009" y="262"/>
                    <a:pt x="3950" y="2"/>
                    <a:pt x="3730" y="2"/>
                  </a:cubicBezTo>
                  <a:cubicBezTo>
                    <a:pt x="3710" y="1"/>
                    <a:pt x="3690" y="0"/>
                    <a:pt x="367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863;p37">
              <a:extLst>
                <a:ext uri="{FF2B5EF4-FFF2-40B4-BE49-F238E27FC236}">
                  <a16:creationId xmlns:a16="http://schemas.microsoft.com/office/drawing/2014/main" id="{3D8BF408-3BD7-82B7-E612-04EA3BCD8BE3}"/>
                </a:ext>
              </a:extLst>
            </p:cNvPr>
            <p:cNvSpPr/>
            <p:nvPr/>
          </p:nvSpPr>
          <p:spPr>
            <a:xfrm rot="751965">
              <a:off x="8016153" y="2857430"/>
              <a:ext cx="123189" cy="123157"/>
            </a:xfrm>
            <a:custGeom>
              <a:avLst/>
              <a:gdLst/>
              <a:ahLst/>
              <a:cxnLst/>
              <a:rect l="l" t="t" r="r" b="b"/>
              <a:pathLst>
                <a:path w="3911" h="3910" extrusionOk="0">
                  <a:moveTo>
                    <a:pt x="3671" y="1"/>
                  </a:moveTo>
                  <a:cubicBezTo>
                    <a:pt x="2713" y="41"/>
                    <a:pt x="1796" y="599"/>
                    <a:pt x="1176" y="1278"/>
                  </a:cubicBezTo>
                  <a:cubicBezTo>
                    <a:pt x="857" y="1616"/>
                    <a:pt x="559" y="1996"/>
                    <a:pt x="359" y="2435"/>
                  </a:cubicBezTo>
                  <a:cubicBezTo>
                    <a:pt x="259" y="2634"/>
                    <a:pt x="179" y="2853"/>
                    <a:pt x="99" y="3092"/>
                  </a:cubicBezTo>
                  <a:cubicBezTo>
                    <a:pt x="40" y="3331"/>
                    <a:pt x="19" y="3552"/>
                    <a:pt x="0" y="3791"/>
                  </a:cubicBezTo>
                  <a:cubicBezTo>
                    <a:pt x="0" y="3869"/>
                    <a:pt x="63" y="3909"/>
                    <a:pt x="124" y="3909"/>
                  </a:cubicBezTo>
                  <a:cubicBezTo>
                    <a:pt x="173" y="3909"/>
                    <a:pt x="222" y="3884"/>
                    <a:pt x="240" y="3831"/>
                  </a:cubicBezTo>
                  <a:cubicBezTo>
                    <a:pt x="319" y="3632"/>
                    <a:pt x="399" y="3432"/>
                    <a:pt x="479" y="3252"/>
                  </a:cubicBezTo>
                  <a:cubicBezTo>
                    <a:pt x="559" y="3052"/>
                    <a:pt x="658" y="2873"/>
                    <a:pt x="758" y="2693"/>
                  </a:cubicBezTo>
                  <a:cubicBezTo>
                    <a:pt x="998" y="2315"/>
                    <a:pt x="1237" y="1975"/>
                    <a:pt x="1556" y="1656"/>
                  </a:cubicBezTo>
                  <a:cubicBezTo>
                    <a:pt x="1875" y="1357"/>
                    <a:pt x="2195" y="1097"/>
                    <a:pt x="2573" y="879"/>
                  </a:cubicBezTo>
                  <a:cubicBezTo>
                    <a:pt x="2753" y="778"/>
                    <a:pt x="2953" y="658"/>
                    <a:pt x="3131" y="579"/>
                  </a:cubicBezTo>
                  <a:cubicBezTo>
                    <a:pt x="3331" y="480"/>
                    <a:pt x="3551" y="400"/>
                    <a:pt x="3751" y="320"/>
                  </a:cubicBezTo>
                  <a:cubicBezTo>
                    <a:pt x="3910" y="259"/>
                    <a:pt x="3830" y="1"/>
                    <a:pt x="367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100" name="Conector reto 99">
            <a:extLst>
              <a:ext uri="{FF2B5EF4-FFF2-40B4-BE49-F238E27FC236}">
                <a16:creationId xmlns:a16="http://schemas.microsoft.com/office/drawing/2014/main" id="{5C0EB064-96BB-8425-2BCE-5A118A188156}"/>
              </a:ext>
            </a:extLst>
          </p:cNvPr>
          <p:cNvCxnSpPr>
            <a:cxnSpLocks/>
          </p:cNvCxnSpPr>
          <p:nvPr/>
        </p:nvCxnSpPr>
        <p:spPr>
          <a:xfrm>
            <a:off x="6096000" y="2937517"/>
            <a:ext cx="0" cy="1124302"/>
          </a:xfrm>
          <a:prstGeom prst="line">
            <a:avLst/>
          </a:prstGeom>
          <a:ln w="25400">
            <a:solidFill>
              <a:srgbClr val="F241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23691421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-3.33333E-6 L -0.00078 -0.01412 L 0.00625 -0.00324 L 2.91667E-6 -3.33333E-6 Z " pathEditMode="relative" rAng="0" ptsTypes="AAAA">
                                      <p:cBhvr>
                                        <p:cTn id="6" dur="5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300" y="-7180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-3.33333E-6 L -0.00078 -0.01412 L 0.00625 -0.00324 L 2.91667E-6 -3.33333E-6 Z " pathEditMode="relative" rAng="0" ptsTypes="AAAA">
                                      <p:cBhvr>
                                        <p:cTn id="8" dur="5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300" y="-7180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-3.33333E-6 L -0.00078 -0.01412 L 0.00625 -0.00324 L 2.91667E-6 -3.33333E-6 Z " pathEditMode="relative" rAng="0" ptsTypes="AAAA">
                                      <p:cBhvr>
                                        <p:cTn id="10" dur="5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300" y="-7180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-3.33333E-6 L -0.00078 -0.01412 L 0.00625 -0.00324 L 2.91667E-6 -3.33333E-6 Z " pathEditMode="relative" rAng="0" ptsTypes="AAAA">
                                      <p:cBhvr>
                                        <p:cTn id="12" dur="5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300" y="-7180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0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-3.33333E-6 L -0.00078 -0.01412 L 0.00625 -0.00324 L 2.91667E-6 -3.33333E-6 Z " pathEditMode="relative" rAng="0" ptsTypes="AAAA">
                                      <p:cBhvr>
                                        <p:cTn id="14" dur="5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300" y="-7180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FABA5DBD-2A0E-D3A9-C5FB-B3DD97EDCA8B}"/>
              </a:ext>
            </a:extLst>
          </p:cNvPr>
          <p:cNvSpPr/>
          <p:nvPr/>
        </p:nvSpPr>
        <p:spPr>
          <a:xfrm>
            <a:off x="-150313" y="-109604"/>
            <a:ext cx="12513501" cy="7022406"/>
          </a:xfrm>
          <a:prstGeom prst="rect">
            <a:avLst/>
          </a:prstGeom>
          <a:solidFill>
            <a:srgbClr val="F241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Elipse 2">
            <a:extLst>
              <a:ext uri="{FF2B5EF4-FFF2-40B4-BE49-F238E27FC236}">
                <a16:creationId xmlns:a16="http://schemas.microsoft.com/office/drawing/2014/main" id="{CB55070D-F6EF-8DE5-8738-0C084DBD889C}"/>
              </a:ext>
            </a:extLst>
          </p:cNvPr>
          <p:cNvSpPr/>
          <p:nvPr/>
        </p:nvSpPr>
        <p:spPr>
          <a:xfrm rot="18905724">
            <a:off x="-1137730" y="-271313"/>
            <a:ext cx="3543300" cy="1613199"/>
          </a:xfrm>
          <a:prstGeom prst="ellipse">
            <a:avLst/>
          </a:prstGeom>
          <a:solidFill>
            <a:srgbClr val="FFFF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372B8AB7-28AF-568C-92A0-781B4AA53D52}"/>
              </a:ext>
            </a:extLst>
          </p:cNvPr>
          <p:cNvSpPr/>
          <p:nvPr/>
        </p:nvSpPr>
        <p:spPr>
          <a:xfrm>
            <a:off x="419560" y="309563"/>
            <a:ext cx="11332723" cy="6238874"/>
          </a:xfrm>
          <a:prstGeom prst="rect">
            <a:avLst/>
          </a:prstGeom>
          <a:solidFill>
            <a:srgbClr val="F4F4E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/>
              </a:solidFill>
            </a:endParaRP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A6E2E2D8-82A1-A634-F046-A24F919D075A}"/>
              </a:ext>
            </a:extLst>
          </p:cNvPr>
          <p:cNvSpPr/>
          <p:nvPr/>
        </p:nvSpPr>
        <p:spPr>
          <a:xfrm>
            <a:off x="838200" y="542925"/>
            <a:ext cx="171450" cy="17145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7DBE61E6-68EC-469B-443D-86C89200D95F}"/>
              </a:ext>
            </a:extLst>
          </p:cNvPr>
          <p:cNvSpPr/>
          <p:nvPr/>
        </p:nvSpPr>
        <p:spPr>
          <a:xfrm>
            <a:off x="1009650" y="714375"/>
            <a:ext cx="171450" cy="171450"/>
          </a:xfrm>
          <a:prstGeom prst="rect">
            <a:avLst/>
          </a:prstGeom>
          <a:solidFill>
            <a:srgbClr val="24078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1685DBEB-3832-81FB-793F-34934C1ECBE5}"/>
              </a:ext>
            </a:extLst>
          </p:cNvPr>
          <p:cNvSpPr/>
          <p:nvPr/>
        </p:nvSpPr>
        <p:spPr>
          <a:xfrm>
            <a:off x="1184457" y="535286"/>
            <a:ext cx="171450" cy="171450"/>
          </a:xfrm>
          <a:prstGeom prst="rect">
            <a:avLst/>
          </a:prstGeom>
          <a:solidFill>
            <a:srgbClr val="24078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A72D64C7-01C7-71CB-BFD6-9421AFE4A844}"/>
              </a:ext>
            </a:extLst>
          </p:cNvPr>
          <p:cNvSpPr/>
          <p:nvPr/>
        </p:nvSpPr>
        <p:spPr>
          <a:xfrm>
            <a:off x="1354814" y="706736"/>
            <a:ext cx="171450" cy="17145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146D195B-698E-B189-A025-7ECED8495DAE}"/>
              </a:ext>
            </a:extLst>
          </p:cNvPr>
          <p:cNvSpPr/>
          <p:nvPr/>
        </p:nvSpPr>
        <p:spPr>
          <a:xfrm>
            <a:off x="11096625" y="681989"/>
            <a:ext cx="171450" cy="45719"/>
          </a:xfrm>
          <a:prstGeom prst="rect">
            <a:avLst/>
          </a:prstGeom>
          <a:solidFill>
            <a:srgbClr val="24078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Fluxograma: Decisão 9">
            <a:extLst>
              <a:ext uri="{FF2B5EF4-FFF2-40B4-BE49-F238E27FC236}">
                <a16:creationId xmlns:a16="http://schemas.microsoft.com/office/drawing/2014/main" id="{60F9411E-1830-D785-3347-B0A951082062}"/>
              </a:ext>
            </a:extLst>
          </p:cNvPr>
          <p:cNvSpPr/>
          <p:nvPr/>
        </p:nvSpPr>
        <p:spPr>
          <a:xfrm rot="1154674">
            <a:off x="-2065667" y="5676646"/>
            <a:ext cx="3788960" cy="1915034"/>
          </a:xfrm>
          <a:prstGeom prst="flowChartDecision">
            <a:avLst/>
          </a:prstGeom>
          <a:solidFill>
            <a:schemeClr val="tx1">
              <a:alpha val="54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Fluxograma: Decisão 10">
            <a:extLst>
              <a:ext uri="{FF2B5EF4-FFF2-40B4-BE49-F238E27FC236}">
                <a16:creationId xmlns:a16="http://schemas.microsoft.com/office/drawing/2014/main" id="{E8BA230B-FE14-C2AE-9DC0-5CEB04B0B8C5}"/>
              </a:ext>
            </a:extLst>
          </p:cNvPr>
          <p:cNvSpPr/>
          <p:nvPr/>
        </p:nvSpPr>
        <p:spPr>
          <a:xfrm rot="1154674">
            <a:off x="3861090" y="-1672025"/>
            <a:ext cx="3788960" cy="1915034"/>
          </a:xfrm>
          <a:prstGeom prst="flowChartDecision">
            <a:avLst/>
          </a:prstGeom>
          <a:solidFill>
            <a:schemeClr val="tx1">
              <a:alpha val="54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Fluxograma: Decisão 11">
            <a:extLst>
              <a:ext uri="{FF2B5EF4-FFF2-40B4-BE49-F238E27FC236}">
                <a16:creationId xmlns:a16="http://schemas.microsoft.com/office/drawing/2014/main" id="{AF4FB0C9-D4B7-FABD-3086-CE882D6BB9E0}"/>
              </a:ext>
            </a:extLst>
          </p:cNvPr>
          <p:cNvSpPr/>
          <p:nvPr/>
        </p:nvSpPr>
        <p:spPr>
          <a:xfrm rot="1154674">
            <a:off x="11410608" y="-1012319"/>
            <a:ext cx="3788960" cy="1915034"/>
          </a:xfrm>
          <a:prstGeom prst="flowChartDecision">
            <a:avLst/>
          </a:prstGeom>
          <a:solidFill>
            <a:schemeClr val="tx1">
              <a:alpha val="54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Fluxograma: Decisão 12">
            <a:extLst>
              <a:ext uri="{FF2B5EF4-FFF2-40B4-BE49-F238E27FC236}">
                <a16:creationId xmlns:a16="http://schemas.microsoft.com/office/drawing/2014/main" id="{E62A2413-8A2A-93B8-746D-140493FD9A54}"/>
              </a:ext>
            </a:extLst>
          </p:cNvPr>
          <p:cNvSpPr/>
          <p:nvPr/>
        </p:nvSpPr>
        <p:spPr>
          <a:xfrm rot="1154674">
            <a:off x="10683527" y="6551511"/>
            <a:ext cx="3788960" cy="1915034"/>
          </a:xfrm>
          <a:prstGeom prst="flowChartDecision">
            <a:avLst/>
          </a:prstGeom>
          <a:solidFill>
            <a:schemeClr val="tx1">
              <a:alpha val="54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14" name="Conector reto 13">
            <a:extLst>
              <a:ext uri="{FF2B5EF4-FFF2-40B4-BE49-F238E27FC236}">
                <a16:creationId xmlns:a16="http://schemas.microsoft.com/office/drawing/2014/main" id="{91375C86-B945-D93D-D441-8180A2A113FC}"/>
              </a:ext>
            </a:extLst>
          </p:cNvPr>
          <p:cNvCxnSpPr/>
          <p:nvPr/>
        </p:nvCxnSpPr>
        <p:spPr>
          <a:xfrm>
            <a:off x="838200" y="6153150"/>
            <a:ext cx="1034415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F2AD0582-94BF-63E4-F7DB-BE43EEF25F6D}"/>
              </a:ext>
            </a:extLst>
          </p:cNvPr>
          <p:cNvSpPr txBox="1"/>
          <p:nvPr/>
        </p:nvSpPr>
        <p:spPr>
          <a:xfrm>
            <a:off x="8275718" y="6119793"/>
            <a:ext cx="33362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Ângulos e coordenadas geográficas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88F3F89E-BD06-59DB-15C5-AD52528E9B4E}"/>
              </a:ext>
            </a:extLst>
          </p:cNvPr>
          <p:cNvSpPr txBox="1"/>
          <p:nvPr/>
        </p:nvSpPr>
        <p:spPr>
          <a:xfrm>
            <a:off x="743995" y="6120730"/>
            <a:ext cx="33362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Matemática</a:t>
            </a:r>
          </a:p>
        </p:txBody>
      </p:sp>
      <p:sp>
        <p:nvSpPr>
          <p:cNvPr id="17" name="Elipse 16">
            <a:extLst>
              <a:ext uri="{FF2B5EF4-FFF2-40B4-BE49-F238E27FC236}">
                <a16:creationId xmlns:a16="http://schemas.microsoft.com/office/drawing/2014/main" id="{1D4996C1-BAE6-1489-2BE2-BFDD2E878AA5}"/>
              </a:ext>
            </a:extLst>
          </p:cNvPr>
          <p:cNvSpPr/>
          <p:nvPr/>
        </p:nvSpPr>
        <p:spPr>
          <a:xfrm rot="16200000">
            <a:off x="10927415" y="2622400"/>
            <a:ext cx="3543300" cy="1613199"/>
          </a:xfrm>
          <a:prstGeom prst="ellipse">
            <a:avLst/>
          </a:prstGeom>
          <a:solidFill>
            <a:srgbClr val="FFFFF0">
              <a:alpha val="42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CaixaDeTexto 36">
            <a:extLst>
              <a:ext uri="{FF2B5EF4-FFF2-40B4-BE49-F238E27FC236}">
                <a16:creationId xmlns:a16="http://schemas.microsoft.com/office/drawing/2014/main" id="{A990CFF2-D373-2BC6-ADEF-2543C4CB476B}"/>
              </a:ext>
            </a:extLst>
          </p:cNvPr>
          <p:cNvSpPr txBox="1"/>
          <p:nvPr/>
        </p:nvSpPr>
        <p:spPr>
          <a:xfrm>
            <a:off x="1110095" y="1363015"/>
            <a:ext cx="594034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t-BR" sz="2400" b="0" i="0" u="none" strike="noStrik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 Sr. </a:t>
            </a:r>
            <a:r>
              <a:rPr lang="pt-B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Neto </a:t>
            </a:r>
            <a:r>
              <a:rPr lang="pt-BR" sz="2400" b="0" i="0" u="none" strike="noStrik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observou que os cabos de sua tesoura de jardineiro, quando está fechada, </a:t>
            </a:r>
            <a:r>
              <a:rPr lang="pt-BR" sz="2400" b="1" i="0" u="none" strike="noStrik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formam um ângulo de 30°20’.</a:t>
            </a:r>
            <a:endParaRPr lang="pt-BR" sz="24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CaixaDeTexto 50">
            <a:extLst>
              <a:ext uri="{FF2B5EF4-FFF2-40B4-BE49-F238E27FC236}">
                <a16:creationId xmlns:a16="http://schemas.microsoft.com/office/drawing/2014/main" id="{2E0866D4-37D3-C8E5-52D9-B687025837F2}"/>
              </a:ext>
            </a:extLst>
          </p:cNvPr>
          <p:cNvSpPr txBox="1"/>
          <p:nvPr/>
        </p:nvSpPr>
        <p:spPr>
          <a:xfrm>
            <a:off x="1095375" y="2619458"/>
            <a:ext cx="559208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t-BR" sz="2400" b="0" i="0" u="none" strike="noStrik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Agora, as duas lâminas foram abertas em </a:t>
            </a:r>
            <a:r>
              <a:rPr lang="pt-BR" sz="2400" b="1" i="0" u="none" strike="noStrik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10°15’. </a:t>
            </a:r>
            <a:r>
              <a:rPr lang="pt-BR" sz="2400" b="0" i="0" u="none" strike="noStrik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Qual é a medida do novo ângulo formado pelos cabos?</a:t>
            </a:r>
            <a:endParaRPr lang="pt-BR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Forma Livre: Forma 19">
            <a:extLst>
              <a:ext uri="{FF2B5EF4-FFF2-40B4-BE49-F238E27FC236}">
                <a16:creationId xmlns:a16="http://schemas.microsoft.com/office/drawing/2014/main" id="{BD53C61D-7BC5-89BD-BE30-91A27EFB183F}"/>
              </a:ext>
            </a:extLst>
          </p:cNvPr>
          <p:cNvSpPr/>
          <p:nvPr/>
        </p:nvSpPr>
        <p:spPr>
          <a:xfrm rot="12405175">
            <a:off x="2335230" y="4038587"/>
            <a:ext cx="1039042" cy="322572"/>
          </a:xfrm>
          <a:custGeom>
            <a:avLst/>
            <a:gdLst>
              <a:gd name="connsiteX0" fmla="*/ 0 w 1039042"/>
              <a:gd name="connsiteY0" fmla="*/ 0 h 185058"/>
              <a:gd name="connsiteX1" fmla="*/ 946513 w 1039042"/>
              <a:gd name="connsiteY1" fmla="*/ 0 h 185058"/>
              <a:gd name="connsiteX2" fmla="*/ 1039042 w 1039042"/>
              <a:gd name="connsiteY2" fmla="*/ 92529 h 185058"/>
              <a:gd name="connsiteX3" fmla="*/ 1039041 w 1039042"/>
              <a:gd name="connsiteY3" fmla="*/ 92529 h 185058"/>
              <a:gd name="connsiteX4" fmla="*/ 946512 w 1039042"/>
              <a:gd name="connsiteY4" fmla="*/ 185058 h 185058"/>
              <a:gd name="connsiteX5" fmla="*/ 0 w 1039042"/>
              <a:gd name="connsiteY5" fmla="*/ 185058 h 185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39042" h="185058">
                <a:moveTo>
                  <a:pt x="0" y="0"/>
                </a:moveTo>
                <a:lnTo>
                  <a:pt x="946513" y="0"/>
                </a:lnTo>
                <a:cubicBezTo>
                  <a:pt x="997615" y="0"/>
                  <a:pt x="1039042" y="41427"/>
                  <a:pt x="1039042" y="92529"/>
                </a:cubicBezTo>
                <a:lnTo>
                  <a:pt x="1039041" y="92529"/>
                </a:lnTo>
                <a:cubicBezTo>
                  <a:pt x="1039041" y="143631"/>
                  <a:pt x="997614" y="185058"/>
                  <a:pt x="946512" y="185058"/>
                </a:cubicBezTo>
                <a:lnTo>
                  <a:pt x="0" y="185058"/>
                </a:lnTo>
                <a:close/>
              </a:path>
            </a:pathLst>
          </a:custGeom>
          <a:solidFill>
            <a:srgbClr val="89613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BR"/>
          </a:p>
        </p:txBody>
      </p:sp>
      <p:sp>
        <p:nvSpPr>
          <p:cNvPr id="21" name="Forma Livre: Forma 20">
            <a:extLst>
              <a:ext uri="{FF2B5EF4-FFF2-40B4-BE49-F238E27FC236}">
                <a16:creationId xmlns:a16="http://schemas.microsoft.com/office/drawing/2014/main" id="{5230A09F-BFB9-1A5C-CB94-FFAC7B502CEF}"/>
              </a:ext>
            </a:extLst>
          </p:cNvPr>
          <p:cNvSpPr/>
          <p:nvPr/>
        </p:nvSpPr>
        <p:spPr>
          <a:xfrm rot="9390835">
            <a:off x="2282743" y="4754811"/>
            <a:ext cx="1080000" cy="270000"/>
          </a:xfrm>
          <a:custGeom>
            <a:avLst/>
            <a:gdLst>
              <a:gd name="connsiteX0" fmla="*/ 0 w 1039042"/>
              <a:gd name="connsiteY0" fmla="*/ 0 h 185058"/>
              <a:gd name="connsiteX1" fmla="*/ 946513 w 1039042"/>
              <a:gd name="connsiteY1" fmla="*/ 0 h 185058"/>
              <a:gd name="connsiteX2" fmla="*/ 1039042 w 1039042"/>
              <a:gd name="connsiteY2" fmla="*/ 92529 h 185058"/>
              <a:gd name="connsiteX3" fmla="*/ 1039041 w 1039042"/>
              <a:gd name="connsiteY3" fmla="*/ 92529 h 185058"/>
              <a:gd name="connsiteX4" fmla="*/ 946512 w 1039042"/>
              <a:gd name="connsiteY4" fmla="*/ 185058 h 185058"/>
              <a:gd name="connsiteX5" fmla="*/ 0 w 1039042"/>
              <a:gd name="connsiteY5" fmla="*/ 185058 h 185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39042" h="185058">
                <a:moveTo>
                  <a:pt x="0" y="0"/>
                </a:moveTo>
                <a:lnTo>
                  <a:pt x="946513" y="0"/>
                </a:lnTo>
                <a:cubicBezTo>
                  <a:pt x="997615" y="0"/>
                  <a:pt x="1039042" y="41427"/>
                  <a:pt x="1039042" y="92529"/>
                </a:cubicBezTo>
                <a:lnTo>
                  <a:pt x="1039041" y="92529"/>
                </a:lnTo>
                <a:cubicBezTo>
                  <a:pt x="1039041" y="143631"/>
                  <a:pt x="997614" y="185058"/>
                  <a:pt x="946512" y="185058"/>
                </a:cubicBezTo>
                <a:lnTo>
                  <a:pt x="0" y="185058"/>
                </a:lnTo>
                <a:close/>
              </a:path>
            </a:pathLst>
          </a:custGeom>
          <a:solidFill>
            <a:srgbClr val="89613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BR"/>
          </a:p>
        </p:txBody>
      </p:sp>
      <p:sp>
        <p:nvSpPr>
          <p:cNvPr id="22" name="Retângulo: Cantos Superiores Arredondados 21">
            <a:extLst>
              <a:ext uri="{FF2B5EF4-FFF2-40B4-BE49-F238E27FC236}">
                <a16:creationId xmlns:a16="http://schemas.microsoft.com/office/drawing/2014/main" id="{4240FAC5-1382-6DF1-E06A-3A528C3F8E0C}"/>
              </a:ext>
            </a:extLst>
          </p:cNvPr>
          <p:cNvSpPr/>
          <p:nvPr/>
        </p:nvSpPr>
        <p:spPr>
          <a:xfrm rot="10800000">
            <a:off x="3235500" y="4552196"/>
            <a:ext cx="1605378" cy="298825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BR"/>
          </a:p>
        </p:txBody>
      </p:sp>
      <p:sp>
        <p:nvSpPr>
          <p:cNvPr id="23" name="Retângulo: Cantos Superiores Arredondados 22">
            <a:extLst>
              <a:ext uri="{FF2B5EF4-FFF2-40B4-BE49-F238E27FC236}">
                <a16:creationId xmlns:a16="http://schemas.microsoft.com/office/drawing/2014/main" id="{B3B1A74B-3EE6-480D-896D-E4E011E45AFF}"/>
              </a:ext>
            </a:extLst>
          </p:cNvPr>
          <p:cNvSpPr/>
          <p:nvPr/>
        </p:nvSpPr>
        <p:spPr>
          <a:xfrm rot="10800000" flipV="1">
            <a:off x="3235500" y="4260819"/>
            <a:ext cx="1605378" cy="298825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BR"/>
          </a:p>
        </p:txBody>
      </p:sp>
      <p:sp>
        <p:nvSpPr>
          <p:cNvPr id="24" name="Elipse 23">
            <a:extLst>
              <a:ext uri="{FF2B5EF4-FFF2-40B4-BE49-F238E27FC236}">
                <a16:creationId xmlns:a16="http://schemas.microsoft.com/office/drawing/2014/main" id="{ABAC096F-B5B5-4A66-F5EF-842DEA6A01A6}"/>
              </a:ext>
            </a:extLst>
          </p:cNvPr>
          <p:cNvSpPr/>
          <p:nvPr/>
        </p:nvSpPr>
        <p:spPr>
          <a:xfrm>
            <a:off x="3340214" y="4465721"/>
            <a:ext cx="164680" cy="164680"/>
          </a:xfrm>
          <a:prstGeom prst="ellipse">
            <a:avLst/>
          </a:prstGeom>
          <a:solidFill>
            <a:schemeClr val="bg1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BR"/>
          </a:p>
        </p:txBody>
      </p:sp>
      <p:grpSp>
        <p:nvGrpSpPr>
          <p:cNvPr id="25" name="Agrupar 24">
            <a:extLst>
              <a:ext uri="{FF2B5EF4-FFF2-40B4-BE49-F238E27FC236}">
                <a16:creationId xmlns:a16="http://schemas.microsoft.com/office/drawing/2014/main" id="{37DD31BB-1944-8DA4-4DD8-40069F5EB140}"/>
              </a:ext>
            </a:extLst>
          </p:cNvPr>
          <p:cNvGrpSpPr/>
          <p:nvPr/>
        </p:nvGrpSpPr>
        <p:grpSpPr>
          <a:xfrm rot="1651160">
            <a:off x="7322157" y="4340341"/>
            <a:ext cx="2697299" cy="346518"/>
            <a:chOff x="2212158" y="3118995"/>
            <a:chExt cx="2697299" cy="346518"/>
          </a:xfrm>
        </p:grpSpPr>
        <p:sp>
          <p:nvSpPr>
            <p:cNvPr id="31" name="Retângulo 30">
              <a:extLst>
                <a:ext uri="{FF2B5EF4-FFF2-40B4-BE49-F238E27FC236}">
                  <a16:creationId xmlns:a16="http://schemas.microsoft.com/office/drawing/2014/main" id="{C36BE482-AB65-9895-6508-1FAFC5E3D4D3}"/>
                </a:ext>
              </a:extLst>
            </p:cNvPr>
            <p:cNvSpPr/>
            <p:nvPr/>
          </p:nvSpPr>
          <p:spPr>
            <a:xfrm>
              <a:off x="2640737" y="3166416"/>
              <a:ext cx="711200" cy="174226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pt-BR"/>
            </a:p>
          </p:txBody>
        </p:sp>
        <p:sp>
          <p:nvSpPr>
            <p:cNvPr id="32" name="Retângulo: Cantos Superiores Arredondados 31">
              <a:extLst>
                <a:ext uri="{FF2B5EF4-FFF2-40B4-BE49-F238E27FC236}">
                  <a16:creationId xmlns:a16="http://schemas.microsoft.com/office/drawing/2014/main" id="{AFA1B785-57DF-44DB-A33D-9DD2DE0AB681}"/>
                </a:ext>
              </a:extLst>
            </p:cNvPr>
            <p:cNvSpPr/>
            <p:nvPr/>
          </p:nvSpPr>
          <p:spPr>
            <a:xfrm rot="10800000">
              <a:off x="3304079" y="3166688"/>
              <a:ext cx="1605378" cy="298825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pt-BR"/>
            </a:p>
          </p:txBody>
        </p:sp>
        <p:sp>
          <p:nvSpPr>
            <p:cNvPr id="33" name="Forma Livre: Forma 32">
              <a:extLst>
                <a:ext uri="{FF2B5EF4-FFF2-40B4-BE49-F238E27FC236}">
                  <a16:creationId xmlns:a16="http://schemas.microsoft.com/office/drawing/2014/main" id="{4BA8C6E1-AD09-6CE4-D4CF-B190EF8EB912}"/>
                </a:ext>
              </a:extLst>
            </p:cNvPr>
            <p:cNvSpPr/>
            <p:nvPr/>
          </p:nvSpPr>
          <p:spPr>
            <a:xfrm rot="10800000">
              <a:off x="2212158" y="3118995"/>
              <a:ext cx="1039042" cy="269067"/>
            </a:xfrm>
            <a:custGeom>
              <a:avLst/>
              <a:gdLst>
                <a:gd name="connsiteX0" fmla="*/ 0 w 1039042"/>
                <a:gd name="connsiteY0" fmla="*/ 0 h 185058"/>
                <a:gd name="connsiteX1" fmla="*/ 946513 w 1039042"/>
                <a:gd name="connsiteY1" fmla="*/ 0 h 185058"/>
                <a:gd name="connsiteX2" fmla="*/ 1039042 w 1039042"/>
                <a:gd name="connsiteY2" fmla="*/ 92529 h 185058"/>
                <a:gd name="connsiteX3" fmla="*/ 1039041 w 1039042"/>
                <a:gd name="connsiteY3" fmla="*/ 92529 h 185058"/>
                <a:gd name="connsiteX4" fmla="*/ 946512 w 1039042"/>
                <a:gd name="connsiteY4" fmla="*/ 185058 h 185058"/>
                <a:gd name="connsiteX5" fmla="*/ 0 w 1039042"/>
                <a:gd name="connsiteY5" fmla="*/ 185058 h 1850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39042" h="185058">
                  <a:moveTo>
                    <a:pt x="0" y="0"/>
                  </a:moveTo>
                  <a:lnTo>
                    <a:pt x="946513" y="0"/>
                  </a:lnTo>
                  <a:cubicBezTo>
                    <a:pt x="997615" y="0"/>
                    <a:pt x="1039042" y="41427"/>
                    <a:pt x="1039042" y="92529"/>
                  </a:cubicBezTo>
                  <a:lnTo>
                    <a:pt x="1039041" y="92529"/>
                  </a:lnTo>
                  <a:cubicBezTo>
                    <a:pt x="1039041" y="143631"/>
                    <a:pt x="997614" y="185058"/>
                    <a:pt x="946512" y="185058"/>
                  </a:cubicBezTo>
                  <a:lnTo>
                    <a:pt x="0" y="185058"/>
                  </a:lnTo>
                  <a:close/>
                </a:path>
              </a:pathLst>
            </a:custGeom>
            <a:solidFill>
              <a:srgbClr val="89613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pt-BR"/>
            </a:p>
          </p:txBody>
        </p:sp>
      </p:grpSp>
      <p:grpSp>
        <p:nvGrpSpPr>
          <p:cNvPr id="26" name="Agrupar 25">
            <a:extLst>
              <a:ext uri="{FF2B5EF4-FFF2-40B4-BE49-F238E27FC236}">
                <a16:creationId xmlns:a16="http://schemas.microsoft.com/office/drawing/2014/main" id="{99CABDAF-D623-DFC5-6F8F-3DF9D2A9CAB6}"/>
              </a:ext>
            </a:extLst>
          </p:cNvPr>
          <p:cNvGrpSpPr/>
          <p:nvPr/>
        </p:nvGrpSpPr>
        <p:grpSpPr>
          <a:xfrm rot="427928">
            <a:off x="7413372" y="4034281"/>
            <a:ext cx="2485928" cy="1157657"/>
            <a:chOff x="2255754" y="2778912"/>
            <a:chExt cx="2485928" cy="1157657"/>
          </a:xfrm>
        </p:grpSpPr>
        <p:sp>
          <p:nvSpPr>
            <p:cNvPr id="28" name="Retângulo: Cantos Superiores Arredondados 27">
              <a:extLst>
                <a:ext uri="{FF2B5EF4-FFF2-40B4-BE49-F238E27FC236}">
                  <a16:creationId xmlns:a16="http://schemas.microsoft.com/office/drawing/2014/main" id="{73051126-2995-BB4B-B695-D780D3A54C53}"/>
                </a:ext>
              </a:extLst>
            </p:cNvPr>
            <p:cNvSpPr/>
            <p:nvPr/>
          </p:nvSpPr>
          <p:spPr>
            <a:xfrm rot="8916415" flipV="1">
              <a:off x="3286174" y="2778912"/>
              <a:ext cx="1455508" cy="356783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pt-BR"/>
            </a:p>
          </p:txBody>
        </p:sp>
        <p:sp>
          <p:nvSpPr>
            <p:cNvPr id="29" name="Retângulo 28">
              <a:extLst>
                <a:ext uri="{FF2B5EF4-FFF2-40B4-BE49-F238E27FC236}">
                  <a16:creationId xmlns:a16="http://schemas.microsoft.com/office/drawing/2014/main" id="{F33F59FE-343E-6AA1-912D-6904253DD7CF}"/>
                </a:ext>
              </a:extLst>
            </p:cNvPr>
            <p:cNvSpPr/>
            <p:nvPr/>
          </p:nvSpPr>
          <p:spPr>
            <a:xfrm rot="19741769">
              <a:off x="2770777" y="3483614"/>
              <a:ext cx="711200" cy="174226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pt-BR"/>
            </a:p>
          </p:txBody>
        </p:sp>
        <p:sp>
          <p:nvSpPr>
            <p:cNvPr id="30" name="Forma Livre: Forma 29">
              <a:extLst>
                <a:ext uri="{FF2B5EF4-FFF2-40B4-BE49-F238E27FC236}">
                  <a16:creationId xmlns:a16="http://schemas.microsoft.com/office/drawing/2014/main" id="{D070C3EE-E6E6-D532-C155-0170002BF00E}"/>
                </a:ext>
              </a:extLst>
            </p:cNvPr>
            <p:cNvSpPr/>
            <p:nvPr/>
          </p:nvSpPr>
          <p:spPr>
            <a:xfrm rot="8996494">
              <a:off x="2255754" y="3666569"/>
              <a:ext cx="1039042" cy="270000"/>
            </a:xfrm>
            <a:custGeom>
              <a:avLst/>
              <a:gdLst>
                <a:gd name="connsiteX0" fmla="*/ 0 w 1039042"/>
                <a:gd name="connsiteY0" fmla="*/ 0 h 185058"/>
                <a:gd name="connsiteX1" fmla="*/ 946513 w 1039042"/>
                <a:gd name="connsiteY1" fmla="*/ 0 h 185058"/>
                <a:gd name="connsiteX2" fmla="*/ 1039042 w 1039042"/>
                <a:gd name="connsiteY2" fmla="*/ 92529 h 185058"/>
                <a:gd name="connsiteX3" fmla="*/ 1039041 w 1039042"/>
                <a:gd name="connsiteY3" fmla="*/ 92529 h 185058"/>
                <a:gd name="connsiteX4" fmla="*/ 946512 w 1039042"/>
                <a:gd name="connsiteY4" fmla="*/ 185058 h 185058"/>
                <a:gd name="connsiteX5" fmla="*/ 0 w 1039042"/>
                <a:gd name="connsiteY5" fmla="*/ 185058 h 1850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39042" h="185058">
                  <a:moveTo>
                    <a:pt x="0" y="0"/>
                  </a:moveTo>
                  <a:lnTo>
                    <a:pt x="946513" y="0"/>
                  </a:lnTo>
                  <a:cubicBezTo>
                    <a:pt x="997615" y="0"/>
                    <a:pt x="1039042" y="41427"/>
                    <a:pt x="1039042" y="92529"/>
                  </a:cubicBezTo>
                  <a:lnTo>
                    <a:pt x="1039041" y="92529"/>
                  </a:lnTo>
                  <a:cubicBezTo>
                    <a:pt x="1039041" y="143631"/>
                    <a:pt x="997614" y="185058"/>
                    <a:pt x="946512" y="185058"/>
                  </a:cubicBezTo>
                  <a:lnTo>
                    <a:pt x="0" y="185058"/>
                  </a:lnTo>
                  <a:close/>
                </a:path>
              </a:pathLst>
            </a:custGeom>
            <a:solidFill>
              <a:srgbClr val="89613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pt-BR"/>
            </a:p>
          </p:txBody>
        </p:sp>
      </p:grpSp>
      <p:sp>
        <p:nvSpPr>
          <p:cNvPr id="27" name="Elipse 26">
            <a:extLst>
              <a:ext uri="{FF2B5EF4-FFF2-40B4-BE49-F238E27FC236}">
                <a16:creationId xmlns:a16="http://schemas.microsoft.com/office/drawing/2014/main" id="{0E86F94C-8470-CCB9-EBBA-000D07598134}"/>
              </a:ext>
            </a:extLst>
          </p:cNvPr>
          <p:cNvSpPr/>
          <p:nvPr/>
        </p:nvSpPr>
        <p:spPr>
          <a:xfrm>
            <a:off x="8644613" y="4481699"/>
            <a:ext cx="164680" cy="164680"/>
          </a:xfrm>
          <a:prstGeom prst="ellipse">
            <a:avLst/>
          </a:prstGeom>
          <a:solidFill>
            <a:schemeClr val="bg1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BR"/>
          </a:p>
        </p:txBody>
      </p:sp>
      <p:sp>
        <p:nvSpPr>
          <p:cNvPr id="34" name="CaixaDeTexto 54">
            <a:extLst>
              <a:ext uri="{FF2B5EF4-FFF2-40B4-BE49-F238E27FC236}">
                <a16:creationId xmlns:a16="http://schemas.microsoft.com/office/drawing/2014/main" id="{D24802F8-7904-DD6B-DED3-56C0053FF4C5}"/>
              </a:ext>
            </a:extLst>
          </p:cNvPr>
          <p:cNvSpPr txBox="1"/>
          <p:nvPr/>
        </p:nvSpPr>
        <p:spPr>
          <a:xfrm>
            <a:off x="1105848" y="4376078"/>
            <a:ext cx="1148697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23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30° 20’</a:t>
            </a:r>
          </a:p>
        </p:txBody>
      </p:sp>
      <p:sp>
        <p:nvSpPr>
          <p:cNvPr id="35" name="CaixaDeTexto 54">
            <a:extLst>
              <a:ext uri="{FF2B5EF4-FFF2-40B4-BE49-F238E27FC236}">
                <a16:creationId xmlns:a16="http://schemas.microsoft.com/office/drawing/2014/main" id="{418AE146-E17B-8A7E-14C4-63791685DFAB}"/>
              </a:ext>
            </a:extLst>
          </p:cNvPr>
          <p:cNvSpPr txBox="1"/>
          <p:nvPr/>
        </p:nvSpPr>
        <p:spPr>
          <a:xfrm>
            <a:off x="10278822" y="4254917"/>
            <a:ext cx="1148697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23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10° 15’</a:t>
            </a:r>
          </a:p>
        </p:txBody>
      </p:sp>
      <p:cxnSp>
        <p:nvCxnSpPr>
          <p:cNvPr id="37" name="Conector de Seta Reta 36">
            <a:extLst>
              <a:ext uri="{FF2B5EF4-FFF2-40B4-BE49-F238E27FC236}">
                <a16:creationId xmlns:a16="http://schemas.microsoft.com/office/drawing/2014/main" id="{F2DCDBD7-D3C7-AAB5-A691-0394B2F5B6F0}"/>
              </a:ext>
            </a:extLst>
          </p:cNvPr>
          <p:cNvCxnSpPr/>
          <p:nvPr/>
        </p:nvCxnSpPr>
        <p:spPr>
          <a:xfrm>
            <a:off x="2394727" y="4310398"/>
            <a:ext cx="10277" cy="467821"/>
          </a:xfrm>
          <a:prstGeom prst="straightConnector1">
            <a:avLst/>
          </a:prstGeom>
          <a:ln w="38100">
            <a:solidFill>
              <a:srgbClr val="F24150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Conector de Seta Reta 37">
            <a:extLst>
              <a:ext uri="{FF2B5EF4-FFF2-40B4-BE49-F238E27FC236}">
                <a16:creationId xmlns:a16="http://schemas.microsoft.com/office/drawing/2014/main" id="{1E11376E-8F81-55A3-1084-037706C80D82}"/>
              </a:ext>
            </a:extLst>
          </p:cNvPr>
          <p:cNvCxnSpPr>
            <a:cxnSpLocks/>
          </p:cNvCxnSpPr>
          <p:nvPr/>
        </p:nvCxnSpPr>
        <p:spPr>
          <a:xfrm>
            <a:off x="7482594" y="4054593"/>
            <a:ext cx="0" cy="865680"/>
          </a:xfrm>
          <a:prstGeom prst="straightConnector1">
            <a:avLst/>
          </a:prstGeom>
          <a:ln w="38100">
            <a:solidFill>
              <a:srgbClr val="F24150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Conector de Seta Reta 41">
            <a:extLst>
              <a:ext uri="{FF2B5EF4-FFF2-40B4-BE49-F238E27FC236}">
                <a16:creationId xmlns:a16="http://schemas.microsoft.com/office/drawing/2014/main" id="{E94E9313-B658-B228-0272-804B04A9A0EF}"/>
              </a:ext>
            </a:extLst>
          </p:cNvPr>
          <p:cNvCxnSpPr/>
          <p:nvPr/>
        </p:nvCxnSpPr>
        <p:spPr>
          <a:xfrm>
            <a:off x="9754267" y="4349693"/>
            <a:ext cx="10277" cy="467821"/>
          </a:xfrm>
          <a:prstGeom prst="straightConnector1">
            <a:avLst/>
          </a:prstGeom>
          <a:ln w="38100">
            <a:solidFill>
              <a:srgbClr val="F24150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CaixaDeTexto 54">
            <a:extLst>
              <a:ext uri="{FF2B5EF4-FFF2-40B4-BE49-F238E27FC236}">
                <a16:creationId xmlns:a16="http://schemas.microsoft.com/office/drawing/2014/main" id="{E784BE33-BD5F-0FA1-AC0C-02EB9254BDFB}"/>
              </a:ext>
            </a:extLst>
          </p:cNvPr>
          <p:cNvSpPr txBox="1"/>
          <p:nvPr/>
        </p:nvSpPr>
        <p:spPr>
          <a:xfrm>
            <a:off x="6884773" y="4272604"/>
            <a:ext cx="1148697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23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?</a:t>
            </a:r>
          </a:p>
        </p:txBody>
      </p:sp>
      <p:sp>
        <p:nvSpPr>
          <p:cNvPr id="44" name="CaixaDeTexto 2050">
            <a:extLst>
              <a:ext uri="{FF2B5EF4-FFF2-40B4-BE49-F238E27FC236}">
                <a16:creationId xmlns:a16="http://schemas.microsoft.com/office/drawing/2014/main" id="{904E6DC3-1DBD-0DB6-8C0A-A82A48C69117}"/>
              </a:ext>
            </a:extLst>
          </p:cNvPr>
          <p:cNvSpPr txBox="1"/>
          <p:nvPr/>
        </p:nvSpPr>
        <p:spPr>
          <a:xfrm>
            <a:off x="2413916" y="5313901"/>
            <a:ext cx="736416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2000" b="0" i="0" u="none" strike="noStrik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Como resolver este problema? Descreva de que maneira</a:t>
            </a:r>
          </a:p>
          <a:p>
            <a:pPr algn="ctr"/>
            <a:r>
              <a:rPr lang="pt-BR" sz="2000" b="0" i="0" u="none" strike="noStrik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você resolveria esta situação.</a:t>
            </a:r>
            <a:endParaRPr lang="pt-BR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2397727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 animBg="1"/>
      <p:bldP spid="21" grpId="0" animBg="1"/>
      <p:bldP spid="22" grpId="0" animBg="1"/>
      <p:bldP spid="23" grpId="0" animBg="1"/>
      <p:bldP spid="24" grpId="0" animBg="1"/>
      <p:bldP spid="27" grpId="0" animBg="1"/>
      <p:bldP spid="34" grpId="0"/>
      <p:bldP spid="35" grpId="0"/>
      <p:bldP spid="43" grpId="0"/>
      <p:bldP spid="4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A5DCDD48-FEF3-807A-546E-427E365A3886}"/>
              </a:ext>
            </a:extLst>
          </p:cNvPr>
          <p:cNvSpPr/>
          <p:nvPr/>
        </p:nvSpPr>
        <p:spPr>
          <a:xfrm>
            <a:off x="-150313" y="-109604"/>
            <a:ext cx="12513501" cy="7022406"/>
          </a:xfrm>
          <a:prstGeom prst="rect">
            <a:avLst/>
          </a:prstGeom>
          <a:solidFill>
            <a:srgbClr val="F241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Elipse 2">
            <a:extLst>
              <a:ext uri="{FF2B5EF4-FFF2-40B4-BE49-F238E27FC236}">
                <a16:creationId xmlns:a16="http://schemas.microsoft.com/office/drawing/2014/main" id="{7415887E-4ECC-B8F4-372B-F9E522825423}"/>
              </a:ext>
            </a:extLst>
          </p:cNvPr>
          <p:cNvSpPr/>
          <p:nvPr/>
        </p:nvSpPr>
        <p:spPr>
          <a:xfrm rot="18905724">
            <a:off x="-1137730" y="-271313"/>
            <a:ext cx="3543300" cy="1613199"/>
          </a:xfrm>
          <a:prstGeom prst="ellipse">
            <a:avLst/>
          </a:prstGeom>
          <a:solidFill>
            <a:srgbClr val="FFFF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739630DC-2284-1508-9268-E3D11ABB599D}"/>
              </a:ext>
            </a:extLst>
          </p:cNvPr>
          <p:cNvSpPr/>
          <p:nvPr/>
        </p:nvSpPr>
        <p:spPr>
          <a:xfrm>
            <a:off x="419560" y="309563"/>
            <a:ext cx="11332723" cy="6238874"/>
          </a:xfrm>
          <a:prstGeom prst="rect">
            <a:avLst/>
          </a:prstGeom>
          <a:solidFill>
            <a:srgbClr val="F4F4E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/>
              </a:solidFill>
            </a:endParaRP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318DD4B1-1223-D73B-8A7B-A6183073B616}"/>
              </a:ext>
            </a:extLst>
          </p:cNvPr>
          <p:cNvSpPr/>
          <p:nvPr/>
        </p:nvSpPr>
        <p:spPr>
          <a:xfrm>
            <a:off x="838200" y="542925"/>
            <a:ext cx="171450" cy="17145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AFD6CC94-1E7C-C202-E35F-15BC4CBE715A}"/>
              </a:ext>
            </a:extLst>
          </p:cNvPr>
          <p:cNvSpPr/>
          <p:nvPr/>
        </p:nvSpPr>
        <p:spPr>
          <a:xfrm>
            <a:off x="1009650" y="714375"/>
            <a:ext cx="171450" cy="171450"/>
          </a:xfrm>
          <a:prstGeom prst="rect">
            <a:avLst/>
          </a:prstGeom>
          <a:solidFill>
            <a:srgbClr val="24078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0245C7C4-ECF2-2E5C-A5B6-53D92A2A82C0}"/>
              </a:ext>
            </a:extLst>
          </p:cNvPr>
          <p:cNvSpPr/>
          <p:nvPr/>
        </p:nvSpPr>
        <p:spPr>
          <a:xfrm>
            <a:off x="1184457" y="535286"/>
            <a:ext cx="171450" cy="171450"/>
          </a:xfrm>
          <a:prstGeom prst="rect">
            <a:avLst/>
          </a:prstGeom>
          <a:solidFill>
            <a:srgbClr val="24078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5B7BA45C-F1CA-A64F-990D-B648BAB1B56D}"/>
              </a:ext>
            </a:extLst>
          </p:cNvPr>
          <p:cNvSpPr/>
          <p:nvPr/>
        </p:nvSpPr>
        <p:spPr>
          <a:xfrm>
            <a:off x="1354814" y="706736"/>
            <a:ext cx="171450" cy="17145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13C5E90B-E2EE-81A5-6242-5CD38007E457}"/>
              </a:ext>
            </a:extLst>
          </p:cNvPr>
          <p:cNvSpPr/>
          <p:nvPr/>
        </p:nvSpPr>
        <p:spPr>
          <a:xfrm>
            <a:off x="11096625" y="681989"/>
            <a:ext cx="171450" cy="45719"/>
          </a:xfrm>
          <a:prstGeom prst="rect">
            <a:avLst/>
          </a:prstGeom>
          <a:solidFill>
            <a:srgbClr val="24078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Fluxograma: Decisão 9">
            <a:extLst>
              <a:ext uri="{FF2B5EF4-FFF2-40B4-BE49-F238E27FC236}">
                <a16:creationId xmlns:a16="http://schemas.microsoft.com/office/drawing/2014/main" id="{A22D0927-EF3A-02FB-AED7-6AD1C5E3B478}"/>
              </a:ext>
            </a:extLst>
          </p:cNvPr>
          <p:cNvSpPr/>
          <p:nvPr/>
        </p:nvSpPr>
        <p:spPr>
          <a:xfrm rot="1154674">
            <a:off x="-2065667" y="5676646"/>
            <a:ext cx="3788960" cy="1915034"/>
          </a:xfrm>
          <a:prstGeom prst="flowChartDecision">
            <a:avLst/>
          </a:prstGeom>
          <a:solidFill>
            <a:schemeClr val="tx1">
              <a:alpha val="54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Fluxograma: Decisão 10">
            <a:extLst>
              <a:ext uri="{FF2B5EF4-FFF2-40B4-BE49-F238E27FC236}">
                <a16:creationId xmlns:a16="http://schemas.microsoft.com/office/drawing/2014/main" id="{ACA79553-DEEF-497B-3394-9CDC8499279B}"/>
              </a:ext>
            </a:extLst>
          </p:cNvPr>
          <p:cNvSpPr/>
          <p:nvPr/>
        </p:nvSpPr>
        <p:spPr>
          <a:xfrm rot="1154674">
            <a:off x="3861090" y="-1672025"/>
            <a:ext cx="3788960" cy="1915034"/>
          </a:xfrm>
          <a:prstGeom prst="flowChartDecision">
            <a:avLst/>
          </a:prstGeom>
          <a:solidFill>
            <a:schemeClr val="tx1">
              <a:alpha val="54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Fluxograma: Decisão 11">
            <a:extLst>
              <a:ext uri="{FF2B5EF4-FFF2-40B4-BE49-F238E27FC236}">
                <a16:creationId xmlns:a16="http://schemas.microsoft.com/office/drawing/2014/main" id="{3844E6AD-E304-6A43-8246-44692951A8BD}"/>
              </a:ext>
            </a:extLst>
          </p:cNvPr>
          <p:cNvSpPr/>
          <p:nvPr/>
        </p:nvSpPr>
        <p:spPr>
          <a:xfrm rot="1154674">
            <a:off x="11410608" y="-1012319"/>
            <a:ext cx="3788960" cy="1915034"/>
          </a:xfrm>
          <a:prstGeom prst="flowChartDecision">
            <a:avLst/>
          </a:prstGeom>
          <a:solidFill>
            <a:schemeClr val="tx1">
              <a:alpha val="54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Fluxograma: Decisão 12">
            <a:extLst>
              <a:ext uri="{FF2B5EF4-FFF2-40B4-BE49-F238E27FC236}">
                <a16:creationId xmlns:a16="http://schemas.microsoft.com/office/drawing/2014/main" id="{09A16E29-0091-05E8-83F3-CAAA17C59CCD}"/>
              </a:ext>
            </a:extLst>
          </p:cNvPr>
          <p:cNvSpPr/>
          <p:nvPr/>
        </p:nvSpPr>
        <p:spPr>
          <a:xfrm rot="1154674">
            <a:off x="10683527" y="6551511"/>
            <a:ext cx="3788960" cy="1915034"/>
          </a:xfrm>
          <a:prstGeom prst="flowChartDecision">
            <a:avLst/>
          </a:prstGeom>
          <a:solidFill>
            <a:schemeClr val="tx1">
              <a:alpha val="54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14" name="Conector reto 13">
            <a:extLst>
              <a:ext uri="{FF2B5EF4-FFF2-40B4-BE49-F238E27FC236}">
                <a16:creationId xmlns:a16="http://schemas.microsoft.com/office/drawing/2014/main" id="{DB3A1E39-4EE5-9DEF-3F83-98C5E99953D4}"/>
              </a:ext>
            </a:extLst>
          </p:cNvPr>
          <p:cNvCxnSpPr/>
          <p:nvPr/>
        </p:nvCxnSpPr>
        <p:spPr>
          <a:xfrm>
            <a:off x="838200" y="6153150"/>
            <a:ext cx="1034415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0572A986-F9B5-31D1-74B1-1C9F821C3917}"/>
              </a:ext>
            </a:extLst>
          </p:cNvPr>
          <p:cNvSpPr txBox="1"/>
          <p:nvPr/>
        </p:nvSpPr>
        <p:spPr>
          <a:xfrm>
            <a:off x="8275718" y="6119793"/>
            <a:ext cx="33362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Ângulos e coordenadas geográficas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09E0771A-DD7D-C263-882B-0396869BAEF6}"/>
              </a:ext>
            </a:extLst>
          </p:cNvPr>
          <p:cNvSpPr txBox="1"/>
          <p:nvPr/>
        </p:nvSpPr>
        <p:spPr>
          <a:xfrm>
            <a:off x="743995" y="6120730"/>
            <a:ext cx="33362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Matemática</a:t>
            </a:r>
          </a:p>
        </p:txBody>
      </p:sp>
      <p:sp>
        <p:nvSpPr>
          <p:cNvPr id="17" name="Elipse 16">
            <a:extLst>
              <a:ext uri="{FF2B5EF4-FFF2-40B4-BE49-F238E27FC236}">
                <a16:creationId xmlns:a16="http://schemas.microsoft.com/office/drawing/2014/main" id="{913CDF1B-90A0-1CE9-99EE-6D09930B49BF}"/>
              </a:ext>
            </a:extLst>
          </p:cNvPr>
          <p:cNvSpPr/>
          <p:nvPr/>
        </p:nvSpPr>
        <p:spPr>
          <a:xfrm rot="16200000">
            <a:off x="10927415" y="2622400"/>
            <a:ext cx="3543300" cy="1613199"/>
          </a:xfrm>
          <a:prstGeom prst="ellipse">
            <a:avLst/>
          </a:prstGeom>
          <a:solidFill>
            <a:srgbClr val="FFFFF0">
              <a:alpha val="42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3" name="Fluxograma: Conector fora de Página 22">
            <a:extLst>
              <a:ext uri="{FF2B5EF4-FFF2-40B4-BE49-F238E27FC236}">
                <a16:creationId xmlns:a16="http://schemas.microsoft.com/office/drawing/2014/main" id="{A8DBAD96-8F25-3200-B80C-312C08136262}"/>
              </a:ext>
            </a:extLst>
          </p:cNvPr>
          <p:cNvSpPr/>
          <p:nvPr/>
        </p:nvSpPr>
        <p:spPr>
          <a:xfrm rot="16200000">
            <a:off x="1524026" y="2540856"/>
            <a:ext cx="1908836" cy="2416524"/>
          </a:xfrm>
          <a:prstGeom prst="flowChartOffpageConnector">
            <a:avLst/>
          </a:prstGeom>
          <a:solidFill>
            <a:srgbClr val="92D050"/>
          </a:solidFill>
          <a:ln>
            <a:noFill/>
          </a:ln>
          <a:effectLst>
            <a:outerShdw dist="50800" dir="3780000" algn="ctr" rotWithShape="0">
              <a:srgbClr val="000000"/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CaixaDeTexto 3">
            <a:extLst>
              <a:ext uri="{FF2B5EF4-FFF2-40B4-BE49-F238E27FC236}">
                <a16:creationId xmlns:a16="http://schemas.microsoft.com/office/drawing/2014/main" id="{5D692270-1C77-C0B8-F81D-2EFD7469CB43}"/>
              </a:ext>
            </a:extLst>
          </p:cNvPr>
          <p:cNvSpPr txBox="1"/>
          <p:nvPr/>
        </p:nvSpPr>
        <p:spPr>
          <a:xfrm>
            <a:off x="1160405" y="1715139"/>
            <a:ext cx="751371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Aft>
                <a:spcPts val="600"/>
              </a:spcAft>
            </a:pPr>
            <a:r>
              <a:rPr lang="pt-BR" sz="2400" b="0" i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Quando abrimos as lâminas em 10°15’,o ângulo dos cabos ganharam mais 10°15’. </a:t>
            </a:r>
            <a:r>
              <a:rPr lang="pt-B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pt-BR" sz="2400" b="0" i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ortanto:</a:t>
            </a:r>
          </a:p>
        </p:txBody>
      </p:sp>
      <p:sp>
        <p:nvSpPr>
          <p:cNvPr id="19" name="CaixaDeTexto 5">
            <a:extLst>
              <a:ext uri="{FF2B5EF4-FFF2-40B4-BE49-F238E27FC236}">
                <a16:creationId xmlns:a16="http://schemas.microsoft.com/office/drawing/2014/main" id="{88B5F36D-3F90-025E-5ECC-FB653612E89D}"/>
              </a:ext>
            </a:extLst>
          </p:cNvPr>
          <p:cNvSpPr txBox="1"/>
          <p:nvPr/>
        </p:nvSpPr>
        <p:spPr>
          <a:xfrm>
            <a:off x="1276250" y="3329203"/>
            <a:ext cx="288471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4000" b="0" i="0" u="sng" dirty="0">
                <a:effectLst/>
                <a:latin typeface="Nunito" pitchFamily="2" charset="0"/>
              </a:rPr>
              <a:t> </a:t>
            </a:r>
            <a:r>
              <a:rPr lang="pt-BR" sz="3600" b="0" i="0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+ 10°15’</a:t>
            </a:r>
            <a:endParaRPr lang="pt-BR" sz="3600" u="sng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CaixaDeTexto 6">
            <a:extLst>
              <a:ext uri="{FF2B5EF4-FFF2-40B4-BE49-F238E27FC236}">
                <a16:creationId xmlns:a16="http://schemas.microsoft.com/office/drawing/2014/main" id="{4E6A917B-F1CC-F59B-48E3-6836BB33E7D4}"/>
              </a:ext>
            </a:extLst>
          </p:cNvPr>
          <p:cNvSpPr txBox="1"/>
          <p:nvPr/>
        </p:nvSpPr>
        <p:spPr>
          <a:xfrm>
            <a:off x="1195550" y="2922255"/>
            <a:ext cx="288471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4000" dirty="0">
                <a:latin typeface="Nunito" pitchFamily="2" charset="0"/>
              </a:rPr>
              <a:t>    </a:t>
            </a:r>
            <a:r>
              <a:rPr lang="pt-BR" sz="3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30</a:t>
            </a:r>
            <a:r>
              <a:rPr lang="pt-BR" sz="3600" b="0" i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°20’</a:t>
            </a:r>
            <a:endParaRPr lang="pt-BR" sz="3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CaixaDeTexto 7">
            <a:extLst>
              <a:ext uri="{FF2B5EF4-FFF2-40B4-BE49-F238E27FC236}">
                <a16:creationId xmlns:a16="http://schemas.microsoft.com/office/drawing/2014/main" id="{E0623CE1-126F-04F7-8527-5474DF846640}"/>
              </a:ext>
            </a:extLst>
          </p:cNvPr>
          <p:cNvSpPr txBox="1"/>
          <p:nvPr/>
        </p:nvSpPr>
        <p:spPr>
          <a:xfrm>
            <a:off x="1195550" y="3845981"/>
            <a:ext cx="288471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4000" dirty="0">
                <a:latin typeface="Nunito" pitchFamily="2" charset="0"/>
              </a:rPr>
              <a:t>    </a:t>
            </a:r>
            <a:r>
              <a:rPr lang="pt-BR" sz="3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40</a:t>
            </a:r>
            <a:r>
              <a:rPr lang="pt-BR" sz="3600" b="0" i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°</a:t>
            </a:r>
            <a:r>
              <a:rPr lang="pt-BR" sz="3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35</a:t>
            </a:r>
            <a:r>
              <a:rPr lang="pt-BR" sz="3600" b="0" i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’</a:t>
            </a:r>
            <a:endParaRPr lang="pt-BR" sz="3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4" name="Imagem 23" descr="Desenho de personagem de desenho animado&#10;&#10;Descrição gerada automaticamente">
            <a:extLst>
              <a:ext uri="{FF2B5EF4-FFF2-40B4-BE49-F238E27FC236}">
                <a16:creationId xmlns:a16="http://schemas.microsoft.com/office/drawing/2014/main" id="{DCE8C8E7-5B5C-0429-05CD-34F8F51329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6630" y="2546136"/>
            <a:ext cx="4762500" cy="476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5115220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0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-3.33333E-6 L -0.00078 -0.01412 L 0.00625 -0.00324 L 2.91667E-6 -3.33333E-6 Z " pathEditMode="relative" rAng="0" ptsTypes="AAAA">
                                      <p:cBhvr>
                                        <p:cTn id="11" dur="5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300" y="-718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18" grpId="0"/>
      <p:bldP spid="19" grpId="0"/>
      <p:bldP spid="20" grpId="0"/>
      <p:bldP spid="2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51493DB1-37E9-9B3A-48DB-6B55D9F4B865}"/>
              </a:ext>
            </a:extLst>
          </p:cNvPr>
          <p:cNvSpPr/>
          <p:nvPr/>
        </p:nvSpPr>
        <p:spPr>
          <a:xfrm>
            <a:off x="-150313" y="-109604"/>
            <a:ext cx="12513501" cy="7022406"/>
          </a:xfrm>
          <a:prstGeom prst="rect">
            <a:avLst/>
          </a:prstGeom>
          <a:solidFill>
            <a:srgbClr val="F241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Elipse 2">
            <a:extLst>
              <a:ext uri="{FF2B5EF4-FFF2-40B4-BE49-F238E27FC236}">
                <a16:creationId xmlns:a16="http://schemas.microsoft.com/office/drawing/2014/main" id="{D0F60432-74B9-4240-152D-5A428A9906CE}"/>
              </a:ext>
            </a:extLst>
          </p:cNvPr>
          <p:cNvSpPr/>
          <p:nvPr/>
        </p:nvSpPr>
        <p:spPr>
          <a:xfrm rot="18905724">
            <a:off x="-1137730" y="-271313"/>
            <a:ext cx="3543300" cy="1613199"/>
          </a:xfrm>
          <a:prstGeom prst="ellipse">
            <a:avLst/>
          </a:prstGeom>
          <a:solidFill>
            <a:srgbClr val="FFFF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FA551BD3-CD79-3200-125C-495A46E03F79}"/>
              </a:ext>
            </a:extLst>
          </p:cNvPr>
          <p:cNvSpPr/>
          <p:nvPr/>
        </p:nvSpPr>
        <p:spPr>
          <a:xfrm>
            <a:off x="419560" y="309563"/>
            <a:ext cx="11332723" cy="6238874"/>
          </a:xfrm>
          <a:prstGeom prst="rect">
            <a:avLst/>
          </a:prstGeom>
          <a:solidFill>
            <a:srgbClr val="F4F4E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/>
              </a:solidFill>
            </a:endParaRP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6B9A75BF-B4DE-591D-F588-F66AC41DDA5A}"/>
              </a:ext>
            </a:extLst>
          </p:cNvPr>
          <p:cNvSpPr/>
          <p:nvPr/>
        </p:nvSpPr>
        <p:spPr>
          <a:xfrm>
            <a:off x="838200" y="542925"/>
            <a:ext cx="171450" cy="17145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2BC238D7-F9AB-E36E-F260-620814B1DD77}"/>
              </a:ext>
            </a:extLst>
          </p:cNvPr>
          <p:cNvSpPr/>
          <p:nvPr/>
        </p:nvSpPr>
        <p:spPr>
          <a:xfrm>
            <a:off x="1009650" y="714375"/>
            <a:ext cx="171450" cy="171450"/>
          </a:xfrm>
          <a:prstGeom prst="rect">
            <a:avLst/>
          </a:prstGeom>
          <a:solidFill>
            <a:srgbClr val="24078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4F47E42B-F7F6-2AC9-A519-CE5D79C6B83A}"/>
              </a:ext>
            </a:extLst>
          </p:cNvPr>
          <p:cNvSpPr/>
          <p:nvPr/>
        </p:nvSpPr>
        <p:spPr>
          <a:xfrm>
            <a:off x="1184457" y="535286"/>
            <a:ext cx="171450" cy="171450"/>
          </a:xfrm>
          <a:prstGeom prst="rect">
            <a:avLst/>
          </a:prstGeom>
          <a:solidFill>
            <a:srgbClr val="24078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B4B5E569-B99A-C526-20D1-712926496789}"/>
              </a:ext>
            </a:extLst>
          </p:cNvPr>
          <p:cNvSpPr/>
          <p:nvPr/>
        </p:nvSpPr>
        <p:spPr>
          <a:xfrm>
            <a:off x="1354814" y="706736"/>
            <a:ext cx="171450" cy="17145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75CF0A28-5B0F-94A9-234B-1895C5890A7B}"/>
              </a:ext>
            </a:extLst>
          </p:cNvPr>
          <p:cNvSpPr/>
          <p:nvPr/>
        </p:nvSpPr>
        <p:spPr>
          <a:xfrm>
            <a:off x="11096625" y="681989"/>
            <a:ext cx="171450" cy="45719"/>
          </a:xfrm>
          <a:prstGeom prst="rect">
            <a:avLst/>
          </a:prstGeom>
          <a:solidFill>
            <a:srgbClr val="24078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Fluxograma: Decisão 9">
            <a:extLst>
              <a:ext uri="{FF2B5EF4-FFF2-40B4-BE49-F238E27FC236}">
                <a16:creationId xmlns:a16="http://schemas.microsoft.com/office/drawing/2014/main" id="{96F0C806-08D9-1306-54F5-57A1D5B2B2AA}"/>
              </a:ext>
            </a:extLst>
          </p:cNvPr>
          <p:cNvSpPr/>
          <p:nvPr/>
        </p:nvSpPr>
        <p:spPr>
          <a:xfrm rot="1154674">
            <a:off x="-2065667" y="5676646"/>
            <a:ext cx="3788960" cy="1915034"/>
          </a:xfrm>
          <a:prstGeom prst="flowChartDecision">
            <a:avLst/>
          </a:prstGeom>
          <a:solidFill>
            <a:schemeClr val="tx1">
              <a:alpha val="54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Fluxograma: Decisão 10">
            <a:extLst>
              <a:ext uri="{FF2B5EF4-FFF2-40B4-BE49-F238E27FC236}">
                <a16:creationId xmlns:a16="http://schemas.microsoft.com/office/drawing/2014/main" id="{58A46A93-1FDC-0B32-AFA5-035D668F7CD7}"/>
              </a:ext>
            </a:extLst>
          </p:cNvPr>
          <p:cNvSpPr/>
          <p:nvPr/>
        </p:nvSpPr>
        <p:spPr>
          <a:xfrm rot="1154674">
            <a:off x="3861090" y="-1672025"/>
            <a:ext cx="3788960" cy="1915034"/>
          </a:xfrm>
          <a:prstGeom prst="flowChartDecision">
            <a:avLst/>
          </a:prstGeom>
          <a:solidFill>
            <a:schemeClr val="tx1">
              <a:alpha val="54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Fluxograma: Decisão 11">
            <a:extLst>
              <a:ext uri="{FF2B5EF4-FFF2-40B4-BE49-F238E27FC236}">
                <a16:creationId xmlns:a16="http://schemas.microsoft.com/office/drawing/2014/main" id="{6F5666F8-E8A5-4BC2-9E65-9FEA2FBC368C}"/>
              </a:ext>
            </a:extLst>
          </p:cNvPr>
          <p:cNvSpPr/>
          <p:nvPr/>
        </p:nvSpPr>
        <p:spPr>
          <a:xfrm rot="1154674">
            <a:off x="11410608" y="-1012319"/>
            <a:ext cx="3788960" cy="1915034"/>
          </a:xfrm>
          <a:prstGeom prst="flowChartDecision">
            <a:avLst/>
          </a:prstGeom>
          <a:solidFill>
            <a:schemeClr val="tx1">
              <a:alpha val="54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Fluxograma: Decisão 12">
            <a:extLst>
              <a:ext uri="{FF2B5EF4-FFF2-40B4-BE49-F238E27FC236}">
                <a16:creationId xmlns:a16="http://schemas.microsoft.com/office/drawing/2014/main" id="{03E345E6-545C-4888-A443-CF4C8C67F1FE}"/>
              </a:ext>
            </a:extLst>
          </p:cNvPr>
          <p:cNvSpPr/>
          <p:nvPr/>
        </p:nvSpPr>
        <p:spPr>
          <a:xfrm rot="1154674">
            <a:off x="10683527" y="6551511"/>
            <a:ext cx="3788960" cy="1915034"/>
          </a:xfrm>
          <a:prstGeom prst="flowChartDecision">
            <a:avLst/>
          </a:prstGeom>
          <a:solidFill>
            <a:schemeClr val="tx1">
              <a:alpha val="54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14" name="Conector reto 13">
            <a:extLst>
              <a:ext uri="{FF2B5EF4-FFF2-40B4-BE49-F238E27FC236}">
                <a16:creationId xmlns:a16="http://schemas.microsoft.com/office/drawing/2014/main" id="{29D6B8E3-3B58-767A-D505-DF7C02F1C2D5}"/>
              </a:ext>
            </a:extLst>
          </p:cNvPr>
          <p:cNvCxnSpPr/>
          <p:nvPr/>
        </p:nvCxnSpPr>
        <p:spPr>
          <a:xfrm>
            <a:off x="838200" y="6153150"/>
            <a:ext cx="1034415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EFD179FE-667D-6EA5-D7C6-BB65257E234B}"/>
              </a:ext>
            </a:extLst>
          </p:cNvPr>
          <p:cNvSpPr txBox="1"/>
          <p:nvPr/>
        </p:nvSpPr>
        <p:spPr>
          <a:xfrm>
            <a:off x="8275718" y="6119793"/>
            <a:ext cx="33362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Ângulos e coordenadas geográficas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CD528860-8654-5ADD-785B-A4A6DC31F8CA}"/>
              </a:ext>
            </a:extLst>
          </p:cNvPr>
          <p:cNvSpPr txBox="1"/>
          <p:nvPr/>
        </p:nvSpPr>
        <p:spPr>
          <a:xfrm>
            <a:off x="743995" y="6120730"/>
            <a:ext cx="33362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Matemática</a:t>
            </a:r>
          </a:p>
        </p:txBody>
      </p:sp>
      <p:sp>
        <p:nvSpPr>
          <p:cNvPr id="17" name="Elipse 16">
            <a:extLst>
              <a:ext uri="{FF2B5EF4-FFF2-40B4-BE49-F238E27FC236}">
                <a16:creationId xmlns:a16="http://schemas.microsoft.com/office/drawing/2014/main" id="{F20DE921-3CE8-EF74-B358-9C63EFB18D97}"/>
              </a:ext>
            </a:extLst>
          </p:cNvPr>
          <p:cNvSpPr/>
          <p:nvPr/>
        </p:nvSpPr>
        <p:spPr>
          <a:xfrm rot="16200000">
            <a:off x="10927415" y="2622400"/>
            <a:ext cx="3543300" cy="1613199"/>
          </a:xfrm>
          <a:prstGeom prst="ellipse">
            <a:avLst/>
          </a:prstGeom>
          <a:solidFill>
            <a:srgbClr val="FFFFF0">
              <a:alpha val="42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CaixaDeTexto 2">
            <a:extLst>
              <a:ext uri="{FF2B5EF4-FFF2-40B4-BE49-F238E27FC236}">
                <a16:creationId xmlns:a16="http://schemas.microsoft.com/office/drawing/2014/main" id="{CB9550B2-9FE8-D923-A5D1-B8254B7E845B}"/>
              </a:ext>
            </a:extLst>
          </p:cNvPr>
          <p:cNvSpPr txBox="1"/>
          <p:nvPr/>
        </p:nvSpPr>
        <p:spPr>
          <a:xfrm>
            <a:off x="1270182" y="1229041"/>
            <a:ext cx="5117992" cy="207749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2400" b="0" i="0" u="none" strike="noStrik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Para adicionarmos medidas de ângulos, somamos </a:t>
            </a:r>
            <a:r>
              <a:rPr lang="pt-BR" sz="2400" b="1" i="0" u="none" strike="noStrik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graus com graus, minutos com minutos e segundos com segundos. </a:t>
            </a:r>
          </a:p>
          <a:p>
            <a:pPr algn="just">
              <a:lnSpc>
                <a:spcPct val="150000"/>
              </a:lnSpc>
            </a:pPr>
            <a:endParaRPr lang="pt-BR" sz="2400" dirty="0">
              <a:latin typeface="Nunito" pitchFamily="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CaixaDeTexto 19">
                <a:extLst>
                  <a:ext uri="{FF2B5EF4-FFF2-40B4-BE49-F238E27FC236}">
                    <a16:creationId xmlns:a16="http://schemas.microsoft.com/office/drawing/2014/main" id="{C678F29C-62D9-3E63-45BD-C5CD427394D9}"/>
                  </a:ext>
                </a:extLst>
              </p:cNvPr>
              <p:cNvSpPr txBox="1"/>
              <p:nvPr/>
            </p:nvSpPr>
            <p:spPr>
              <a:xfrm>
                <a:off x="6791100" y="1060648"/>
                <a:ext cx="3830133" cy="163121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pt-BR" sz="10000" b="0" i="1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𝑎</m:t>
                    </m:r>
                  </m:oMath>
                </a14:m>
                <a:r>
                  <a:rPr lang="pt-BR" sz="100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° + </a:t>
                </a:r>
                <a14:m>
                  <m:oMath xmlns:m="http://schemas.openxmlformats.org/officeDocument/2006/math">
                    <m:r>
                      <a:rPr lang="pt-BR" sz="10000" b="0" i="1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𝑎</m:t>
                    </m:r>
                  </m:oMath>
                </a14:m>
                <a:r>
                  <a:rPr lang="pt-BR" sz="100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° </a:t>
                </a:r>
                <a:endParaRPr lang="pt-BR" sz="10000" dirty="0"/>
              </a:p>
            </p:txBody>
          </p:sp>
        </mc:Choice>
        <mc:Fallback xmlns="">
          <p:sp>
            <p:nvSpPr>
              <p:cNvPr id="20" name="CaixaDeTexto 19">
                <a:extLst>
                  <a:ext uri="{FF2B5EF4-FFF2-40B4-BE49-F238E27FC236}">
                    <a16:creationId xmlns:a16="http://schemas.microsoft.com/office/drawing/2014/main" id="{C678F29C-62D9-3E63-45BD-C5CD427394D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91100" y="1060648"/>
                <a:ext cx="3830133" cy="1631216"/>
              </a:xfrm>
              <a:prstGeom prst="rect">
                <a:avLst/>
              </a:prstGeom>
              <a:blipFill>
                <a:blip r:embed="rId2"/>
                <a:stretch>
                  <a:fillRect t="-21269" r="-14809" b="-42537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CaixaDeTexto 21">
                <a:extLst>
                  <a:ext uri="{FF2B5EF4-FFF2-40B4-BE49-F238E27FC236}">
                    <a16:creationId xmlns:a16="http://schemas.microsoft.com/office/drawing/2014/main" id="{590E31A9-748C-F8FD-A757-17B5D84F2844}"/>
                  </a:ext>
                </a:extLst>
              </p:cNvPr>
              <p:cNvSpPr txBox="1"/>
              <p:nvPr/>
            </p:nvSpPr>
            <p:spPr>
              <a:xfrm>
                <a:off x="6791100" y="2495374"/>
                <a:ext cx="3830133" cy="163121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pt-BR" sz="10000" b="0" i="1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𝑎</m:t>
                    </m:r>
                    <m:r>
                      <a:rPr lang="pt-BR" sz="10000" b="0" i="0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′</m:t>
                    </m:r>
                  </m:oMath>
                </a14:m>
                <a:r>
                  <a:rPr lang="pt-BR" sz="100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+ </a:t>
                </a:r>
                <a14:m>
                  <m:oMath xmlns:m="http://schemas.openxmlformats.org/officeDocument/2006/math">
                    <m:r>
                      <a:rPr lang="pt-BR" sz="10000" b="0" i="1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𝑎</m:t>
                    </m:r>
                    <m:r>
                      <a:rPr lang="pt-BR" sz="10000" b="0" i="0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′</m:t>
                    </m:r>
                  </m:oMath>
                </a14:m>
                <a:r>
                  <a:rPr lang="pt-BR" sz="100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endParaRPr lang="pt-BR" sz="10000" dirty="0"/>
              </a:p>
            </p:txBody>
          </p:sp>
        </mc:Choice>
        <mc:Fallback xmlns="">
          <p:sp>
            <p:nvSpPr>
              <p:cNvPr id="22" name="CaixaDeTexto 21">
                <a:extLst>
                  <a:ext uri="{FF2B5EF4-FFF2-40B4-BE49-F238E27FC236}">
                    <a16:creationId xmlns:a16="http://schemas.microsoft.com/office/drawing/2014/main" id="{590E31A9-748C-F8FD-A757-17B5D84F28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91100" y="2495374"/>
                <a:ext cx="3830133" cy="1631216"/>
              </a:xfrm>
              <a:prstGeom prst="rect">
                <a:avLst/>
              </a:prstGeom>
              <a:blipFill>
                <a:blip r:embed="rId3"/>
                <a:stretch>
                  <a:fillRect t="-20896" b="-42537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CaixaDeTexto 22">
                <a:extLst>
                  <a:ext uri="{FF2B5EF4-FFF2-40B4-BE49-F238E27FC236}">
                    <a16:creationId xmlns:a16="http://schemas.microsoft.com/office/drawing/2014/main" id="{278E2E63-F4BD-CF0F-D69D-414ACF28F14C}"/>
                  </a:ext>
                </a:extLst>
              </p:cNvPr>
              <p:cNvSpPr txBox="1"/>
              <p:nvPr/>
            </p:nvSpPr>
            <p:spPr>
              <a:xfrm>
                <a:off x="6791099" y="3914234"/>
                <a:ext cx="3830133" cy="163121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pt-BR" sz="10000" b="0" i="1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𝑎</m:t>
                    </m:r>
                    <m:r>
                      <a:rPr lang="pt-BR" sz="10000" b="0" i="1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"</m:t>
                    </m:r>
                  </m:oMath>
                </a14:m>
                <a:r>
                  <a:rPr lang="pt-BR" sz="100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+ </a:t>
                </a:r>
                <a14:m>
                  <m:oMath xmlns:m="http://schemas.openxmlformats.org/officeDocument/2006/math">
                    <m:r>
                      <a:rPr lang="pt-BR" sz="10000" b="0" i="1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𝑎</m:t>
                    </m:r>
                    <m:r>
                      <a:rPr lang="pt-BR" sz="10000" b="0" i="1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"</m:t>
                    </m:r>
                  </m:oMath>
                </a14:m>
                <a:r>
                  <a:rPr lang="pt-BR" sz="100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endParaRPr lang="pt-BR" sz="10000" dirty="0"/>
              </a:p>
            </p:txBody>
          </p:sp>
        </mc:Choice>
        <mc:Fallback xmlns="">
          <p:sp>
            <p:nvSpPr>
              <p:cNvPr id="23" name="CaixaDeTexto 22">
                <a:extLst>
                  <a:ext uri="{FF2B5EF4-FFF2-40B4-BE49-F238E27FC236}">
                    <a16:creationId xmlns:a16="http://schemas.microsoft.com/office/drawing/2014/main" id="{278E2E63-F4BD-CF0F-D69D-414ACF28F1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91099" y="3914234"/>
                <a:ext cx="3830133" cy="1631216"/>
              </a:xfrm>
              <a:prstGeom prst="rect">
                <a:avLst/>
              </a:prstGeom>
              <a:blipFill>
                <a:blip r:embed="rId4"/>
                <a:stretch>
                  <a:fillRect t="-20896" b="-42537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CaixaDeTexto 4">
            <a:extLst>
              <a:ext uri="{FF2B5EF4-FFF2-40B4-BE49-F238E27FC236}">
                <a16:creationId xmlns:a16="http://schemas.microsoft.com/office/drawing/2014/main" id="{B218130D-D22E-AA41-F62D-24E6125E7401}"/>
              </a:ext>
            </a:extLst>
          </p:cNvPr>
          <p:cNvSpPr txBox="1"/>
          <p:nvPr/>
        </p:nvSpPr>
        <p:spPr>
          <a:xfrm>
            <a:off x="1270711" y="3566593"/>
            <a:ext cx="5117463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pt-BR" sz="2400" b="0" i="0" u="none" strike="noStrik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Caso a soma dos minutos ou dos segundos </a:t>
            </a:r>
            <a:r>
              <a:rPr lang="pt-BR" sz="2400" b="1" i="0" u="none" strike="noStrik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exceda 60, </a:t>
            </a:r>
            <a:r>
              <a:rPr lang="pt-BR" sz="2400" b="0" i="0" u="none" strike="noStrik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deve-se fazer a conversão de segundos para minuto ou de minutos para grau</a:t>
            </a:r>
            <a:endParaRPr lang="pt-BR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9987047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0" grpId="0"/>
      <p:bldP spid="22" grpId="0"/>
      <p:bldP spid="23" grpId="0"/>
      <p:bldP spid="2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3BEF4DEB-AA6C-7E89-EE0C-9014E04DD919}"/>
              </a:ext>
            </a:extLst>
          </p:cNvPr>
          <p:cNvSpPr/>
          <p:nvPr/>
        </p:nvSpPr>
        <p:spPr>
          <a:xfrm>
            <a:off x="-150313" y="-109604"/>
            <a:ext cx="12513501" cy="7022406"/>
          </a:xfrm>
          <a:prstGeom prst="rect">
            <a:avLst/>
          </a:prstGeom>
          <a:solidFill>
            <a:srgbClr val="F241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Elipse 2">
            <a:extLst>
              <a:ext uri="{FF2B5EF4-FFF2-40B4-BE49-F238E27FC236}">
                <a16:creationId xmlns:a16="http://schemas.microsoft.com/office/drawing/2014/main" id="{34F7D895-5861-7B4E-54BD-B7A029E2CF18}"/>
              </a:ext>
            </a:extLst>
          </p:cNvPr>
          <p:cNvSpPr/>
          <p:nvPr/>
        </p:nvSpPr>
        <p:spPr>
          <a:xfrm rot="18905724">
            <a:off x="-1137730" y="-271313"/>
            <a:ext cx="3543300" cy="1613199"/>
          </a:xfrm>
          <a:prstGeom prst="ellipse">
            <a:avLst/>
          </a:prstGeom>
          <a:solidFill>
            <a:srgbClr val="FFFF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A3D3F1F9-EFCD-30D4-2759-3BF78AE50269}"/>
              </a:ext>
            </a:extLst>
          </p:cNvPr>
          <p:cNvSpPr/>
          <p:nvPr/>
        </p:nvSpPr>
        <p:spPr>
          <a:xfrm>
            <a:off x="419560" y="309563"/>
            <a:ext cx="11332723" cy="6238874"/>
          </a:xfrm>
          <a:prstGeom prst="rect">
            <a:avLst/>
          </a:prstGeom>
          <a:solidFill>
            <a:srgbClr val="F4F4E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6C91EF7D-73E6-2794-1DFC-2964ECE98EE5}"/>
              </a:ext>
            </a:extLst>
          </p:cNvPr>
          <p:cNvSpPr/>
          <p:nvPr/>
        </p:nvSpPr>
        <p:spPr>
          <a:xfrm>
            <a:off x="838200" y="542925"/>
            <a:ext cx="171450" cy="17145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639FBD16-1784-2AE9-2EF7-56D46FA16EF8}"/>
              </a:ext>
            </a:extLst>
          </p:cNvPr>
          <p:cNvSpPr/>
          <p:nvPr/>
        </p:nvSpPr>
        <p:spPr>
          <a:xfrm>
            <a:off x="1009650" y="714375"/>
            <a:ext cx="171450" cy="171450"/>
          </a:xfrm>
          <a:prstGeom prst="rect">
            <a:avLst/>
          </a:prstGeom>
          <a:solidFill>
            <a:srgbClr val="24078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3C61483B-87A8-5E23-2077-FCCB1FE5FC70}"/>
              </a:ext>
            </a:extLst>
          </p:cNvPr>
          <p:cNvSpPr/>
          <p:nvPr/>
        </p:nvSpPr>
        <p:spPr>
          <a:xfrm>
            <a:off x="1184457" y="535286"/>
            <a:ext cx="171450" cy="171450"/>
          </a:xfrm>
          <a:prstGeom prst="rect">
            <a:avLst/>
          </a:prstGeom>
          <a:solidFill>
            <a:srgbClr val="24078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14DB6E42-3311-6BE8-F9A9-9640C2BFD5B1}"/>
              </a:ext>
            </a:extLst>
          </p:cNvPr>
          <p:cNvSpPr/>
          <p:nvPr/>
        </p:nvSpPr>
        <p:spPr>
          <a:xfrm>
            <a:off x="1354814" y="706736"/>
            <a:ext cx="171450" cy="17145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26" name="Conector reto 25">
            <a:extLst>
              <a:ext uri="{FF2B5EF4-FFF2-40B4-BE49-F238E27FC236}">
                <a16:creationId xmlns:a16="http://schemas.microsoft.com/office/drawing/2014/main" id="{D3AC9C95-03D1-5DD6-D894-48B8336F7041}"/>
              </a:ext>
            </a:extLst>
          </p:cNvPr>
          <p:cNvCxnSpPr>
            <a:cxnSpLocks/>
          </p:cNvCxnSpPr>
          <p:nvPr/>
        </p:nvCxnSpPr>
        <p:spPr>
          <a:xfrm flipV="1">
            <a:off x="6091223" y="2712297"/>
            <a:ext cx="1360357" cy="1007037"/>
          </a:xfrm>
          <a:prstGeom prst="line">
            <a:avLst/>
          </a:prstGeom>
          <a:ln>
            <a:solidFill>
              <a:srgbClr val="24078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ector reto 28">
            <a:extLst>
              <a:ext uri="{FF2B5EF4-FFF2-40B4-BE49-F238E27FC236}">
                <a16:creationId xmlns:a16="http://schemas.microsoft.com/office/drawing/2014/main" id="{FB47B41A-35CF-974D-F8EF-456DB3870A0E}"/>
              </a:ext>
            </a:extLst>
          </p:cNvPr>
          <p:cNvCxnSpPr>
            <a:cxnSpLocks/>
          </p:cNvCxnSpPr>
          <p:nvPr/>
        </p:nvCxnSpPr>
        <p:spPr>
          <a:xfrm flipH="1" flipV="1">
            <a:off x="4735838" y="2705469"/>
            <a:ext cx="1360357" cy="1007037"/>
          </a:xfrm>
          <a:prstGeom prst="line">
            <a:avLst/>
          </a:prstGeom>
          <a:ln>
            <a:solidFill>
              <a:srgbClr val="24078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etângulo 8">
            <a:extLst>
              <a:ext uri="{FF2B5EF4-FFF2-40B4-BE49-F238E27FC236}">
                <a16:creationId xmlns:a16="http://schemas.microsoft.com/office/drawing/2014/main" id="{3E0A0980-8A64-D3AE-C19B-B3E790E89A48}"/>
              </a:ext>
            </a:extLst>
          </p:cNvPr>
          <p:cNvSpPr/>
          <p:nvPr/>
        </p:nvSpPr>
        <p:spPr>
          <a:xfrm>
            <a:off x="11096625" y="681989"/>
            <a:ext cx="171450" cy="45719"/>
          </a:xfrm>
          <a:prstGeom prst="rect">
            <a:avLst/>
          </a:prstGeom>
          <a:solidFill>
            <a:srgbClr val="24078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Fluxograma: Decisão 9">
            <a:extLst>
              <a:ext uri="{FF2B5EF4-FFF2-40B4-BE49-F238E27FC236}">
                <a16:creationId xmlns:a16="http://schemas.microsoft.com/office/drawing/2014/main" id="{C520A5B1-A66C-02B9-EF87-DBEA2CEBD6FB}"/>
              </a:ext>
            </a:extLst>
          </p:cNvPr>
          <p:cNvSpPr/>
          <p:nvPr/>
        </p:nvSpPr>
        <p:spPr>
          <a:xfrm rot="1154674">
            <a:off x="-2065667" y="5676646"/>
            <a:ext cx="3788960" cy="1915034"/>
          </a:xfrm>
          <a:prstGeom prst="flowChartDecision">
            <a:avLst/>
          </a:prstGeom>
          <a:solidFill>
            <a:schemeClr val="tx1">
              <a:alpha val="54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Fluxograma: Decisão 10">
            <a:extLst>
              <a:ext uri="{FF2B5EF4-FFF2-40B4-BE49-F238E27FC236}">
                <a16:creationId xmlns:a16="http://schemas.microsoft.com/office/drawing/2014/main" id="{30B01C0E-0251-DDCD-C962-DCA4D17A0479}"/>
              </a:ext>
            </a:extLst>
          </p:cNvPr>
          <p:cNvSpPr/>
          <p:nvPr/>
        </p:nvSpPr>
        <p:spPr>
          <a:xfrm rot="1154674">
            <a:off x="3861090" y="-1672025"/>
            <a:ext cx="3788960" cy="1915034"/>
          </a:xfrm>
          <a:prstGeom prst="flowChartDecision">
            <a:avLst/>
          </a:prstGeom>
          <a:solidFill>
            <a:schemeClr val="tx1">
              <a:alpha val="54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Fluxograma: Decisão 11">
            <a:extLst>
              <a:ext uri="{FF2B5EF4-FFF2-40B4-BE49-F238E27FC236}">
                <a16:creationId xmlns:a16="http://schemas.microsoft.com/office/drawing/2014/main" id="{5B568F44-C1AC-4777-36DB-601A67478F71}"/>
              </a:ext>
            </a:extLst>
          </p:cNvPr>
          <p:cNvSpPr/>
          <p:nvPr/>
        </p:nvSpPr>
        <p:spPr>
          <a:xfrm rot="1154674">
            <a:off x="11410608" y="-1012319"/>
            <a:ext cx="3788960" cy="1915034"/>
          </a:xfrm>
          <a:prstGeom prst="flowChartDecision">
            <a:avLst/>
          </a:prstGeom>
          <a:solidFill>
            <a:schemeClr val="tx1">
              <a:alpha val="54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Fluxograma: Decisão 12">
            <a:extLst>
              <a:ext uri="{FF2B5EF4-FFF2-40B4-BE49-F238E27FC236}">
                <a16:creationId xmlns:a16="http://schemas.microsoft.com/office/drawing/2014/main" id="{E4BEC93D-CDC0-FA58-6890-CF50041C712E}"/>
              </a:ext>
            </a:extLst>
          </p:cNvPr>
          <p:cNvSpPr/>
          <p:nvPr/>
        </p:nvSpPr>
        <p:spPr>
          <a:xfrm rot="1154674">
            <a:off x="10683527" y="6551511"/>
            <a:ext cx="3788960" cy="1915034"/>
          </a:xfrm>
          <a:prstGeom prst="flowChartDecision">
            <a:avLst/>
          </a:prstGeom>
          <a:solidFill>
            <a:schemeClr val="tx1">
              <a:alpha val="54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2" name="Retângulo 21">
            <a:extLst>
              <a:ext uri="{FF2B5EF4-FFF2-40B4-BE49-F238E27FC236}">
                <a16:creationId xmlns:a16="http://schemas.microsoft.com/office/drawing/2014/main" id="{1636ADD1-C2D2-EDA9-873D-7FFAB29B2870}"/>
              </a:ext>
            </a:extLst>
          </p:cNvPr>
          <p:cNvSpPr/>
          <p:nvPr/>
        </p:nvSpPr>
        <p:spPr>
          <a:xfrm>
            <a:off x="3291730" y="2265558"/>
            <a:ext cx="5608540" cy="618995"/>
          </a:xfrm>
          <a:prstGeom prst="rect">
            <a:avLst/>
          </a:prstGeom>
          <a:solidFill>
            <a:srgbClr val="24078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14" name="Conector reto 13">
            <a:extLst>
              <a:ext uri="{FF2B5EF4-FFF2-40B4-BE49-F238E27FC236}">
                <a16:creationId xmlns:a16="http://schemas.microsoft.com/office/drawing/2014/main" id="{A0E6BB35-02D2-F270-4813-7421DB858794}"/>
              </a:ext>
            </a:extLst>
          </p:cNvPr>
          <p:cNvCxnSpPr/>
          <p:nvPr/>
        </p:nvCxnSpPr>
        <p:spPr>
          <a:xfrm>
            <a:off x="838200" y="6153150"/>
            <a:ext cx="1034415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9D6A196D-8056-A72A-11F6-64038E269D72}"/>
              </a:ext>
            </a:extLst>
          </p:cNvPr>
          <p:cNvSpPr txBox="1"/>
          <p:nvPr/>
        </p:nvSpPr>
        <p:spPr>
          <a:xfrm>
            <a:off x="8275718" y="6119793"/>
            <a:ext cx="33362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Ângulos e coordenadas geográficas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D908B28A-7696-7073-84A3-F85538EBE958}"/>
              </a:ext>
            </a:extLst>
          </p:cNvPr>
          <p:cNvSpPr txBox="1"/>
          <p:nvPr/>
        </p:nvSpPr>
        <p:spPr>
          <a:xfrm>
            <a:off x="743995" y="6120730"/>
            <a:ext cx="33362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Matemática</a:t>
            </a:r>
          </a:p>
        </p:txBody>
      </p:sp>
      <p:sp>
        <p:nvSpPr>
          <p:cNvPr id="17" name="CaixaDeTexto 3">
            <a:extLst>
              <a:ext uri="{FF2B5EF4-FFF2-40B4-BE49-F238E27FC236}">
                <a16:creationId xmlns:a16="http://schemas.microsoft.com/office/drawing/2014/main" id="{0B770073-8508-F940-838F-D8E9E8CB998B}"/>
              </a:ext>
            </a:extLst>
          </p:cNvPr>
          <p:cNvSpPr txBox="1"/>
          <p:nvPr/>
        </p:nvSpPr>
        <p:spPr>
          <a:xfrm>
            <a:off x="1631405" y="1181033"/>
            <a:ext cx="892918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3600" b="1" i="0" u="none" strike="noStrik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Por exemplo, na adição a seguir:</a:t>
            </a:r>
            <a:endParaRPr lang="pt-BR" sz="36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CaixaDeTexto 4">
            <a:extLst>
              <a:ext uri="{FF2B5EF4-FFF2-40B4-BE49-F238E27FC236}">
                <a16:creationId xmlns:a16="http://schemas.microsoft.com/office/drawing/2014/main" id="{0D39CB6A-F8E0-4B39-C827-85D63B2E77D1}"/>
              </a:ext>
            </a:extLst>
          </p:cNvPr>
          <p:cNvSpPr txBox="1"/>
          <p:nvPr/>
        </p:nvSpPr>
        <p:spPr>
          <a:xfrm>
            <a:off x="3651354" y="2011699"/>
            <a:ext cx="376428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3600" b="0" i="0" u="none" strike="noStrike" baseline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40</a:t>
            </a:r>
            <a:r>
              <a:rPr lang="pt-BR" sz="36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°</a:t>
            </a:r>
            <a:r>
              <a:rPr lang="pt-BR" sz="3600" b="0" i="0" u="none" strike="noStrike" baseline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49’55”</a:t>
            </a:r>
            <a:r>
              <a:rPr lang="pt-BR" sz="6000" b="0" i="0" u="none" strike="noStrike" baseline="0" dirty="0">
                <a:latin typeface="Nunito" pitchFamily="2" charset="0"/>
              </a:rPr>
              <a:t> </a:t>
            </a:r>
            <a:endParaRPr lang="pt-BR" sz="6000" dirty="0">
              <a:latin typeface="Nunito" pitchFamily="2" charset="0"/>
            </a:endParaRPr>
          </a:p>
        </p:txBody>
      </p:sp>
      <p:sp>
        <p:nvSpPr>
          <p:cNvPr id="20" name="CaixaDeTexto 4">
            <a:extLst>
              <a:ext uri="{FF2B5EF4-FFF2-40B4-BE49-F238E27FC236}">
                <a16:creationId xmlns:a16="http://schemas.microsoft.com/office/drawing/2014/main" id="{AA66F56E-78A6-0830-FEE9-5B5ED04370FC}"/>
              </a:ext>
            </a:extLst>
          </p:cNvPr>
          <p:cNvSpPr txBox="1"/>
          <p:nvPr/>
        </p:nvSpPr>
        <p:spPr>
          <a:xfrm>
            <a:off x="6561997" y="2004327"/>
            <a:ext cx="376428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36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50°</a:t>
            </a:r>
            <a:r>
              <a:rPr lang="pt-BR" sz="3600" b="0" i="0" u="none" strike="noStrike" baseline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36’45”</a:t>
            </a:r>
            <a:r>
              <a:rPr lang="pt-BR" sz="6000" b="0" i="0" u="none" strike="noStrike" baseline="0" dirty="0">
                <a:solidFill>
                  <a:schemeClr val="bg1"/>
                </a:solidFill>
                <a:latin typeface="Nunito" pitchFamily="2" charset="0"/>
              </a:rPr>
              <a:t> </a:t>
            </a:r>
            <a:endParaRPr lang="pt-BR" sz="6000" dirty="0">
              <a:solidFill>
                <a:schemeClr val="bg1"/>
              </a:solidFill>
              <a:latin typeface="Nunito" pitchFamily="2" charset="0"/>
            </a:endParaRPr>
          </a:p>
        </p:txBody>
      </p:sp>
      <p:sp>
        <p:nvSpPr>
          <p:cNvPr id="23" name="Sinal de Adição 22">
            <a:extLst>
              <a:ext uri="{FF2B5EF4-FFF2-40B4-BE49-F238E27FC236}">
                <a16:creationId xmlns:a16="http://schemas.microsoft.com/office/drawing/2014/main" id="{211F6DAC-84B1-B897-D783-292B20380296}"/>
              </a:ext>
            </a:extLst>
          </p:cNvPr>
          <p:cNvSpPr/>
          <p:nvPr/>
        </p:nvSpPr>
        <p:spPr>
          <a:xfrm>
            <a:off x="5818598" y="2310588"/>
            <a:ext cx="554804" cy="554804"/>
          </a:xfrm>
          <a:prstGeom prst="mathPlus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0" name="CaixaDeTexto 2">
            <a:extLst>
              <a:ext uri="{FF2B5EF4-FFF2-40B4-BE49-F238E27FC236}">
                <a16:creationId xmlns:a16="http://schemas.microsoft.com/office/drawing/2014/main" id="{5407DCFD-6A90-0A85-EAAC-7FF0F10B4F5A}"/>
              </a:ext>
            </a:extLst>
          </p:cNvPr>
          <p:cNvSpPr txBox="1"/>
          <p:nvPr/>
        </p:nvSpPr>
        <p:spPr>
          <a:xfrm>
            <a:off x="891181" y="3707417"/>
            <a:ext cx="10624458" cy="80021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2300" b="0" i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Some os </a:t>
            </a:r>
            <a:r>
              <a:rPr lang="pt-BR" sz="2300" b="1" i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segundos</a:t>
            </a:r>
            <a:r>
              <a:rPr lang="pt-BR" sz="2300" b="0" i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e, se o resultado ultrapassar </a:t>
            </a:r>
            <a:r>
              <a:rPr lang="pt-BR" sz="2300" b="1" i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60‘’, </a:t>
            </a:r>
          </a:p>
          <a:p>
            <a:pPr algn="ctr"/>
            <a:r>
              <a:rPr lang="pt-BR" sz="2300" b="0" i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transforme-o em </a:t>
            </a:r>
            <a:r>
              <a:rPr lang="pt-BR" sz="2300" b="1" i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minutos</a:t>
            </a:r>
            <a:r>
              <a:rPr lang="pt-BR" sz="2300" b="0" i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e segundos.</a:t>
            </a:r>
            <a:endParaRPr lang="pt-BR" sz="23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Retângulo 18">
            <a:extLst>
              <a:ext uri="{FF2B5EF4-FFF2-40B4-BE49-F238E27FC236}">
                <a16:creationId xmlns:a16="http://schemas.microsoft.com/office/drawing/2014/main" id="{248E8039-E1CB-E24B-02D7-B111AF945962}"/>
              </a:ext>
            </a:extLst>
          </p:cNvPr>
          <p:cNvSpPr/>
          <p:nvPr/>
        </p:nvSpPr>
        <p:spPr>
          <a:xfrm>
            <a:off x="3291730" y="4648751"/>
            <a:ext cx="5608540" cy="1107491"/>
          </a:xfrm>
          <a:prstGeom prst="rect">
            <a:avLst/>
          </a:prstGeom>
          <a:solidFill>
            <a:srgbClr val="24078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1" name="CaixaDeTexto 9">
            <a:extLst>
              <a:ext uri="{FF2B5EF4-FFF2-40B4-BE49-F238E27FC236}">
                <a16:creationId xmlns:a16="http://schemas.microsoft.com/office/drawing/2014/main" id="{40B3CC15-920B-9FDF-3644-2B5A96B971C6}"/>
              </a:ext>
            </a:extLst>
          </p:cNvPr>
          <p:cNvSpPr txBox="1"/>
          <p:nvPr/>
        </p:nvSpPr>
        <p:spPr>
          <a:xfrm>
            <a:off x="3663134" y="4542535"/>
            <a:ext cx="91802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2500" b="0" i="0" u="none" strike="noStrike" baseline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55”</a:t>
            </a:r>
            <a:r>
              <a:rPr lang="pt-BR" sz="3600" b="0" i="0" u="none" strike="noStrike" baseline="0" dirty="0">
                <a:solidFill>
                  <a:schemeClr val="bg1"/>
                </a:solidFill>
                <a:latin typeface="Nunito" pitchFamily="2" charset="0"/>
              </a:rPr>
              <a:t> </a:t>
            </a:r>
            <a:endParaRPr lang="pt-BR" sz="3600" dirty="0">
              <a:solidFill>
                <a:schemeClr val="bg1"/>
              </a:solidFill>
              <a:latin typeface="Nunito" pitchFamily="2" charset="0"/>
            </a:endParaRPr>
          </a:p>
        </p:txBody>
      </p:sp>
      <p:sp>
        <p:nvSpPr>
          <p:cNvPr id="32" name="CaixaDeTexto 11">
            <a:extLst>
              <a:ext uri="{FF2B5EF4-FFF2-40B4-BE49-F238E27FC236}">
                <a16:creationId xmlns:a16="http://schemas.microsoft.com/office/drawing/2014/main" id="{99BA71D6-A4C1-D3C0-1E64-DD2FD0DA011C}"/>
              </a:ext>
            </a:extLst>
          </p:cNvPr>
          <p:cNvSpPr txBox="1"/>
          <p:nvPr/>
        </p:nvSpPr>
        <p:spPr>
          <a:xfrm>
            <a:off x="3414759" y="4937277"/>
            <a:ext cx="1567544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2500" b="0" i="0" u="sng" strike="noStrike" baseline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+ 45” </a:t>
            </a:r>
            <a:endParaRPr lang="pt-BR" sz="2500" u="sng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3" name="CaixaDeTexto 12">
            <a:extLst>
              <a:ext uri="{FF2B5EF4-FFF2-40B4-BE49-F238E27FC236}">
                <a16:creationId xmlns:a16="http://schemas.microsoft.com/office/drawing/2014/main" id="{D50F0403-084A-9F58-F44C-07772D73C1B0}"/>
              </a:ext>
            </a:extLst>
          </p:cNvPr>
          <p:cNvSpPr txBox="1"/>
          <p:nvPr/>
        </p:nvSpPr>
        <p:spPr>
          <a:xfrm>
            <a:off x="3442773" y="5279171"/>
            <a:ext cx="1658257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2500" b="0" i="0" u="none" strike="noStrike" baseline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100”</a:t>
            </a:r>
            <a:endParaRPr lang="pt-BR" sz="25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4" name="CaixaDeTexto 14">
            <a:extLst>
              <a:ext uri="{FF2B5EF4-FFF2-40B4-BE49-F238E27FC236}">
                <a16:creationId xmlns:a16="http://schemas.microsoft.com/office/drawing/2014/main" id="{53313EE3-79AA-9538-1A61-960F6453A719}"/>
              </a:ext>
            </a:extLst>
          </p:cNvPr>
          <p:cNvSpPr txBox="1"/>
          <p:nvPr/>
        </p:nvSpPr>
        <p:spPr>
          <a:xfrm>
            <a:off x="5419639" y="4990483"/>
            <a:ext cx="6096000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2500" b="0" i="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100'' = 60'' + 40'' = 1'40''</a:t>
            </a:r>
            <a:endParaRPr lang="pt-BR" sz="25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37" name="Conector de Seta Reta 36">
            <a:extLst>
              <a:ext uri="{FF2B5EF4-FFF2-40B4-BE49-F238E27FC236}">
                <a16:creationId xmlns:a16="http://schemas.microsoft.com/office/drawing/2014/main" id="{5183A2A9-701B-2D05-8A80-793518901E10}"/>
              </a:ext>
            </a:extLst>
          </p:cNvPr>
          <p:cNvCxnSpPr>
            <a:cxnSpLocks/>
          </p:cNvCxnSpPr>
          <p:nvPr/>
        </p:nvCxnSpPr>
        <p:spPr>
          <a:xfrm>
            <a:off x="4552769" y="5258631"/>
            <a:ext cx="760206" cy="0"/>
          </a:xfrm>
          <a:prstGeom prst="straightConnector1">
            <a:avLst/>
          </a:prstGeom>
          <a:ln w="50800">
            <a:solidFill>
              <a:schemeClr val="bg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97344763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17" grpId="0"/>
      <p:bldP spid="18" grpId="0"/>
      <p:bldP spid="20" grpId="0"/>
      <p:bldP spid="23" grpId="0" animBg="1"/>
      <p:bldP spid="30" grpId="0"/>
      <p:bldP spid="19" grpId="0" animBg="1"/>
      <p:bldP spid="31" grpId="0"/>
      <p:bldP spid="32" grpId="0"/>
      <p:bldP spid="33" grpId="0"/>
      <p:bldP spid="3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F632646F-A012-5D46-F46E-BCD3C793CD4C}"/>
              </a:ext>
            </a:extLst>
          </p:cNvPr>
          <p:cNvSpPr/>
          <p:nvPr/>
        </p:nvSpPr>
        <p:spPr>
          <a:xfrm>
            <a:off x="-150313" y="-109604"/>
            <a:ext cx="12513501" cy="7022406"/>
          </a:xfrm>
          <a:prstGeom prst="rect">
            <a:avLst/>
          </a:prstGeom>
          <a:solidFill>
            <a:srgbClr val="F241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Elipse 2">
            <a:extLst>
              <a:ext uri="{FF2B5EF4-FFF2-40B4-BE49-F238E27FC236}">
                <a16:creationId xmlns:a16="http://schemas.microsoft.com/office/drawing/2014/main" id="{2943F997-CC6E-E7B4-16DF-495EBFDA12EA}"/>
              </a:ext>
            </a:extLst>
          </p:cNvPr>
          <p:cNvSpPr/>
          <p:nvPr/>
        </p:nvSpPr>
        <p:spPr>
          <a:xfrm rot="18905724">
            <a:off x="-1137730" y="-271313"/>
            <a:ext cx="3543300" cy="1613199"/>
          </a:xfrm>
          <a:prstGeom prst="ellipse">
            <a:avLst/>
          </a:prstGeom>
          <a:solidFill>
            <a:srgbClr val="FFFF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5ACB50F9-E297-4E17-5751-EC049A89A754}"/>
              </a:ext>
            </a:extLst>
          </p:cNvPr>
          <p:cNvSpPr/>
          <p:nvPr/>
        </p:nvSpPr>
        <p:spPr>
          <a:xfrm>
            <a:off x="448973" y="300139"/>
            <a:ext cx="11332723" cy="6238874"/>
          </a:xfrm>
          <a:prstGeom prst="rect">
            <a:avLst/>
          </a:prstGeom>
          <a:solidFill>
            <a:srgbClr val="F4F4E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0CBE9834-079B-271A-1F71-11478ED448F7}"/>
              </a:ext>
            </a:extLst>
          </p:cNvPr>
          <p:cNvSpPr/>
          <p:nvPr/>
        </p:nvSpPr>
        <p:spPr>
          <a:xfrm>
            <a:off x="838200" y="542925"/>
            <a:ext cx="171450" cy="17145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A4F0D667-680C-F8E3-DA86-6E7C6CF0D0E9}"/>
              </a:ext>
            </a:extLst>
          </p:cNvPr>
          <p:cNvSpPr/>
          <p:nvPr/>
        </p:nvSpPr>
        <p:spPr>
          <a:xfrm>
            <a:off x="1009650" y="714375"/>
            <a:ext cx="171450" cy="171450"/>
          </a:xfrm>
          <a:prstGeom prst="rect">
            <a:avLst/>
          </a:prstGeom>
          <a:solidFill>
            <a:srgbClr val="24078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DF571397-C059-84E3-2F15-01BC3CA2C581}"/>
              </a:ext>
            </a:extLst>
          </p:cNvPr>
          <p:cNvSpPr/>
          <p:nvPr/>
        </p:nvSpPr>
        <p:spPr>
          <a:xfrm>
            <a:off x="1184457" y="535286"/>
            <a:ext cx="171450" cy="171450"/>
          </a:xfrm>
          <a:prstGeom prst="rect">
            <a:avLst/>
          </a:prstGeom>
          <a:solidFill>
            <a:srgbClr val="24078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69B614AC-0747-C87C-302F-4EDDC4BAF257}"/>
              </a:ext>
            </a:extLst>
          </p:cNvPr>
          <p:cNvSpPr/>
          <p:nvPr/>
        </p:nvSpPr>
        <p:spPr>
          <a:xfrm>
            <a:off x="1354814" y="706736"/>
            <a:ext cx="171450" cy="17145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9" name="Conector reto 8">
            <a:extLst>
              <a:ext uri="{FF2B5EF4-FFF2-40B4-BE49-F238E27FC236}">
                <a16:creationId xmlns:a16="http://schemas.microsoft.com/office/drawing/2014/main" id="{08EAF2BA-F78D-E229-0580-83782F3C10EE}"/>
              </a:ext>
            </a:extLst>
          </p:cNvPr>
          <p:cNvCxnSpPr>
            <a:cxnSpLocks/>
          </p:cNvCxnSpPr>
          <p:nvPr/>
        </p:nvCxnSpPr>
        <p:spPr>
          <a:xfrm flipV="1">
            <a:off x="6091223" y="3548690"/>
            <a:ext cx="1360357" cy="1007037"/>
          </a:xfrm>
          <a:prstGeom prst="line">
            <a:avLst/>
          </a:prstGeom>
          <a:ln>
            <a:solidFill>
              <a:srgbClr val="24078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to 9">
            <a:extLst>
              <a:ext uri="{FF2B5EF4-FFF2-40B4-BE49-F238E27FC236}">
                <a16:creationId xmlns:a16="http://schemas.microsoft.com/office/drawing/2014/main" id="{0C0B8F40-B538-FAFC-B26C-9A3436C28ADB}"/>
              </a:ext>
            </a:extLst>
          </p:cNvPr>
          <p:cNvCxnSpPr>
            <a:cxnSpLocks/>
          </p:cNvCxnSpPr>
          <p:nvPr/>
        </p:nvCxnSpPr>
        <p:spPr>
          <a:xfrm flipH="1" flipV="1">
            <a:off x="4735838" y="3541862"/>
            <a:ext cx="1360357" cy="1007037"/>
          </a:xfrm>
          <a:prstGeom prst="line">
            <a:avLst/>
          </a:prstGeom>
          <a:ln>
            <a:solidFill>
              <a:srgbClr val="24078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Retângulo 10">
            <a:extLst>
              <a:ext uri="{FF2B5EF4-FFF2-40B4-BE49-F238E27FC236}">
                <a16:creationId xmlns:a16="http://schemas.microsoft.com/office/drawing/2014/main" id="{F196C511-6DA9-FB59-AD5F-70141ADD150C}"/>
              </a:ext>
            </a:extLst>
          </p:cNvPr>
          <p:cNvSpPr/>
          <p:nvPr/>
        </p:nvSpPr>
        <p:spPr>
          <a:xfrm>
            <a:off x="11096625" y="681989"/>
            <a:ext cx="171450" cy="45719"/>
          </a:xfrm>
          <a:prstGeom prst="rect">
            <a:avLst/>
          </a:prstGeom>
          <a:solidFill>
            <a:srgbClr val="24078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Fluxograma: Decisão 11">
            <a:extLst>
              <a:ext uri="{FF2B5EF4-FFF2-40B4-BE49-F238E27FC236}">
                <a16:creationId xmlns:a16="http://schemas.microsoft.com/office/drawing/2014/main" id="{43D8AE7D-F045-0403-34CD-58E500C80AEE}"/>
              </a:ext>
            </a:extLst>
          </p:cNvPr>
          <p:cNvSpPr/>
          <p:nvPr/>
        </p:nvSpPr>
        <p:spPr>
          <a:xfrm rot="1154674">
            <a:off x="-2065667" y="5676646"/>
            <a:ext cx="3788960" cy="1915034"/>
          </a:xfrm>
          <a:prstGeom prst="flowChartDecision">
            <a:avLst/>
          </a:prstGeom>
          <a:solidFill>
            <a:schemeClr val="tx1">
              <a:alpha val="54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Fluxograma: Decisão 12">
            <a:extLst>
              <a:ext uri="{FF2B5EF4-FFF2-40B4-BE49-F238E27FC236}">
                <a16:creationId xmlns:a16="http://schemas.microsoft.com/office/drawing/2014/main" id="{D791205F-01F1-33E2-445F-16EE3CA72FE8}"/>
              </a:ext>
            </a:extLst>
          </p:cNvPr>
          <p:cNvSpPr/>
          <p:nvPr/>
        </p:nvSpPr>
        <p:spPr>
          <a:xfrm rot="1154674">
            <a:off x="3861090" y="-1672025"/>
            <a:ext cx="3788960" cy="1915034"/>
          </a:xfrm>
          <a:prstGeom prst="flowChartDecision">
            <a:avLst/>
          </a:prstGeom>
          <a:solidFill>
            <a:schemeClr val="tx1">
              <a:alpha val="54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Fluxograma: Decisão 13">
            <a:extLst>
              <a:ext uri="{FF2B5EF4-FFF2-40B4-BE49-F238E27FC236}">
                <a16:creationId xmlns:a16="http://schemas.microsoft.com/office/drawing/2014/main" id="{FFD4E97E-0989-9F72-0F9E-9426B473DCAE}"/>
              </a:ext>
            </a:extLst>
          </p:cNvPr>
          <p:cNvSpPr/>
          <p:nvPr/>
        </p:nvSpPr>
        <p:spPr>
          <a:xfrm rot="1154674">
            <a:off x="11410608" y="-1012319"/>
            <a:ext cx="3788960" cy="1915034"/>
          </a:xfrm>
          <a:prstGeom prst="flowChartDecision">
            <a:avLst/>
          </a:prstGeom>
          <a:solidFill>
            <a:schemeClr val="tx1">
              <a:alpha val="54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Fluxograma: Decisão 14">
            <a:extLst>
              <a:ext uri="{FF2B5EF4-FFF2-40B4-BE49-F238E27FC236}">
                <a16:creationId xmlns:a16="http://schemas.microsoft.com/office/drawing/2014/main" id="{C7AD5028-748B-32CD-5075-E7068A4C03D7}"/>
              </a:ext>
            </a:extLst>
          </p:cNvPr>
          <p:cNvSpPr/>
          <p:nvPr/>
        </p:nvSpPr>
        <p:spPr>
          <a:xfrm rot="1154674">
            <a:off x="10683527" y="6551511"/>
            <a:ext cx="3788960" cy="1915034"/>
          </a:xfrm>
          <a:prstGeom prst="flowChartDecision">
            <a:avLst/>
          </a:prstGeom>
          <a:solidFill>
            <a:schemeClr val="tx1">
              <a:alpha val="54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Retângulo 15">
            <a:extLst>
              <a:ext uri="{FF2B5EF4-FFF2-40B4-BE49-F238E27FC236}">
                <a16:creationId xmlns:a16="http://schemas.microsoft.com/office/drawing/2014/main" id="{86A52503-F69F-9E39-6B7F-B422846DFC75}"/>
              </a:ext>
            </a:extLst>
          </p:cNvPr>
          <p:cNvSpPr/>
          <p:nvPr/>
        </p:nvSpPr>
        <p:spPr>
          <a:xfrm>
            <a:off x="3498150" y="2094861"/>
            <a:ext cx="5615027" cy="1761359"/>
          </a:xfrm>
          <a:prstGeom prst="rect">
            <a:avLst/>
          </a:prstGeom>
          <a:solidFill>
            <a:srgbClr val="24078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17" name="Conector reto 16">
            <a:extLst>
              <a:ext uri="{FF2B5EF4-FFF2-40B4-BE49-F238E27FC236}">
                <a16:creationId xmlns:a16="http://schemas.microsoft.com/office/drawing/2014/main" id="{F21DC825-D840-0478-19F5-7D304C71B460}"/>
              </a:ext>
            </a:extLst>
          </p:cNvPr>
          <p:cNvCxnSpPr/>
          <p:nvPr/>
        </p:nvCxnSpPr>
        <p:spPr>
          <a:xfrm>
            <a:off x="838200" y="6153150"/>
            <a:ext cx="1034415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78795DDB-011C-5173-96A1-3826D5ED144B}"/>
              </a:ext>
            </a:extLst>
          </p:cNvPr>
          <p:cNvSpPr txBox="1"/>
          <p:nvPr/>
        </p:nvSpPr>
        <p:spPr>
          <a:xfrm>
            <a:off x="8275718" y="6119793"/>
            <a:ext cx="33362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Ângulos e coordenadas geográficas</a:t>
            </a: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96F09419-0DCA-7EF4-9F80-E8F7D90CFBFA}"/>
              </a:ext>
            </a:extLst>
          </p:cNvPr>
          <p:cNvSpPr txBox="1"/>
          <p:nvPr/>
        </p:nvSpPr>
        <p:spPr>
          <a:xfrm>
            <a:off x="743995" y="6120730"/>
            <a:ext cx="33362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Matemática</a:t>
            </a:r>
          </a:p>
        </p:txBody>
      </p:sp>
      <p:sp>
        <p:nvSpPr>
          <p:cNvPr id="20" name="CaixaDeTexto 3">
            <a:extLst>
              <a:ext uri="{FF2B5EF4-FFF2-40B4-BE49-F238E27FC236}">
                <a16:creationId xmlns:a16="http://schemas.microsoft.com/office/drawing/2014/main" id="{980880D5-5DF0-9B70-A2A3-F865D0B50B9B}"/>
              </a:ext>
            </a:extLst>
          </p:cNvPr>
          <p:cNvSpPr txBox="1"/>
          <p:nvPr/>
        </p:nvSpPr>
        <p:spPr>
          <a:xfrm>
            <a:off x="2054159" y="1008531"/>
            <a:ext cx="808368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2400" b="0" i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Repita o processo para os </a:t>
            </a:r>
            <a:r>
              <a:rPr lang="pt-BR" sz="2400" b="1" i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minutos</a:t>
            </a:r>
            <a:r>
              <a:rPr lang="pt-BR" sz="2400" b="0" i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somando o minuto adicional que veio da casa dos segundos:</a:t>
            </a:r>
            <a:endParaRPr lang="pt-BR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CaixaDeTexto 4">
            <a:extLst>
              <a:ext uri="{FF2B5EF4-FFF2-40B4-BE49-F238E27FC236}">
                <a16:creationId xmlns:a16="http://schemas.microsoft.com/office/drawing/2014/main" id="{3C527F62-270B-23BA-2BA2-AB4DAAF302B6}"/>
              </a:ext>
            </a:extLst>
          </p:cNvPr>
          <p:cNvSpPr txBox="1"/>
          <p:nvPr/>
        </p:nvSpPr>
        <p:spPr>
          <a:xfrm>
            <a:off x="4114480" y="2274735"/>
            <a:ext cx="221342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3200" b="0" i="0" u="none" strike="noStrike" baseline="0" dirty="0">
                <a:latin typeface="Nunito" pitchFamily="2" charset="0"/>
              </a:rPr>
              <a:t> </a:t>
            </a:r>
            <a:r>
              <a:rPr lang="pt-BR" sz="3600" b="0" i="0" u="none" strike="noStrike" baseline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40</a:t>
            </a:r>
            <a:r>
              <a:rPr lang="pt-BR" sz="36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°</a:t>
            </a:r>
            <a:r>
              <a:rPr lang="pt-BR" sz="3600" b="0" i="0" u="none" strike="noStrike" baseline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49’55”</a:t>
            </a:r>
            <a:r>
              <a:rPr lang="pt-BR" sz="3600" b="0" i="0" u="none" strike="noStrike" baseline="0" dirty="0">
                <a:latin typeface="Nunito" pitchFamily="2" charset="0"/>
              </a:rPr>
              <a:t> </a:t>
            </a:r>
            <a:endParaRPr lang="pt-BR" sz="3600" dirty="0">
              <a:latin typeface="Nunito" pitchFamily="2" charset="0"/>
            </a:endParaRPr>
          </a:p>
        </p:txBody>
      </p:sp>
      <p:sp>
        <p:nvSpPr>
          <p:cNvPr id="22" name="CaixaDeTexto 5">
            <a:extLst>
              <a:ext uri="{FF2B5EF4-FFF2-40B4-BE49-F238E27FC236}">
                <a16:creationId xmlns:a16="http://schemas.microsoft.com/office/drawing/2014/main" id="{A01F98C2-9D93-150D-07B9-5C3B686744C7}"/>
              </a:ext>
            </a:extLst>
          </p:cNvPr>
          <p:cNvSpPr txBox="1"/>
          <p:nvPr/>
        </p:nvSpPr>
        <p:spPr>
          <a:xfrm>
            <a:off x="3856920" y="2712297"/>
            <a:ext cx="345803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3600" u="sng" dirty="0">
                <a:solidFill>
                  <a:schemeClr val="bg1"/>
                </a:solidFill>
                <a:latin typeface="Nunito" pitchFamily="2" charset="0"/>
              </a:rPr>
              <a:t>+ </a:t>
            </a:r>
            <a:r>
              <a:rPr lang="pt-BR" sz="3600" u="sng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50 </a:t>
            </a:r>
            <a:r>
              <a:rPr lang="pt-BR" sz="3600" b="0" i="0" u="sng" strike="noStrike" baseline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36’45</a:t>
            </a:r>
            <a:r>
              <a:rPr lang="pt-BR" sz="3600" b="0" i="0" u="none" strike="noStrike" baseline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”</a:t>
            </a:r>
            <a:r>
              <a:rPr lang="pt-BR" sz="3600" b="0" i="0" u="none" strike="noStrike" baseline="0" dirty="0">
                <a:solidFill>
                  <a:schemeClr val="bg1"/>
                </a:solidFill>
                <a:latin typeface="Nunito" pitchFamily="2" charset="0"/>
              </a:rPr>
              <a:t> </a:t>
            </a:r>
            <a:endParaRPr lang="pt-BR" sz="3600" dirty="0">
              <a:solidFill>
                <a:schemeClr val="bg1"/>
              </a:solidFill>
              <a:latin typeface="Nunito" pitchFamily="2" charset="0"/>
            </a:endParaRPr>
          </a:p>
        </p:txBody>
      </p:sp>
      <p:sp>
        <p:nvSpPr>
          <p:cNvPr id="23" name="CaixaDeTexto 6">
            <a:extLst>
              <a:ext uri="{FF2B5EF4-FFF2-40B4-BE49-F238E27FC236}">
                <a16:creationId xmlns:a16="http://schemas.microsoft.com/office/drawing/2014/main" id="{8F567536-DC85-3395-C1D5-F3ECF32887D3}"/>
              </a:ext>
            </a:extLst>
          </p:cNvPr>
          <p:cNvSpPr txBox="1"/>
          <p:nvPr/>
        </p:nvSpPr>
        <p:spPr>
          <a:xfrm>
            <a:off x="5095978" y="2096879"/>
            <a:ext cx="4680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1’</a:t>
            </a:r>
          </a:p>
        </p:txBody>
      </p:sp>
      <p:sp>
        <p:nvSpPr>
          <p:cNvPr id="24" name="CaixaDeTexto 7">
            <a:extLst>
              <a:ext uri="{FF2B5EF4-FFF2-40B4-BE49-F238E27FC236}">
                <a16:creationId xmlns:a16="http://schemas.microsoft.com/office/drawing/2014/main" id="{FEB16D68-70A0-60EA-590D-52C548517E61}"/>
              </a:ext>
            </a:extLst>
          </p:cNvPr>
          <p:cNvSpPr txBox="1"/>
          <p:nvPr/>
        </p:nvSpPr>
        <p:spPr>
          <a:xfrm>
            <a:off x="5457052" y="3244405"/>
            <a:ext cx="8708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32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40”</a:t>
            </a:r>
          </a:p>
        </p:txBody>
      </p:sp>
      <p:sp>
        <p:nvSpPr>
          <p:cNvPr id="25" name="CaixaDeTexto 8">
            <a:extLst>
              <a:ext uri="{FF2B5EF4-FFF2-40B4-BE49-F238E27FC236}">
                <a16:creationId xmlns:a16="http://schemas.microsoft.com/office/drawing/2014/main" id="{F603CABB-BBF9-7EBE-F9FA-3EF1C4F74DB7}"/>
              </a:ext>
            </a:extLst>
          </p:cNvPr>
          <p:cNvSpPr txBox="1"/>
          <p:nvPr/>
        </p:nvSpPr>
        <p:spPr>
          <a:xfrm>
            <a:off x="7680245" y="2194573"/>
            <a:ext cx="99423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3200" b="0" i="0" u="none" strike="noStrike" baseline="0" dirty="0">
                <a:solidFill>
                  <a:schemeClr val="bg1"/>
                </a:solidFill>
                <a:latin typeface="Nunito" pitchFamily="2" charset="0"/>
              </a:rPr>
              <a:t> </a:t>
            </a:r>
            <a:r>
              <a:rPr lang="pt-BR" sz="3200" b="0" i="0" u="none" strike="noStrike" baseline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49’</a:t>
            </a:r>
            <a:r>
              <a:rPr lang="pt-BR" sz="3200" b="0" i="0" u="none" strike="noStrike" baseline="0" dirty="0">
                <a:solidFill>
                  <a:schemeClr val="bg1"/>
                </a:solidFill>
                <a:latin typeface="Nunito" pitchFamily="2" charset="0"/>
              </a:rPr>
              <a:t> </a:t>
            </a:r>
            <a:endParaRPr lang="pt-BR" sz="3200" dirty="0">
              <a:solidFill>
                <a:schemeClr val="bg1"/>
              </a:solidFill>
              <a:latin typeface="Nunito" pitchFamily="2" charset="0"/>
            </a:endParaRPr>
          </a:p>
        </p:txBody>
      </p:sp>
      <p:sp>
        <p:nvSpPr>
          <p:cNvPr id="26" name="CaixaDeTexto 9">
            <a:extLst>
              <a:ext uri="{FF2B5EF4-FFF2-40B4-BE49-F238E27FC236}">
                <a16:creationId xmlns:a16="http://schemas.microsoft.com/office/drawing/2014/main" id="{51289E51-005A-6718-5812-6EBC4B53B832}"/>
              </a:ext>
            </a:extLst>
          </p:cNvPr>
          <p:cNvSpPr txBox="1"/>
          <p:nvPr/>
        </p:nvSpPr>
        <p:spPr>
          <a:xfrm>
            <a:off x="7484047" y="2577562"/>
            <a:ext cx="122282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3200" u="sng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+ </a:t>
            </a:r>
            <a:r>
              <a:rPr lang="pt-BR" sz="3200" b="0" i="0" u="sng" strike="noStrike" baseline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36’</a:t>
            </a:r>
            <a:r>
              <a:rPr lang="pt-BR" sz="3200" b="0" i="0" u="none" strike="noStrike" baseline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pt-BR" sz="32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" name="CaixaDeTexto 10">
            <a:extLst>
              <a:ext uri="{FF2B5EF4-FFF2-40B4-BE49-F238E27FC236}">
                <a16:creationId xmlns:a16="http://schemas.microsoft.com/office/drawing/2014/main" id="{FAD8B570-3813-CDF4-A507-FC8D114C8CFE}"/>
              </a:ext>
            </a:extLst>
          </p:cNvPr>
          <p:cNvSpPr txBox="1"/>
          <p:nvPr/>
        </p:nvSpPr>
        <p:spPr>
          <a:xfrm>
            <a:off x="7680245" y="3064160"/>
            <a:ext cx="99423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3200" b="0" i="0" u="none" strike="noStrike" baseline="0" dirty="0">
                <a:solidFill>
                  <a:schemeClr val="bg1"/>
                </a:solidFill>
                <a:latin typeface="Nunito" pitchFamily="2" charset="0"/>
              </a:rPr>
              <a:t> </a:t>
            </a:r>
            <a:r>
              <a:rPr lang="pt-BR" sz="3200" b="0" i="0" u="none" strike="noStrike" baseline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86</a:t>
            </a:r>
            <a:r>
              <a:rPr lang="pt-BR" sz="3200" b="0" i="0" u="none" strike="noStrike" baseline="0" dirty="0">
                <a:solidFill>
                  <a:schemeClr val="bg1"/>
                </a:solidFill>
                <a:latin typeface="Nunito" pitchFamily="2" charset="0"/>
              </a:rPr>
              <a:t>’ </a:t>
            </a:r>
            <a:endParaRPr lang="pt-BR" sz="3200" dirty="0">
              <a:solidFill>
                <a:schemeClr val="bg1"/>
              </a:solidFill>
              <a:latin typeface="Nunito" pitchFamily="2" charset="0"/>
            </a:endParaRPr>
          </a:p>
        </p:txBody>
      </p:sp>
      <p:cxnSp>
        <p:nvCxnSpPr>
          <p:cNvPr id="28" name="Conector de Seta Reta 27">
            <a:extLst>
              <a:ext uri="{FF2B5EF4-FFF2-40B4-BE49-F238E27FC236}">
                <a16:creationId xmlns:a16="http://schemas.microsoft.com/office/drawing/2014/main" id="{CC612829-4EFD-84AF-158E-66486056E759}"/>
              </a:ext>
            </a:extLst>
          </p:cNvPr>
          <p:cNvCxnSpPr>
            <a:cxnSpLocks/>
          </p:cNvCxnSpPr>
          <p:nvPr/>
        </p:nvCxnSpPr>
        <p:spPr>
          <a:xfrm>
            <a:off x="6373760" y="2921066"/>
            <a:ext cx="760206" cy="0"/>
          </a:xfrm>
          <a:prstGeom prst="straightConnector1">
            <a:avLst/>
          </a:prstGeom>
          <a:ln w="50800">
            <a:solidFill>
              <a:schemeClr val="bg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CaixaDeTexto 12">
            <a:extLst>
              <a:ext uri="{FF2B5EF4-FFF2-40B4-BE49-F238E27FC236}">
                <a16:creationId xmlns:a16="http://schemas.microsoft.com/office/drawing/2014/main" id="{43644ED5-714A-33D2-C15D-19047A5C7EF0}"/>
              </a:ext>
            </a:extLst>
          </p:cNvPr>
          <p:cNvSpPr txBox="1"/>
          <p:nvPr/>
        </p:nvSpPr>
        <p:spPr>
          <a:xfrm>
            <a:off x="2221194" y="4603034"/>
            <a:ext cx="808368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2400" b="0" i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Como 86' é igual a 60' + 26', então </a:t>
            </a:r>
            <a:r>
              <a:rPr lang="pt-BR" sz="2400" b="1" i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86' = 1°26', </a:t>
            </a:r>
            <a:r>
              <a:rPr lang="pt-BR" sz="2400" b="0" i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pois </a:t>
            </a:r>
            <a:r>
              <a:rPr lang="pt-BR" sz="2400" b="1" i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pt-BR" sz="2400" b="0" i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r>
              <a:rPr lang="pt-BR" sz="2400" b="1" i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grau</a:t>
            </a:r>
            <a:r>
              <a:rPr lang="pt-BR" sz="2400" b="0" i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é igual a 60 minutos. Então, esse grau vai para a </a:t>
            </a:r>
            <a:r>
              <a:rPr lang="pt-BR" sz="2400" b="1" i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“casa dos graus” </a:t>
            </a:r>
            <a:r>
              <a:rPr lang="pt-BR" sz="2400" b="0" i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 é adicionado ao que já está lá.</a:t>
            </a:r>
            <a:endParaRPr lang="pt-BR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8BDEAE38-058C-05FE-B4AA-B6CC87B8C253}"/>
              </a:ext>
            </a:extLst>
          </p:cNvPr>
          <p:cNvSpPr txBox="1"/>
          <p:nvPr/>
        </p:nvSpPr>
        <p:spPr>
          <a:xfrm>
            <a:off x="4685879" y="2649393"/>
            <a:ext cx="7758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°</a:t>
            </a:r>
            <a:endParaRPr lang="pt-BR" sz="3600" dirty="0"/>
          </a:p>
        </p:txBody>
      </p:sp>
    </p:spTree>
    <p:extLst>
      <p:ext uri="{BB962C8B-B14F-4D97-AF65-F5344CB8AC3E}">
        <p14:creationId xmlns:p14="http://schemas.microsoft.com/office/powerpoint/2010/main" val="2819194845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9" grpId="0"/>
      <p:bldP spid="3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59C862B1-F94A-39C6-8E3B-6365F101635B}"/>
              </a:ext>
            </a:extLst>
          </p:cNvPr>
          <p:cNvSpPr/>
          <p:nvPr/>
        </p:nvSpPr>
        <p:spPr>
          <a:xfrm>
            <a:off x="-150313" y="-109604"/>
            <a:ext cx="12513501" cy="7022406"/>
          </a:xfrm>
          <a:prstGeom prst="rect">
            <a:avLst/>
          </a:prstGeom>
          <a:solidFill>
            <a:srgbClr val="F241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Elipse 2">
            <a:extLst>
              <a:ext uri="{FF2B5EF4-FFF2-40B4-BE49-F238E27FC236}">
                <a16:creationId xmlns:a16="http://schemas.microsoft.com/office/drawing/2014/main" id="{DD77ECD6-25FA-57BD-C1CA-053EAF39453E}"/>
              </a:ext>
            </a:extLst>
          </p:cNvPr>
          <p:cNvSpPr/>
          <p:nvPr/>
        </p:nvSpPr>
        <p:spPr>
          <a:xfrm rot="18905724">
            <a:off x="-1137730" y="-271313"/>
            <a:ext cx="3543300" cy="1613199"/>
          </a:xfrm>
          <a:prstGeom prst="ellipse">
            <a:avLst/>
          </a:prstGeom>
          <a:solidFill>
            <a:srgbClr val="FFFF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3E0AC237-8500-2A5D-926C-F9DF17F382A1}"/>
              </a:ext>
            </a:extLst>
          </p:cNvPr>
          <p:cNvSpPr/>
          <p:nvPr/>
        </p:nvSpPr>
        <p:spPr>
          <a:xfrm>
            <a:off x="448973" y="300139"/>
            <a:ext cx="11332723" cy="6238874"/>
          </a:xfrm>
          <a:prstGeom prst="rect">
            <a:avLst/>
          </a:prstGeom>
          <a:solidFill>
            <a:srgbClr val="F4F4E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DBF1DB64-CB61-7193-31E0-721987DA30A9}"/>
              </a:ext>
            </a:extLst>
          </p:cNvPr>
          <p:cNvSpPr/>
          <p:nvPr/>
        </p:nvSpPr>
        <p:spPr>
          <a:xfrm>
            <a:off x="838200" y="542925"/>
            <a:ext cx="171450" cy="17145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CD316EE1-F7C0-36DB-CA57-9A455314007C}"/>
              </a:ext>
            </a:extLst>
          </p:cNvPr>
          <p:cNvSpPr/>
          <p:nvPr/>
        </p:nvSpPr>
        <p:spPr>
          <a:xfrm>
            <a:off x="1009650" y="714375"/>
            <a:ext cx="171450" cy="171450"/>
          </a:xfrm>
          <a:prstGeom prst="rect">
            <a:avLst/>
          </a:prstGeom>
          <a:solidFill>
            <a:srgbClr val="24078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343622A7-48D5-C267-4FCE-02B7F93B699C}"/>
              </a:ext>
            </a:extLst>
          </p:cNvPr>
          <p:cNvSpPr/>
          <p:nvPr/>
        </p:nvSpPr>
        <p:spPr>
          <a:xfrm>
            <a:off x="1184457" y="535286"/>
            <a:ext cx="171450" cy="171450"/>
          </a:xfrm>
          <a:prstGeom prst="rect">
            <a:avLst/>
          </a:prstGeom>
          <a:solidFill>
            <a:srgbClr val="24078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0A2450B0-5547-A1FD-18FA-B7DBB3F3CFEE}"/>
              </a:ext>
            </a:extLst>
          </p:cNvPr>
          <p:cNvSpPr/>
          <p:nvPr/>
        </p:nvSpPr>
        <p:spPr>
          <a:xfrm>
            <a:off x="1354814" y="706736"/>
            <a:ext cx="171450" cy="17145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6B351B47-83E2-03E9-DFB8-A0126DEB11A3}"/>
              </a:ext>
            </a:extLst>
          </p:cNvPr>
          <p:cNvSpPr/>
          <p:nvPr/>
        </p:nvSpPr>
        <p:spPr>
          <a:xfrm>
            <a:off x="11096625" y="681989"/>
            <a:ext cx="171450" cy="45719"/>
          </a:xfrm>
          <a:prstGeom prst="rect">
            <a:avLst/>
          </a:prstGeom>
          <a:solidFill>
            <a:srgbClr val="24078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Fluxograma: Decisão 11">
            <a:extLst>
              <a:ext uri="{FF2B5EF4-FFF2-40B4-BE49-F238E27FC236}">
                <a16:creationId xmlns:a16="http://schemas.microsoft.com/office/drawing/2014/main" id="{4BA3BB5D-3A21-EFC6-464A-15C27766D2F9}"/>
              </a:ext>
            </a:extLst>
          </p:cNvPr>
          <p:cNvSpPr/>
          <p:nvPr/>
        </p:nvSpPr>
        <p:spPr>
          <a:xfrm rot="1154674">
            <a:off x="-2065667" y="5676646"/>
            <a:ext cx="3788960" cy="1915034"/>
          </a:xfrm>
          <a:prstGeom prst="flowChartDecision">
            <a:avLst/>
          </a:prstGeom>
          <a:solidFill>
            <a:schemeClr val="tx1">
              <a:alpha val="54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Fluxograma: Decisão 12">
            <a:extLst>
              <a:ext uri="{FF2B5EF4-FFF2-40B4-BE49-F238E27FC236}">
                <a16:creationId xmlns:a16="http://schemas.microsoft.com/office/drawing/2014/main" id="{62D2DFDE-A23F-0B0B-DF05-63296E361099}"/>
              </a:ext>
            </a:extLst>
          </p:cNvPr>
          <p:cNvSpPr/>
          <p:nvPr/>
        </p:nvSpPr>
        <p:spPr>
          <a:xfrm rot="1154674">
            <a:off x="3861090" y="-1672025"/>
            <a:ext cx="3788960" cy="1915034"/>
          </a:xfrm>
          <a:prstGeom prst="flowChartDecision">
            <a:avLst/>
          </a:prstGeom>
          <a:solidFill>
            <a:schemeClr val="tx1">
              <a:alpha val="54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Fluxograma: Decisão 13">
            <a:extLst>
              <a:ext uri="{FF2B5EF4-FFF2-40B4-BE49-F238E27FC236}">
                <a16:creationId xmlns:a16="http://schemas.microsoft.com/office/drawing/2014/main" id="{628C4F21-9F6B-D5B5-F280-3179230A80DB}"/>
              </a:ext>
            </a:extLst>
          </p:cNvPr>
          <p:cNvSpPr/>
          <p:nvPr/>
        </p:nvSpPr>
        <p:spPr>
          <a:xfrm rot="1154674">
            <a:off x="11410608" y="-1012319"/>
            <a:ext cx="3788960" cy="1915034"/>
          </a:xfrm>
          <a:prstGeom prst="flowChartDecision">
            <a:avLst/>
          </a:prstGeom>
          <a:solidFill>
            <a:schemeClr val="tx1">
              <a:alpha val="54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Fluxograma: Decisão 14">
            <a:extLst>
              <a:ext uri="{FF2B5EF4-FFF2-40B4-BE49-F238E27FC236}">
                <a16:creationId xmlns:a16="http://schemas.microsoft.com/office/drawing/2014/main" id="{3F9003F1-D4B2-2DD9-51F1-CABC71AD6EB4}"/>
              </a:ext>
            </a:extLst>
          </p:cNvPr>
          <p:cNvSpPr/>
          <p:nvPr/>
        </p:nvSpPr>
        <p:spPr>
          <a:xfrm rot="1154674">
            <a:off x="10683527" y="6551511"/>
            <a:ext cx="3788960" cy="1915034"/>
          </a:xfrm>
          <a:prstGeom prst="flowChartDecision">
            <a:avLst/>
          </a:prstGeom>
          <a:solidFill>
            <a:schemeClr val="tx1">
              <a:alpha val="54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Retângulo 15">
            <a:extLst>
              <a:ext uri="{FF2B5EF4-FFF2-40B4-BE49-F238E27FC236}">
                <a16:creationId xmlns:a16="http://schemas.microsoft.com/office/drawing/2014/main" id="{208973FC-EE39-E386-D99B-9F77A195BC4D}"/>
              </a:ext>
            </a:extLst>
          </p:cNvPr>
          <p:cNvSpPr/>
          <p:nvPr/>
        </p:nvSpPr>
        <p:spPr>
          <a:xfrm>
            <a:off x="4427864" y="2405856"/>
            <a:ext cx="3336271" cy="1761359"/>
          </a:xfrm>
          <a:prstGeom prst="rect">
            <a:avLst/>
          </a:prstGeom>
          <a:solidFill>
            <a:srgbClr val="24078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17" name="Conector reto 16">
            <a:extLst>
              <a:ext uri="{FF2B5EF4-FFF2-40B4-BE49-F238E27FC236}">
                <a16:creationId xmlns:a16="http://schemas.microsoft.com/office/drawing/2014/main" id="{2BD3199C-AFA2-7A91-7F07-F6FD99DD1CE3}"/>
              </a:ext>
            </a:extLst>
          </p:cNvPr>
          <p:cNvCxnSpPr/>
          <p:nvPr/>
        </p:nvCxnSpPr>
        <p:spPr>
          <a:xfrm>
            <a:off x="838200" y="6153150"/>
            <a:ext cx="1034415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3574A75D-6E40-9466-5CE4-7B7516063C80}"/>
              </a:ext>
            </a:extLst>
          </p:cNvPr>
          <p:cNvSpPr txBox="1"/>
          <p:nvPr/>
        </p:nvSpPr>
        <p:spPr>
          <a:xfrm>
            <a:off x="8275718" y="6119793"/>
            <a:ext cx="33362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Ângulos e coordenadas geográficas</a:t>
            </a: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97887ABF-7605-CADC-9EAC-1D1BDA36A935}"/>
              </a:ext>
            </a:extLst>
          </p:cNvPr>
          <p:cNvSpPr txBox="1"/>
          <p:nvPr/>
        </p:nvSpPr>
        <p:spPr>
          <a:xfrm>
            <a:off x="743995" y="6120730"/>
            <a:ext cx="33362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Matemática</a:t>
            </a:r>
          </a:p>
        </p:txBody>
      </p:sp>
      <p:sp>
        <p:nvSpPr>
          <p:cNvPr id="21" name="CaixaDeTexto 4">
            <a:extLst>
              <a:ext uri="{FF2B5EF4-FFF2-40B4-BE49-F238E27FC236}">
                <a16:creationId xmlns:a16="http://schemas.microsoft.com/office/drawing/2014/main" id="{4DC4B472-A0C5-7658-1556-31DEB8DB5B05}"/>
              </a:ext>
            </a:extLst>
          </p:cNvPr>
          <p:cNvSpPr txBox="1"/>
          <p:nvPr/>
        </p:nvSpPr>
        <p:spPr>
          <a:xfrm>
            <a:off x="5044193" y="2585730"/>
            <a:ext cx="221342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3200" b="0" i="0" u="none" strike="noStrike" baseline="0" dirty="0">
                <a:latin typeface="Nunito" pitchFamily="2" charset="0"/>
              </a:rPr>
              <a:t> </a:t>
            </a:r>
            <a:r>
              <a:rPr lang="pt-BR" sz="3600" b="0" i="0" u="none" strike="noStrike" baseline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40</a:t>
            </a:r>
            <a:r>
              <a:rPr lang="pt-BR" sz="36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°</a:t>
            </a:r>
            <a:r>
              <a:rPr lang="pt-BR" sz="3600" b="0" i="0" u="none" strike="noStrike" baseline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49’55”</a:t>
            </a:r>
            <a:r>
              <a:rPr lang="pt-BR" sz="3600" b="0" i="0" u="none" strike="noStrike" baseline="0" dirty="0">
                <a:latin typeface="Nunito" pitchFamily="2" charset="0"/>
              </a:rPr>
              <a:t> </a:t>
            </a:r>
            <a:endParaRPr lang="pt-BR" sz="3600" dirty="0">
              <a:latin typeface="Nunito" pitchFamily="2" charset="0"/>
            </a:endParaRPr>
          </a:p>
        </p:txBody>
      </p:sp>
      <p:sp>
        <p:nvSpPr>
          <p:cNvPr id="22" name="CaixaDeTexto 5">
            <a:extLst>
              <a:ext uri="{FF2B5EF4-FFF2-40B4-BE49-F238E27FC236}">
                <a16:creationId xmlns:a16="http://schemas.microsoft.com/office/drawing/2014/main" id="{23ED1260-BEB8-FDE9-6B44-C5E0D4281CA2}"/>
              </a:ext>
            </a:extLst>
          </p:cNvPr>
          <p:cNvSpPr txBox="1"/>
          <p:nvPr/>
        </p:nvSpPr>
        <p:spPr>
          <a:xfrm>
            <a:off x="4764759" y="3001654"/>
            <a:ext cx="345803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3600" u="sng" dirty="0">
                <a:solidFill>
                  <a:schemeClr val="bg1"/>
                </a:solidFill>
                <a:latin typeface="Nunito" pitchFamily="2" charset="0"/>
              </a:rPr>
              <a:t>+ </a:t>
            </a:r>
            <a:r>
              <a:rPr lang="pt-BR" sz="3600" u="sng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50 </a:t>
            </a:r>
            <a:r>
              <a:rPr lang="pt-BR" sz="3600" b="0" i="0" u="sng" strike="noStrike" baseline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36’45</a:t>
            </a:r>
            <a:r>
              <a:rPr lang="pt-BR" sz="3600" b="0" i="0" u="none" strike="noStrike" baseline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”</a:t>
            </a:r>
            <a:r>
              <a:rPr lang="pt-BR" sz="3600" b="0" i="0" u="none" strike="noStrike" baseline="0" dirty="0">
                <a:solidFill>
                  <a:schemeClr val="bg1"/>
                </a:solidFill>
                <a:latin typeface="Nunito" pitchFamily="2" charset="0"/>
              </a:rPr>
              <a:t> </a:t>
            </a:r>
            <a:endParaRPr lang="pt-BR" sz="3600" dirty="0">
              <a:solidFill>
                <a:schemeClr val="bg1"/>
              </a:solidFill>
              <a:latin typeface="Nunito" pitchFamily="2" charset="0"/>
            </a:endParaRPr>
          </a:p>
        </p:txBody>
      </p:sp>
      <p:sp>
        <p:nvSpPr>
          <p:cNvPr id="23" name="CaixaDeTexto 6">
            <a:extLst>
              <a:ext uri="{FF2B5EF4-FFF2-40B4-BE49-F238E27FC236}">
                <a16:creationId xmlns:a16="http://schemas.microsoft.com/office/drawing/2014/main" id="{833EE5B8-A186-0829-721D-1E14B4254FE0}"/>
              </a:ext>
            </a:extLst>
          </p:cNvPr>
          <p:cNvSpPr txBox="1"/>
          <p:nvPr/>
        </p:nvSpPr>
        <p:spPr>
          <a:xfrm>
            <a:off x="6025691" y="2407874"/>
            <a:ext cx="4680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1’</a:t>
            </a:r>
          </a:p>
        </p:txBody>
      </p:sp>
      <p:sp>
        <p:nvSpPr>
          <p:cNvPr id="24" name="CaixaDeTexto 7">
            <a:extLst>
              <a:ext uri="{FF2B5EF4-FFF2-40B4-BE49-F238E27FC236}">
                <a16:creationId xmlns:a16="http://schemas.microsoft.com/office/drawing/2014/main" id="{27CA7967-2119-A5FD-1AEB-846D47E8B4AB}"/>
              </a:ext>
            </a:extLst>
          </p:cNvPr>
          <p:cNvSpPr txBox="1"/>
          <p:nvPr/>
        </p:nvSpPr>
        <p:spPr>
          <a:xfrm>
            <a:off x="6298565" y="3443399"/>
            <a:ext cx="8708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36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40”</a:t>
            </a:r>
          </a:p>
        </p:txBody>
      </p:sp>
      <p:sp>
        <p:nvSpPr>
          <p:cNvPr id="28" name="CaixaDeTexto 7">
            <a:extLst>
              <a:ext uri="{FF2B5EF4-FFF2-40B4-BE49-F238E27FC236}">
                <a16:creationId xmlns:a16="http://schemas.microsoft.com/office/drawing/2014/main" id="{0D2A87B7-1644-EFB4-A86B-48DF2D627699}"/>
              </a:ext>
            </a:extLst>
          </p:cNvPr>
          <p:cNvSpPr txBox="1"/>
          <p:nvPr/>
        </p:nvSpPr>
        <p:spPr>
          <a:xfrm>
            <a:off x="5727530" y="3436419"/>
            <a:ext cx="8708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36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26’</a:t>
            </a:r>
          </a:p>
        </p:txBody>
      </p:sp>
      <p:sp>
        <p:nvSpPr>
          <p:cNvPr id="29" name="CaixaDeTexto 15">
            <a:extLst>
              <a:ext uri="{FF2B5EF4-FFF2-40B4-BE49-F238E27FC236}">
                <a16:creationId xmlns:a16="http://schemas.microsoft.com/office/drawing/2014/main" id="{790385BC-4AD6-1799-3A9C-B385C3B6C157}"/>
              </a:ext>
            </a:extLst>
          </p:cNvPr>
          <p:cNvSpPr txBox="1"/>
          <p:nvPr/>
        </p:nvSpPr>
        <p:spPr>
          <a:xfrm>
            <a:off x="2446336" y="823865"/>
            <a:ext cx="729932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2400" b="0" i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Para </a:t>
            </a:r>
            <a:r>
              <a:rPr lang="pt-BR" sz="2400" b="1" i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graus,</a:t>
            </a:r>
            <a:r>
              <a:rPr lang="pt-BR" sz="2400" b="0" i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não existe um limite, então, o resultado pode ultrapassar 60° sem problemas. Logo, o resultado final do exemplo acima será:</a:t>
            </a:r>
            <a:endParaRPr lang="pt-BR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CaixaDeTexto 6">
            <a:extLst>
              <a:ext uri="{FF2B5EF4-FFF2-40B4-BE49-F238E27FC236}">
                <a16:creationId xmlns:a16="http://schemas.microsoft.com/office/drawing/2014/main" id="{476BC838-1CB5-07F7-1B57-9F4E3EB80065}"/>
              </a:ext>
            </a:extLst>
          </p:cNvPr>
          <p:cNvSpPr txBox="1"/>
          <p:nvPr/>
        </p:nvSpPr>
        <p:spPr>
          <a:xfrm>
            <a:off x="5387065" y="2397285"/>
            <a:ext cx="7758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pt-BR" sz="18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°</a:t>
            </a:r>
            <a:endParaRPr lang="pt-BR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" name="CaixaDeTexto 30">
            <a:extLst>
              <a:ext uri="{FF2B5EF4-FFF2-40B4-BE49-F238E27FC236}">
                <a16:creationId xmlns:a16="http://schemas.microsoft.com/office/drawing/2014/main" id="{2EB97743-CC03-577A-9F30-4B1300005B4A}"/>
              </a:ext>
            </a:extLst>
          </p:cNvPr>
          <p:cNvSpPr txBox="1"/>
          <p:nvPr/>
        </p:nvSpPr>
        <p:spPr>
          <a:xfrm>
            <a:off x="5601750" y="2948904"/>
            <a:ext cx="7758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°</a:t>
            </a:r>
            <a:endParaRPr lang="pt-BR" sz="3600" dirty="0"/>
          </a:p>
        </p:txBody>
      </p:sp>
      <p:sp>
        <p:nvSpPr>
          <p:cNvPr id="35" name="CaixaDeTexto 4">
            <a:extLst>
              <a:ext uri="{FF2B5EF4-FFF2-40B4-BE49-F238E27FC236}">
                <a16:creationId xmlns:a16="http://schemas.microsoft.com/office/drawing/2014/main" id="{0EFB736D-898C-F5A0-344E-5B4F03120D01}"/>
              </a:ext>
            </a:extLst>
          </p:cNvPr>
          <p:cNvSpPr txBox="1"/>
          <p:nvPr/>
        </p:nvSpPr>
        <p:spPr>
          <a:xfrm>
            <a:off x="5009979" y="3456508"/>
            <a:ext cx="221342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3200" b="0" i="0" u="none" strike="noStrike" baseline="0" dirty="0">
                <a:latin typeface="Nunito" pitchFamily="2" charset="0"/>
              </a:rPr>
              <a:t> </a:t>
            </a:r>
            <a:r>
              <a:rPr lang="pt-BR" sz="3600" b="0" i="0" u="none" strike="noStrike" baseline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91</a:t>
            </a:r>
            <a:r>
              <a:rPr lang="pt-BR" sz="36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°</a:t>
            </a:r>
            <a:r>
              <a:rPr lang="pt-BR" sz="3600" b="0" i="0" u="none" strike="noStrike" baseline="0" dirty="0">
                <a:latin typeface="Nunito" pitchFamily="2" charset="0"/>
              </a:rPr>
              <a:t> </a:t>
            </a:r>
            <a:endParaRPr lang="pt-BR" sz="3600" dirty="0">
              <a:latin typeface="Nunito" pitchFamily="2" charset="0"/>
            </a:endParaRPr>
          </a:p>
        </p:txBody>
      </p:sp>
      <p:grpSp>
        <p:nvGrpSpPr>
          <p:cNvPr id="36" name="Google Shape;792;p37">
            <a:extLst>
              <a:ext uri="{FF2B5EF4-FFF2-40B4-BE49-F238E27FC236}">
                <a16:creationId xmlns:a16="http://schemas.microsoft.com/office/drawing/2014/main" id="{F44F184C-D5AA-FFBE-0659-9FD2AA58D239}"/>
              </a:ext>
            </a:extLst>
          </p:cNvPr>
          <p:cNvGrpSpPr/>
          <p:nvPr/>
        </p:nvGrpSpPr>
        <p:grpSpPr>
          <a:xfrm rot="1135416">
            <a:off x="10310004" y="1285934"/>
            <a:ext cx="1251142" cy="1533575"/>
            <a:chOff x="6762228" y="845854"/>
            <a:chExt cx="1251142" cy="1533575"/>
          </a:xfrm>
        </p:grpSpPr>
        <p:sp>
          <p:nvSpPr>
            <p:cNvPr id="37" name="Google Shape;793;p37">
              <a:extLst>
                <a:ext uri="{FF2B5EF4-FFF2-40B4-BE49-F238E27FC236}">
                  <a16:creationId xmlns:a16="http://schemas.microsoft.com/office/drawing/2014/main" id="{A4E79E6C-4F7B-BF22-78F6-37CBC009A424}"/>
                </a:ext>
              </a:extLst>
            </p:cNvPr>
            <p:cNvSpPr/>
            <p:nvPr/>
          </p:nvSpPr>
          <p:spPr>
            <a:xfrm rot="713424">
              <a:off x="6908480" y="942172"/>
              <a:ext cx="927859" cy="1341524"/>
            </a:xfrm>
            <a:custGeom>
              <a:avLst/>
              <a:gdLst/>
              <a:ahLst/>
              <a:cxnLst/>
              <a:rect l="l" t="t" r="r" b="b"/>
              <a:pathLst>
                <a:path w="19909" h="28785" extrusionOk="0">
                  <a:moveTo>
                    <a:pt x="11392" y="0"/>
                  </a:moveTo>
                  <a:cubicBezTo>
                    <a:pt x="9855" y="0"/>
                    <a:pt x="8280" y="1476"/>
                    <a:pt x="8200" y="4748"/>
                  </a:cubicBezTo>
                  <a:cubicBezTo>
                    <a:pt x="5806" y="7182"/>
                    <a:pt x="3751" y="8118"/>
                    <a:pt x="2375" y="8738"/>
                  </a:cubicBezTo>
                  <a:cubicBezTo>
                    <a:pt x="939" y="9376"/>
                    <a:pt x="0" y="9794"/>
                    <a:pt x="639" y="11450"/>
                  </a:cubicBezTo>
                  <a:cubicBezTo>
                    <a:pt x="939" y="12089"/>
                    <a:pt x="1477" y="12427"/>
                    <a:pt x="2176" y="12427"/>
                  </a:cubicBezTo>
                  <a:cubicBezTo>
                    <a:pt x="4051" y="12427"/>
                    <a:pt x="6863" y="10094"/>
                    <a:pt x="8099" y="9017"/>
                  </a:cubicBezTo>
                  <a:lnTo>
                    <a:pt x="8099" y="9017"/>
                  </a:lnTo>
                  <a:cubicBezTo>
                    <a:pt x="7921" y="13105"/>
                    <a:pt x="7660" y="16278"/>
                    <a:pt x="7442" y="18871"/>
                  </a:cubicBezTo>
                  <a:cubicBezTo>
                    <a:pt x="7262" y="20866"/>
                    <a:pt x="7123" y="22481"/>
                    <a:pt x="7123" y="23738"/>
                  </a:cubicBezTo>
                  <a:cubicBezTo>
                    <a:pt x="6025" y="23579"/>
                    <a:pt x="5067" y="23438"/>
                    <a:pt x="4250" y="23438"/>
                  </a:cubicBezTo>
                  <a:cubicBezTo>
                    <a:pt x="3152" y="23438"/>
                    <a:pt x="1836" y="23659"/>
                    <a:pt x="1477" y="25433"/>
                  </a:cubicBezTo>
                  <a:cubicBezTo>
                    <a:pt x="1397" y="25973"/>
                    <a:pt x="1556" y="26471"/>
                    <a:pt x="1936" y="26909"/>
                  </a:cubicBezTo>
                  <a:cubicBezTo>
                    <a:pt x="3431" y="28585"/>
                    <a:pt x="7740" y="28785"/>
                    <a:pt x="9516" y="28785"/>
                  </a:cubicBezTo>
                  <a:cubicBezTo>
                    <a:pt x="13466" y="28785"/>
                    <a:pt x="18153" y="27928"/>
                    <a:pt x="19470" y="26311"/>
                  </a:cubicBezTo>
                  <a:cubicBezTo>
                    <a:pt x="19789" y="25912"/>
                    <a:pt x="19909" y="25473"/>
                    <a:pt x="19789" y="24994"/>
                  </a:cubicBezTo>
                  <a:cubicBezTo>
                    <a:pt x="19510" y="24037"/>
                    <a:pt x="18911" y="23619"/>
                    <a:pt x="17914" y="23619"/>
                  </a:cubicBezTo>
                  <a:cubicBezTo>
                    <a:pt x="17395" y="23619"/>
                    <a:pt x="16797" y="23718"/>
                    <a:pt x="16099" y="23837"/>
                  </a:cubicBezTo>
                  <a:cubicBezTo>
                    <a:pt x="15360" y="23978"/>
                    <a:pt x="14523" y="24117"/>
                    <a:pt x="13586" y="24177"/>
                  </a:cubicBezTo>
                  <a:cubicBezTo>
                    <a:pt x="13825" y="22063"/>
                    <a:pt x="14942" y="10732"/>
                    <a:pt x="14823" y="4767"/>
                  </a:cubicBezTo>
                  <a:cubicBezTo>
                    <a:pt x="14743" y="1636"/>
                    <a:pt x="13046" y="0"/>
                    <a:pt x="1139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794;p37">
              <a:extLst>
                <a:ext uri="{FF2B5EF4-FFF2-40B4-BE49-F238E27FC236}">
                  <a16:creationId xmlns:a16="http://schemas.microsoft.com/office/drawing/2014/main" id="{C830573F-5CE5-182B-4A65-C44DAD2A6BA9}"/>
                </a:ext>
              </a:extLst>
            </p:cNvPr>
            <p:cNvSpPr/>
            <p:nvPr/>
          </p:nvSpPr>
          <p:spPr>
            <a:xfrm rot="713424">
              <a:off x="6892665" y="929762"/>
              <a:ext cx="956707" cy="1365759"/>
            </a:xfrm>
            <a:custGeom>
              <a:avLst/>
              <a:gdLst/>
              <a:ahLst/>
              <a:cxnLst/>
              <a:rect l="l" t="t" r="r" b="b"/>
              <a:pathLst>
                <a:path w="20528" h="29305" extrusionOk="0">
                  <a:moveTo>
                    <a:pt x="11732" y="540"/>
                  </a:moveTo>
                  <a:cubicBezTo>
                    <a:pt x="13248" y="540"/>
                    <a:pt x="14823" y="2115"/>
                    <a:pt x="14883" y="5027"/>
                  </a:cubicBezTo>
                  <a:cubicBezTo>
                    <a:pt x="15022" y="11570"/>
                    <a:pt x="13666" y="24397"/>
                    <a:pt x="13626" y="24717"/>
                  </a:cubicBezTo>
                  <a:cubicBezTo>
                    <a:pt x="15621" y="24637"/>
                    <a:pt x="17177" y="24158"/>
                    <a:pt x="18254" y="24158"/>
                  </a:cubicBezTo>
                  <a:cubicBezTo>
                    <a:pt x="19052" y="24158"/>
                    <a:pt x="19591" y="24417"/>
                    <a:pt x="19870" y="25334"/>
                  </a:cubicBezTo>
                  <a:cubicBezTo>
                    <a:pt x="20328" y="27449"/>
                    <a:pt x="14863" y="28765"/>
                    <a:pt x="9856" y="28765"/>
                  </a:cubicBezTo>
                  <a:cubicBezTo>
                    <a:pt x="5667" y="28765"/>
                    <a:pt x="1817" y="27848"/>
                    <a:pt x="2077" y="25733"/>
                  </a:cubicBezTo>
                  <a:cubicBezTo>
                    <a:pt x="2356" y="24358"/>
                    <a:pt x="3234" y="23978"/>
                    <a:pt x="4590" y="23978"/>
                  </a:cubicBezTo>
                  <a:cubicBezTo>
                    <a:pt x="5468" y="23978"/>
                    <a:pt x="6505" y="24137"/>
                    <a:pt x="7721" y="24297"/>
                  </a:cubicBezTo>
                  <a:cubicBezTo>
                    <a:pt x="7702" y="21485"/>
                    <a:pt x="8439" y="16677"/>
                    <a:pt x="8739" y="8618"/>
                  </a:cubicBezTo>
                  <a:lnTo>
                    <a:pt x="8739" y="8618"/>
                  </a:lnTo>
                  <a:cubicBezTo>
                    <a:pt x="7263" y="9995"/>
                    <a:pt x="4330" y="12408"/>
                    <a:pt x="2516" y="12408"/>
                  </a:cubicBezTo>
                  <a:cubicBezTo>
                    <a:pt x="1957" y="12408"/>
                    <a:pt x="1497" y="12169"/>
                    <a:pt x="1218" y="11610"/>
                  </a:cubicBezTo>
                  <a:cubicBezTo>
                    <a:pt x="181" y="8878"/>
                    <a:pt x="3752" y="10314"/>
                    <a:pt x="8819" y="5107"/>
                  </a:cubicBezTo>
                  <a:cubicBezTo>
                    <a:pt x="8859" y="1995"/>
                    <a:pt x="10275" y="540"/>
                    <a:pt x="11732" y="540"/>
                  </a:cubicBezTo>
                  <a:close/>
                  <a:moveTo>
                    <a:pt x="11732" y="0"/>
                  </a:moveTo>
                  <a:cubicBezTo>
                    <a:pt x="10075" y="0"/>
                    <a:pt x="8380" y="1516"/>
                    <a:pt x="8280" y="4888"/>
                  </a:cubicBezTo>
                  <a:cubicBezTo>
                    <a:pt x="5947" y="7242"/>
                    <a:pt x="3931" y="8139"/>
                    <a:pt x="2595" y="8737"/>
                  </a:cubicBezTo>
                  <a:cubicBezTo>
                    <a:pt x="1138" y="9397"/>
                    <a:pt x="1" y="9915"/>
                    <a:pt x="720" y="11790"/>
                  </a:cubicBezTo>
                  <a:cubicBezTo>
                    <a:pt x="720" y="11809"/>
                    <a:pt x="720" y="11830"/>
                    <a:pt x="739" y="11830"/>
                  </a:cubicBezTo>
                  <a:cubicBezTo>
                    <a:pt x="1079" y="12567"/>
                    <a:pt x="1697" y="12947"/>
                    <a:pt x="2516" y="12947"/>
                  </a:cubicBezTo>
                  <a:cubicBezTo>
                    <a:pt x="4271" y="12947"/>
                    <a:pt x="6684" y="11152"/>
                    <a:pt x="8141" y="9894"/>
                  </a:cubicBezTo>
                  <a:lnTo>
                    <a:pt x="8141" y="9894"/>
                  </a:lnTo>
                  <a:cubicBezTo>
                    <a:pt x="7961" y="13685"/>
                    <a:pt x="7721" y="16658"/>
                    <a:pt x="7503" y="19110"/>
                  </a:cubicBezTo>
                  <a:cubicBezTo>
                    <a:pt x="7343" y="20946"/>
                    <a:pt x="7223" y="22462"/>
                    <a:pt x="7183" y="23679"/>
                  </a:cubicBezTo>
                  <a:cubicBezTo>
                    <a:pt x="6205" y="23539"/>
                    <a:pt x="5348" y="23419"/>
                    <a:pt x="4590" y="23419"/>
                  </a:cubicBezTo>
                  <a:cubicBezTo>
                    <a:pt x="3473" y="23419"/>
                    <a:pt x="1957" y="23639"/>
                    <a:pt x="1537" y="25613"/>
                  </a:cubicBezTo>
                  <a:lnTo>
                    <a:pt x="1537" y="25653"/>
                  </a:lnTo>
                  <a:cubicBezTo>
                    <a:pt x="1458" y="26273"/>
                    <a:pt x="1638" y="26850"/>
                    <a:pt x="2077" y="27350"/>
                  </a:cubicBezTo>
                  <a:cubicBezTo>
                    <a:pt x="3633" y="29124"/>
                    <a:pt x="8040" y="29305"/>
                    <a:pt x="9856" y="29305"/>
                  </a:cubicBezTo>
                  <a:cubicBezTo>
                    <a:pt x="13745" y="29305"/>
                    <a:pt x="18594" y="28507"/>
                    <a:pt x="20009" y="26731"/>
                  </a:cubicBezTo>
                  <a:cubicBezTo>
                    <a:pt x="20389" y="26273"/>
                    <a:pt x="20528" y="25754"/>
                    <a:pt x="20408" y="25214"/>
                  </a:cubicBezTo>
                  <a:cubicBezTo>
                    <a:pt x="20408" y="25214"/>
                    <a:pt x="20408" y="25195"/>
                    <a:pt x="20389" y="25175"/>
                  </a:cubicBezTo>
                  <a:cubicBezTo>
                    <a:pt x="20070" y="24097"/>
                    <a:pt x="19392" y="23600"/>
                    <a:pt x="18254" y="23600"/>
                  </a:cubicBezTo>
                  <a:cubicBezTo>
                    <a:pt x="17716" y="23600"/>
                    <a:pt x="17097" y="23698"/>
                    <a:pt x="16379" y="23839"/>
                  </a:cubicBezTo>
                  <a:cubicBezTo>
                    <a:pt x="15740" y="23938"/>
                    <a:pt x="15022" y="24058"/>
                    <a:pt x="14245" y="24137"/>
                  </a:cubicBezTo>
                  <a:cubicBezTo>
                    <a:pt x="14524" y="21345"/>
                    <a:pt x="15541" y="10732"/>
                    <a:pt x="15421" y="5027"/>
                  </a:cubicBezTo>
                  <a:cubicBezTo>
                    <a:pt x="15362" y="1716"/>
                    <a:pt x="13527" y="0"/>
                    <a:pt x="1173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795;p37">
              <a:extLst>
                <a:ext uri="{FF2B5EF4-FFF2-40B4-BE49-F238E27FC236}">
                  <a16:creationId xmlns:a16="http://schemas.microsoft.com/office/drawing/2014/main" id="{6CC136DF-9302-F11C-D415-E4BAF1A2D3D6}"/>
                </a:ext>
              </a:extLst>
            </p:cNvPr>
            <p:cNvSpPr/>
            <p:nvPr/>
          </p:nvSpPr>
          <p:spPr>
            <a:xfrm rot="713424">
              <a:off x="7013260" y="1156835"/>
              <a:ext cx="336861" cy="261594"/>
            </a:xfrm>
            <a:custGeom>
              <a:avLst/>
              <a:gdLst/>
              <a:ahLst/>
              <a:cxnLst/>
              <a:rect l="l" t="t" r="r" b="b"/>
              <a:pathLst>
                <a:path w="7228" h="5613" extrusionOk="0">
                  <a:moveTo>
                    <a:pt x="7085" y="0"/>
                  </a:moveTo>
                  <a:cubicBezTo>
                    <a:pt x="7063" y="0"/>
                    <a:pt x="7041" y="8"/>
                    <a:pt x="7023" y="27"/>
                  </a:cubicBezTo>
                  <a:cubicBezTo>
                    <a:pt x="5985" y="1144"/>
                    <a:pt x="4728" y="2041"/>
                    <a:pt x="3371" y="2740"/>
                  </a:cubicBezTo>
                  <a:cubicBezTo>
                    <a:pt x="2733" y="3078"/>
                    <a:pt x="2075" y="3338"/>
                    <a:pt x="1456" y="3697"/>
                  </a:cubicBezTo>
                  <a:cubicBezTo>
                    <a:pt x="1118" y="3897"/>
                    <a:pt x="799" y="4096"/>
                    <a:pt x="499" y="4335"/>
                  </a:cubicBezTo>
                  <a:cubicBezTo>
                    <a:pt x="180" y="4594"/>
                    <a:pt x="1" y="4873"/>
                    <a:pt x="20" y="5272"/>
                  </a:cubicBezTo>
                  <a:cubicBezTo>
                    <a:pt x="41" y="5453"/>
                    <a:pt x="160" y="5612"/>
                    <a:pt x="360" y="5612"/>
                  </a:cubicBezTo>
                  <a:cubicBezTo>
                    <a:pt x="559" y="5612"/>
                    <a:pt x="679" y="5612"/>
                    <a:pt x="879" y="5512"/>
                  </a:cubicBezTo>
                  <a:cubicBezTo>
                    <a:pt x="1038" y="5432"/>
                    <a:pt x="1198" y="5293"/>
                    <a:pt x="1337" y="5173"/>
                  </a:cubicBezTo>
                  <a:cubicBezTo>
                    <a:pt x="1616" y="4953"/>
                    <a:pt x="1916" y="4754"/>
                    <a:pt x="2235" y="4575"/>
                  </a:cubicBezTo>
                  <a:cubicBezTo>
                    <a:pt x="2853" y="4195"/>
                    <a:pt x="3472" y="3817"/>
                    <a:pt x="4070" y="3357"/>
                  </a:cubicBezTo>
                  <a:cubicBezTo>
                    <a:pt x="5267" y="2440"/>
                    <a:pt x="6284" y="1343"/>
                    <a:pt x="7182" y="146"/>
                  </a:cubicBezTo>
                  <a:cubicBezTo>
                    <a:pt x="7227" y="85"/>
                    <a:pt x="7156" y="0"/>
                    <a:pt x="7085" y="0"/>
                  </a:cubicBezTo>
                  <a:close/>
                </a:path>
              </a:pathLst>
            </a:custGeom>
            <a:solidFill>
              <a:srgbClr val="FFFFF0">
                <a:alpha val="309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796;p37">
              <a:extLst>
                <a:ext uri="{FF2B5EF4-FFF2-40B4-BE49-F238E27FC236}">
                  <a16:creationId xmlns:a16="http://schemas.microsoft.com/office/drawing/2014/main" id="{46C012FC-EBF0-8FE9-A39B-9D6E564A1A78}"/>
                </a:ext>
              </a:extLst>
            </p:cNvPr>
            <p:cNvSpPr/>
            <p:nvPr/>
          </p:nvSpPr>
          <p:spPr>
            <a:xfrm rot="713424">
              <a:off x="7457264" y="993002"/>
              <a:ext cx="178637" cy="121126"/>
            </a:xfrm>
            <a:custGeom>
              <a:avLst/>
              <a:gdLst/>
              <a:ahLst/>
              <a:cxnLst/>
              <a:rect l="l" t="t" r="r" b="b"/>
              <a:pathLst>
                <a:path w="3833" h="2599" extrusionOk="0">
                  <a:moveTo>
                    <a:pt x="2130" y="0"/>
                  </a:moveTo>
                  <a:cubicBezTo>
                    <a:pt x="1710" y="0"/>
                    <a:pt x="1311" y="160"/>
                    <a:pt x="973" y="420"/>
                  </a:cubicBezTo>
                  <a:cubicBezTo>
                    <a:pt x="353" y="898"/>
                    <a:pt x="55" y="1716"/>
                    <a:pt x="15" y="2494"/>
                  </a:cubicBezTo>
                  <a:cubicBezTo>
                    <a:pt x="0" y="2552"/>
                    <a:pt x="68" y="2598"/>
                    <a:pt x="123" y="2598"/>
                  </a:cubicBezTo>
                  <a:cubicBezTo>
                    <a:pt x="144" y="2598"/>
                    <a:pt x="163" y="2591"/>
                    <a:pt x="175" y="2574"/>
                  </a:cubicBezTo>
                  <a:cubicBezTo>
                    <a:pt x="614" y="2016"/>
                    <a:pt x="933" y="1317"/>
                    <a:pt x="1590" y="997"/>
                  </a:cubicBezTo>
                  <a:cubicBezTo>
                    <a:pt x="1723" y="940"/>
                    <a:pt x="1865" y="915"/>
                    <a:pt x="2012" y="915"/>
                  </a:cubicBezTo>
                  <a:cubicBezTo>
                    <a:pt x="2174" y="915"/>
                    <a:pt x="2341" y="946"/>
                    <a:pt x="2508" y="997"/>
                  </a:cubicBezTo>
                  <a:cubicBezTo>
                    <a:pt x="2608" y="1037"/>
                    <a:pt x="2667" y="1098"/>
                    <a:pt x="2768" y="1117"/>
                  </a:cubicBezTo>
                  <a:cubicBezTo>
                    <a:pt x="2812" y="1133"/>
                    <a:pt x="2858" y="1137"/>
                    <a:pt x="2895" y="1138"/>
                  </a:cubicBezTo>
                  <a:lnTo>
                    <a:pt x="2895" y="1138"/>
                  </a:lnTo>
                  <a:cubicBezTo>
                    <a:pt x="2912" y="1147"/>
                    <a:pt x="2963" y="1166"/>
                    <a:pt x="2987" y="1178"/>
                  </a:cubicBezTo>
                  <a:cubicBezTo>
                    <a:pt x="3146" y="1258"/>
                    <a:pt x="3287" y="1377"/>
                    <a:pt x="3425" y="1457"/>
                  </a:cubicBezTo>
                  <a:cubicBezTo>
                    <a:pt x="3463" y="1478"/>
                    <a:pt x="3504" y="1487"/>
                    <a:pt x="3544" y="1487"/>
                  </a:cubicBezTo>
                  <a:cubicBezTo>
                    <a:pt x="3693" y="1487"/>
                    <a:pt x="3832" y="1355"/>
                    <a:pt x="3785" y="1197"/>
                  </a:cubicBezTo>
                  <a:cubicBezTo>
                    <a:pt x="3686" y="898"/>
                    <a:pt x="3486" y="699"/>
                    <a:pt x="3266" y="500"/>
                  </a:cubicBezTo>
                  <a:cubicBezTo>
                    <a:pt x="3167" y="340"/>
                    <a:pt x="3027" y="260"/>
                    <a:pt x="2848" y="180"/>
                  </a:cubicBezTo>
                  <a:cubicBezTo>
                    <a:pt x="2628" y="80"/>
                    <a:pt x="2388" y="0"/>
                    <a:pt x="2130" y="0"/>
                  </a:cubicBezTo>
                  <a:close/>
                </a:path>
              </a:pathLst>
            </a:custGeom>
            <a:solidFill>
              <a:srgbClr val="FFFFF0">
                <a:alpha val="309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797;p37">
              <a:extLst>
                <a:ext uri="{FF2B5EF4-FFF2-40B4-BE49-F238E27FC236}">
                  <a16:creationId xmlns:a16="http://schemas.microsoft.com/office/drawing/2014/main" id="{2EF82061-A845-89F8-14BC-559606929C73}"/>
                </a:ext>
              </a:extLst>
            </p:cNvPr>
            <p:cNvSpPr/>
            <p:nvPr/>
          </p:nvSpPr>
          <p:spPr>
            <a:xfrm rot="713424">
              <a:off x="6912686" y="1999053"/>
              <a:ext cx="266814" cy="102717"/>
            </a:xfrm>
            <a:custGeom>
              <a:avLst/>
              <a:gdLst/>
              <a:ahLst/>
              <a:cxnLst/>
              <a:rect l="l" t="t" r="r" b="b"/>
              <a:pathLst>
                <a:path w="5725" h="2204" extrusionOk="0">
                  <a:moveTo>
                    <a:pt x="1919" y="1"/>
                  </a:moveTo>
                  <a:cubicBezTo>
                    <a:pt x="1660" y="1"/>
                    <a:pt x="1400" y="24"/>
                    <a:pt x="1158" y="99"/>
                  </a:cubicBezTo>
                  <a:cubicBezTo>
                    <a:pt x="738" y="218"/>
                    <a:pt x="379" y="517"/>
                    <a:pt x="179" y="937"/>
                  </a:cubicBezTo>
                  <a:cubicBezTo>
                    <a:pt x="1" y="1336"/>
                    <a:pt x="40" y="1695"/>
                    <a:pt x="80" y="2133"/>
                  </a:cubicBezTo>
                  <a:cubicBezTo>
                    <a:pt x="80" y="2178"/>
                    <a:pt x="118" y="2204"/>
                    <a:pt x="154" y="2204"/>
                  </a:cubicBezTo>
                  <a:cubicBezTo>
                    <a:pt x="183" y="2204"/>
                    <a:pt x="211" y="2188"/>
                    <a:pt x="219" y="2153"/>
                  </a:cubicBezTo>
                  <a:cubicBezTo>
                    <a:pt x="299" y="1833"/>
                    <a:pt x="519" y="1434"/>
                    <a:pt x="759" y="1195"/>
                  </a:cubicBezTo>
                  <a:cubicBezTo>
                    <a:pt x="920" y="1021"/>
                    <a:pt x="1121" y="955"/>
                    <a:pt x="1337" y="955"/>
                  </a:cubicBezTo>
                  <a:cubicBezTo>
                    <a:pt x="1466" y="955"/>
                    <a:pt x="1601" y="979"/>
                    <a:pt x="1735" y="1016"/>
                  </a:cubicBezTo>
                  <a:cubicBezTo>
                    <a:pt x="2235" y="1136"/>
                    <a:pt x="2713" y="1275"/>
                    <a:pt x="3211" y="1395"/>
                  </a:cubicBezTo>
                  <a:cubicBezTo>
                    <a:pt x="3711" y="1514"/>
                    <a:pt x="4209" y="1674"/>
                    <a:pt x="4727" y="1714"/>
                  </a:cubicBezTo>
                  <a:cubicBezTo>
                    <a:pt x="4782" y="1718"/>
                    <a:pt x="4836" y="1720"/>
                    <a:pt x="4889" y="1720"/>
                  </a:cubicBezTo>
                  <a:cubicBezTo>
                    <a:pt x="5108" y="1720"/>
                    <a:pt x="5314" y="1679"/>
                    <a:pt x="5506" y="1535"/>
                  </a:cubicBezTo>
                  <a:cubicBezTo>
                    <a:pt x="5706" y="1375"/>
                    <a:pt x="5725" y="1136"/>
                    <a:pt x="5605" y="916"/>
                  </a:cubicBezTo>
                  <a:cubicBezTo>
                    <a:pt x="5307" y="418"/>
                    <a:pt x="4648" y="338"/>
                    <a:pt x="4129" y="258"/>
                  </a:cubicBezTo>
                  <a:cubicBezTo>
                    <a:pt x="3631" y="158"/>
                    <a:pt x="3112" y="99"/>
                    <a:pt x="2594" y="38"/>
                  </a:cubicBezTo>
                  <a:cubicBezTo>
                    <a:pt x="2378" y="19"/>
                    <a:pt x="2148" y="1"/>
                    <a:pt x="1919" y="1"/>
                  </a:cubicBezTo>
                  <a:close/>
                </a:path>
              </a:pathLst>
            </a:custGeom>
            <a:solidFill>
              <a:srgbClr val="FFFFF0">
                <a:alpha val="309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798;p37">
              <a:extLst>
                <a:ext uri="{FF2B5EF4-FFF2-40B4-BE49-F238E27FC236}">
                  <a16:creationId xmlns:a16="http://schemas.microsoft.com/office/drawing/2014/main" id="{C5FDCCE1-9157-AFF5-E2ED-BA200A031404}"/>
                </a:ext>
              </a:extLst>
            </p:cNvPr>
            <p:cNvSpPr/>
            <p:nvPr/>
          </p:nvSpPr>
          <p:spPr>
            <a:xfrm rot="713424">
              <a:off x="7252780" y="1309014"/>
              <a:ext cx="87431" cy="724707"/>
            </a:xfrm>
            <a:custGeom>
              <a:avLst/>
              <a:gdLst/>
              <a:ahLst/>
              <a:cxnLst/>
              <a:rect l="l" t="t" r="r" b="b"/>
              <a:pathLst>
                <a:path w="1876" h="15550" extrusionOk="0">
                  <a:moveTo>
                    <a:pt x="1469" y="1"/>
                  </a:moveTo>
                  <a:cubicBezTo>
                    <a:pt x="1435" y="1"/>
                    <a:pt x="1404" y="18"/>
                    <a:pt x="1397" y="58"/>
                  </a:cubicBezTo>
                  <a:cubicBezTo>
                    <a:pt x="977" y="2572"/>
                    <a:pt x="817" y="5125"/>
                    <a:pt x="599" y="7638"/>
                  </a:cubicBezTo>
                  <a:cubicBezTo>
                    <a:pt x="498" y="8896"/>
                    <a:pt x="458" y="10152"/>
                    <a:pt x="378" y="11409"/>
                  </a:cubicBezTo>
                  <a:cubicBezTo>
                    <a:pt x="279" y="12646"/>
                    <a:pt x="0" y="14062"/>
                    <a:pt x="378" y="15279"/>
                  </a:cubicBezTo>
                  <a:cubicBezTo>
                    <a:pt x="425" y="15441"/>
                    <a:pt x="599" y="15550"/>
                    <a:pt x="768" y="15550"/>
                  </a:cubicBezTo>
                  <a:cubicBezTo>
                    <a:pt x="891" y="15550"/>
                    <a:pt x="1010" y="15493"/>
                    <a:pt x="1077" y="15359"/>
                  </a:cubicBezTo>
                  <a:cubicBezTo>
                    <a:pt x="1615" y="14242"/>
                    <a:pt x="1556" y="12885"/>
                    <a:pt x="1615" y="11668"/>
                  </a:cubicBezTo>
                  <a:cubicBezTo>
                    <a:pt x="1695" y="10412"/>
                    <a:pt x="1775" y="9154"/>
                    <a:pt x="1815" y="7898"/>
                  </a:cubicBezTo>
                  <a:cubicBezTo>
                    <a:pt x="1875" y="5324"/>
                    <a:pt x="1875" y="2672"/>
                    <a:pt x="1575" y="98"/>
                  </a:cubicBezTo>
                  <a:cubicBezTo>
                    <a:pt x="1575" y="39"/>
                    <a:pt x="1518" y="1"/>
                    <a:pt x="1469" y="1"/>
                  </a:cubicBezTo>
                  <a:close/>
                </a:path>
              </a:pathLst>
            </a:custGeom>
            <a:solidFill>
              <a:srgbClr val="FFFFF0">
                <a:alpha val="309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799;p37">
              <a:extLst>
                <a:ext uri="{FF2B5EF4-FFF2-40B4-BE49-F238E27FC236}">
                  <a16:creationId xmlns:a16="http://schemas.microsoft.com/office/drawing/2014/main" id="{BEB20FB6-140A-A5DB-CE6C-6DE57EFC83A1}"/>
                </a:ext>
              </a:extLst>
            </p:cNvPr>
            <p:cNvSpPr/>
            <p:nvPr/>
          </p:nvSpPr>
          <p:spPr>
            <a:xfrm rot="713424">
              <a:off x="7100022" y="1252518"/>
              <a:ext cx="248311" cy="184183"/>
            </a:xfrm>
            <a:custGeom>
              <a:avLst/>
              <a:gdLst/>
              <a:ahLst/>
              <a:cxnLst/>
              <a:rect l="l" t="t" r="r" b="b"/>
              <a:pathLst>
                <a:path w="5328" h="3952" extrusionOk="0">
                  <a:moveTo>
                    <a:pt x="4812" y="1"/>
                  </a:moveTo>
                  <a:cubicBezTo>
                    <a:pt x="4578" y="1"/>
                    <a:pt x="4279" y="167"/>
                    <a:pt x="4070" y="262"/>
                  </a:cubicBezTo>
                  <a:cubicBezTo>
                    <a:pt x="3831" y="401"/>
                    <a:pt x="3612" y="640"/>
                    <a:pt x="3432" y="821"/>
                  </a:cubicBezTo>
                  <a:cubicBezTo>
                    <a:pt x="3053" y="1180"/>
                    <a:pt x="2714" y="1579"/>
                    <a:pt x="2335" y="1917"/>
                  </a:cubicBezTo>
                  <a:cubicBezTo>
                    <a:pt x="1956" y="2236"/>
                    <a:pt x="1517" y="2496"/>
                    <a:pt x="1138" y="2795"/>
                  </a:cubicBezTo>
                  <a:cubicBezTo>
                    <a:pt x="939" y="2954"/>
                    <a:pt x="739" y="3095"/>
                    <a:pt x="540" y="3254"/>
                  </a:cubicBezTo>
                  <a:cubicBezTo>
                    <a:pt x="341" y="3433"/>
                    <a:pt x="221" y="3614"/>
                    <a:pt x="41" y="3832"/>
                  </a:cubicBezTo>
                  <a:cubicBezTo>
                    <a:pt x="1" y="3872"/>
                    <a:pt x="21" y="3952"/>
                    <a:pt x="101" y="3952"/>
                  </a:cubicBezTo>
                  <a:cubicBezTo>
                    <a:pt x="360" y="3952"/>
                    <a:pt x="580" y="3952"/>
                    <a:pt x="819" y="3872"/>
                  </a:cubicBezTo>
                  <a:cubicBezTo>
                    <a:pt x="1078" y="3813"/>
                    <a:pt x="1338" y="3693"/>
                    <a:pt x="1577" y="3574"/>
                  </a:cubicBezTo>
                  <a:cubicBezTo>
                    <a:pt x="2056" y="3353"/>
                    <a:pt x="2495" y="3055"/>
                    <a:pt x="2953" y="2776"/>
                  </a:cubicBezTo>
                  <a:cubicBezTo>
                    <a:pt x="3373" y="2496"/>
                    <a:pt x="3831" y="2276"/>
                    <a:pt x="4250" y="1978"/>
                  </a:cubicBezTo>
                  <a:cubicBezTo>
                    <a:pt x="4509" y="1778"/>
                    <a:pt x="4809" y="1558"/>
                    <a:pt x="4988" y="1300"/>
                  </a:cubicBezTo>
                  <a:cubicBezTo>
                    <a:pt x="5147" y="1079"/>
                    <a:pt x="5328" y="741"/>
                    <a:pt x="5328" y="481"/>
                  </a:cubicBezTo>
                  <a:cubicBezTo>
                    <a:pt x="5307" y="202"/>
                    <a:pt x="5128" y="23"/>
                    <a:pt x="4849" y="2"/>
                  </a:cubicBezTo>
                  <a:cubicBezTo>
                    <a:pt x="4837" y="1"/>
                    <a:pt x="4825" y="1"/>
                    <a:pt x="4812" y="1"/>
                  </a:cubicBezTo>
                  <a:close/>
                </a:path>
              </a:pathLst>
            </a:custGeom>
            <a:solidFill>
              <a:srgbClr val="340696">
                <a:alpha val="95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800;p37">
              <a:extLst>
                <a:ext uri="{FF2B5EF4-FFF2-40B4-BE49-F238E27FC236}">
                  <a16:creationId xmlns:a16="http://schemas.microsoft.com/office/drawing/2014/main" id="{FBEDBAB2-DDDC-BD2E-10D5-1589A9B2CD40}"/>
                </a:ext>
              </a:extLst>
            </p:cNvPr>
            <p:cNvSpPr/>
            <p:nvPr/>
          </p:nvSpPr>
          <p:spPr>
            <a:xfrm rot="713424">
              <a:off x="7423689" y="1125310"/>
              <a:ext cx="125600" cy="997300"/>
            </a:xfrm>
            <a:custGeom>
              <a:avLst/>
              <a:gdLst/>
              <a:ahLst/>
              <a:cxnLst/>
              <a:rect l="l" t="t" r="r" b="b"/>
              <a:pathLst>
                <a:path w="2695" h="21399" extrusionOk="0">
                  <a:moveTo>
                    <a:pt x="2035" y="1"/>
                  </a:moveTo>
                  <a:cubicBezTo>
                    <a:pt x="2015" y="1"/>
                    <a:pt x="1995" y="11"/>
                    <a:pt x="1995" y="31"/>
                  </a:cubicBezTo>
                  <a:cubicBezTo>
                    <a:pt x="1277" y="3462"/>
                    <a:pt x="1059" y="7033"/>
                    <a:pt x="838" y="10504"/>
                  </a:cubicBezTo>
                  <a:cubicBezTo>
                    <a:pt x="740" y="12279"/>
                    <a:pt x="599" y="14034"/>
                    <a:pt x="460" y="15789"/>
                  </a:cubicBezTo>
                  <a:cubicBezTo>
                    <a:pt x="380" y="16707"/>
                    <a:pt x="301" y="17606"/>
                    <a:pt x="200" y="18502"/>
                  </a:cubicBezTo>
                  <a:cubicBezTo>
                    <a:pt x="120" y="19401"/>
                    <a:pt x="1" y="20199"/>
                    <a:pt x="301" y="21056"/>
                  </a:cubicBezTo>
                  <a:cubicBezTo>
                    <a:pt x="380" y="21273"/>
                    <a:pt x="578" y="21399"/>
                    <a:pt x="774" y="21399"/>
                  </a:cubicBezTo>
                  <a:cubicBezTo>
                    <a:pt x="919" y="21399"/>
                    <a:pt x="1064" y="21329"/>
                    <a:pt x="1158" y="21175"/>
                  </a:cubicBezTo>
                  <a:cubicBezTo>
                    <a:pt x="1636" y="20417"/>
                    <a:pt x="1697" y="19640"/>
                    <a:pt x="1796" y="18782"/>
                  </a:cubicBezTo>
                  <a:cubicBezTo>
                    <a:pt x="1876" y="17864"/>
                    <a:pt x="1956" y="16967"/>
                    <a:pt x="2035" y="16069"/>
                  </a:cubicBezTo>
                  <a:cubicBezTo>
                    <a:pt x="2195" y="14254"/>
                    <a:pt x="2335" y="12459"/>
                    <a:pt x="2434" y="10643"/>
                  </a:cubicBezTo>
                  <a:cubicBezTo>
                    <a:pt x="2655" y="7153"/>
                    <a:pt x="2694" y="3502"/>
                    <a:pt x="2075" y="31"/>
                  </a:cubicBezTo>
                  <a:cubicBezTo>
                    <a:pt x="2075" y="11"/>
                    <a:pt x="2055" y="1"/>
                    <a:pt x="2035" y="1"/>
                  </a:cubicBezTo>
                  <a:close/>
                </a:path>
              </a:pathLst>
            </a:custGeom>
            <a:solidFill>
              <a:srgbClr val="340696">
                <a:alpha val="95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801;p37">
              <a:extLst>
                <a:ext uri="{FF2B5EF4-FFF2-40B4-BE49-F238E27FC236}">
                  <a16:creationId xmlns:a16="http://schemas.microsoft.com/office/drawing/2014/main" id="{551650C3-9B16-A2FC-E847-04A2F02D4996}"/>
                </a:ext>
              </a:extLst>
            </p:cNvPr>
            <p:cNvSpPr/>
            <p:nvPr/>
          </p:nvSpPr>
          <p:spPr>
            <a:xfrm rot="713424">
              <a:off x="7006829" y="2103231"/>
              <a:ext cx="657270" cy="141912"/>
            </a:xfrm>
            <a:custGeom>
              <a:avLst/>
              <a:gdLst/>
              <a:ahLst/>
              <a:cxnLst/>
              <a:rect l="l" t="t" r="r" b="b"/>
              <a:pathLst>
                <a:path w="14103" h="3045" extrusionOk="0">
                  <a:moveTo>
                    <a:pt x="12718" y="1"/>
                  </a:moveTo>
                  <a:cubicBezTo>
                    <a:pt x="12404" y="1"/>
                    <a:pt x="12105" y="73"/>
                    <a:pt x="11770" y="216"/>
                  </a:cubicBezTo>
                  <a:cubicBezTo>
                    <a:pt x="11230" y="416"/>
                    <a:pt x="10732" y="695"/>
                    <a:pt x="10174" y="855"/>
                  </a:cubicBezTo>
                  <a:cubicBezTo>
                    <a:pt x="9057" y="1195"/>
                    <a:pt x="7879" y="1434"/>
                    <a:pt x="6703" y="1573"/>
                  </a:cubicBezTo>
                  <a:cubicBezTo>
                    <a:pt x="5586" y="1713"/>
                    <a:pt x="4448" y="1753"/>
                    <a:pt x="3312" y="1812"/>
                  </a:cubicBezTo>
                  <a:cubicBezTo>
                    <a:pt x="3074" y="1829"/>
                    <a:pt x="2835" y="1835"/>
                    <a:pt x="2597" y="1835"/>
                  </a:cubicBezTo>
                  <a:cubicBezTo>
                    <a:pt x="2277" y="1835"/>
                    <a:pt x="1956" y="1824"/>
                    <a:pt x="1636" y="1812"/>
                  </a:cubicBezTo>
                  <a:cubicBezTo>
                    <a:pt x="1345" y="1801"/>
                    <a:pt x="1042" y="1759"/>
                    <a:pt x="744" y="1759"/>
                  </a:cubicBezTo>
                  <a:cubicBezTo>
                    <a:pt x="510" y="1759"/>
                    <a:pt x="279" y="1785"/>
                    <a:pt x="59" y="1873"/>
                  </a:cubicBezTo>
                  <a:cubicBezTo>
                    <a:pt x="19" y="1873"/>
                    <a:pt x="0" y="1932"/>
                    <a:pt x="40" y="1953"/>
                  </a:cubicBezTo>
                  <a:cubicBezTo>
                    <a:pt x="399" y="2312"/>
                    <a:pt x="918" y="2391"/>
                    <a:pt x="1416" y="2490"/>
                  </a:cubicBezTo>
                  <a:cubicBezTo>
                    <a:pt x="2035" y="2650"/>
                    <a:pt x="2673" y="2750"/>
                    <a:pt x="3291" y="2870"/>
                  </a:cubicBezTo>
                  <a:cubicBezTo>
                    <a:pt x="4050" y="2999"/>
                    <a:pt x="4808" y="3044"/>
                    <a:pt x="5567" y="3044"/>
                  </a:cubicBezTo>
                  <a:cubicBezTo>
                    <a:pt x="5985" y="3044"/>
                    <a:pt x="6404" y="3031"/>
                    <a:pt x="6822" y="3009"/>
                  </a:cubicBezTo>
                  <a:cubicBezTo>
                    <a:pt x="8019" y="2950"/>
                    <a:pt x="9216" y="2790"/>
                    <a:pt x="10392" y="2551"/>
                  </a:cubicBezTo>
                  <a:cubicBezTo>
                    <a:pt x="11031" y="2431"/>
                    <a:pt x="11690" y="2371"/>
                    <a:pt x="12307" y="2232"/>
                  </a:cubicBezTo>
                  <a:cubicBezTo>
                    <a:pt x="13006" y="2051"/>
                    <a:pt x="13424" y="1772"/>
                    <a:pt x="13823" y="1195"/>
                  </a:cubicBezTo>
                  <a:cubicBezTo>
                    <a:pt x="14103" y="796"/>
                    <a:pt x="13823" y="197"/>
                    <a:pt x="13385" y="97"/>
                  </a:cubicBezTo>
                  <a:cubicBezTo>
                    <a:pt x="13145" y="33"/>
                    <a:pt x="12928" y="1"/>
                    <a:pt x="12718" y="1"/>
                  </a:cubicBezTo>
                  <a:close/>
                </a:path>
              </a:pathLst>
            </a:custGeom>
            <a:solidFill>
              <a:srgbClr val="340696">
                <a:alpha val="95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802;p37">
              <a:extLst>
                <a:ext uri="{FF2B5EF4-FFF2-40B4-BE49-F238E27FC236}">
                  <a16:creationId xmlns:a16="http://schemas.microsoft.com/office/drawing/2014/main" id="{BB721F18-9FBA-A485-FE7C-73E778A9B86E}"/>
                </a:ext>
              </a:extLst>
            </p:cNvPr>
            <p:cNvSpPr/>
            <p:nvPr/>
          </p:nvSpPr>
          <p:spPr>
            <a:xfrm rot="713424">
              <a:off x="7765435" y="901084"/>
              <a:ext cx="136226" cy="326142"/>
            </a:xfrm>
            <a:custGeom>
              <a:avLst/>
              <a:gdLst/>
              <a:ahLst/>
              <a:cxnLst/>
              <a:rect l="l" t="t" r="r" b="b"/>
              <a:pathLst>
                <a:path w="2923" h="6998" extrusionOk="0">
                  <a:moveTo>
                    <a:pt x="293" y="0"/>
                  </a:moveTo>
                  <a:cubicBezTo>
                    <a:pt x="116" y="0"/>
                    <a:pt x="1" y="236"/>
                    <a:pt x="71" y="394"/>
                  </a:cubicBezTo>
                  <a:cubicBezTo>
                    <a:pt x="210" y="653"/>
                    <a:pt x="449" y="833"/>
                    <a:pt x="630" y="1073"/>
                  </a:cubicBezTo>
                  <a:cubicBezTo>
                    <a:pt x="808" y="1291"/>
                    <a:pt x="968" y="1531"/>
                    <a:pt x="1127" y="1770"/>
                  </a:cubicBezTo>
                  <a:cubicBezTo>
                    <a:pt x="1467" y="2269"/>
                    <a:pt x="1726" y="2807"/>
                    <a:pt x="1925" y="3386"/>
                  </a:cubicBezTo>
                  <a:cubicBezTo>
                    <a:pt x="2324" y="4483"/>
                    <a:pt x="2484" y="5720"/>
                    <a:pt x="2345" y="6897"/>
                  </a:cubicBezTo>
                  <a:cubicBezTo>
                    <a:pt x="2334" y="6962"/>
                    <a:pt x="2381" y="6997"/>
                    <a:pt x="2434" y="6997"/>
                  </a:cubicBezTo>
                  <a:cubicBezTo>
                    <a:pt x="2478" y="6997"/>
                    <a:pt x="2526" y="6972"/>
                    <a:pt x="2545" y="6916"/>
                  </a:cubicBezTo>
                  <a:cubicBezTo>
                    <a:pt x="2923" y="5661"/>
                    <a:pt x="2923" y="4363"/>
                    <a:pt x="2524" y="3107"/>
                  </a:cubicBezTo>
                  <a:cubicBezTo>
                    <a:pt x="2345" y="2488"/>
                    <a:pt x="2066" y="1910"/>
                    <a:pt x="1707" y="1371"/>
                  </a:cubicBezTo>
                  <a:cubicBezTo>
                    <a:pt x="1388" y="892"/>
                    <a:pt x="909" y="235"/>
                    <a:pt x="369" y="14"/>
                  </a:cubicBezTo>
                  <a:cubicBezTo>
                    <a:pt x="343" y="5"/>
                    <a:pt x="318" y="0"/>
                    <a:pt x="29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803;p37">
              <a:extLst>
                <a:ext uri="{FF2B5EF4-FFF2-40B4-BE49-F238E27FC236}">
                  <a16:creationId xmlns:a16="http://schemas.microsoft.com/office/drawing/2014/main" id="{B3C5664D-7AC9-AC62-6FA1-4A64BCE075C5}"/>
                </a:ext>
              </a:extLst>
            </p:cNvPr>
            <p:cNvSpPr/>
            <p:nvPr/>
          </p:nvSpPr>
          <p:spPr>
            <a:xfrm rot="713424">
              <a:off x="7899432" y="912697"/>
              <a:ext cx="95121" cy="192572"/>
            </a:xfrm>
            <a:custGeom>
              <a:avLst/>
              <a:gdLst/>
              <a:ahLst/>
              <a:cxnLst/>
              <a:rect l="l" t="t" r="r" b="b"/>
              <a:pathLst>
                <a:path w="2041" h="4132" extrusionOk="0">
                  <a:moveTo>
                    <a:pt x="313" y="0"/>
                  </a:moveTo>
                  <a:cubicBezTo>
                    <a:pt x="157" y="0"/>
                    <a:pt x="0" y="125"/>
                    <a:pt x="65" y="302"/>
                  </a:cubicBezTo>
                  <a:cubicBezTo>
                    <a:pt x="184" y="601"/>
                    <a:pt x="444" y="880"/>
                    <a:pt x="623" y="1159"/>
                  </a:cubicBezTo>
                  <a:cubicBezTo>
                    <a:pt x="823" y="1459"/>
                    <a:pt x="982" y="1778"/>
                    <a:pt x="1123" y="2097"/>
                  </a:cubicBezTo>
                  <a:cubicBezTo>
                    <a:pt x="1421" y="2736"/>
                    <a:pt x="1641" y="3393"/>
                    <a:pt x="1801" y="4071"/>
                  </a:cubicBezTo>
                  <a:cubicBezTo>
                    <a:pt x="1809" y="4114"/>
                    <a:pt x="1835" y="4131"/>
                    <a:pt x="1864" y="4131"/>
                  </a:cubicBezTo>
                  <a:cubicBezTo>
                    <a:pt x="1903" y="4131"/>
                    <a:pt x="1948" y="4098"/>
                    <a:pt x="1960" y="4052"/>
                  </a:cubicBezTo>
                  <a:cubicBezTo>
                    <a:pt x="2040" y="3313"/>
                    <a:pt x="1940" y="2576"/>
                    <a:pt x="1681" y="1877"/>
                  </a:cubicBezTo>
                  <a:cubicBezTo>
                    <a:pt x="1541" y="1518"/>
                    <a:pt x="1362" y="1199"/>
                    <a:pt x="1162" y="880"/>
                  </a:cubicBezTo>
                  <a:cubicBezTo>
                    <a:pt x="982" y="581"/>
                    <a:pt x="743" y="182"/>
                    <a:pt x="424" y="23"/>
                  </a:cubicBezTo>
                  <a:cubicBezTo>
                    <a:pt x="389" y="7"/>
                    <a:pt x="351" y="0"/>
                    <a:pt x="3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8" name="Google Shape;804;p37">
            <a:extLst>
              <a:ext uri="{FF2B5EF4-FFF2-40B4-BE49-F238E27FC236}">
                <a16:creationId xmlns:a16="http://schemas.microsoft.com/office/drawing/2014/main" id="{9A6280FF-0CCB-1B78-50A2-69DD225FF6A6}"/>
              </a:ext>
            </a:extLst>
          </p:cNvPr>
          <p:cNvGrpSpPr/>
          <p:nvPr/>
        </p:nvGrpSpPr>
        <p:grpSpPr>
          <a:xfrm rot="206634">
            <a:off x="983318" y="4363285"/>
            <a:ext cx="1448039" cy="1596313"/>
            <a:chOff x="6134352" y="2314290"/>
            <a:chExt cx="1448039" cy="1596313"/>
          </a:xfrm>
        </p:grpSpPr>
        <p:sp>
          <p:nvSpPr>
            <p:cNvPr id="49" name="Google Shape;805;p37">
              <a:extLst>
                <a:ext uri="{FF2B5EF4-FFF2-40B4-BE49-F238E27FC236}">
                  <a16:creationId xmlns:a16="http://schemas.microsoft.com/office/drawing/2014/main" id="{CC356BD7-E15B-1D6E-089B-D828FB056693}"/>
                </a:ext>
              </a:extLst>
            </p:cNvPr>
            <p:cNvSpPr/>
            <p:nvPr/>
          </p:nvSpPr>
          <p:spPr>
            <a:xfrm rot="-1182562">
              <a:off x="6361703" y="2471503"/>
              <a:ext cx="975767" cy="1288180"/>
            </a:xfrm>
            <a:custGeom>
              <a:avLst/>
              <a:gdLst/>
              <a:ahLst/>
              <a:cxnLst/>
              <a:rect l="l" t="t" r="r" b="b"/>
              <a:pathLst>
                <a:path w="21804" h="28785" extrusionOk="0">
                  <a:moveTo>
                    <a:pt x="14103" y="0"/>
                  </a:moveTo>
                  <a:cubicBezTo>
                    <a:pt x="10294" y="0"/>
                    <a:pt x="5267" y="2314"/>
                    <a:pt x="2594" y="8777"/>
                  </a:cubicBezTo>
                  <a:lnTo>
                    <a:pt x="2533" y="8876"/>
                  </a:lnTo>
                  <a:cubicBezTo>
                    <a:pt x="2235" y="9595"/>
                    <a:pt x="1735" y="10812"/>
                    <a:pt x="2953" y="11310"/>
                  </a:cubicBezTo>
                  <a:cubicBezTo>
                    <a:pt x="3312" y="11450"/>
                    <a:pt x="3610" y="11510"/>
                    <a:pt x="3890" y="11510"/>
                  </a:cubicBezTo>
                  <a:cubicBezTo>
                    <a:pt x="4967" y="11510"/>
                    <a:pt x="5307" y="10613"/>
                    <a:pt x="5565" y="9934"/>
                  </a:cubicBezTo>
                  <a:cubicBezTo>
                    <a:pt x="5645" y="9714"/>
                    <a:pt x="5706" y="9515"/>
                    <a:pt x="5805" y="9376"/>
                  </a:cubicBezTo>
                  <a:cubicBezTo>
                    <a:pt x="8159" y="5506"/>
                    <a:pt x="11012" y="4129"/>
                    <a:pt x="12887" y="4129"/>
                  </a:cubicBezTo>
                  <a:cubicBezTo>
                    <a:pt x="14023" y="4129"/>
                    <a:pt x="14882" y="4608"/>
                    <a:pt x="15220" y="5466"/>
                  </a:cubicBezTo>
                  <a:cubicBezTo>
                    <a:pt x="15799" y="6862"/>
                    <a:pt x="14901" y="8916"/>
                    <a:pt x="12807" y="10972"/>
                  </a:cubicBezTo>
                  <a:cubicBezTo>
                    <a:pt x="11491" y="12268"/>
                    <a:pt x="9874" y="13366"/>
                    <a:pt x="8318" y="14403"/>
                  </a:cubicBezTo>
                  <a:cubicBezTo>
                    <a:pt x="5765" y="16118"/>
                    <a:pt x="3113" y="17893"/>
                    <a:pt x="1557" y="20706"/>
                  </a:cubicBezTo>
                  <a:cubicBezTo>
                    <a:pt x="219" y="23140"/>
                    <a:pt x="1" y="25454"/>
                    <a:pt x="958" y="27090"/>
                  </a:cubicBezTo>
                  <a:cubicBezTo>
                    <a:pt x="1576" y="28127"/>
                    <a:pt x="2653" y="28785"/>
                    <a:pt x="3751" y="28785"/>
                  </a:cubicBezTo>
                  <a:cubicBezTo>
                    <a:pt x="4988" y="28785"/>
                    <a:pt x="6424" y="27967"/>
                    <a:pt x="6802" y="25693"/>
                  </a:cubicBezTo>
                  <a:cubicBezTo>
                    <a:pt x="6982" y="25633"/>
                    <a:pt x="7161" y="25614"/>
                    <a:pt x="7361" y="25614"/>
                  </a:cubicBezTo>
                  <a:cubicBezTo>
                    <a:pt x="8060" y="25614"/>
                    <a:pt x="8877" y="25952"/>
                    <a:pt x="9815" y="26372"/>
                  </a:cubicBezTo>
                  <a:cubicBezTo>
                    <a:pt x="11031" y="26890"/>
                    <a:pt x="12408" y="27468"/>
                    <a:pt x="13944" y="27468"/>
                  </a:cubicBezTo>
                  <a:cubicBezTo>
                    <a:pt x="16218" y="27468"/>
                    <a:pt x="18313" y="26132"/>
                    <a:pt x="20308" y="23379"/>
                  </a:cubicBezTo>
                  <a:cubicBezTo>
                    <a:pt x="20707" y="22840"/>
                    <a:pt x="21505" y="21723"/>
                    <a:pt x="20407" y="20866"/>
                  </a:cubicBezTo>
                  <a:cubicBezTo>
                    <a:pt x="20167" y="20706"/>
                    <a:pt x="19909" y="20606"/>
                    <a:pt x="19669" y="20606"/>
                  </a:cubicBezTo>
                  <a:cubicBezTo>
                    <a:pt x="19010" y="20606"/>
                    <a:pt x="18512" y="21164"/>
                    <a:pt x="17994" y="21763"/>
                  </a:cubicBezTo>
                  <a:cubicBezTo>
                    <a:pt x="17395" y="22441"/>
                    <a:pt x="16717" y="23199"/>
                    <a:pt x="15720" y="23260"/>
                  </a:cubicBezTo>
                  <a:cubicBezTo>
                    <a:pt x="15420" y="23260"/>
                    <a:pt x="14781" y="22960"/>
                    <a:pt x="14084" y="22641"/>
                  </a:cubicBezTo>
                  <a:cubicBezTo>
                    <a:pt x="12747" y="22023"/>
                    <a:pt x="10892" y="21185"/>
                    <a:pt x="9097" y="21185"/>
                  </a:cubicBezTo>
                  <a:cubicBezTo>
                    <a:pt x="9017" y="21185"/>
                    <a:pt x="8917" y="21185"/>
                    <a:pt x="8837" y="21204"/>
                  </a:cubicBezTo>
                  <a:cubicBezTo>
                    <a:pt x="10174" y="19848"/>
                    <a:pt x="11829" y="18751"/>
                    <a:pt x="13425" y="17674"/>
                  </a:cubicBezTo>
                  <a:cubicBezTo>
                    <a:pt x="16218" y="15799"/>
                    <a:pt x="19111" y="13844"/>
                    <a:pt x="20547" y="10573"/>
                  </a:cubicBezTo>
                  <a:cubicBezTo>
                    <a:pt x="21803" y="7719"/>
                    <a:pt x="21784" y="5067"/>
                    <a:pt x="20467" y="3091"/>
                  </a:cubicBezTo>
                  <a:cubicBezTo>
                    <a:pt x="19210" y="1157"/>
                    <a:pt x="16837" y="0"/>
                    <a:pt x="1410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806;p37">
              <a:extLst>
                <a:ext uri="{FF2B5EF4-FFF2-40B4-BE49-F238E27FC236}">
                  <a16:creationId xmlns:a16="http://schemas.microsoft.com/office/drawing/2014/main" id="{3CFE2401-8BD0-849D-07DD-1EFF1AB9F886}"/>
                </a:ext>
              </a:extLst>
            </p:cNvPr>
            <p:cNvSpPr/>
            <p:nvPr/>
          </p:nvSpPr>
          <p:spPr>
            <a:xfrm rot="-1182562">
              <a:off x="6324506" y="2455871"/>
              <a:ext cx="1067732" cy="1313151"/>
            </a:xfrm>
            <a:custGeom>
              <a:avLst/>
              <a:gdLst/>
              <a:ahLst/>
              <a:cxnLst/>
              <a:rect l="l" t="t" r="r" b="b"/>
              <a:pathLst>
                <a:path w="23859" h="29343" extrusionOk="0">
                  <a:moveTo>
                    <a:pt x="14922" y="559"/>
                  </a:moveTo>
                  <a:cubicBezTo>
                    <a:pt x="19930" y="559"/>
                    <a:pt x="23859" y="4508"/>
                    <a:pt x="21127" y="10732"/>
                  </a:cubicBezTo>
                  <a:cubicBezTo>
                    <a:pt x="18773" y="16097"/>
                    <a:pt x="12528" y="17773"/>
                    <a:pt x="8938" y="21842"/>
                  </a:cubicBezTo>
                  <a:cubicBezTo>
                    <a:pt x="9257" y="21783"/>
                    <a:pt x="9576" y="21743"/>
                    <a:pt x="9916" y="21743"/>
                  </a:cubicBezTo>
                  <a:cubicBezTo>
                    <a:pt x="12669" y="21743"/>
                    <a:pt x="15600" y="23797"/>
                    <a:pt x="16539" y="23797"/>
                  </a:cubicBezTo>
                  <a:lnTo>
                    <a:pt x="16558" y="23797"/>
                  </a:lnTo>
                  <a:cubicBezTo>
                    <a:pt x="18534" y="23698"/>
                    <a:pt x="19292" y="21164"/>
                    <a:pt x="20488" y="21164"/>
                  </a:cubicBezTo>
                  <a:cubicBezTo>
                    <a:pt x="20667" y="21164"/>
                    <a:pt x="20867" y="21225"/>
                    <a:pt x="21087" y="21364"/>
                  </a:cubicBezTo>
                  <a:cubicBezTo>
                    <a:pt x="21904" y="22023"/>
                    <a:pt x="21385" y="22821"/>
                    <a:pt x="20907" y="23499"/>
                  </a:cubicBezTo>
                  <a:cubicBezTo>
                    <a:pt x="18672" y="26571"/>
                    <a:pt x="16598" y="27488"/>
                    <a:pt x="14763" y="27488"/>
                  </a:cubicBezTo>
                  <a:cubicBezTo>
                    <a:pt x="12089" y="27488"/>
                    <a:pt x="9876" y="25613"/>
                    <a:pt x="8180" y="25613"/>
                  </a:cubicBezTo>
                  <a:cubicBezTo>
                    <a:pt x="7900" y="25613"/>
                    <a:pt x="7621" y="25672"/>
                    <a:pt x="7382" y="25773"/>
                  </a:cubicBezTo>
                  <a:cubicBezTo>
                    <a:pt x="7083" y="27847"/>
                    <a:pt x="5847" y="28784"/>
                    <a:pt x="4570" y="28784"/>
                  </a:cubicBezTo>
                  <a:cubicBezTo>
                    <a:pt x="2336" y="28784"/>
                    <a:pt x="1" y="25853"/>
                    <a:pt x="2615" y="21124"/>
                  </a:cubicBezTo>
                  <a:cubicBezTo>
                    <a:pt x="5089" y="16656"/>
                    <a:pt x="10315" y="14881"/>
                    <a:pt x="13826" y="11450"/>
                  </a:cubicBezTo>
                  <a:cubicBezTo>
                    <a:pt x="18034" y="7301"/>
                    <a:pt x="16678" y="4129"/>
                    <a:pt x="13706" y="4129"/>
                  </a:cubicBezTo>
                  <a:cubicBezTo>
                    <a:pt x="11611" y="4129"/>
                    <a:pt x="8719" y="5684"/>
                    <a:pt x="6384" y="9514"/>
                  </a:cubicBezTo>
                  <a:cubicBezTo>
                    <a:pt x="6006" y="10134"/>
                    <a:pt x="5886" y="11530"/>
                    <a:pt x="4709" y="11530"/>
                  </a:cubicBezTo>
                  <a:cubicBezTo>
                    <a:pt x="4490" y="11530"/>
                    <a:pt x="4190" y="11469"/>
                    <a:pt x="3871" y="11331"/>
                  </a:cubicBezTo>
                  <a:cubicBezTo>
                    <a:pt x="2874" y="10911"/>
                    <a:pt x="3352" y="9874"/>
                    <a:pt x="3671" y="9155"/>
                  </a:cubicBezTo>
                  <a:cubicBezTo>
                    <a:pt x="6145" y="3131"/>
                    <a:pt x="10893" y="559"/>
                    <a:pt x="14922" y="559"/>
                  </a:cubicBezTo>
                  <a:close/>
                  <a:moveTo>
                    <a:pt x="14922" y="0"/>
                  </a:moveTo>
                  <a:cubicBezTo>
                    <a:pt x="11012" y="0"/>
                    <a:pt x="5866" y="2354"/>
                    <a:pt x="3153" y="8937"/>
                  </a:cubicBezTo>
                  <a:lnTo>
                    <a:pt x="3113" y="9056"/>
                  </a:lnTo>
                  <a:cubicBezTo>
                    <a:pt x="2814" y="9754"/>
                    <a:pt x="2195" y="11230"/>
                    <a:pt x="3652" y="11849"/>
                  </a:cubicBezTo>
                  <a:cubicBezTo>
                    <a:pt x="4051" y="12009"/>
                    <a:pt x="4390" y="12068"/>
                    <a:pt x="4709" y="12068"/>
                  </a:cubicBezTo>
                  <a:cubicBezTo>
                    <a:pt x="5966" y="12068"/>
                    <a:pt x="6384" y="10971"/>
                    <a:pt x="6624" y="10312"/>
                  </a:cubicBezTo>
                  <a:cubicBezTo>
                    <a:pt x="6704" y="10113"/>
                    <a:pt x="6783" y="9913"/>
                    <a:pt x="6844" y="9814"/>
                  </a:cubicBezTo>
                  <a:cubicBezTo>
                    <a:pt x="9158" y="6024"/>
                    <a:pt x="11911" y="4687"/>
                    <a:pt x="13706" y="4687"/>
                  </a:cubicBezTo>
                  <a:cubicBezTo>
                    <a:pt x="14723" y="4687"/>
                    <a:pt x="15501" y="5107"/>
                    <a:pt x="15800" y="5844"/>
                  </a:cubicBezTo>
                  <a:cubicBezTo>
                    <a:pt x="16318" y="7141"/>
                    <a:pt x="15441" y="9076"/>
                    <a:pt x="13446" y="11051"/>
                  </a:cubicBezTo>
                  <a:cubicBezTo>
                    <a:pt x="12129" y="12328"/>
                    <a:pt x="10534" y="13405"/>
                    <a:pt x="8978" y="14462"/>
                  </a:cubicBezTo>
                  <a:cubicBezTo>
                    <a:pt x="6405" y="16198"/>
                    <a:pt x="3732" y="17993"/>
                    <a:pt x="2136" y="20866"/>
                  </a:cubicBezTo>
                  <a:cubicBezTo>
                    <a:pt x="240" y="24297"/>
                    <a:pt x="958" y="26491"/>
                    <a:pt x="1557" y="27508"/>
                  </a:cubicBezTo>
                  <a:cubicBezTo>
                    <a:pt x="2216" y="28625"/>
                    <a:pt x="3373" y="29343"/>
                    <a:pt x="4570" y="29343"/>
                  </a:cubicBezTo>
                  <a:cubicBezTo>
                    <a:pt x="6525" y="29343"/>
                    <a:pt x="7541" y="27707"/>
                    <a:pt x="7861" y="26191"/>
                  </a:cubicBezTo>
                  <a:cubicBezTo>
                    <a:pt x="7961" y="26172"/>
                    <a:pt x="8060" y="26172"/>
                    <a:pt x="8180" y="26172"/>
                  </a:cubicBezTo>
                  <a:cubicBezTo>
                    <a:pt x="8818" y="26172"/>
                    <a:pt x="9616" y="26510"/>
                    <a:pt x="10534" y="26890"/>
                  </a:cubicBezTo>
                  <a:cubicBezTo>
                    <a:pt x="11770" y="27428"/>
                    <a:pt x="13167" y="28026"/>
                    <a:pt x="14763" y="28026"/>
                  </a:cubicBezTo>
                  <a:cubicBezTo>
                    <a:pt x="17137" y="28026"/>
                    <a:pt x="19292" y="26651"/>
                    <a:pt x="21345" y="23818"/>
                  </a:cubicBezTo>
                  <a:cubicBezTo>
                    <a:pt x="21725" y="23318"/>
                    <a:pt x="22702" y="21962"/>
                    <a:pt x="21425" y="20945"/>
                  </a:cubicBezTo>
                  <a:cubicBezTo>
                    <a:pt x="21406" y="20925"/>
                    <a:pt x="21385" y="20925"/>
                    <a:pt x="21385" y="20925"/>
                  </a:cubicBezTo>
                  <a:cubicBezTo>
                    <a:pt x="21087" y="20725"/>
                    <a:pt x="20787" y="20626"/>
                    <a:pt x="20488" y="20626"/>
                  </a:cubicBezTo>
                  <a:cubicBezTo>
                    <a:pt x="19710" y="20626"/>
                    <a:pt x="19172" y="21225"/>
                    <a:pt x="18593" y="21863"/>
                  </a:cubicBezTo>
                  <a:cubicBezTo>
                    <a:pt x="18015" y="22521"/>
                    <a:pt x="17396" y="23199"/>
                    <a:pt x="16539" y="23259"/>
                  </a:cubicBezTo>
                  <a:cubicBezTo>
                    <a:pt x="16299" y="23259"/>
                    <a:pt x="15621" y="22940"/>
                    <a:pt x="15023" y="22680"/>
                  </a:cubicBezTo>
                  <a:cubicBezTo>
                    <a:pt x="13746" y="22102"/>
                    <a:pt x="12050" y="21324"/>
                    <a:pt x="10315" y="21204"/>
                  </a:cubicBezTo>
                  <a:cubicBezTo>
                    <a:pt x="11531" y="20087"/>
                    <a:pt x="12927" y="19150"/>
                    <a:pt x="14403" y="18172"/>
                  </a:cubicBezTo>
                  <a:cubicBezTo>
                    <a:pt x="17236" y="16278"/>
                    <a:pt x="20148" y="14323"/>
                    <a:pt x="21625" y="10951"/>
                  </a:cubicBezTo>
                  <a:cubicBezTo>
                    <a:pt x="22901" y="8038"/>
                    <a:pt x="22882" y="5285"/>
                    <a:pt x="21526" y="3211"/>
                  </a:cubicBezTo>
                  <a:cubicBezTo>
                    <a:pt x="20209" y="1197"/>
                    <a:pt x="17755" y="0"/>
                    <a:pt x="1492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807;p37">
              <a:extLst>
                <a:ext uri="{FF2B5EF4-FFF2-40B4-BE49-F238E27FC236}">
                  <a16:creationId xmlns:a16="http://schemas.microsoft.com/office/drawing/2014/main" id="{01D89675-4564-BA8A-C4DD-C8A22BD4C770}"/>
                </a:ext>
              </a:extLst>
            </p:cNvPr>
            <p:cNvSpPr/>
            <p:nvPr/>
          </p:nvSpPr>
          <p:spPr>
            <a:xfrm rot="-1182562">
              <a:off x="6363636" y="2525729"/>
              <a:ext cx="728380" cy="423799"/>
            </a:xfrm>
            <a:custGeom>
              <a:avLst/>
              <a:gdLst/>
              <a:ahLst/>
              <a:cxnLst/>
              <a:rect l="l" t="t" r="r" b="b"/>
              <a:pathLst>
                <a:path w="16276" h="9470" extrusionOk="0">
                  <a:moveTo>
                    <a:pt x="10369" y="0"/>
                  </a:moveTo>
                  <a:cubicBezTo>
                    <a:pt x="9159" y="0"/>
                    <a:pt x="7948" y="248"/>
                    <a:pt x="6844" y="727"/>
                  </a:cubicBezTo>
                  <a:cubicBezTo>
                    <a:pt x="3392" y="2223"/>
                    <a:pt x="799" y="5794"/>
                    <a:pt x="1" y="9385"/>
                  </a:cubicBezTo>
                  <a:cubicBezTo>
                    <a:pt x="1" y="9427"/>
                    <a:pt x="41" y="9469"/>
                    <a:pt x="78" y="9469"/>
                  </a:cubicBezTo>
                  <a:cubicBezTo>
                    <a:pt x="94" y="9469"/>
                    <a:pt x="109" y="9462"/>
                    <a:pt x="121" y="9444"/>
                  </a:cubicBezTo>
                  <a:cubicBezTo>
                    <a:pt x="1777" y="6492"/>
                    <a:pt x="3652" y="3321"/>
                    <a:pt x="6983" y="2044"/>
                  </a:cubicBezTo>
                  <a:cubicBezTo>
                    <a:pt x="7986" y="1654"/>
                    <a:pt x="9047" y="1448"/>
                    <a:pt x="10112" y="1448"/>
                  </a:cubicBezTo>
                  <a:cubicBezTo>
                    <a:pt x="10572" y="1448"/>
                    <a:pt x="11034" y="1487"/>
                    <a:pt x="11491" y="1565"/>
                  </a:cubicBezTo>
                  <a:cubicBezTo>
                    <a:pt x="12249" y="1704"/>
                    <a:pt x="12927" y="1943"/>
                    <a:pt x="13605" y="2283"/>
                  </a:cubicBezTo>
                  <a:cubicBezTo>
                    <a:pt x="14304" y="2622"/>
                    <a:pt x="14903" y="3100"/>
                    <a:pt x="15581" y="3459"/>
                  </a:cubicBezTo>
                  <a:cubicBezTo>
                    <a:pt x="15640" y="3487"/>
                    <a:pt x="15704" y="3500"/>
                    <a:pt x="15768" y="3500"/>
                  </a:cubicBezTo>
                  <a:cubicBezTo>
                    <a:pt x="16025" y="3500"/>
                    <a:pt x="16276" y="3289"/>
                    <a:pt x="16180" y="3001"/>
                  </a:cubicBezTo>
                  <a:cubicBezTo>
                    <a:pt x="15640" y="1385"/>
                    <a:pt x="13725" y="507"/>
                    <a:pt x="12169" y="188"/>
                  </a:cubicBezTo>
                  <a:cubicBezTo>
                    <a:pt x="11578" y="62"/>
                    <a:pt x="10974" y="0"/>
                    <a:pt x="10369" y="0"/>
                  </a:cubicBezTo>
                  <a:close/>
                </a:path>
              </a:pathLst>
            </a:custGeom>
            <a:solidFill>
              <a:srgbClr val="FFFFF0">
                <a:alpha val="309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808;p37">
              <a:extLst>
                <a:ext uri="{FF2B5EF4-FFF2-40B4-BE49-F238E27FC236}">
                  <a16:creationId xmlns:a16="http://schemas.microsoft.com/office/drawing/2014/main" id="{564E9F97-A967-A81F-4D1F-493687A0B424}"/>
                </a:ext>
              </a:extLst>
            </p:cNvPr>
            <p:cNvSpPr/>
            <p:nvPr/>
          </p:nvSpPr>
          <p:spPr>
            <a:xfrm rot="-1182562">
              <a:off x="6489276" y="2967620"/>
              <a:ext cx="605536" cy="781590"/>
            </a:xfrm>
            <a:custGeom>
              <a:avLst/>
              <a:gdLst/>
              <a:ahLst/>
              <a:cxnLst/>
              <a:rect l="l" t="t" r="r" b="b"/>
              <a:pathLst>
                <a:path w="13531" h="17465" extrusionOk="0">
                  <a:moveTo>
                    <a:pt x="13445" y="0"/>
                  </a:moveTo>
                  <a:cubicBezTo>
                    <a:pt x="13415" y="0"/>
                    <a:pt x="13382" y="18"/>
                    <a:pt x="13366" y="57"/>
                  </a:cubicBezTo>
                  <a:cubicBezTo>
                    <a:pt x="12648" y="1972"/>
                    <a:pt x="10933" y="3031"/>
                    <a:pt x="9198" y="3967"/>
                  </a:cubicBezTo>
                  <a:cubicBezTo>
                    <a:pt x="7422" y="4925"/>
                    <a:pt x="5786" y="6002"/>
                    <a:pt x="4291" y="7379"/>
                  </a:cubicBezTo>
                  <a:cubicBezTo>
                    <a:pt x="2794" y="8736"/>
                    <a:pt x="1338" y="10351"/>
                    <a:pt x="560" y="12246"/>
                  </a:cubicBezTo>
                  <a:cubicBezTo>
                    <a:pt x="181" y="13143"/>
                    <a:pt x="1" y="14082"/>
                    <a:pt x="121" y="15058"/>
                  </a:cubicBezTo>
                  <a:cubicBezTo>
                    <a:pt x="261" y="16156"/>
                    <a:pt x="719" y="16854"/>
                    <a:pt x="1677" y="17393"/>
                  </a:cubicBezTo>
                  <a:cubicBezTo>
                    <a:pt x="1763" y="17442"/>
                    <a:pt x="1857" y="17464"/>
                    <a:pt x="1951" y="17464"/>
                  </a:cubicBezTo>
                  <a:cubicBezTo>
                    <a:pt x="2316" y="17464"/>
                    <a:pt x="2677" y="17131"/>
                    <a:pt x="2535" y="16734"/>
                  </a:cubicBezTo>
                  <a:cubicBezTo>
                    <a:pt x="2395" y="16335"/>
                    <a:pt x="2355" y="15896"/>
                    <a:pt x="2256" y="15497"/>
                  </a:cubicBezTo>
                  <a:cubicBezTo>
                    <a:pt x="2155" y="15058"/>
                    <a:pt x="2096" y="14659"/>
                    <a:pt x="2115" y="14221"/>
                  </a:cubicBezTo>
                  <a:cubicBezTo>
                    <a:pt x="2155" y="13343"/>
                    <a:pt x="2514" y="12505"/>
                    <a:pt x="2953" y="11747"/>
                  </a:cubicBezTo>
                  <a:cubicBezTo>
                    <a:pt x="3932" y="10071"/>
                    <a:pt x="5267" y="8616"/>
                    <a:pt x="6704" y="7319"/>
                  </a:cubicBezTo>
                  <a:cubicBezTo>
                    <a:pt x="8060" y="6122"/>
                    <a:pt x="9496" y="4985"/>
                    <a:pt x="10853" y="3789"/>
                  </a:cubicBezTo>
                  <a:cubicBezTo>
                    <a:pt x="12010" y="2770"/>
                    <a:pt x="13087" y="1613"/>
                    <a:pt x="13507" y="97"/>
                  </a:cubicBezTo>
                  <a:cubicBezTo>
                    <a:pt x="13530" y="38"/>
                    <a:pt x="13490" y="0"/>
                    <a:pt x="13445" y="0"/>
                  </a:cubicBezTo>
                  <a:close/>
                </a:path>
              </a:pathLst>
            </a:custGeom>
            <a:solidFill>
              <a:srgbClr val="FFFFF0">
                <a:alpha val="309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809;p37">
              <a:extLst>
                <a:ext uri="{FF2B5EF4-FFF2-40B4-BE49-F238E27FC236}">
                  <a16:creationId xmlns:a16="http://schemas.microsoft.com/office/drawing/2014/main" id="{A675DA47-C0F3-3C5A-6176-650A37B5CF0B}"/>
                </a:ext>
              </a:extLst>
            </p:cNvPr>
            <p:cNvSpPr/>
            <p:nvPr/>
          </p:nvSpPr>
          <p:spPr>
            <a:xfrm rot="-1182562">
              <a:off x="6872826" y="3382947"/>
              <a:ext cx="523327" cy="163344"/>
            </a:xfrm>
            <a:custGeom>
              <a:avLst/>
              <a:gdLst/>
              <a:ahLst/>
              <a:cxnLst/>
              <a:rect l="l" t="t" r="r" b="b"/>
              <a:pathLst>
                <a:path w="11694" h="3650" extrusionOk="0">
                  <a:moveTo>
                    <a:pt x="1537" y="1"/>
                  </a:moveTo>
                  <a:cubicBezTo>
                    <a:pt x="928" y="1"/>
                    <a:pt x="294" y="167"/>
                    <a:pt x="20" y="702"/>
                  </a:cubicBezTo>
                  <a:cubicBezTo>
                    <a:pt x="1" y="742"/>
                    <a:pt x="20" y="782"/>
                    <a:pt x="60" y="782"/>
                  </a:cubicBezTo>
                  <a:cubicBezTo>
                    <a:pt x="305" y="773"/>
                    <a:pt x="536" y="755"/>
                    <a:pt x="767" y="755"/>
                  </a:cubicBezTo>
                  <a:cubicBezTo>
                    <a:pt x="1026" y="755"/>
                    <a:pt x="1283" y="778"/>
                    <a:pt x="1557" y="862"/>
                  </a:cubicBezTo>
                  <a:cubicBezTo>
                    <a:pt x="2055" y="1042"/>
                    <a:pt x="2533" y="1321"/>
                    <a:pt x="2972" y="1620"/>
                  </a:cubicBezTo>
                  <a:cubicBezTo>
                    <a:pt x="3890" y="2298"/>
                    <a:pt x="4688" y="3077"/>
                    <a:pt x="5786" y="3455"/>
                  </a:cubicBezTo>
                  <a:cubicBezTo>
                    <a:pt x="6189" y="3589"/>
                    <a:pt x="6593" y="3650"/>
                    <a:pt x="6991" y="3650"/>
                  </a:cubicBezTo>
                  <a:cubicBezTo>
                    <a:pt x="8852" y="3650"/>
                    <a:pt x="10577" y="2311"/>
                    <a:pt x="11531" y="782"/>
                  </a:cubicBezTo>
                  <a:cubicBezTo>
                    <a:pt x="11694" y="521"/>
                    <a:pt x="11470" y="287"/>
                    <a:pt x="11230" y="287"/>
                  </a:cubicBezTo>
                  <a:cubicBezTo>
                    <a:pt x="11176" y="287"/>
                    <a:pt x="11122" y="298"/>
                    <a:pt x="11071" y="324"/>
                  </a:cubicBezTo>
                  <a:cubicBezTo>
                    <a:pt x="10094" y="782"/>
                    <a:pt x="9196" y="1460"/>
                    <a:pt x="8179" y="1859"/>
                  </a:cubicBezTo>
                  <a:cubicBezTo>
                    <a:pt x="7760" y="2024"/>
                    <a:pt x="7354" y="2102"/>
                    <a:pt x="6959" y="2102"/>
                  </a:cubicBezTo>
                  <a:cubicBezTo>
                    <a:pt x="6301" y="2102"/>
                    <a:pt x="5670" y="1887"/>
                    <a:pt x="5047" y="1500"/>
                  </a:cubicBezTo>
                  <a:cubicBezTo>
                    <a:pt x="4169" y="962"/>
                    <a:pt x="3331" y="303"/>
                    <a:pt x="2315" y="85"/>
                  </a:cubicBezTo>
                  <a:cubicBezTo>
                    <a:pt x="2084" y="35"/>
                    <a:pt x="1813" y="1"/>
                    <a:pt x="1537" y="1"/>
                  </a:cubicBezTo>
                  <a:close/>
                </a:path>
              </a:pathLst>
            </a:custGeom>
            <a:solidFill>
              <a:srgbClr val="FFFFF0">
                <a:alpha val="309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810;p37">
              <a:extLst>
                <a:ext uri="{FF2B5EF4-FFF2-40B4-BE49-F238E27FC236}">
                  <a16:creationId xmlns:a16="http://schemas.microsoft.com/office/drawing/2014/main" id="{11F973C9-E2DD-8F1E-038F-B121B13B452D}"/>
                </a:ext>
              </a:extLst>
            </p:cNvPr>
            <p:cNvSpPr/>
            <p:nvPr/>
          </p:nvSpPr>
          <p:spPr>
            <a:xfrm rot="-1182562">
              <a:off x="6434275" y="2615334"/>
              <a:ext cx="599942" cy="354210"/>
            </a:xfrm>
            <a:custGeom>
              <a:avLst/>
              <a:gdLst/>
              <a:ahLst/>
              <a:cxnLst/>
              <a:rect l="l" t="t" r="r" b="b"/>
              <a:pathLst>
                <a:path w="13406" h="7915" extrusionOk="0">
                  <a:moveTo>
                    <a:pt x="8575" y="0"/>
                  </a:moveTo>
                  <a:cubicBezTo>
                    <a:pt x="8361" y="0"/>
                    <a:pt x="8149" y="9"/>
                    <a:pt x="7940" y="25"/>
                  </a:cubicBezTo>
                  <a:cubicBezTo>
                    <a:pt x="4011" y="304"/>
                    <a:pt x="679" y="4114"/>
                    <a:pt x="1" y="7864"/>
                  </a:cubicBezTo>
                  <a:cubicBezTo>
                    <a:pt x="1" y="7889"/>
                    <a:pt x="25" y="7914"/>
                    <a:pt x="48" y="7914"/>
                  </a:cubicBezTo>
                  <a:cubicBezTo>
                    <a:pt x="61" y="7914"/>
                    <a:pt x="74" y="7906"/>
                    <a:pt x="81" y="7885"/>
                  </a:cubicBezTo>
                  <a:cubicBezTo>
                    <a:pt x="740" y="6428"/>
                    <a:pt x="1517" y="5052"/>
                    <a:pt x="2634" y="3874"/>
                  </a:cubicBezTo>
                  <a:cubicBezTo>
                    <a:pt x="3732" y="2698"/>
                    <a:pt x="5227" y="1501"/>
                    <a:pt x="6823" y="1121"/>
                  </a:cubicBezTo>
                  <a:cubicBezTo>
                    <a:pt x="7328" y="1006"/>
                    <a:pt x="7939" y="918"/>
                    <a:pt x="8554" y="918"/>
                  </a:cubicBezTo>
                  <a:cubicBezTo>
                    <a:pt x="9735" y="918"/>
                    <a:pt x="10933" y="1242"/>
                    <a:pt x="11432" y="2318"/>
                  </a:cubicBezTo>
                  <a:cubicBezTo>
                    <a:pt x="12190" y="3975"/>
                    <a:pt x="11291" y="5371"/>
                    <a:pt x="10294" y="6688"/>
                  </a:cubicBezTo>
                  <a:cubicBezTo>
                    <a:pt x="10035" y="7027"/>
                    <a:pt x="10407" y="7511"/>
                    <a:pt x="10780" y="7511"/>
                  </a:cubicBezTo>
                  <a:cubicBezTo>
                    <a:pt x="10867" y="7511"/>
                    <a:pt x="10954" y="7485"/>
                    <a:pt x="11033" y="7425"/>
                  </a:cubicBezTo>
                  <a:cubicBezTo>
                    <a:pt x="12589" y="6228"/>
                    <a:pt x="13406" y="4055"/>
                    <a:pt x="12629" y="2179"/>
                  </a:cubicBezTo>
                  <a:cubicBezTo>
                    <a:pt x="11958" y="520"/>
                    <a:pt x="10224" y="0"/>
                    <a:pt x="8575" y="0"/>
                  </a:cubicBezTo>
                  <a:close/>
                </a:path>
              </a:pathLst>
            </a:custGeom>
            <a:solidFill>
              <a:srgbClr val="340696">
                <a:alpha val="95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811;p37">
              <a:extLst>
                <a:ext uri="{FF2B5EF4-FFF2-40B4-BE49-F238E27FC236}">
                  <a16:creationId xmlns:a16="http://schemas.microsoft.com/office/drawing/2014/main" id="{801DC67B-4753-4DC5-CD11-DE7C18FF5A62}"/>
                </a:ext>
              </a:extLst>
            </p:cNvPr>
            <p:cNvSpPr/>
            <p:nvPr/>
          </p:nvSpPr>
          <p:spPr>
            <a:xfrm rot="-1182562">
              <a:off x="6701010" y="2680324"/>
              <a:ext cx="576761" cy="669128"/>
            </a:xfrm>
            <a:custGeom>
              <a:avLst/>
              <a:gdLst/>
              <a:ahLst/>
              <a:cxnLst/>
              <a:rect l="l" t="t" r="r" b="b"/>
              <a:pathLst>
                <a:path w="12888" h="14952" extrusionOk="0">
                  <a:moveTo>
                    <a:pt x="11929" y="0"/>
                  </a:moveTo>
                  <a:cubicBezTo>
                    <a:pt x="11795" y="0"/>
                    <a:pt x="11666" y="63"/>
                    <a:pt x="11591" y="213"/>
                  </a:cubicBezTo>
                  <a:cubicBezTo>
                    <a:pt x="11251" y="931"/>
                    <a:pt x="11073" y="1649"/>
                    <a:pt x="10852" y="2407"/>
                  </a:cubicBezTo>
                  <a:cubicBezTo>
                    <a:pt x="10594" y="3184"/>
                    <a:pt x="10235" y="3942"/>
                    <a:pt x="9836" y="4660"/>
                  </a:cubicBezTo>
                  <a:cubicBezTo>
                    <a:pt x="9017" y="6117"/>
                    <a:pt x="7820" y="7333"/>
                    <a:pt x="6583" y="8450"/>
                  </a:cubicBezTo>
                  <a:cubicBezTo>
                    <a:pt x="5288" y="9607"/>
                    <a:pt x="3891" y="10625"/>
                    <a:pt x="2535" y="11703"/>
                  </a:cubicBezTo>
                  <a:cubicBezTo>
                    <a:pt x="1477" y="12520"/>
                    <a:pt x="1" y="13418"/>
                    <a:pt x="61" y="14913"/>
                  </a:cubicBezTo>
                  <a:cubicBezTo>
                    <a:pt x="61" y="14928"/>
                    <a:pt x="89" y="14951"/>
                    <a:pt x="114" y="14951"/>
                  </a:cubicBezTo>
                  <a:cubicBezTo>
                    <a:pt x="125" y="14951"/>
                    <a:pt x="135" y="14946"/>
                    <a:pt x="141" y="14934"/>
                  </a:cubicBezTo>
                  <a:cubicBezTo>
                    <a:pt x="838" y="13397"/>
                    <a:pt x="2694" y="12540"/>
                    <a:pt x="4030" y="11663"/>
                  </a:cubicBezTo>
                  <a:cubicBezTo>
                    <a:pt x="5487" y="10724"/>
                    <a:pt x="6943" y="9727"/>
                    <a:pt x="8259" y="8570"/>
                  </a:cubicBezTo>
                  <a:cubicBezTo>
                    <a:pt x="9477" y="7493"/>
                    <a:pt x="10573" y="6216"/>
                    <a:pt x="11411" y="4801"/>
                  </a:cubicBezTo>
                  <a:cubicBezTo>
                    <a:pt x="12169" y="3503"/>
                    <a:pt x="12887" y="1808"/>
                    <a:pt x="12368" y="311"/>
                  </a:cubicBezTo>
                  <a:cubicBezTo>
                    <a:pt x="12311" y="125"/>
                    <a:pt x="12116" y="0"/>
                    <a:pt x="11929" y="0"/>
                  </a:cubicBezTo>
                  <a:close/>
                </a:path>
              </a:pathLst>
            </a:custGeom>
            <a:solidFill>
              <a:srgbClr val="340696">
                <a:alpha val="95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812;p37">
              <a:extLst>
                <a:ext uri="{FF2B5EF4-FFF2-40B4-BE49-F238E27FC236}">
                  <a16:creationId xmlns:a16="http://schemas.microsoft.com/office/drawing/2014/main" id="{7B1BE74F-609B-E4CB-B811-540C04932732}"/>
                </a:ext>
              </a:extLst>
            </p:cNvPr>
            <p:cNvSpPr/>
            <p:nvPr/>
          </p:nvSpPr>
          <p:spPr>
            <a:xfrm rot="-1182562">
              <a:off x="6755420" y="3555609"/>
              <a:ext cx="432481" cy="117787"/>
            </a:xfrm>
            <a:custGeom>
              <a:avLst/>
              <a:gdLst/>
              <a:ahLst/>
              <a:cxnLst/>
              <a:rect l="l" t="t" r="r" b="b"/>
              <a:pathLst>
                <a:path w="9664" h="2632" extrusionOk="0">
                  <a:moveTo>
                    <a:pt x="3279" y="0"/>
                  </a:moveTo>
                  <a:cubicBezTo>
                    <a:pt x="2854" y="0"/>
                    <a:pt x="2429" y="67"/>
                    <a:pt x="2004" y="102"/>
                  </a:cubicBezTo>
                  <a:cubicBezTo>
                    <a:pt x="1626" y="163"/>
                    <a:pt x="1227" y="222"/>
                    <a:pt x="887" y="422"/>
                  </a:cubicBezTo>
                  <a:cubicBezTo>
                    <a:pt x="588" y="602"/>
                    <a:pt x="368" y="881"/>
                    <a:pt x="269" y="1200"/>
                  </a:cubicBezTo>
                  <a:cubicBezTo>
                    <a:pt x="110" y="1639"/>
                    <a:pt x="189" y="2097"/>
                    <a:pt x="30" y="2517"/>
                  </a:cubicBezTo>
                  <a:cubicBezTo>
                    <a:pt x="0" y="2590"/>
                    <a:pt x="69" y="2631"/>
                    <a:pt x="131" y="2631"/>
                  </a:cubicBezTo>
                  <a:cubicBezTo>
                    <a:pt x="153" y="2631"/>
                    <a:pt x="174" y="2626"/>
                    <a:pt x="189" y="2616"/>
                  </a:cubicBezTo>
                  <a:cubicBezTo>
                    <a:pt x="767" y="2097"/>
                    <a:pt x="708" y="1200"/>
                    <a:pt x="1546" y="980"/>
                  </a:cubicBezTo>
                  <a:cubicBezTo>
                    <a:pt x="1818" y="914"/>
                    <a:pt x="2111" y="887"/>
                    <a:pt x="2411" y="887"/>
                  </a:cubicBezTo>
                  <a:cubicBezTo>
                    <a:pt x="3010" y="887"/>
                    <a:pt x="3640" y="993"/>
                    <a:pt x="4198" y="1100"/>
                  </a:cubicBezTo>
                  <a:cubicBezTo>
                    <a:pt x="5076" y="1259"/>
                    <a:pt x="5895" y="1559"/>
                    <a:pt x="6732" y="1898"/>
                  </a:cubicBezTo>
                  <a:cubicBezTo>
                    <a:pt x="7131" y="2057"/>
                    <a:pt x="7549" y="2238"/>
                    <a:pt x="7988" y="2317"/>
                  </a:cubicBezTo>
                  <a:cubicBezTo>
                    <a:pt x="8130" y="2340"/>
                    <a:pt x="8263" y="2351"/>
                    <a:pt x="8389" y="2351"/>
                  </a:cubicBezTo>
                  <a:cubicBezTo>
                    <a:pt x="8708" y="2351"/>
                    <a:pt x="8991" y="2280"/>
                    <a:pt x="9305" y="2137"/>
                  </a:cubicBezTo>
                  <a:cubicBezTo>
                    <a:pt x="9664" y="1978"/>
                    <a:pt x="9504" y="1480"/>
                    <a:pt x="9206" y="1379"/>
                  </a:cubicBezTo>
                  <a:cubicBezTo>
                    <a:pt x="8308" y="1041"/>
                    <a:pt x="7371" y="781"/>
                    <a:pt x="6453" y="482"/>
                  </a:cubicBezTo>
                  <a:cubicBezTo>
                    <a:pt x="5475" y="182"/>
                    <a:pt x="4477" y="3"/>
                    <a:pt x="3440" y="3"/>
                  </a:cubicBezTo>
                  <a:cubicBezTo>
                    <a:pt x="3387" y="1"/>
                    <a:pt x="3333" y="0"/>
                    <a:pt x="3279" y="0"/>
                  </a:cubicBezTo>
                  <a:close/>
                </a:path>
              </a:pathLst>
            </a:custGeom>
            <a:solidFill>
              <a:srgbClr val="340696">
                <a:alpha val="95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813;p37">
              <a:extLst>
                <a:ext uri="{FF2B5EF4-FFF2-40B4-BE49-F238E27FC236}">
                  <a16:creationId xmlns:a16="http://schemas.microsoft.com/office/drawing/2014/main" id="{7D27D0E1-9227-D934-A8AF-ADBD02520188}"/>
                </a:ext>
              </a:extLst>
            </p:cNvPr>
            <p:cNvSpPr/>
            <p:nvPr/>
          </p:nvSpPr>
          <p:spPr>
            <a:xfrm rot="-1182562">
              <a:off x="6418004" y="2421082"/>
              <a:ext cx="187555" cy="144727"/>
            </a:xfrm>
            <a:custGeom>
              <a:avLst/>
              <a:gdLst/>
              <a:ahLst/>
              <a:cxnLst/>
              <a:rect l="l" t="t" r="r" b="b"/>
              <a:pathLst>
                <a:path w="4191" h="3234" extrusionOk="0">
                  <a:moveTo>
                    <a:pt x="3981" y="1"/>
                  </a:moveTo>
                  <a:cubicBezTo>
                    <a:pt x="3969" y="1"/>
                    <a:pt x="3957" y="2"/>
                    <a:pt x="3945" y="5"/>
                  </a:cubicBezTo>
                  <a:cubicBezTo>
                    <a:pt x="3086" y="185"/>
                    <a:pt x="2288" y="564"/>
                    <a:pt x="1610" y="1143"/>
                  </a:cubicBezTo>
                  <a:cubicBezTo>
                    <a:pt x="953" y="1681"/>
                    <a:pt x="354" y="2380"/>
                    <a:pt x="14" y="3178"/>
                  </a:cubicBezTo>
                  <a:cubicBezTo>
                    <a:pt x="1" y="3206"/>
                    <a:pt x="26" y="3234"/>
                    <a:pt x="56" y="3234"/>
                  </a:cubicBezTo>
                  <a:cubicBezTo>
                    <a:pt x="69" y="3234"/>
                    <a:pt x="82" y="3229"/>
                    <a:pt x="94" y="3217"/>
                  </a:cubicBezTo>
                  <a:cubicBezTo>
                    <a:pt x="593" y="2558"/>
                    <a:pt x="1152" y="1920"/>
                    <a:pt x="1849" y="1441"/>
                  </a:cubicBezTo>
                  <a:cubicBezTo>
                    <a:pt x="2508" y="962"/>
                    <a:pt x="3246" y="564"/>
                    <a:pt x="4025" y="284"/>
                  </a:cubicBezTo>
                  <a:cubicBezTo>
                    <a:pt x="4191" y="229"/>
                    <a:pt x="4133" y="1"/>
                    <a:pt x="398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814;p37">
              <a:extLst>
                <a:ext uri="{FF2B5EF4-FFF2-40B4-BE49-F238E27FC236}">
                  <a16:creationId xmlns:a16="http://schemas.microsoft.com/office/drawing/2014/main" id="{0408F067-EC84-636F-3505-97FAEE803129}"/>
                </a:ext>
              </a:extLst>
            </p:cNvPr>
            <p:cNvSpPr/>
            <p:nvPr/>
          </p:nvSpPr>
          <p:spPr>
            <a:xfrm rot="-1182562">
              <a:off x="6354801" y="2394108"/>
              <a:ext cx="155154" cy="131167"/>
            </a:xfrm>
            <a:custGeom>
              <a:avLst/>
              <a:gdLst/>
              <a:ahLst/>
              <a:cxnLst/>
              <a:rect l="l" t="t" r="r" b="b"/>
              <a:pathLst>
                <a:path w="3467" h="2931" extrusionOk="0">
                  <a:moveTo>
                    <a:pt x="3133" y="0"/>
                  </a:moveTo>
                  <a:cubicBezTo>
                    <a:pt x="3098" y="0"/>
                    <a:pt x="3061" y="8"/>
                    <a:pt x="3023" y="26"/>
                  </a:cubicBezTo>
                  <a:cubicBezTo>
                    <a:pt x="2385" y="324"/>
                    <a:pt x="1826" y="744"/>
                    <a:pt x="1288" y="1223"/>
                  </a:cubicBezTo>
                  <a:cubicBezTo>
                    <a:pt x="770" y="1701"/>
                    <a:pt x="371" y="2239"/>
                    <a:pt x="31" y="2858"/>
                  </a:cubicBezTo>
                  <a:cubicBezTo>
                    <a:pt x="0" y="2889"/>
                    <a:pt x="29" y="2931"/>
                    <a:pt x="62" y="2931"/>
                  </a:cubicBezTo>
                  <a:cubicBezTo>
                    <a:pt x="72" y="2931"/>
                    <a:pt x="82" y="2927"/>
                    <a:pt x="92" y="2917"/>
                  </a:cubicBezTo>
                  <a:cubicBezTo>
                    <a:pt x="1068" y="2000"/>
                    <a:pt x="2126" y="1162"/>
                    <a:pt x="3262" y="404"/>
                  </a:cubicBezTo>
                  <a:cubicBezTo>
                    <a:pt x="3467" y="268"/>
                    <a:pt x="3337" y="0"/>
                    <a:pt x="31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9" name="Google Shape;827;p37">
            <a:extLst>
              <a:ext uri="{FF2B5EF4-FFF2-40B4-BE49-F238E27FC236}">
                <a16:creationId xmlns:a16="http://schemas.microsoft.com/office/drawing/2014/main" id="{D300A00D-00C1-ECC1-D9F7-2D48B3CA8FB3}"/>
              </a:ext>
            </a:extLst>
          </p:cNvPr>
          <p:cNvGrpSpPr/>
          <p:nvPr/>
        </p:nvGrpSpPr>
        <p:grpSpPr>
          <a:xfrm rot="209438">
            <a:off x="9828301" y="4435357"/>
            <a:ext cx="894005" cy="1028068"/>
            <a:chOff x="794800" y="109550"/>
            <a:chExt cx="597000" cy="686525"/>
          </a:xfrm>
        </p:grpSpPr>
        <p:sp>
          <p:nvSpPr>
            <p:cNvPr id="60" name="Google Shape;828;p37">
              <a:extLst>
                <a:ext uri="{FF2B5EF4-FFF2-40B4-BE49-F238E27FC236}">
                  <a16:creationId xmlns:a16="http://schemas.microsoft.com/office/drawing/2014/main" id="{215DD6A4-BC75-E701-0950-5C20E233F245}"/>
                </a:ext>
              </a:extLst>
            </p:cNvPr>
            <p:cNvSpPr/>
            <p:nvPr/>
          </p:nvSpPr>
          <p:spPr>
            <a:xfrm>
              <a:off x="802300" y="147750"/>
              <a:ext cx="582000" cy="641875"/>
            </a:xfrm>
            <a:custGeom>
              <a:avLst/>
              <a:gdLst/>
              <a:ahLst/>
              <a:cxnLst/>
              <a:rect l="l" t="t" r="r" b="b"/>
              <a:pathLst>
                <a:path w="23280" h="25675" extrusionOk="0">
                  <a:moveTo>
                    <a:pt x="11191" y="0"/>
                  </a:moveTo>
                  <a:cubicBezTo>
                    <a:pt x="10872" y="0"/>
                    <a:pt x="10534" y="40"/>
                    <a:pt x="10154" y="141"/>
                  </a:cubicBezTo>
                  <a:cubicBezTo>
                    <a:pt x="7241" y="1098"/>
                    <a:pt x="7462" y="3431"/>
                    <a:pt x="7821" y="7301"/>
                  </a:cubicBezTo>
                  <a:cubicBezTo>
                    <a:pt x="7900" y="8139"/>
                    <a:pt x="7999" y="9097"/>
                    <a:pt x="8060" y="10115"/>
                  </a:cubicBezTo>
                  <a:cubicBezTo>
                    <a:pt x="6903" y="10174"/>
                    <a:pt x="5845" y="10274"/>
                    <a:pt x="4768" y="10394"/>
                  </a:cubicBezTo>
                  <a:cubicBezTo>
                    <a:pt x="3451" y="10533"/>
                    <a:pt x="1257" y="10772"/>
                    <a:pt x="419" y="11990"/>
                  </a:cubicBezTo>
                  <a:cubicBezTo>
                    <a:pt x="81" y="12469"/>
                    <a:pt x="1" y="13046"/>
                    <a:pt x="161" y="13725"/>
                  </a:cubicBezTo>
                  <a:cubicBezTo>
                    <a:pt x="499" y="14762"/>
                    <a:pt x="1397" y="15280"/>
                    <a:pt x="2874" y="15280"/>
                  </a:cubicBezTo>
                  <a:cubicBezTo>
                    <a:pt x="3472" y="15280"/>
                    <a:pt x="4110" y="15182"/>
                    <a:pt x="4669" y="15121"/>
                  </a:cubicBezTo>
                  <a:cubicBezTo>
                    <a:pt x="5047" y="15062"/>
                    <a:pt x="5427" y="15022"/>
                    <a:pt x="5725" y="15022"/>
                  </a:cubicBezTo>
                  <a:cubicBezTo>
                    <a:pt x="6563" y="14982"/>
                    <a:pt x="7382" y="14942"/>
                    <a:pt x="8140" y="14942"/>
                  </a:cubicBezTo>
                  <a:cubicBezTo>
                    <a:pt x="8100" y="15759"/>
                    <a:pt x="8039" y="16557"/>
                    <a:pt x="7999" y="17355"/>
                  </a:cubicBezTo>
                  <a:cubicBezTo>
                    <a:pt x="7701" y="21605"/>
                    <a:pt x="7441" y="25275"/>
                    <a:pt x="11292" y="25674"/>
                  </a:cubicBezTo>
                  <a:lnTo>
                    <a:pt x="11430" y="25674"/>
                  </a:lnTo>
                  <a:cubicBezTo>
                    <a:pt x="14962" y="25674"/>
                    <a:pt x="15122" y="21983"/>
                    <a:pt x="15201" y="20408"/>
                  </a:cubicBezTo>
                  <a:cubicBezTo>
                    <a:pt x="15281" y="18652"/>
                    <a:pt x="15361" y="16836"/>
                    <a:pt x="15401" y="15001"/>
                  </a:cubicBezTo>
                  <a:cubicBezTo>
                    <a:pt x="15979" y="15022"/>
                    <a:pt x="16537" y="15062"/>
                    <a:pt x="17037" y="15081"/>
                  </a:cubicBezTo>
                  <a:cubicBezTo>
                    <a:pt x="18093" y="15121"/>
                    <a:pt x="19031" y="15161"/>
                    <a:pt x="19769" y="15161"/>
                  </a:cubicBezTo>
                  <a:cubicBezTo>
                    <a:pt x="21944" y="15161"/>
                    <a:pt x="23021" y="14822"/>
                    <a:pt x="23221" y="12907"/>
                  </a:cubicBezTo>
                  <a:cubicBezTo>
                    <a:pt x="23280" y="10314"/>
                    <a:pt x="20726" y="10234"/>
                    <a:pt x="19051" y="10174"/>
                  </a:cubicBezTo>
                  <a:lnTo>
                    <a:pt x="18731" y="10174"/>
                  </a:lnTo>
                  <a:cubicBezTo>
                    <a:pt x="17614" y="10134"/>
                    <a:pt x="16518" y="10094"/>
                    <a:pt x="15401" y="10075"/>
                  </a:cubicBezTo>
                  <a:cubicBezTo>
                    <a:pt x="15340" y="8080"/>
                    <a:pt x="15201" y="6304"/>
                    <a:pt x="14981" y="4628"/>
                  </a:cubicBezTo>
                  <a:cubicBezTo>
                    <a:pt x="14582" y="1697"/>
                    <a:pt x="13207" y="0"/>
                    <a:pt x="1119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829;p37">
              <a:extLst>
                <a:ext uri="{FF2B5EF4-FFF2-40B4-BE49-F238E27FC236}">
                  <a16:creationId xmlns:a16="http://schemas.microsoft.com/office/drawing/2014/main" id="{DB5DBDFD-58DF-414E-48C4-2D81D1397029}"/>
                </a:ext>
              </a:extLst>
            </p:cNvPr>
            <p:cNvSpPr/>
            <p:nvPr/>
          </p:nvSpPr>
          <p:spPr>
            <a:xfrm>
              <a:off x="794800" y="140775"/>
              <a:ext cx="597000" cy="655300"/>
            </a:xfrm>
            <a:custGeom>
              <a:avLst/>
              <a:gdLst/>
              <a:ahLst/>
              <a:cxnLst/>
              <a:rect l="l" t="t" r="r" b="b"/>
              <a:pathLst>
                <a:path w="23880" h="26212" extrusionOk="0">
                  <a:moveTo>
                    <a:pt x="11491" y="559"/>
                  </a:moveTo>
                  <a:cubicBezTo>
                    <a:pt x="13746" y="559"/>
                    <a:pt x="14723" y="2813"/>
                    <a:pt x="15002" y="4947"/>
                  </a:cubicBezTo>
                  <a:cubicBezTo>
                    <a:pt x="15262" y="6822"/>
                    <a:pt x="15382" y="8718"/>
                    <a:pt x="15441" y="10612"/>
                  </a:cubicBezTo>
                  <a:cubicBezTo>
                    <a:pt x="16638" y="10652"/>
                    <a:pt x="17815" y="10692"/>
                    <a:pt x="19012" y="10732"/>
                  </a:cubicBezTo>
                  <a:cubicBezTo>
                    <a:pt x="20808" y="10793"/>
                    <a:pt x="23300" y="10713"/>
                    <a:pt x="23241" y="13186"/>
                  </a:cubicBezTo>
                  <a:cubicBezTo>
                    <a:pt x="23082" y="14801"/>
                    <a:pt x="22303" y="15160"/>
                    <a:pt x="20069" y="15160"/>
                  </a:cubicBezTo>
                  <a:cubicBezTo>
                    <a:pt x="18932" y="15160"/>
                    <a:pt x="17416" y="15081"/>
                    <a:pt x="15422" y="15001"/>
                  </a:cubicBezTo>
                  <a:cubicBezTo>
                    <a:pt x="15382" y="16897"/>
                    <a:pt x="15302" y="18791"/>
                    <a:pt x="15222" y="20666"/>
                  </a:cubicBezTo>
                  <a:cubicBezTo>
                    <a:pt x="15122" y="23041"/>
                    <a:pt x="14664" y="25674"/>
                    <a:pt x="11730" y="25674"/>
                  </a:cubicBezTo>
                  <a:lnTo>
                    <a:pt x="11611" y="25674"/>
                  </a:lnTo>
                  <a:cubicBezTo>
                    <a:pt x="7302" y="25214"/>
                    <a:pt x="8539" y="20368"/>
                    <a:pt x="8719" y="14942"/>
                  </a:cubicBezTo>
                  <a:cubicBezTo>
                    <a:pt x="7861" y="14942"/>
                    <a:pt x="6964" y="14982"/>
                    <a:pt x="6006" y="15022"/>
                  </a:cubicBezTo>
                  <a:cubicBezTo>
                    <a:pt x="5248" y="15041"/>
                    <a:pt x="4171" y="15280"/>
                    <a:pt x="3174" y="15280"/>
                  </a:cubicBezTo>
                  <a:cubicBezTo>
                    <a:pt x="2076" y="15280"/>
                    <a:pt x="1078" y="15001"/>
                    <a:pt x="719" y="13905"/>
                  </a:cubicBezTo>
                  <a:cubicBezTo>
                    <a:pt x="121" y="11471"/>
                    <a:pt x="3512" y="11112"/>
                    <a:pt x="5128" y="10932"/>
                  </a:cubicBezTo>
                  <a:cubicBezTo>
                    <a:pt x="6305" y="10812"/>
                    <a:pt x="7482" y="10713"/>
                    <a:pt x="8658" y="10673"/>
                  </a:cubicBezTo>
                  <a:cubicBezTo>
                    <a:pt x="8299" y="4748"/>
                    <a:pt x="7182" y="1776"/>
                    <a:pt x="10554" y="678"/>
                  </a:cubicBezTo>
                  <a:cubicBezTo>
                    <a:pt x="10893" y="598"/>
                    <a:pt x="11212" y="559"/>
                    <a:pt x="11491" y="559"/>
                  </a:cubicBezTo>
                  <a:close/>
                  <a:moveTo>
                    <a:pt x="11491" y="0"/>
                  </a:moveTo>
                  <a:cubicBezTo>
                    <a:pt x="11153" y="0"/>
                    <a:pt x="10794" y="61"/>
                    <a:pt x="10414" y="140"/>
                  </a:cubicBezTo>
                  <a:cubicBezTo>
                    <a:pt x="10395" y="140"/>
                    <a:pt x="10395" y="160"/>
                    <a:pt x="10374" y="160"/>
                  </a:cubicBezTo>
                  <a:cubicBezTo>
                    <a:pt x="7243" y="1178"/>
                    <a:pt x="7482" y="3731"/>
                    <a:pt x="7861" y="7601"/>
                  </a:cubicBezTo>
                  <a:cubicBezTo>
                    <a:pt x="7921" y="8359"/>
                    <a:pt x="8001" y="9216"/>
                    <a:pt x="8081" y="10134"/>
                  </a:cubicBezTo>
                  <a:cubicBezTo>
                    <a:pt x="7023" y="10194"/>
                    <a:pt x="6025" y="10274"/>
                    <a:pt x="5068" y="10394"/>
                  </a:cubicBezTo>
                  <a:lnTo>
                    <a:pt x="5028" y="10394"/>
                  </a:lnTo>
                  <a:cubicBezTo>
                    <a:pt x="3671" y="10533"/>
                    <a:pt x="1418" y="10793"/>
                    <a:pt x="500" y="12109"/>
                  </a:cubicBezTo>
                  <a:cubicBezTo>
                    <a:pt x="102" y="12647"/>
                    <a:pt x="1" y="13306"/>
                    <a:pt x="181" y="14043"/>
                  </a:cubicBezTo>
                  <a:cubicBezTo>
                    <a:pt x="200" y="14043"/>
                    <a:pt x="200" y="14064"/>
                    <a:pt x="200" y="14083"/>
                  </a:cubicBezTo>
                  <a:cubicBezTo>
                    <a:pt x="580" y="15240"/>
                    <a:pt x="1578" y="15820"/>
                    <a:pt x="3174" y="15820"/>
                  </a:cubicBezTo>
                  <a:cubicBezTo>
                    <a:pt x="3791" y="15820"/>
                    <a:pt x="4429" y="15740"/>
                    <a:pt x="5009" y="15679"/>
                  </a:cubicBezTo>
                  <a:cubicBezTo>
                    <a:pt x="5387" y="15620"/>
                    <a:pt x="5746" y="15580"/>
                    <a:pt x="6025" y="15559"/>
                  </a:cubicBezTo>
                  <a:cubicBezTo>
                    <a:pt x="6743" y="15540"/>
                    <a:pt x="7442" y="15520"/>
                    <a:pt x="8161" y="15500"/>
                  </a:cubicBezTo>
                  <a:lnTo>
                    <a:pt x="8161" y="15500"/>
                  </a:lnTo>
                  <a:cubicBezTo>
                    <a:pt x="8121" y="16219"/>
                    <a:pt x="8060" y="16916"/>
                    <a:pt x="8020" y="17615"/>
                  </a:cubicBezTo>
                  <a:cubicBezTo>
                    <a:pt x="7722" y="21823"/>
                    <a:pt x="7442" y="25794"/>
                    <a:pt x="11552" y="26212"/>
                  </a:cubicBezTo>
                  <a:lnTo>
                    <a:pt x="11730" y="26212"/>
                  </a:lnTo>
                  <a:cubicBezTo>
                    <a:pt x="15521" y="26212"/>
                    <a:pt x="15701" y="22342"/>
                    <a:pt x="15760" y="20687"/>
                  </a:cubicBezTo>
                  <a:lnTo>
                    <a:pt x="15781" y="20647"/>
                  </a:lnTo>
                  <a:cubicBezTo>
                    <a:pt x="15840" y="18991"/>
                    <a:pt x="15920" y="17275"/>
                    <a:pt x="15959" y="15559"/>
                  </a:cubicBezTo>
                  <a:cubicBezTo>
                    <a:pt x="16459" y="15580"/>
                    <a:pt x="16898" y="15599"/>
                    <a:pt x="17337" y="15620"/>
                  </a:cubicBezTo>
                  <a:cubicBezTo>
                    <a:pt x="18393" y="15679"/>
                    <a:pt x="19311" y="15719"/>
                    <a:pt x="20069" y="15719"/>
                  </a:cubicBezTo>
                  <a:cubicBezTo>
                    <a:pt x="22324" y="15719"/>
                    <a:pt x="23580" y="15320"/>
                    <a:pt x="23800" y="13226"/>
                  </a:cubicBezTo>
                  <a:lnTo>
                    <a:pt x="23800" y="13186"/>
                  </a:lnTo>
                  <a:cubicBezTo>
                    <a:pt x="23880" y="10314"/>
                    <a:pt x="21047" y="10234"/>
                    <a:pt x="19351" y="10194"/>
                  </a:cubicBezTo>
                  <a:lnTo>
                    <a:pt x="19031" y="10173"/>
                  </a:lnTo>
                  <a:cubicBezTo>
                    <a:pt x="18055" y="10154"/>
                    <a:pt x="17017" y="10114"/>
                    <a:pt x="15959" y="10094"/>
                  </a:cubicBezTo>
                  <a:cubicBezTo>
                    <a:pt x="15900" y="8179"/>
                    <a:pt x="15760" y="6484"/>
                    <a:pt x="15560" y="4888"/>
                  </a:cubicBezTo>
                  <a:cubicBezTo>
                    <a:pt x="15142" y="1776"/>
                    <a:pt x="13666" y="0"/>
                    <a:pt x="1149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830;p37">
              <a:extLst>
                <a:ext uri="{FF2B5EF4-FFF2-40B4-BE49-F238E27FC236}">
                  <a16:creationId xmlns:a16="http://schemas.microsoft.com/office/drawing/2014/main" id="{64A71AFA-8C87-CAEA-2401-4295096FD093}"/>
                </a:ext>
              </a:extLst>
            </p:cNvPr>
            <p:cNvSpPr/>
            <p:nvPr/>
          </p:nvSpPr>
          <p:spPr>
            <a:xfrm>
              <a:off x="1003275" y="164975"/>
              <a:ext cx="90300" cy="218200"/>
            </a:xfrm>
            <a:custGeom>
              <a:avLst/>
              <a:gdLst/>
              <a:ahLst/>
              <a:cxnLst/>
              <a:rect l="l" t="t" r="r" b="b"/>
              <a:pathLst>
                <a:path w="3612" h="8728" extrusionOk="0">
                  <a:moveTo>
                    <a:pt x="2483" y="1"/>
                  </a:moveTo>
                  <a:cubicBezTo>
                    <a:pt x="2349" y="1"/>
                    <a:pt x="2214" y="20"/>
                    <a:pt x="2084" y="55"/>
                  </a:cubicBezTo>
                  <a:lnTo>
                    <a:pt x="2084" y="55"/>
                  </a:lnTo>
                  <a:cubicBezTo>
                    <a:pt x="2107" y="48"/>
                    <a:pt x="2116" y="45"/>
                    <a:pt x="2114" y="45"/>
                  </a:cubicBezTo>
                  <a:cubicBezTo>
                    <a:pt x="2104" y="45"/>
                    <a:pt x="1759" y="139"/>
                    <a:pt x="1697" y="170"/>
                  </a:cubicBezTo>
                  <a:cubicBezTo>
                    <a:pt x="1537" y="250"/>
                    <a:pt x="1377" y="349"/>
                    <a:pt x="1237" y="468"/>
                  </a:cubicBezTo>
                  <a:cubicBezTo>
                    <a:pt x="1038" y="649"/>
                    <a:pt x="878" y="867"/>
                    <a:pt x="718" y="1087"/>
                  </a:cubicBezTo>
                  <a:cubicBezTo>
                    <a:pt x="439" y="1486"/>
                    <a:pt x="280" y="1965"/>
                    <a:pt x="200" y="2444"/>
                  </a:cubicBezTo>
                  <a:cubicBezTo>
                    <a:pt x="0" y="3540"/>
                    <a:pt x="181" y="4617"/>
                    <a:pt x="359" y="5695"/>
                  </a:cubicBezTo>
                  <a:cubicBezTo>
                    <a:pt x="460" y="6213"/>
                    <a:pt x="559" y="6753"/>
                    <a:pt x="718" y="7251"/>
                  </a:cubicBezTo>
                  <a:cubicBezTo>
                    <a:pt x="798" y="7490"/>
                    <a:pt x="878" y="7729"/>
                    <a:pt x="958" y="7950"/>
                  </a:cubicBezTo>
                  <a:cubicBezTo>
                    <a:pt x="1058" y="8208"/>
                    <a:pt x="1258" y="8428"/>
                    <a:pt x="1338" y="8668"/>
                  </a:cubicBezTo>
                  <a:cubicBezTo>
                    <a:pt x="1347" y="8708"/>
                    <a:pt x="1382" y="8728"/>
                    <a:pt x="1417" y="8728"/>
                  </a:cubicBezTo>
                  <a:cubicBezTo>
                    <a:pt x="1452" y="8728"/>
                    <a:pt x="1487" y="8708"/>
                    <a:pt x="1497" y="8668"/>
                  </a:cubicBezTo>
                  <a:cubicBezTo>
                    <a:pt x="1577" y="8388"/>
                    <a:pt x="1776" y="8128"/>
                    <a:pt x="1835" y="7849"/>
                  </a:cubicBezTo>
                  <a:cubicBezTo>
                    <a:pt x="1915" y="7511"/>
                    <a:pt x="1976" y="7152"/>
                    <a:pt x="2035" y="6812"/>
                  </a:cubicBezTo>
                  <a:cubicBezTo>
                    <a:pt x="2175" y="6074"/>
                    <a:pt x="2234" y="5336"/>
                    <a:pt x="2274" y="4578"/>
                  </a:cubicBezTo>
                  <a:cubicBezTo>
                    <a:pt x="2314" y="3960"/>
                    <a:pt x="2314" y="3322"/>
                    <a:pt x="2474" y="2782"/>
                  </a:cubicBezTo>
                  <a:cubicBezTo>
                    <a:pt x="2474" y="2782"/>
                    <a:pt x="2554" y="2583"/>
                    <a:pt x="2554" y="2564"/>
                  </a:cubicBezTo>
                  <a:cubicBezTo>
                    <a:pt x="2614" y="2444"/>
                    <a:pt x="2673" y="2343"/>
                    <a:pt x="2734" y="2244"/>
                  </a:cubicBezTo>
                  <a:cubicBezTo>
                    <a:pt x="2753" y="2224"/>
                    <a:pt x="2854" y="2104"/>
                    <a:pt x="2854" y="2085"/>
                  </a:cubicBezTo>
                  <a:cubicBezTo>
                    <a:pt x="2973" y="1944"/>
                    <a:pt x="3072" y="1806"/>
                    <a:pt x="3152" y="1665"/>
                  </a:cubicBezTo>
                  <a:cubicBezTo>
                    <a:pt x="3391" y="1346"/>
                    <a:pt x="3612" y="987"/>
                    <a:pt x="3431" y="569"/>
                  </a:cubicBezTo>
                  <a:cubicBezTo>
                    <a:pt x="3258" y="165"/>
                    <a:pt x="2877" y="1"/>
                    <a:pt x="2483" y="1"/>
                  </a:cubicBezTo>
                  <a:close/>
                </a:path>
              </a:pathLst>
            </a:custGeom>
            <a:solidFill>
              <a:srgbClr val="FFFFF0">
                <a:alpha val="309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831;p37">
              <a:extLst>
                <a:ext uri="{FF2B5EF4-FFF2-40B4-BE49-F238E27FC236}">
                  <a16:creationId xmlns:a16="http://schemas.microsoft.com/office/drawing/2014/main" id="{F6651E94-5802-4B5E-F2B8-C66580F94EE4}"/>
                </a:ext>
              </a:extLst>
            </p:cNvPr>
            <p:cNvSpPr/>
            <p:nvPr/>
          </p:nvSpPr>
          <p:spPr>
            <a:xfrm>
              <a:off x="1017750" y="538625"/>
              <a:ext cx="88275" cy="220550"/>
            </a:xfrm>
            <a:custGeom>
              <a:avLst/>
              <a:gdLst/>
              <a:ahLst/>
              <a:cxnLst/>
              <a:rect l="l" t="t" r="r" b="b"/>
              <a:pathLst>
                <a:path w="3531" h="8822" extrusionOk="0">
                  <a:moveTo>
                    <a:pt x="1008" y="0"/>
                  </a:moveTo>
                  <a:cubicBezTo>
                    <a:pt x="988" y="0"/>
                    <a:pt x="968" y="15"/>
                    <a:pt x="958" y="44"/>
                  </a:cubicBezTo>
                  <a:cubicBezTo>
                    <a:pt x="559" y="1082"/>
                    <a:pt x="339" y="2140"/>
                    <a:pt x="219" y="3236"/>
                  </a:cubicBezTo>
                  <a:cubicBezTo>
                    <a:pt x="80" y="4334"/>
                    <a:pt x="1" y="5470"/>
                    <a:pt x="200" y="6568"/>
                  </a:cubicBezTo>
                  <a:cubicBezTo>
                    <a:pt x="379" y="7545"/>
                    <a:pt x="1078" y="8822"/>
                    <a:pt x="2235" y="8822"/>
                  </a:cubicBezTo>
                  <a:cubicBezTo>
                    <a:pt x="2434" y="8822"/>
                    <a:pt x="2693" y="8782"/>
                    <a:pt x="2932" y="8683"/>
                  </a:cubicBezTo>
                  <a:cubicBezTo>
                    <a:pt x="3152" y="8603"/>
                    <a:pt x="3352" y="8443"/>
                    <a:pt x="3411" y="8204"/>
                  </a:cubicBezTo>
                  <a:cubicBezTo>
                    <a:pt x="3531" y="7784"/>
                    <a:pt x="3152" y="7625"/>
                    <a:pt x="2932" y="7366"/>
                  </a:cubicBezTo>
                  <a:cubicBezTo>
                    <a:pt x="2693" y="7047"/>
                    <a:pt x="2394" y="6787"/>
                    <a:pt x="2235" y="6449"/>
                  </a:cubicBezTo>
                  <a:cubicBezTo>
                    <a:pt x="1955" y="5829"/>
                    <a:pt x="1955" y="5052"/>
                    <a:pt x="1836" y="4414"/>
                  </a:cubicBezTo>
                  <a:cubicBezTo>
                    <a:pt x="1556" y="2957"/>
                    <a:pt x="1217" y="1521"/>
                    <a:pt x="1057" y="44"/>
                  </a:cubicBezTo>
                  <a:cubicBezTo>
                    <a:pt x="1047" y="15"/>
                    <a:pt x="1027" y="0"/>
                    <a:pt x="1008" y="0"/>
                  </a:cubicBezTo>
                  <a:close/>
                </a:path>
              </a:pathLst>
            </a:custGeom>
            <a:solidFill>
              <a:srgbClr val="FFFFF0">
                <a:alpha val="309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832;p37">
              <a:extLst>
                <a:ext uri="{FF2B5EF4-FFF2-40B4-BE49-F238E27FC236}">
                  <a16:creationId xmlns:a16="http://schemas.microsoft.com/office/drawing/2014/main" id="{CF112F19-F0CC-15F7-0D69-A9D425508D4B}"/>
                </a:ext>
              </a:extLst>
            </p:cNvPr>
            <p:cNvSpPr/>
            <p:nvPr/>
          </p:nvSpPr>
          <p:spPr>
            <a:xfrm>
              <a:off x="830725" y="407975"/>
              <a:ext cx="486275" cy="76300"/>
            </a:xfrm>
            <a:custGeom>
              <a:avLst/>
              <a:gdLst/>
              <a:ahLst/>
              <a:cxnLst/>
              <a:rect l="l" t="t" r="r" b="b"/>
              <a:pathLst>
                <a:path w="19451" h="3052" extrusionOk="0">
                  <a:moveTo>
                    <a:pt x="6012" y="1"/>
                  </a:moveTo>
                  <a:cubicBezTo>
                    <a:pt x="4770" y="1"/>
                    <a:pt x="3517" y="117"/>
                    <a:pt x="2375" y="583"/>
                  </a:cubicBezTo>
                  <a:cubicBezTo>
                    <a:pt x="1556" y="922"/>
                    <a:pt x="0" y="1879"/>
                    <a:pt x="380" y="2977"/>
                  </a:cubicBezTo>
                  <a:cubicBezTo>
                    <a:pt x="404" y="3025"/>
                    <a:pt x="443" y="3052"/>
                    <a:pt x="483" y="3052"/>
                  </a:cubicBezTo>
                  <a:cubicBezTo>
                    <a:pt x="509" y="3052"/>
                    <a:pt x="535" y="3040"/>
                    <a:pt x="559" y="3017"/>
                  </a:cubicBezTo>
                  <a:cubicBezTo>
                    <a:pt x="998" y="2637"/>
                    <a:pt x="1237" y="2139"/>
                    <a:pt x="1776" y="1820"/>
                  </a:cubicBezTo>
                  <a:cubicBezTo>
                    <a:pt x="2314" y="1501"/>
                    <a:pt x="2953" y="1321"/>
                    <a:pt x="3572" y="1241"/>
                  </a:cubicBezTo>
                  <a:cubicBezTo>
                    <a:pt x="4049" y="1185"/>
                    <a:pt x="4530" y="1162"/>
                    <a:pt x="5011" y="1162"/>
                  </a:cubicBezTo>
                  <a:cubicBezTo>
                    <a:pt x="6260" y="1162"/>
                    <a:pt x="7514" y="1317"/>
                    <a:pt x="8737" y="1461"/>
                  </a:cubicBezTo>
                  <a:cubicBezTo>
                    <a:pt x="10453" y="1640"/>
                    <a:pt x="12149" y="1860"/>
                    <a:pt x="13865" y="1999"/>
                  </a:cubicBezTo>
                  <a:cubicBezTo>
                    <a:pt x="14703" y="2079"/>
                    <a:pt x="15560" y="2139"/>
                    <a:pt x="16418" y="2219"/>
                  </a:cubicBezTo>
                  <a:cubicBezTo>
                    <a:pt x="16822" y="2257"/>
                    <a:pt x="17227" y="2294"/>
                    <a:pt x="17627" y="2294"/>
                  </a:cubicBezTo>
                  <a:cubicBezTo>
                    <a:pt x="18075" y="2294"/>
                    <a:pt x="18519" y="2247"/>
                    <a:pt x="18951" y="2099"/>
                  </a:cubicBezTo>
                  <a:cubicBezTo>
                    <a:pt x="19331" y="1959"/>
                    <a:pt x="19450" y="1440"/>
                    <a:pt x="19071" y="1222"/>
                  </a:cubicBezTo>
                  <a:cubicBezTo>
                    <a:pt x="18253" y="762"/>
                    <a:pt x="17336" y="722"/>
                    <a:pt x="16418" y="642"/>
                  </a:cubicBezTo>
                  <a:cubicBezTo>
                    <a:pt x="15421" y="563"/>
                    <a:pt x="14443" y="483"/>
                    <a:pt x="13445" y="403"/>
                  </a:cubicBezTo>
                  <a:cubicBezTo>
                    <a:pt x="11490" y="264"/>
                    <a:pt x="9516" y="164"/>
                    <a:pt x="7541" y="44"/>
                  </a:cubicBezTo>
                  <a:cubicBezTo>
                    <a:pt x="7039" y="21"/>
                    <a:pt x="6526" y="1"/>
                    <a:pt x="6012" y="1"/>
                  </a:cubicBezTo>
                  <a:close/>
                </a:path>
              </a:pathLst>
            </a:custGeom>
            <a:solidFill>
              <a:srgbClr val="FFFFF0">
                <a:alpha val="309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833;p37">
              <a:extLst>
                <a:ext uri="{FF2B5EF4-FFF2-40B4-BE49-F238E27FC236}">
                  <a16:creationId xmlns:a16="http://schemas.microsoft.com/office/drawing/2014/main" id="{587BE190-6215-5EA1-C701-E283F78B37BE}"/>
                </a:ext>
              </a:extLst>
            </p:cNvPr>
            <p:cNvSpPr/>
            <p:nvPr/>
          </p:nvSpPr>
          <p:spPr>
            <a:xfrm>
              <a:off x="1109500" y="199825"/>
              <a:ext cx="70325" cy="182625"/>
            </a:xfrm>
            <a:custGeom>
              <a:avLst/>
              <a:gdLst/>
              <a:ahLst/>
              <a:cxnLst/>
              <a:rect l="l" t="t" r="r" b="b"/>
              <a:pathLst>
                <a:path w="2813" h="7305" extrusionOk="0">
                  <a:moveTo>
                    <a:pt x="145" y="0"/>
                  </a:moveTo>
                  <a:cubicBezTo>
                    <a:pt x="75" y="0"/>
                    <a:pt x="1" y="53"/>
                    <a:pt x="1" y="132"/>
                  </a:cubicBezTo>
                  <a:cubicBezTo>
                    <a:pt x="60" y="691"/>
                    <a:pt x="320" y="1229"/>
                    <a:pt x="480" y="1768"/>
                  </a:cubicBezTo>
                  <a:cubicBezTo>
                    <a:pt x="658" y="2306"/>
                    <a:pt x="759" y="2885"/>
                    <a:pt x="818" y="3444"/>
                  </a:cubicBezTo>
                  <a:cubicBezTo>
                    <a:pt x="898" y="4002"/>
                    <a:pt x="919" y="4580"/>
                    <a:pt x="958" y="5159"/>
                  </a:cubicBezTo>
                  <a:cubicBezTo>
                    <a:pt x="978" y="5498"/>
                    <a:pt x="938" y="5837"/>
                    <a:pt x="1018" y="6176"/>
                  </a:cubicBezTo>
                  <a:cubicBezTo>
                    <a:pt x="1057" y="6316"/>
                    <a:pt x="1078" y="6476"/>
                    <a:pt x="1118" y="6615"/>
                  </a:cubicBezTo>
                  <a:cubicBezTo>
                    <a:pt x="1158" y="6795"/>
                    <a:pt x="1278" y="6894"/>
                    <a:pt x="1357" y="7034"/>
                  </a:cubicBezTo>
                  <a:cubicBezTo>
                    <a:pt x="1461" y="7223"/>
                    <a:pt x="1631" y="7304"/>
                    <a:pt x="1807" y="7304"/>
                  </a:cubicBezTo>
                  <a:cubicBezTo>
                    <a:pt x="2004" y="7304"/>
                    <a:pt x="2208" y="7203"/>
                    <a:pt x="2334" y="7034"/>
                  </a:cubicBezTo>
                  <a:lnTo>
                    <a:pt x="2334" y="7034"/>
                  </a:lnTo>
                  <a:cubicBezTo>
                    <a:pt x="2310" y="7046"/>
                    <a:pt x="2293" y="7051"/>
                    <a:pt x="2279" y="7057"/>
                  </a:cubicBezTo>
                  <a:lnTo>
                    <a:pt x="2279" y="7057"/>
                  </a:lnTo>
                  <a:cubicBezTo>
                    <a:pt x="2327" y="7023"/>
                    <a:pt x="2363" y="6989"/>
                    <a:pt x="2414" y="6955"/>
                  </a:cubicBezTo>
                  <a:cubicBezTo>
                    <a:pt x="2494" y="6854"/>
                    <a:pt x="2573" y="6734"/>
                    <a:pt x="2613" y="6615"/>
                  </a:cubicBezTo>
                  <a:lnTo>
                    <a:pt x="2733" y="6136"/>
                  </a:lnTo>
                  <a:cubicBezTo>
                    <a:pt x="2813" y="5798"/>
                    <a:pt x="2754" y="5438"/>
                    <a:pt x="2714" y="5099"/>
                  </a:cubicBezTo>
                  <a:cubicBezTo>
                    <a:pt x="2634" y="4401"/>
                    <a:pt x="2475" y="3763"/>
                    <a:pt x="2214" y="3104"/>
                  </a:cubicBezTo>
                  <a:cubicBezTo>
                    <a:pt x="1996" y="2505"/>
                    <a:pt x="1696" y="1947"/>
                    <a:pt x="1377" y="1388"/>
                  </a:cubicBezTo>
                  <a:cubicBezTo>
                    <a:pt x="1078" y="890"/>
                    <a:pt x="719" y="311"/>
                    <a:pt x="200" y="13"/>
                  </a:cubicBezTo>
                  <a:cubicBezTo>
                    <a:pt x="183" y="4"/>
                    <a:pt x="164" y="0"/>
                    <a:pt x="145" y="0"/>
                  </a:cubicBezTo>
                  <a:close/>
                </a:path>
              </a:pathLst>
            </a:custGeom>
            <a:solidFill>
              <a:srgbClr val="340696">
                <a:alpha val="95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834;p37">
              <a:extLst>
                <a:ext uri="{FF2B5EF4-FFF2-40B4-BE49-F238E27FC236}">
                  <a16:creationId xmlns:a16="http://schemas.microsoft.com/office/drawing/2014/main" id="{9D836C88-772D-2B8B-7895-9749A66EE3AC}"/>
                </a:ext>
              </a:extLst>
            </p:cNvPr>
            <p:cNvSpPr/>
            <p:nvPr/>
          </p:nvSpPr>
          <p:spPr>
            <a:xfrm>
              <a:off x="883575" y="483875"/>
              <a:ext cx="449375" cy="33925"/>
            </a:xfrm>
            <a:custGeom>
              <a:avLst/>
              <a:gdLst/>
              <a:ahLst/>
              <a:cxnLst/>
              <a:rect l="l" t="t" r="r" b="b"/>
              <a:pathLst>
                <a:path w="17975" h="1357" extrusionOk="0">
                  <a:moveTo>
                    <a:pt x="120" y="0"/>
                  </a:moveTo>
                  <a:cubicBezTo>
                    <a:pt x="21" y="0"/>
                    <a:pt x="1" y="141"/>
                    <a:pt x="101" y="181"/>
                  </a:cubicBezTo>
                  <a:cubicBezTo>
                    <a:pt x="2913" y="918"/>
                    <a:pt x="5926" y="1098"/>
                    <a:pt x="8839" y="1258"/>
                  </a:cubicBezTo>
                  <a:cubicBezTo>
                    <a:pt x="10315" y="1338"/>
                    <a:pt x="11791" y="1357"/>
                    <a:pt x="13267" y="1357"/>
                  </a:cubicBezTo>
                  <a:cubicBezTo>
                    <a:pt x="13380" y="1357"/>
                    <a:pt x="13494" y="1357"/>
                    <a:pt x="13607" y="1357"/>
                  </a:cubicBezTo>
                  <a:cubicBezTo>
                    <a:pt x="14972" y="1357"/>
                    <a:pt x="16347" y="1339"/>
                    <a:pt x="17656" y="878"/>
                  </a:cubicBezTo>
                  <a:cubicBezTo>
                    <a:pt x="17914" y="798"/>
                    <a:pt x="17975" y="340"/>
                    <a:pt x="17656" y="280"/>
                  </a:cubicBezTo>
                  <a:cubicBezTo>
                    <a:pt x="17042" y="159"/>
                    <a:pt x="16428" y="120"/>
                    <a:pt x="15815" y="120"/>
                  </a:cubicBezTo>
                  <a:cubicBezTo>
                    <a:pt x="15012" y="120"/>
                    <a:pt x="14209" y="186"/>
                    <a:pt x="13406" y="220"/>
                  </a:cubicBezTo>
                  <a:cubicBezTo>
                    <a:pt x="11930" y="300"/>
                    <a:pt x="10453" y="319"/>
                    <a:pt x="8958" y="319"/>
                  </a:cubicBezTo>
                  <a:cubicBezTo>
                    <a:pt x="6006" y="319"/>
                    <a:pt x="3073" y="0"/>
                    <a:pt x="120" y="0"/>
                  </a:cubicBezTo>
                  <a:close/>
                </a:path>
              </a:pathLst>
            </a:custGeom>
            <a:solidFill>
              <a:srgbClr val="340696">
                <a:alpha val="95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835;p37">
              <a:extLst>
                <a:ext uri="{FF2B5EF4-FFF2-40B4-BE49-F238E27FC236}">
                  <a16:creationId xmlns:a16="http://schemas.microsoft.com/office/drawing/2014/main" id="{C806FDA4-2940-22EB-FCEF-82D6318801A4}"/>
                </a:ext>
              </a:extLst>
            </p:cNvPr>
            <p:cNvSpPr/>
            <p:nvPr/>
          </p:nvSpPr>
          <p:spPr>
            <a:xfrm>
              <a:off x="1121950" y="528350"/>
              <a:ext cx="48425" cy="196525"/>
            </a:xfrm>
            <a:custGeom>
              <a:avLst/>
              <a:gdLst/>
              <a:ahLst/>
              <a:cxnLst/>
              <a:rect l="l" t="t" r="r" b="b"/>
              <a:pathLst>
                <a:path w="1937" h="7861" extrusionOk="0">
                  <a:moveTo>
                    <a:pt x="968" y="0"/>
                  </a:moveTo>
                  <a:cubicBezTo>
                    <a:pt x="901" y="0"/>
                    <a:pt x="832" y="49"/>
                    <a:pt x="820" y="117"/>
                  </a:cubicBezTo>
                  <a:cubicBezTo>
                    <a:pt x="759" y="416"/>
                    <a:pt x="799" y="716"/>
                    <a:pt x="799" y="1035"/>
                  </a:cubicBezTo>
                  <a:cubicBezTo>
                    <a:pt x="820" y="1333"/>
                    <a:pt x="820" y="1633"/>
                    <a:pt x="799" y="1932"/>
                  </a:cubicBezTo>
                  <a:cubicBezTo>
                    <a:pt x="799" y="2570"/>
                    <a:pt x="759" y="3189"/>
                    <a:pt x="700" y="3807"/>
                  </a:cubicBezTo>
                  <a:cubicBezTo>
                    <a:pt x="639" y="4426"/>
                    <a:pt x="520" y="5024"/>
                    <a:pt x="381" y="5623"/>
                  </a:cubicBezTo>
                  <a:cubicBezTo>
                    <a:pt x="301" y="5942"/>
                    <a:pt x="221" y="6240"/>
                    <a:pt x="181" y="6560"/>
                  </a:cubicBezTo>
                  <a:cubicBezTo>
                    <a:pt x="141" y="6879"/>
                    <a:pt x="1" y="7198"/>
                    <a:pt x="81" y="7538"/>
                  </a:cubicBezTo>
                  <a:cubicBezTo>
                    <a:pt x="125" y="7725"/>
                    <a:pt x="325" y="7860"/>
                    <a:pt x="523" y="7860"/>
                  </a:cubicBezTo>
                  <a:cubicBezTo>
                    <a:pt x="598" y="7860"/>
                    <a:pt x="674" y="7840"/>
                    <a:pt x="740" y="7796"/>
                  </a:cubicBezTo>
                  <a:cubicBezTo>
                    <a:pt x="1038" y="7578"/>
                    <a:pt x="1139" y="7298"/>
                    <a:pt x="1298" y="6979"/>
                  </a:cubicBezTo>
                  <a:cubicBezTo>
                    <a:pt x="1458" y="6660"/>
                    <a:pt x="1578" y="6341"/>
                    <a:pt x="1657" y="5982"/>
                  </a:cubicBezTo>
                  <a:cubicBezTo>
                    <a:pt x="1817" y="5304"/>
                    <a:pt x="1897" y="4585"/>
                    <a:pt x="1916" y="3886"/>
                  </a:cubicBezTo>
                  <a:cubicBezTo>
                    <a:pt x="1937" y="3189"/>
                    <a:pt x="1857" y="2490"/>
                    <a:pt x="1716" y="1812"/>
                  </a:cubicBezTo>
                  <a:cubicBezTo>
                    <a:pt x="1597" y="1234"/>
                    <a:pt x="1437" y="495"/>
                    <a:pt x="1059" y="37"/>
                  </a:cubicBezTo>
                  <a:cubicBezTo>
                    <a:pt x="1033" y="11"/>
                    <a:pt x="1001" y="0"/>
                    <a:pt x="968" y="0"/>
                  </a:cubicBezTo>
                  <a:close/>
                </a:path>
              </a:pathLst>
            </a:custGeom>
            <a:solidFill>
              <a:srgbClr val="340696">
                <a:alpha val="95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836;p37">
              <a:extLst>
                <a:ext uri="{FF2B5EF4-FFF2-40B4-BE49-F238E27FC236}">
                  <a16:creationId xmlns:a16="http://schemas.microsoft.com/office/drawing/2014/main" id="{14185463-2032-0F34-B4AE-B739AE59E56B}"/>
                </a:ext>
              </a:extLst>
            </p:cNvPr>
            <p:cNvSpPr/>
            <p:nvPr/>
          </p:nvSpPr>
          <p:spPr>
            <a:xfrm>
              <a:off x="927000" y="114225"/>
              <a:ext cx="81500" cy="145225"/>
            </a:xfrm>
            <a:custGeom>
              <a:avLst/>
              <a:gdLst/>
              <a:ahLst/>
              <a:cxnLst/>
              <a:rect l="l" t="t" r="r" b="b"/>
              <a:pathLst>
                <a:path w="3260" h="5809" extrusionOk="0">
                  <a:moveTo>
                    <a:pt x="3010" y="1"/>
                  </a:moveTo>
                  <a:cubicBezTo>
                    <a:pt x="2997" y="1"/>
                    <a:pt x="2985" y="2"/>
                    <a:pt x="2971" y="6"/>
                  </a:cubicBezTo>
                  <a:cubicBezTo>
                    <a:pt x="2434" y="125"/>
                    <a:pt x="1915" y="564"/>
                    <a:pt x="1556" y="942"/>
                  </a:cubicBezTo>
                  <a:cubicBezTo>
                    <a:pt x="1136" y="1362"/>
                    <a:pt x="817" y="1860"/>
                    <a:pt x="578" y="2399"/>
                  </a:cubicBezTo>
                  <a:cubicBezTo>
                    <a:pt x="99" y="3456"/>
                    <a:pt x="0" y="4634"/>
                    <a:pt x="338" y="5751"/>
                  </a:cubicBezTo>
                  <a:cubicBezTo>
                    <a:pt x="348" y="5788"/>
                    <a:pt x="384" y="5808"/>
                    <a:pt x="419" y="5808"/>
                  </a:cubicBezTo>
                  <a:cubicBezTo>
                    <a:pt x="459" y="5808"/>
                    <a:pt x="498" y="5783"/>
                    <a:pt x="498" y="5730"/>
                  </a:cubicBezTo>
                  <a:cubicBezTo>
                    <a:pt x="359" y="4673"/>
                    <a:pt x="578" y="3575"/>
                    <a:pt x="1037" y="2618"/>
                  </a:cubicBezTo>
                  <a:cubicBezTo>
                    <a:pt x="1277" y="2160"/>
                    <a:pt x="1575" y="1721"/>
                    <a:pt x="1934" y="1341"/>
                  </a:cubicBezTo>
                  <a:cubicBezTo>
                    <a:pt x="2114" y="1142"/>
                    <a:pt x="2293" y="963"/>
                    <a:pt x="2493" y="783"/>
                  </a:cubicBezTo>
                  <a:cubicBezTo>
                    <a:pt x="2692" y="604"/>
                    <a:pt x="2932" y="484"/>
                    <a:pt x="3131" y="304"/>
                  </a:cubicBezTo>
                  <a:cubicBezTo>
                    <a:pt x="3260" y="194"/>
                    <a:pt x="3152" y="1"/>
                    <a:pt x="301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837;p37">
              <a:extLst>
                <a:ext uri="{FF2B5EF4-FFF2-40B4-BE49-F238E27FC236}">
                  <a16:creationId xmlns:a16="http://schemas.microsoft.com/office/drawing/2014/main" id="{83EEA28C-38D7-433A-FB81-ABF775DC2464}"/>
                </a:ext>
              </a:extLst>
            </p:cNvPr>
            <p:cNvSpPr/>
            <p:nvPr/>
          </p:nvSpPr>
          <p:spPr>
            <a:xfrm>
              <a:off x="859175" y="109550"/>
              <a:ext cx="79325" cy="129875"/>
            </a:xfrm>
            <a:custGeom>
              <a:avLst/>
              <a:gdLst/>
              <a:ahLst/>
              <a:cxnLst/>
              <a:rect l="l" t="t" r="r" b="b"/>
              <a:pathLst>
                <a:path w="3173" h="5195" extrusionOk="0">
                  <a:moveTo>
                    <a:pt x="2917" y="1"/>
                  </a:moveTo>
                  <a:cubicBezTo>
                    <a:pt x="2895" y="1"/>
                    <a:pt x="2873" y="4"/>
                    <a:pt x="2852" y="12"/>
                  </a:cubicBezTo>
                  <a:cubicBezTo>
                    <a:pt x="2394" y="212"/>
                    <a:pt x="1974" y="592"/>
                    <a:pt x="1615" y="930"/>
                  </a:cubicBezTo>
                  <a:cubicBezTo>
                    <a:pt x="1256" y="1310"/>
                    <a:pt x="958" y="1709"/>
                    <a:pt x="718" y="2167"/>
                  </a:cubicBezTo>
                  <a:cubicBezTo>
                    <a:pt x="219" y="3065"/>
                    <a:pt x="0" y="4082"/>
                    <a:pt x="120" y="5119"/>
                  </a:cubicBezTo>
                  <a:cubicBezTo>
                    <a:pt x="120" y="5169"/>
                    <a:pt x="154" y="5194"/>
                    <a:pt x="189" y="5194"/>
                  </a:cubicBezTo>
                  <a:cubicBezTo>
                    <a:pt x="224" y="5194"/>
                    <a:pt x="259" y="5169"/>
                    <a:pt x="259" y="5119"/>
                  </a:cubicBezTo>
                  <a:cubicBezTo>
                    <a:pt x="378" y="4142"/>
                    <a:pt x="678" y="3204"/>
                    <a:pt x="1157" y="2366"/>
                  </a:cubicBezTo>
                  <a:cubicBezTo>
                    <a:pt x="1396" y="1967"/>
                    <a:pt x="1655" y="1589"/>
                    <a:pt x="1974" y="1230"/>
                  </a:cubicBezTo>
                  <a:cubicBezTo>
                    <a:pt x="2293" y="871"/>
                    <a:pt x="2673" y="592"/>
                    <a:pt x="3051" y="272"/>
                  </a:cubicBezTo>
                  <a:cubicBezTo>
                    <a:pt x="3173" y="151"/>
                    <a:pt x="3054" y="1"/>
                    <a:pt x="291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0" name="Google Shape;838;p37">
            <a:extLst>
              <a:ext uri="{FF2B5EF4-FFF2-40B4-BE49-F238E27FC236}">
                <a16:creationId xmlns:a16="http://schemas.microsoft.com/office/drawing/2014/main" id="{65C23230-59EE-2DD6-73BC-E788AC662F87}"/>
              </a:ext>
            </a:extLst>
          </p:cNvPr>
          <p:cNvGrpSpPr/>
          <p:nvPr/>
        </p:nvGrpSpPr>
        <p:grpSpPr>
          <a:xfrm rot="18678891">
            <a:off x="1608417" y="1831241"/>
            <a:ext cx="1525942" cy="1475406"/>
            <a:chOff x="4206326" y="4092252"/>
            <a:chExt cx="1525904" cy="1475369"/>
          </a:xfrm>
        </p:grpSpPr>
        <p:sp>
          <p:nvSpPr>
            <p:cNvPr id="71" name="Google Shape;839;p37">
              <a:extLst>
                <a:ext uri="{FF2B5EF4-FFF2-40B4-BE49-F238E27FC236}">
                  <a16:creationId xmlns:a16="http://schemas.microsoft.com/office/drawing/2014/main" id="{F3373E5D-0B3B-FEC8-AF4A-4495D2E1BA67}"/>
                </a:ext>
              </a:extLst>
            </p:cNvPr>
            <p:cNvSpPr/>
            <p:nvPr/>
          </p:nvSpPr>
          <p:spPr>
            <a:xfrm rot="1802508">
              <a:off x="4412314" y="4323399"/>
              <a:ext cx="1105456" cy="1008173"/>
            </a:xfrm>
            <a:custGeom>
              <a:avLst/>
              <a:gdLst/>
              <a:ahLst/>
              <a:cxnLst/>
              <a:rect l="l" t="t" r="r" b="b"/>
              <a:pathLst>
                <a:path w="29465" h="26872" extrusionOk="0">
                  <a:moveTo>
                    <a:pt x="28047" y="1"/>
                  </a:moveTo>
                  <a:cubicBezTo>
                    <a:pt x="27430" y="1"/>
                    <a:pt x="27010" y="500"/>
                    <a:pt x="26512" y="1078"/>
                  </a:cubicBezTo>
                  <a:cubicBezTo>
                    <a:pt x="25813" y="1876"/>
                    <a:pt x="24956" y="2894"/>
                    <a:pt x="23241" y="3033"/>
                  </a:cubicBezTo>
                  <a:cubicBezTo>
                    <a:pt x="22882" y="3073"/>
                    <a:pt x="22502" y="3094"/>
                    <a:pt x="22143" y="3094"/>
                  </a:cubicBezTo>
                  <a:cubicBezTo>
                    <a:pt x="20368" y="3094"/>
                    <a:pt x="18632" y="2735"/>
                    <a:pt x="16977" y="2415"/>
                  </a:cubicBezTo>
                  <a:cubicBezTo>
                    <a:pt x="15321" y="2076"/>
                    <a:pt x="13626" y="1737"/>
                    <a:pt x="11910" y="1737"/>
                  </a:cubicBezTo>
                  <a:cubicBezTo>
                    <a:pt x="10334" y="1737"/>
                    <a:pt x="8918" y="2036"/>
                    <a:pt x="7522" y="2615"/>
                  </a:cubicBezTo>
                  <a:cubicBezTo>
                    <a:pt x="3272" y="4429"/>
                    <a:pt x="2295" y="7661"/>
                    <a:pt x="2734" y="9895"/>
                  </a:cubicBezTo>
                  <a:cubicBezTo>
                    <a:pt x="3013" y="11212"/>
                    <a:pt x="3751" y="12089"/>
                    <a:pt x="4589" y="12089"/>
                  </a:cubicBezTo>
                  <a:cubicBezTo>
                    <a:pt x="4788" y="12089"/>
                    <a:pt x="4988" y="12030"/>
                    <a:pt x="5187" y="11930"/>
                  </a:cubicBezTo>
                  <a:cubicBezTo>
                    <a:pt x="6224" y="11272"/>
                    <a:pt x="5806" y="10435"/>
                    <a:pt x="5487" y="9756"/>
                  </a:cubicBezTo>
                  <a:cubicBezTo>
                    <a:pt x="5227" y="9238"/>
                    <a:pt x="5008" y="8759"/>
                    <a:pt x="5208" y="8280"/>
                  </a:cubicBezTo>
                  <a:cubicBezTo>
                    <a:pt x="5426" y="7722"/>
                    <a:pt x="6224" y="7222"/>
                    <a:pt x="7562" y="6743"/>
                  </a:cubicBezTo>
                  <a:cubicBezTo>
                    <a:pt x="8479" y="6424"/>
                    <a:pt x="9437" y="6265"/>
                    <a:pt x="10533" y="6265"/>
                  </a:cubicBezTo>
                  <a:cubicBezTo>
                    <a:pt x="10334" y="6903"/>
                    <a:pt x="10115" y="7841"/>
                    <a:pt x="9815" y="8958"/>
                  </a:cubicBezTo>
                  <a:cubicBezTo>
                    <a:pt x="8618" y="13685"/>
                    <a:pt x="6405" y="22483"/>
                    <a:pt x="3751" y="22483"/>
                  </a:cubicBezTo>
                  <a:cubicBezTo>
                    <a:pt x="3373" y="22483"/>
                    <a:pt x="2993" y="22284"/>
                    <a:pt x="2594" y="21904"/>
                  </a:cubicBezTo>
                  <a:cubicBezTo>
                    <a:pt x="2474" y="21805"/>
                    <a:pt x="2375" y="21625"/>
                    <a:pt x="2255" y="21425"/>
                  </a:cubicBezTo>
                  <a:cubicBezTo>
                    <a:pt x="2016" y="21007"/>
                    <a:pt x="1716" y="20488"/>
                    <a:pt x="1118" y="20488"/>
                  </a:cubicBezTo>
                  <a:cubicBezTo>
                    <a:pt x="998" y="20488"/>
                    <a:pt x="878" y="20508"/>
                    <a:pt x="739" y="20547"/>
                  </a:cubicBezTo>
                  <a:cubicBezTo>
                    <a:pt x="221" y="20768"/>
                    <a:pt x="1" y="21286"/>
                    <a:pt x="141" y="22004"/>
                  </a:cubicBezTo>
                  <a:cubicBezTo>
                    <a:pt x="460" y="23619"/>
                    <a:pt x="2575" y="25874"/>
                    <a:pt x="5307" y="25874"/>
                  </a:cubicBezTo>
                  <a:cubicBezTo>
                    <a:pt x="6046" y="25874"/>
                    <a:pt x="6783" y="25715"/>
                    <a:pt x="7501" y="25396"/>
                  </a:cubicBezTo>
                  <a:cubicBezTo>
                    <a:pt x="10913" y="23880"/>
                    <a:pt x="12847" y="17156"/>
                    <a:pt x="14743" y="10674"/>
                  </a:cubicBezTo>
                  <a:cubicBezTo>
                    <a:pt x="15102" y="9397"/>
                    <a:pt x="15461" y="8200"/>
                    <a:pt x="15820" y="7023"/>
                  </a:cubicBezTo>
                  <a:cubicBezTo>
                    <a:pt x="16438" y="7163"/>
                    <a:pt x="16897" y="7243"/>
                    <a:pt x="17236" y="7302"/>
                  </a:cubicBezTo>
                  <a:cubicBezTo>
                    <a:pt x="17496" y="7342"/>
                    <a:pt x="17735" y="7382"/>
                    <a:pt x="17874" y="7422"/>
                  </a:cubicBezTo>
                  <a:cubicBezTo>
                    <a:pt x="17855" y="7442"/>
                    <a:pt x="17834" y="7482"/>
                    <a:pt x="17834" y="7501"/>
                  </a:cubicBezTo>
                  <a:cubicBezTo>
                    <a:pt x="17775" y="7602"/>
                    <a:pt x="17714" y="7722"/>
                    <a:pt x="17674" y="7860"/>
                  </a:cubicBezTo>
                  <a:cubicBezTo>
                    <a:pt x="14384" y="15860"/>
                    <a:pt x="13586" y="22383"/>
                    <a:pt x="15560" y="25335"/>
                  </a:cubicBezTo>
                  <a:cubicBezTo>
                    <a:pt x="16238" y="26332"/>
                    <a:pt x="17236" y="26872"/>
                    <a:pt x="18432" y="26872"/>
                  </a:cubicBezTo>
                  <a:cubicBezTo>
                    <a:pt x="19869" y="26872"/>
                    <a:pt x="21584" y="26133"/>
                    <a:pt x="23499" y="24677"/>
                  </a:cubicBezTo>
                  <a:lnTo>
                    <a:pt x="23720" y="24518"/>
                  </a:lnTo>
                  <a:cubicBezTo>
                    <a:pt x="24478" y="23978"/>
                    <a:pt x="25595" y="23141"/>
                    <a:pt x="25694" y="22183"/>
                  </a:cubicBezTo>
                  <a:cubicBezTo>
                    <a:pt x="25733" y="21824"/>
                    <a:pt x="25595" y="21486"/>
                    <a:pt x="25295" y="21167"/>
                  </a:cubicBezTo>
                  <a:cubicBezTo>
                    <a:pt x="25036" y="20906"/>
                    <a:pt x="24757" y="20787"/>
                    <a:pt x="24438" y="20787"/>
                  </a:cubicBezTo>
                  <a:cubicBezTo>
                    <a:pt x="23938" y="20787"/>
                    <a:pt x="23520" y="21127"/>
                    <a:pt x="23121" y="21425"/>
                  </a:cubicBezTo>
                  <a:cubicBezTo>
                    <a:pt x="23041" y="21486"/>
                    <a:pt x="22981" y="21545"/>
                    <a:pt x="22901" y="21605"/>
                  </a:cubicBezTo>
                  <a:cubicBezTo>
                    <a:pt x="22143" y="22143"/>
                    <a:pt x="21225" y="22782"/>
                    <a:pt x="20667" y="22782"/>
                  </a:cubicBezTo>
                  <a:cubicBezTo>
                    <a:pt x="20507" y="22782"/>
                    <a:pt x="20387" y="22742"/>
                    <a:pt x="20308" y="22622"/>
                  </a:cubicBezTo>
                  <a:cubicBezTo>
                    <a:pt x="19530" y="21526"/>
                    <a:pt x="20786" y="16438"/>
                    <a:pt x="24098" y="7023"/>
                  </a:cubicBezTo>
                  <a:cubicBezTo>
                    <a:pt x="25773" y="6305"/>
                    <a:pt x="29045" y="3552"/>
                    <a:pt x="29385" y="1637"/>
                  </a:cubicBezTo>
                  <a:cubicBezTo>
                    <a:pt x="29465" y="1099"/>
                    <a:pt x="29324" y="660"/>
                    <a:pt x="28925" y="341"/>
                  </a:cubicBezTo>
                  <a:cubicBezTo>
                    <a:pt x="28627" y="102"/>
                    <a:pt x="28327" y="1"/>
                    <a:pt x="2804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840;p37">
              <a:extLst>
                <a:ext uri="{FF2B5EF4-FFF2-40B4-BE49-F238E27FC236}">
                  <a16:creationId xmlns:a16="http://schemas.microsoft.com/office/drawing/2014/main" id="{5A5642C9-4F3F-9884-4201-787704326161}"/>
                </a:ext>
              </a:extLst>
            </p:cNvPr>
            <p:cNvSpPr/>
            <p:nvPr/>
          </p:nvSpPr>
          <p:spPr>
            <a:xfrm rot="1802508">
              <a:off x="4385504" y="4315383"/>
              <a:ext cx="1167548" cy="1029108"/>
            </a:xfrm>
            <a:custGeom>
              <a:avLst/>
              <a:gdLst/>
              <a:ahLst/>
              <a:cxnLst/>
              <a:rect l="l" t="t" r="r" b="b"/>
              <a:pathLst>
                <a:path w="31120" h="27430" extrusionOk="0">
                  <a:moveTo>
                    <a:pt x="28744" y="559"/>
                  </a:moveTo>
                  <a:cubicBezTo>
                    <a:pt x="28965" y="559"/>
                    <a:pt x="29204" y="639"/>
                    <a:pt x="29463" y="839"/>
                  </a:cubicBezTo>
                  <a:cubicBezTo>
                    <a:pt x="31119" y="2235"/>
                    <a:pt x="26590" y="6325"/>
                    <a:pt x="24595" y="7102"/>
                  </a:cubicBezTo>
                  <a:cubicBezTo>
                    <a:pt x="20047" y="19930"/>
                    <a:pt x="19868" y="23340"/>
                    <a:pt x="21364" y="23340"/>
                  </a:cubicBezTo>
                  <a:cubicBezTo>
                    <a:pt x="21943" y="23340"/>
                    <a:pt x="22800" y="22802"/>
                    <a:pt x="23757" y="22103"/>
                  </a:cubicBezTo>
                  <a:cubicBezTo>
                    <a:pt x="24196" y="21765"/>
                    <a:pt x="24656" y="21345"/>
                    <a:pt x="25135" y="21345"/>
                  </a:cubicBezTo>
                  <a:cubicBezTo>
                    <a:pt x="25353" y="21345"/>
                    <a:pt x="25574" y="21425"/>
                    <a:pt x="25813" y="21645"/>
                  </a:cubicBezTo>
                  <a:cubicBezTo>
                    <a:pt x="26890" y="22802"/>
                    <a:pt x="24835" y="24138"/>
                    <a:pt x="24037" y="24736"/>
                  </a:cubicBezTo>
                  <a:cubicBezTo>
                    <a:pt x="22103" y="26193"/>
                    <a:pt x="20467" y="26871"/>
                    <a:pt x="19129" y="26871"/>
                  </a:cubicBezTo>
                  <a:cubicBezTo>
                    <a:pt x="14802" y="26871"/>
                    <a:pt x="13924" y="19630"/>
                    <a:pt x="18611" y="8240"/>
                  </a:cubicBezTo>
                  <a:cubicBezTo>
                    <a:pt x="19031" y="7222"/>
                    <a:pt x="19350" y="7621"/>
                    <a:pt x="16318" y="6983"/>
                  </a:cubicBezTo>
                  <a:cubicBezTo>
                    <a:pt x="14083" y="14204"/>
                    <a:pt x="12068" y="23659"/>
                    <a:pt x="8078" y="25414"/>
                  </a:cubicBezTo>
                  <a:cubicBezTo>
                    <a:pt x="7360" y="25734"/>
                    <a:pt x="6663" y="25874"/>
                    <a:pt x="6004" y="25874"/>
                  </a:cubicBezTo>
                  <a:cubicBezTo>
                    <a:pt x="2394" y="25874"/>
                    <a:pt x="0" y="21704"/>
                    <a:pt x="1556" y="21087"/>
                  </a:cubicBezTo>
                  <a:cubicBezTo>
                    <a:pt x="1636" y="21047"/>
                    <a:pt x="1735" y="21026"/>
                    <a:pt x="1815" y="21026"/>
                  </a:cubicBezTo>
                  <a:cubicBezTo>
                    <a:pt x="2474" y="21026"/>
                    <a:pt x="2692" y="21983"/>
                    <a:pt x="3112" y="22382"/>
                  </a:cubicBezTo>
                  <a:cubicBezTo>
                    <a:pt x="3570" y="22821"/>
                    <a:pt x="4009" y="23021"/>
                    <a:pt x="4448" y="23021"/>
                  </a:cubicBezTo>
                  <a:cubicBezTo>
                    <a:pt x="8059" y="23021"/>
                    <a:pt x="10612" y="9217"/>
                    <a:pt x="11610" y="6264"/>
                  </a:cubicBezTo>
                  <a:lnTo>
                    <a:pt x="11251" y="6264"/>
                  </a:lnTo>
                  <a:cubicBezTo>
                    <a:pt x="10214" y="6264"/>
                    <a:pt x="9176" y="6405"/>
                    <a:pt x="8158" y="6764"/>
                  </a:cubicBezTo>
                  <a:cubicBezTo>
                    <a:pt x="2692" y="8679"/>
                    <a:pt x="7839" y="10674"/>
                    <a:pt x="5724" y="11970"/>
                  </a:cubicBezTo>
                  <a:cubicBezTo>
                    <a:pt x="5586" y="12049"/>
                    <a:pt x="5445" y="12089"/>
                    <a:pt x="5286" y="12089"/>
                  </a:cubicBezTo>
                  <a:cubicBezTo>
                    <a:pt x="3371" y="12089"/>
                    <a:pt x="1795" y="5926"/>
                    <a:pt x="8338" y="3152"/>
                  </a:cubicBezTo>
                  <a:cubicBezTo>
                    <a:pt x="9815" y="2514"/>
                    <a:pt x="11230" y="2296"/>
                    <a:pt x="12607" y="2296"/>
                  </a:cubicBezTo>
                  <a:cubicBezTo>
                    <a:pt x="16018" y="2296"/>
                    <a:pt x="19270" y="3631"/>
                    <a:pt x="22840" y="3631"/>
                  </a:cubicBezTo>
                  <a:cubicBezTo>
                    <a:pt x="23199" y="3631"/>
                    <a:pt x="23579" y="3631"/>
                    <a:pt x="23957" y="3591"/>
                  </a:cubicBezTo>
                  <a:cubicBezTo>
                    <a:pt x="27010" y="3333"/>
                    <a:pt x="27528" y="559"/>
                    <a:pt x="28744" y="559"/>
                  </a:cubicBezTo>
                  <a:close/>
                  <a:moveTo>
                    <a:pt x="28744" y="1"/>
                  </a:moveTo>
                  <a:cubicBezTo>
                    <a:pt x="28007" y="1"/>
                    <a:pt x="27528" y="580"/>
                    <a:pt x="27010" y="1178"/>
                  </a:cubicBezTo>
                  <a:cubicBezTo>
                    <a:pt x="26311" y="1996"/>
                    <a:pt x="25513" y="2913"/>
                    <a:pt x="23917" y="3054"/>
                  </a:cubicBezTo>
                  <a:cubicBezTo>
                    <a:pt x="23558" y="3073"/>
                    <a:pt x="23199" y="3093"/>
                    <a:pt x="22840" y="3093"/>
                  </a:cubicBezTo>
                  <a:cubicBezTo>
                    <a:pt x="21084" y="3093"/>
                    <a:pt x="19390" y="2754"/>
                    <a:pt x="17733" y="2415"/>
                  </a:cubicBezTo>
                  <a:cubicBezTo>
                    <a:pt x="16078" y="2096"/>
                    <a:pt x="14363" y="1756"/>
                    <a:pt x="12607" y="1756"/>
                  </a:cubicBezTo>
                  <a:cubicBezTo>
                    <a:pt x="11011" y="1756"/>
                    <a:pt x="9535" y="2035"/>
                    <a:pt x="8118" y="2634"/>
                  </a:cubicBezTo>
                  <a:cubicBezTo>
                    <a:pt x="3710" y="4509"/>
                    <a:pt x="2692" y="7900"/>
                    <a:pt x="3171" y="10235"/>
                  </a:cubicBezTo>
                  <a:cubicBezTo>
                    <a:pt x="3450" y="11671"/>
                    <a:pt x="4309" y="12648"/>
                    <a:pt x="5286" y="12648"/>
                  </a:cubicBezTo>
                  <a:cubicBezTo>
                    <a:pt x="5525" y="12648"/>
                    <a:pt x="5764" y="12589"/>
                    <a:pt x="5985" y="12469"/>
                  </a:cubicBezTo>
                  <a:cubicBezTo>
                    <a:pt x="6004" y="12448"/>
                    <a:pt x="6004" y="12448"/>
                    <a:pt x="6024" y="12448"/>
                  </a:cubicBezTo>
                  <a:cubicBezTo>
                    <a:pt x="7280" y="11671"/>
                    <a:pt x="6743" y="10573"/>
                    <a:pt x="6423" y="9916"/>
                  </a:cubicBezTo>
                  <a:cubicBezTo>
                    <a:pt x="6163" y="9357"/>
                    <a:pt x="6004" y="8998"/>
                    <a:pt x="6144" y="8658"/>
                  </a:cubicBezTo>
                  <a:cubicBezTo>
                    <a:pt x="6283" y="8339"/>
                    <a:pt x="6782" y="7841"/>
                    <a:pt x="8338" y="7283"/>
                  </a:cubicBezTo>
                  <a:cubicBezTo>
                    <a:pt x="9116" y="7003"/>
                    <a:pt x="9953" y="6863"/>
                    <a:pt x="10871" y="6823"/>
                  </a:cubicBezTo>
                  <a:lnTo>
                    <a:pt x="10871" y="6823"/>
                  </a:lnTo>
                  <a:cubicBezTo>
                    <a:pt x="10692" y="7442"/>
                    <a:pt x="10493" y="8240"/>
                    <a:pt x="10253" y="9177"/>
                  </a:cubicBezTo>
                  <a:cubicBezTo>
                    <a:pt x="9155" y="13486"/>
                    <a:pt x="6881" y="22483"/>
                    <a:pt x="4448" y="22483"/>
                  </a:cubicBezTo>
                  <a:cubicBezTo>
                    <a:pt x="4149" y="22483"/>
                    <a:pt x="3830" y="22323"/>
                    <a:pt x="3490" y="21983"/>
                  </a:cubicBezTo>
                  <a:cubicBezTo>
                    <a:pt x="3391" y="21904"/>
                    <a:pt x="3291" y="21725"/>
                    <a:pt x="3192" y="21565"/>
                  </a:cubicBezTo>
                  <a:cubicBezTo>
                    <a:pt x="2932" y="21106"/>
                    <a:pt x="2553" y="20488"/>
                    <a:pt x="1815" y="20488"/>
                  </a:cubicBezTo>
                  <a:cubicBezTo>
                    <a:pt x="1676" y="20488"/>
                    <a:pt x="1516" y="20507"/>
                    <a:pt x="1376" y="20547"/>
                  </a:cubicBezTo>
                  <a:cubicBezTo>
                    <a:pt x="1357" y="20568"/>
                    <a:pt x="1357" y="20568"/>
                    <a:pt x="1336" y="20568"/>
                  </a:cubicBezTo>
                  <a:cubicBezTo>
                    <a:pt x="698" y="20847"/>
                    <a:pt x="399" y="21485"/>
                    <a:pt x="559" y="22323"/>
                  </a:cubicBezTo>
                  <a:cubicBezTo>
                    <a:pt x="897" y="24039"/>
                    <a:pt x="3131" y="26433"/>
                    <a:pt x="6004" y="26433"/>
                  </a:cubicBezTo>
                  <a:cubicBezTo>
                    <a:pt x="6782" y="26433"/>
                    <a:pt x="7560" y="26252"/>
                    <a:pt x="8299" y="25914"/>
                  </a:cubicBezTo>
                  <a:cubicBezTo>
                    <a:pt x="11829" y="24358"/>
                    <a:pt x="13804" y="17576"/>
                    <a:pt x="15698" y="11033"/>
                  </a:cubicBezTo>
                  <a:cubicBezTo>
                    <a:pt x="16038" y="9836"/>
                    <a:pt x="16377" y="8719"/>
                    <a:pt x="16696" y="7621"/>
                  </a:cubicBezTo>
                  <a:cubicBezTo>
                    <a:pt x="17195" y="7721"/>
                    <a:pt x="17594" y="7801"/>
                    <a:pt x="17893" y="7841"/>
                  </a:cubicBezTo>
                  <a:cubicBezTo>
                    <a:pt x="17993" y="7860"/>
                    <a:pt x="18073" y="7881"/>
                    <a:pt x="18172" y="7900"/>
                  </a:cubicBezTo>
                  <a:lnTo>
                    <a:pt x="18113" y="8020"/>
                  </a:lnTo>
                  <a:cubicBezTo>
                    <a:pt x="14781" y="16119"/>
                    <a:pt x="14004" y="22741"/>
                    <a:pt x="16038" y="25774"/>
                  </a:cubicBezTo>
                  <a:cubicBezTo>
                    <a:pt x="16756" y="26851"/>
                    <a:pt x="17834" y="27430"/>
                    <a:pt x="19129" y="27430"/>
                  </a:cubicBezTo>
                  <a:cubicBezTo>
                    <a:pt x="20626" y="27430"/>
                    <a:pt x="22401" y="26672"/>
                    <a:pt x="24356" y="25175"/>
                  </a:cubicBezTo>
                  <a:cubicBezTo>
                    <a:pt x="24436" y="25135"/>
                    <a:pt x="24496" y="25076"/>
                    <a:pt x="24576" y="25015"/>
                  </a:cubicBezTo>
                  <a:cubicBezTo>
                    <a:pt x="25374" y="24438"/>
                    <a:pt x="26550" y="23560"/>
                    <a:pt x="26670" y="22502"/>
                  </a:cubicBezTo>
                  <a:cubicBezTo>
                    <a:pt x="26710" y="22044"/>
                    <a:pt x="26550" y="21624"/>
                    <a:pt x="26212" y="21265"/>
                  </a:cubicBezTo>
                  <a:lnTo>
                    <a:pt x="26191" y="21246"/>
                  </a:lnTo>
                  <a:cubicBezTo>
                    <a:pt x="25872" y="20946"/>
                    <a:pt x="25513" y="20787"/>
                    <a:pt x="25135" y="20787"/>
                  </a:cubicBezTo>
                  <a:cubicBezTo>
                    <a:pt x="24555" y="20787"/>
                    <a:pt x="24077" y="21166"/>
                    <a:pt x="23658" y="21485"/>
                  </a:cubicBezTo>
                  <a:cubicBezTo>
                    <a:pt x="23579" y="21545"/>
                    <a:pt x="23499" y="21605"/>
                    <a:pt x="23438" y="21645"/>
                  </a:cubicBezTo>
                  <a:cubicBezTo>
                    <a:pt x="23060" y="21943"/>
                    <a:pt x="21903" y="22802"/>
                    <a:pt x="21364" y="22802"/>
                  </a:cubicBezTo>
                  <a:cubicBezTo>
                    <a:pt x="21265" y="22802"/>
                    <a:pt x="21244" y="22762"/>
                    <a:pt x="21225" y="22741"/>
                  </a:cubicBezTo>
                  <a:cubicBezTo>
                    <a:pt x="20746" y="22063"/>
                    <a:pt x="21025" y="18852"/>
                    <a:pt x="25015" y="7501"/>
                  </a:cubicBezTo>
                  <a:cubicBezTo>
                    <a:pt x="26750" y="6703"/>
                    <a:pt x="30002" y="3990"/>
                    <a:pt x="30340" y="1956"/>
                  </a:cubicBezTo>
                  <a:cubicBezTo>
                    <a:pt x="30481" y="1158"/>
                    <a:pt x="30141" y="679"/>
                    <a:pt x="29822" y="420"/>
                  </a:cubicBezTo>
                  <a:cubicBezTo>
                    <a:pt x="29822" y="400"/>
                    <a:pt x="29802" y="400"/>
                    <a:pt x="29802" y="400"/>
                  </a:cubicBezTo>
                  <a:cubicBezTo>
                    <a:pt x="29443" y="120"/>
                    <a:pt x="29084" y="1"/>
                    <a:pt x="287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841;p37">
              <a:extLst>
                <a:ext uri="{FF2B5EF4-FFF2-40B4-BE49-F238E27FC236}">
                  <a16:creationId xmlns:a16="http://schemas.microsoft.com/office/drawing/2014/main" id="{717376EA-BF27-23BA-6097-473311DF1B0F}"/>
                </a:ext>
              </a:extLst>
            </p:cNvPr>
            <p:cNvSpPr/>
            <p:nvPr/>
          </p:nvSpPr>
          <p:spPr>
            <a:xfrm rot="1802508">
              <a:off x="4662653" y="4409317"/>
              <a:ext cx="946456" cy="376414"/>
            </a:xfrm>
            <a:custGeom>
              <a:avLst/>
              <a:gdLst/>
              <a:ahLst/>
              <a:cxnLst/>
              <a:rect l="l" t="t" r="r" b="b"/>
              <a:pathLst>
                <a:path w="25227" h="10033" extrusionOk="0">
                  <a:moveTo>
                    <a:pt x="24649" y="0"/>
                  </a:moveTo>
                  <a:cubicBezTo>
                    <a:pt x="24576" y="0"/>
                    <a:pt x="24503" y="20"/>
                    <a:pt x="24438" y="65"/>
                  </a:cubicBezTo>
                  <a:cubicBezTo>
                    <a:pt x="22842" y="1222"/>
                    <a:pt x="21425" y="2279"/>
                    <a:pt x="19411" y="2499"/>
                  </a:cubicBezTo>
                  <a:cubicBezTo>
                    <a:pt x="19110" y="2533"/>
                    <a:pt x="18811" y="2548"/>
                    <a:pt x="18513" y="2548"/>
                  </a:cubicBezTo>
                  <a:cubicBezTo>
                    <a:pt x="16516" y="2548"/>
                    <a:pt x="14567" y="1871"/>
                    <a:pt x="12589" y="1542"/>
                  </a:cubicBezTo>
                  <a:cubicBezTo>
                    <a:pt x="11655" y="1383"/>
                    <a:pt x="10684" y="1292"/>
                    <a:pt x="9711" y="1292"/>
                  </a:cubicBezTo>
                  <a:cubicBezTo>
                    <a:pt x="6653" y="1292"/>
                    <a:pt x="3580" y="2186"/>
                    <a:pt x="1597" y="4653"/>
                  </a:cubicBezTo>
                  <a:cubicBezTo>
                    <a:pt x="979" y="5431"/>
                    <a:pt x="500" y="6348"/>
                    <a:pt x="301" y="7327"/>
                  </a:cubicBezTo>
                  <a:cubicBezTo>
                    <a:pt x="120" y="8164"/>
                    <a:pt x="1" y="9242"/>
                    <a:pt x="460" y="10019"/>
                  </a:cubicBezTo>
                  <a:cubicBezTo>
                    <a:pt x="468" y="10027"/>
                    <a:pt x="477" y="10032"/>
                    <a:pt x="484" y="10032"/>
                  </a:cubicBezTo>
                  <a:cubicBezTo>
                    <a:pt x="493" y="10032"/>
                    <a:pt x="500" y="10023"/>
                    <a:pt x="500" y="10000"/>
                  </a:cubicBezTo>
                  <a:cubicBezTo>
                    <a:pt x="719" y="9181"/>
                    <a:pt x="719" y="8343"/>
                    <a:pt x="1059" y="7526"/>
                  </a:cubicBezTo>
                  <a:cubicBezTo>
                    <a:pt x="1418" y="6628"/>
                    <a:pt x="1936" y="5790"/>
                    <a:pt x="2594" y="5072"/>
                  </a:cubicBezTo>
                  <a:cubicBezTo>
                    <a:pt x="3971" y="3576"/>
                    <a:pt x="5905" y="2738"/>
                    <a:pt x="7921" y="2539"/>
                  </a:cubicBezTo>
                  <a:cubicBezTo>
                    <a:pt x="8357" y="2490"/>
                    <a:pt x="8792" y="2468"/>
                    <a:pt x="9225" y="2468"/>
                  </a:cubicBezTo>
                  <a:cubicBezTo>
                    <a:pt x="10911" y="2468"/>
                    <a:pt x="12574" y="2805"/>
                    <a:pt x="14224" y="3217"/>
                  </a:cubicBezTo>
                  <a:cubicBezTo>
                    <a:pt x="15714" y="3601"/>
                    <a:pt x="17204" y="3929"/>
                    <a:pt x="18718" y="3929"/>
                  </a:cubicBezTo>
                  <a:cubicBezTo>
                    <a:pt x="19251" y="3929"/>
                    <a:pt x="19788" y="3888"/>
                    <a:pt x="20329" y="3795"/>
                  </a:cubicBezTo>
                  <a:cubicBezTo>
                    <a:pt x="22223" y="3457"/>
                    <a:pt x="24358" y="2478"/>
                    <a:pt x="25116" y="603"/>
                  </a:cubicBezTo>
                  <a:cubicBezTo>
                    <a:pt x="25227" y="302"/>
                    <a:pt x="24934" y="0"/>
                    <a:pt x="24649" y="0"/>
                  </a:cubicBezTo>
                  <a:close/>
                </a:path>
              </a:pathLst>
            </a:custGeom>
            <a:solidFill>
              <a:srgbClr val="FFFFF0">
                <a:alpha val="309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842;p37">
              <a:extLst>
                <a:ext uri="{FF2B5EF4-FFF2-40B4-BE49-F238E27FC236}">
                  <a16:creationId xmlns:a16="http://schemas.microsoft.com/office/drawing/2014/main" id="{C94CC7D5-B0D6-8E6F-DACF-443F5592E950}"/>
                </a:ext>
              </a:extLst>
            </p:cNvPr>
            <p:cNvSpPr/>
            <p:nvPr/>
          </p:nvSpPr>
          <p:spPr>
            <a:xfrm rot="1802508">
              <a:off x="4471314" y="4391699"/>
              <a:ext cx="427138" cy="656896"/>
            </a:xfrm>
            <a:custGeom>
              <a:avLst/>
              <a:gdLst/>
              <a:ahLst/>
              <a:cxnLst/>
              <a:rect l="l" t="t" r="r" b="b"/>
              <a:pathLst>
                <a:path w="11385" h="17509" extrusionOk="0">
                  <a:moveTo>
                    <a:pt x="10732" y="0"/>
                  </a:moveTo>
                  <a:cubicBezTo>
                    <a:pt x="10605" y="0"/>
                    <a:pt x="10477" y="61"/>
                    <a:pt x="10387" y="202"/>
                  </a:cubicBezTo>
                  <a:cubicBezTo>
                    <a:pt x="10129" y="622"/>
                    <a:pt x="9810" y="981"/>
                    <a:pt x="9650" y="1459"/>
                  </a:cubicBezTo>
                  <a:cubicBezTo>
                    <a:pt x="9470" y="1917"/>
                    <a:pt x="9390" y="2436"/>
                    <a:pt x="9251" y="2936"/>
                  </a:cubicBezTo>
                  <a:cubicBezTo>
                    <a:pt x="9012" y="3832"/>
                    <a:pt x="8752" y="4750"/>
                    <a:pt x="8472" y="5649"/>
                  </a:cubicBezTo>
                  <a:cubicBezTo>
                    <a:pt x="7874" y="7543"/>
                    <a:pt x="7276" y="9458"/>
                    <a:pt x="6597" y="11333"/>
                  </a:cubicBezTo>
                  <a:cubicBezTo>
                    <a:pt x="6259" y="12271"/>
                    <a:pt x="5820" y="13168"/>
                    <a:pt x="5400" y="14067"/>
                  </a:cubicBezTo>
                  <a:cubicBezTo>
                    <a:pt x="5041" y="14785"/>
                    <a:pt x="4682" y="15543"/>
                    <a:pt x="4084" y="16081"/>
                  </a:cubicBezTo>
                  <a:cubicBezTo>
                    <a:pt x="3625" y="16495"/>
                    <a:pt x="3078" y="16723"/>
                    <a:pt x="2500" y="16723"/>
                  </a:cubicBezTo>
                  <a:cubicBezTo>
                    <a:pt x="2300" y="16723"/>
                    <a:pt x="2095" y="16696"/>
                    <a:pt x="1890" y="16639"/>
                  </a:cubicBezTo>
                  <a:cubicBezTo>
                    <a:pt x="1073" y="16440"/>
                    <a:pt x="634" y="15881"/>
                    <a:pt x="134" y="15263"/>
                  </a:cubicBezTo>
                  <a:cubicBezTo>
                    <a:pt x="123" y="15252"/>
                    <a:pt x="107" y="15247"/>
                    <a:pt x="91" y="15247"/>
                  </a:cubicBezTo>
                  <a:cubicBezTo>
                    <a:pt x="48" y="15247"/>
                    <a:pt x="1" y="15280"/>
                    <a:pt x="15" y="15323"/>
                  </a:cubicBezTo>
                  <a:cubicBezTo>
                    <a:pt x="71" y="16653"/>
                    <a:pt x="1710" y="17509"/>
                    <a:pt x="2951" y="17509"/>
                  </a:cubicBezTo>
                  <a:cubicBezTo>
                    <a:pt x="3032" y="17509"/>
                    <a:pt x="3111" y="17505"/>
                    <a:pt x="3187" y="17498"/>
                  </a:cubicBezTo>
                  <a:cubicBezTo>
                    <a:pt x="5121" y="17338"/>
                    <a:pt x="6119" y="15343"/>
                    <a:pt x="6877" y="13806"/>
                  </a:cubicBezTo>
                  <a:cubicBezTo>
                    <a:pt x="7935" y="11673"/>
                    <a:pt x="8972" y="9558"/>
                    <a:pt x="9770" y="7324"/>
                  </a:cubicBezTo>
                  <a:cubicBezTo>
                    <a:pt x="10169" y="6207"/>
                    <a:pt x="10507" y="5050"/>
                    <a:pt x="10826" y="3893"/>
                  </a:cubicBezTo>
                  <a:cubicBezTo>
                    <a:pt x="10967" y="3354"/>
                    <a:pt x="11126" y="2835"/>
                    <a:pt x="11225" y="2277"/>
                  </a:cubicBezTo>
                  <a:cubicBezTo>
                    <a:pt x="11385" y="1619"/>
                    <a:pt x="11265" y="1100"/>
                    <a:pt x="11185" y="422"/>
                  </a:cubicBezTo>
                  <a:cubicBezTo>
                    <a:pt x="11160" y="172"/>
                    <a:pt x="10947" y="0"/>
                    <a:pt x="10732" y="0"/>
                  </a:cubicBezTo>
                  <a:close/>
                </a:path>
              </a:pathLst>
            </a:custGeom>
            <a:solidFill>
              <a:srgbClr val="FFFFF0">
                <a:alpha val="309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843;p37">
              <a:extLst>
                <a:ext uri="{FF2B5EF4-FFF2-40B4-BE49-F238E27FC236}">
                  <a16:creationId xmlns:a16="http://schemas.microsoft.com/office/drawing/2014/main" id="{0A70EE2B-49E3-2CBC-7A31-F3F9ACC09FEA}"/>
                </a:ext>
              </a:extLst>
            </p:cNvPr>
            <p:cNvSpPr/>
            <p:nvPr/>
          </p:nvSpPr>
          <p:spPr>
            <a:xfrm rot="1802508">
              <a:off x="4923765" y="4629709"/>
              <a:ext cx="154948" cy="701129"/>
            </a:xfrm>
            <a:custGeom>
              <a:avLst/>
              <a:gdLst/>
              <a:ahLst/>
              <a:cxnLst/>
              <a:rect l="l" t="t" r="r" b="b"/>
              <a:pathLst>
                <a:path w="4130" h="18688" extrusionOk="0">
                  <a:moveTo>
                    <a:pt x="3656" y="1"/>
                  </a:moveTo>
                  <a:cubicBezTo>
                    <a:pt x="3555" y="1"/>
                    <a:pt x="3453" y="39"/>
                    <a:pt x="3371" y="127"/>
                  </a:cubicBezTo>
                  <a:cubicBezTo>
                    <a:pt x="2235" y="1324"/>
                    <a:pt x="1796" y="3300"/>
                    <a:pt x="1317" y="4856"/>
                  </a:cubicBezTo>
                  <a:cubicBezTo>
                    <a:pt x="799" y="6590"/>
                    <a:pt x="400" y="8366"/>
                    <a:pt x="200" y="10162"/>
                  </a:cubicBezTo>
                  <a:cubicBezTo>
                    <a:pt x="1" y="11856"/>
                    <a:pt x="20" y="13633"/>
                    <a:pt x="360" y="15308"/>
                  </a:cubicBezTo>
                  <a:cubicBezTo>
                    <a:pt x="599" y="16585"/>
                    <a:pt x="998" y="18061"/>
                    <a:pt x="2254" y="18679"/>
                  </a:cubicBezTo>
                  <a:cubicBezTo>
                    <a:pt x="2264" y="18685"/>
                    <a:pt x="2275" y="18688"/>
                    <a:pt x="2285" y="18688"/>
                  </a:cubicBezTo>
                  <a:cubicBezTo>
                    <a:pt x="2342" y="18688"/>
                    <a:pt x="2401" y="18610"/>
                    <a:pt x="2334" y="18559"/>
                  </a:cubicBezTo>
                  <a:cubicBezTo>
                    <a:pt x="1217" y="17503"/>
                    <a:pt x="1137" y="15886"/>
                    <a:pt x="1097" y="14450"/>
                  </a:cubicBezTo>
                  <a:cubicBezTo>
                    <a:pt x="1038" y="12814"/>
                    <a:pt x="1198" y="11178"/>
                    <a:pt x="1517" y="9563"/>
                  </a:cubicBezTo>
                  <a:cubicBezTo>
                    <a:pt x="1836" y="8007"/>
                    <a:pt x="2294" y="6491"/>
                    <a:pt x="2794" y="4994"/>
                  </a:cubicBezTo>
                  <a:cubicBezTo>
                    <a:pt x="3272" y="3558"/>
                    <a:pt x="4129" y="1962"/>
                    <a:pt x="4089" y="427"/>
                  </a:cubicBezTo>
                  <a:cubicBezTo>
                    <a:pt x="4089" y="181"/>
                    <a:pt x="3875" y="1"/>
                    <a:pt x="3656" y="1"/>
                  </a:cubicBezTo>
                  <a:close/>
                </a:path>
              </a:pathLst>
            </a:custGeom>
            <a:solidFill>
              <a:srgbClr val="FFFFF0">
                <a:alpha val="309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844;p37">
              <a:extLst>
                <a:ext uri="{FF2B5EF4-FFF2-40B4-BE49-F238E27FC236}">
                  <a16:creationId xmlns:a16="http://schemas.microsoft.com/office/drawing/2014/main" id="{AB2F9696-EF6E-CC34-F39E-30501B49E159}"/>
                </a:ext>
              </a:extLst>
            </p:cNvPr>
            <p:cNvSpPr/>
            <p:nvPr/>
          </p:nvSpPr>
          <p:spPr>
            <a:xfrm rot="1802508">
              <a:off x="4806492" y="4419251"/>
              <a:ext cx="192840" cy="79762"/>
            </a:xfrm>
            <a:custGeom>
              <a:avLst/>
              <a:gdLst/>
              <a:ahLst/>
              <a:cxnLst/>
              <a:rect l="l" t="t" r="r" b="b"/>
              <a:pathLst>
                <a:path w="5140" h="2126" extrusionOk="0">
                  <a:moveTo>
                    <a:pt x="4143" y="1"/>
                  </a:moveTo>
                  <a:cubicBezTo>
                    <a:pt x="3931" y="1"/>
                    <a:pt x="3720" y="34"/>
                    <a:pt x="3523" y="66"/>
                  </a:cubicBezTo>
                  <a:cubicBezTo>
                    <a:pt x="3065" y="146"/>
                    <a:pt x="2606" y="266"/>
                    <a:pt x="2187" y="445"/>
                  </a:cubicBezTo>
                  <a:cubicBezTo>
                    <a:pt x="1329" y="804"/>
                    <a:pt x="552" y="1282"/>
                    <a:pt x="33" y="2061"/>
                  </a:cubicBezTo>
                  <a:cubicBezTo>
                    <a:pt x="1" y="2094"/>
                    <a:pt x="33" y="2126"/>
                    <a:pt x="68" y="2126"/>
                  </a:cubicBezTo>
                  <a:cubicBezTo>
                    <a:pt x="76" y="2126"/>
                    <a:pt x="85" y="2124"/>
                    <a:pt x="92" y="2120"/>
                  </a:cubicBezTo>
                  <a:cubicBezTo>
                    <a:pt x="831" y="1702"/>
                    <a:pt x="1589" y="1263"/>
                    <a:pt x="2427" y="1024"/>
                  </a:cubicBezTo>
                  <a:cubicBezTo>
                    <a:pt x="2805" y="904"/>
                    <a:pt x="3225" y="844"/>
                    <a:pt x="3624" y="804"/>
                  </a:cubicBezTo>
                  <a:cubicBezTo>
                    <a:pt x="3842" y="804"/>
                    <a:pt x="4082" y="784"/>
                    <a:pt x="4302" y="764"/>
                  </a:cubicBezTo>
                  <a:cubicBezTo>
                    <a:pt x="4521" y="745"/>
                    <a:pt x="4741" y="745"/>
                    <a:pt x="4940" y="644"/>
                  </a:cubicBezTo>
                  <a:cubicBezTo>
                    <a:pt x="5140" y="545"/>
                    <a:pt x="5100" y="285"/>
                    <a:pt x="4940" y="186"/>
                  </a:cubicBezTo>
                  <a:cubicBezTo>
                    <a:pt x="4760" y="46"/>
                    <a:pt x="4501" y="46"/>
                    <a:pt x="4281" y="6"/>
                  </a:cubicBezTo>
                  <a:cubicBezTo>
                    <a:pt x="4235" y="2"/>
                    <a:pt x="4189" y="1"/>
                    <a:pt x="4143" y="1"/>
                  </a:cubicBezTo>
                  <a:close/>
                </a:path>
              </a:pathLst>
            </a:custGeom>
            <a:solidFill>
              <a:srgbClr val="340696">
                <a:alpha val="95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845;p37">
              <a:extLst>
                <a:ext uri="{FF2B5EF4-FFF2-40B4-BE49-F238E27FC236}">
                  <a16:creationId xmlns:a16="http://schemas.microsoft.com/office/drawing/2014/main" id="{F2ADCFC4-F7FB-8D82-6F2B-D369954E3549}"/>
                </a:ext>
              </a:extLst>
            </p:cNvPr>
            <p:cNvSpPr/>
            <p:nvPr/>
          </p:nvSpPr>
          <p:spPr>
            <a:xfrm rot="1802508">
              <a:off x="5346023" y="4689113"/>
              <a:ext cx="215126" cy="115892"/>
            </a:xfrm>
            <a:custGeom>
              <a:avLst/>
              <a:gdLst/>
              <a:ahLst/>
              <a:cxnLst/>
              <a:rect l="l" t="t" r="r" b="b"/>
              <a:pathLst>
                <a:path w="5734" h="3089" extrusionOk="0">
                  <a:moveTo>
                    <a:pt x="5428" y="1"/>
                  </a:moveTo>
                  <a:cubicBezTo>
                    <a:pt x="5402" y="1"/>
                    <a:pt x="5375" y="5"/>
                    <a:pt x="5346" y="15"/>
                  </a:cubicBezTo>
                  <a:cubicBezTo>
                    <a:pt x="5107" y="74"/>
                    <a:pt x="4907" y="233"/>
                    <a:pt x="4689" y="334"/>
                  </a:cubicBezTo>
                  <a:cubicBezTo>
                    <a:pt x="4489" y="433"/>
                    <a:pt x="4269" y="613"/>
                    <a:pt x="4090" y="773"/>
                  </a:cubicBezTo>
                  <a:cubicBezTo>
                    <a:pt x="3670" y="1071"/>
                    <a:pt x="3252" y="1350"/>
                    <a:pt x="2833" y="1630"/>
                  </a:cubicBezTo>
                  <a:cubicBezTo>
                    <a:pt x="1955" y="2169"/>
                    <a:pt x="1037" y="2608"/>
                    <a:pt x="61" y="2946"/>
                  </a:cubicBezTo>
                  <a:cubicBezTo>
                    <a:pt x="4" y="2983"/>
                    <a:pt x="0" y="3089"/>
                    <a:pt x="64" y="3089"/>
                  </a:cubicBezTo>
                  <a:cubicBezTo>
                    <a:pt x="69" y="3089"/>
                    <a:pt x="74" y="3088"/>
                    <a:pt x="80" y="3087"/>
                  </a:cubicBezTo>
                  <a:cubicBezTo>
                    <a:pt x="1138" y="2967"/>
                    <a:pt x="2135" y="2688"/>
                    <a:pt x="3093" y="2268"/>
                  </a:cubicBezTo>
                  <a:cubicBezTo>
                    <a:pt x="3591" y="2068"/>
                    <a:pt x="4050" y="1829"/>
                    <a:pt x="4508" y="1550"/>
                  </a:cubicBezTo>
                  <a:cubicBezTo>
                    <a:pt x="4729" y="1411"/>
                    <a:pt x="4947" y="1251"/>
                    <a:pt x="5147" y="1071"/>
                  </a:cubicBezTo>
                  <a:cubicBezTo>
                    <a:pt x="5226" y="972"/>
                    <a:pt x="5306" y="852"/>
                    <a:pt x="5407" y="752"/>
                  </a:cubicBezTo>
                  <a:cubicBezTo>
                    <a:pt x="5506" y="653"/>
                    <a:pt x="5585" y="552"/>
                    <a:pt x="5646" y="414"/>
                  </a:cubicBezTo>
                  <a:cubicBezTo>
                    <a:pt x="5733" y="238"/>
                    <a:pt x="5620" y="1"/>
                    <a:pt x="5428" y="1"/>
                  </a:cubicBezTo>
                  <a:close/>
                </a:path>
              </a:pathLst>
            </a:custGeom>
            <a:solidFill>
              <a:srgbClr val="340696">
                <a:alpha val="95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846;p37">
              <a:extLst>
                <a:ext uri="{FF2B5EF4-FFF2-40B4-BE49-F238E27FC236}">
                  <a16:creationId xmlns:a16="http://schemas.microsoft.com/office/drawing/2014/main" id="{015641BE-4964-AD63-6B4A-E479D8F87FA3}"/>
                </a:ext>
              </a:extLst>
            </p:cNvPr>
            <p:cNvSpPr/>
            <p:nvPr/>
          </p:nvSpPr>
          <p:spPr>
            <a:xfrm rot="1802508">
              <a:off x="5124035" y="4626931"/>
              <a:ext cx="85953" cy="29151"/>
            </a:xfrm>
            <a:custGeom>
              <a:avLst/>
              <a:gdLst/>
              <a:ahLst/>
              <a:cxnLst/>
              <a:rect l="l" t="t" r="r" b="b"/>
              <a:pathLst>
                <a:path w="2291" h="777" extrusionOk="0">
                  <a:moveTo>
                    <a:pt x="116" y="1"/>
                  </a:moveTo>
                  <a:cubicBezTo>
                    <a:pt x="46" y="1"/>
                    <a:pt x="1" y="86"/>
                    <a:pt x="56" y="123"/>
                  </a:cubicBezTo>
                  <a:cubicBezTo>
                    <a:pt x="96" y="163"/>
                    <a:pt x="115" y="183"/>
                    <a:pt x="155" y="203"/>
                  </a:cubicBezTo>
                  <a:lnTo>
                    <a:pt x="176" y="223"/>
                  </a:lnTo>
                  <a:lnTo>
                    <a:pt x="195" y="243"/>
                  </a:lnTo>
                  <a:cubicBezTo>
                    <a:pt x="216" y="282"/>
                    <a:pt x="235" y="282"/>
                    <a:pt x="256" y="303"/>
                  </a:cubicBezTo>
                  <a:cubicBezTo>
                    <a:pt x="335" y="362"/>
                    <a:pt x="434" y="423"/>
                    <a:pt x="514" y="482"/>
                  </a:cubicBezTo>
                  <a:cubicBezTo>
                    <a:pt x="615" y="562"/>
                    <a:pt x="734" y="602"/>
                    <a:pt x="854" y="642"/>
                  </a:cubicBezTo>
                  <a:cubicBezTo>
                    <a:pt x="974" y="681"/>
                    <a:pt x="1113" y="742"/>
                    <a:pt x="1232" y="761"/>
                  </a:cubicBezTo>
                  <a:cubicBezTo>
                    <a:pt x="1312" y="772"/>
                    <a:pt x="1387" y="777"/>
                    <a:pt x="1462" y="777"/>
                  </a:cubicBezTo>
                  <a:cubicBezTo>
                    <a:pt x="1537" y="777"/>
                    <a:pt x="1612" y="772"/>
                    <a:pt x="1692" y="761"/>
                  </a:cubicBezTo>
                  <a:cubicBezTo>
                    <a:pt x="1831" y="742"/>
                    <a:pt x="2011" y="742"/>
                    <a:pt x="2131" y="642"/>
                  </a:cubicBezTo>
                  <a:cubicBezTo>
                    <a:pt x="2290" y="522"/>
                    <a:pt x="2250" y="322"/>
                    <a:pt x="2091" y="263"/>
                  </a:cubicBezTo>
                  <a:cubicBezTo>
                    <a:pt x="1950" y="203"/>
                    <a:pt x="1812" y="203"/>
                    <a:pt x="1692" y="203"/>
                  </a:cubicBezTo>
                  <a:cubicBezTo>
                    <a:pt x="1692" y="203"/>
                    <a:pt x="1647" y="194"/>
                    <a:pt x="1629" y="194"/>
                  </a:cubicBezTo>
                  <a:cubicBezTo>
                    <a:pt x="1625" y="194"/>
                    <a:pt x="1622" y="195"/>
                    <a:pt x="1622" y="196"/>
                  </a:cubicBezTo>
                  <a:lnTo>
                    <a:pt x="1622" y="196"/>
                  </a:lnTo>
                  <a:cubicBezTo>
                    <a:pt x="1601" y="183"/>
                    <a:pt x="1569" y="183"/>
                    <a:pt x="1551" y="183"/>
                  </a:cubicBezTo>
                  <a:cubicBezTo>
                    <a:pt x="1472" y="163"/>
                    <a:pt x="1392" y="144"/>
                    <a:pt x="1312" y="144"/>
                  </a:cubicBezTo>
                  <a:cubicBezTo>
                    <a:pt x="1192" y="144"/>
                    <a:pt x="1073" y="144"/>
                    <a:pt x="953" y="123"/>
                  </a:cubicBezTo>
                  <a:cubicBezTo>
                    <a:pt x="874" y="123"/>
                    <a:pt x="783" y="98"/>
                    <a:pt x="698" y="98"/>
                  </a:cubicBezTo>
                  <a:cubicBezTo>
                    <a:pt x="676" y="98"/>
                    <a:pt x="655" y="99"/>
                    <a:pt x="634" y="104"/>
                  </a:cubicBezTo>
                  <a:cubicBezTo>
                    <a:pt x="554" y="83"/>
                    <a:pt x="474" y="64"/>
                    <a:pt x="394" y="64"/>
                  </a:cubicBezTo>
                  <a:cubicBezTo>
                    <a:pt x="355" y="43"/>
                    <a:pt x="295" y="43"/>
                    <a:pt x="275" y="43"/>
                  </a:cubicBezTo>
                  <a:cubicBezTo>
                    <a:pt x="235" y="43"/>
                    <a:pt x="176" y="24"/>
                    <a:pt x="136" y="3"/>
                  </a:cubicBezTo>
                  <a:cubicBezTo>
                    <a:pt x="129" y="2"/>
                    <a:pt x="122" y="1"/>
                    <a:pt x="116" y="1"/>
                  </a:cubicBezTo>
                  <a:close/>
                </a:path>
              </a:pathLst>
            </a:custGeom>
            <a:solidFill>
              <a:srgbClr val="340696">
                <a:alpha val="95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847;p37">
              <a:extLst>
                <a:ext uri="{FF2B5EF4-FFF2-40B4-BE49-F238E27FC236}">
                  <a16:creationId xmlns:a16="http://schemas.microsoft.com/office/drawing/2014/main" id="{EB23835D-1590-284E-8C73-D9BF0FF17585}"/>
                </a:ext>
              </a:extLst>
            </p:cNvPr>
            <p:cNvSpPr/>
            <p:nvPr/>
          </p:nvSpPr>
          <p:spPr>
            <a:xfrm rot="1802508">
              <a:off x="4503360" y="4467049"/>
              <a:ext cx="443983" cy="652769"/>
            </a:xfrm>
            <a:custGeom>
              <a:avLst/>
              <a:gdLst/>
              <a:ahLst/>
              <a:cxnLst/>
              <a:rect l="l" t="t" r="r" b="b"/>
              <a:pathLst>
                <a:path w="11834" h="17399" extrusionOk="0">
                  <a:moveTo>
                    <a:pt x="11302" y="1"/>
                  </a:moveTo>
                  <a:cubicBezTo>
                    <a:pt x="11143" y="1"/>
                    <a:pt x="10987" y="77"/>
                    <a:pt x="10895" y="253"/>
                  </a:cubicBezTo>
                  <a:cubicBezTo>
                    <a:pt x="10477" y="1051"/>
                    <a:pt x="10317" y="1969"/>
                    <a:pt x="10078" y="2826"/>
                  </a:cubicBezTo>
                  <a:cubicBezTo>
                    <a:pt x="9818" y="3744"/>
                    <a:pt x="9559" y="4661"/>
                    <a:pt x="9259" y="5560"/>
                  </a:cubicBezTo>
                  <a:cubicBezTo>
                    <a:pt x="8681" y="7414"/>
                    <a:pt x="8022" y="9230"/>
                    <a:pt x="7304" y="11045"/>
                  </a:cubicBezTo>
                  <a:cubicBezTo>
                    <a:pt x="6666" y="12640"/>
                    <a:pt x="6147" y="14377"/>
                    <a:pt x="4891" y="15633"/>
                  </a:cubicBezTo>
                  <a:cubicBezTo>
                    <a:pt x="4070" y="16440"/>
                    <a:pt x="2914" y="16984"/>
                    <a:pt x="1771" y="16984"/>
                  </a:cubicBezTo>
                  <a:cubicBezTo>
                    <a:pt x="1219" y="16984"/>
                    <a:pt x="670" y="16857"/>
                    <a:pt x="163" y="16571"/>
                  </a:cubicBezTo>
                  <a:cubicBezTo>
                    <a:pt x="146" y="16561"/>
                    <a:pt x="129" y="16556"/>
                    <a:pt x="114" y="16556"/>
                  </a:cubicBezTo>
                  <a:cubicBezTo>
                    <a:pt x="42" y="16556"/>
                    <a:pt x="1" y="16661"/>
                    <a:pt x="83" y="16710"/>
                  </a:cubicBezTo>
                  <a:cubicBezTo>
                    <a:pt x="719" y="17185"/>
                    <a:pt x="1473" y="17399"/>
                    <a:pt x="2235" y="17399"/>
                  </a:cubicBezTo>
                  <a:cubicBezTo>
                    <a:pt x="2979" y="17399"/>
                    <a:pt x="3732" y="17195"/>
                    <a:pt x="4392" y="16829"/>
                  </a:cubicBezTo>
                  <a:cubicBezTo>
                    <a:pt x="5968" y="15972"/>
                    <a:pt x="6966" y="14337"/>
                    <a:pt x="7804" y="12800"/>
                  </a:cubicBezTo>
                  <a:cubicBezTo>
                    <a:pt x="8780" y="10946"/>
                    <a:pt x="9459" y="8850"/>
                    <a:pt x="10137" y="6876"/>
                  </a:cubicBezTo>
                  <a:cubicBezTo>
                    <a:pt x="10496" y="5818"/>
                    <a:pt x="10836" y="4741"/>
                    <a:pt x="11134" y="3664"/>
                  </a:cubicBezTo>
                  <a:cubicBezTo>
                    <a:pt x="11434" y="2647"/>
                    <a:pt x="11833" y="1570"/>
                    <a:pt x="11833" y="493"/>
                  </a:cubicBezTo>
                  <a:cubicBezTo>
                    <a:pt x="11820" y="198"/>
                    <a:pt x="11558" y="1"/>
                    <a:pt x="11302" y="1"/>
                  </a:cubicBezTo>
                  <a:close/>
                </a:path>
              </a:pathLst>
            </a:custGeom>
            <a:solidFill>
              <a:srgbClr val="340696">
                <a:alpha val="95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848;p37">
              <a:extLst>
                <a:ext uri="{FF2B5EF4-FFF2-40B4-BE49-F238E27FC236}">
                  <a16:creationId xmlns:a16="http://schemas.microsoft.com/office/drawing/2014/main" id="{AAFFFF8E-9317-F933-429C-569E086C3B61}"/>
                </a:ext>
              </a:extLst>
            </p:cNvPr>
            <p:cNvSpPr/>
            <p:nvPr/>
          </p:nvSpPr>
          <p:spPr>
            <a:xfrm rot="1802508">
              <a:off x="4882697" y="5239346"/>
              <a:ext cx="221129" cy="141066"/>
            </a:xfrm>
            <a:custGeom>
              <a:avLst/>
              <a:gdLst/>
              <a:ahLst/>
              <a:cxnLst/>
              <a:rect l="l" t="t" r="r" b="b"/>
              <a:pathLst>
                <a:path w="5894" h="3760" extrusionOk="0">
                  <a:moveTo>
                    <a:pt x="5764" y="0"/>
                  </a:moveTo>
                  <a:cubicBezTo>
                    <a:pt x="5737" y="0"/>
                    <a:pt x="5709" y="10"/>
                    <a:pt x="5686" y="33"/>
                  </a:cubicBezTo>
                  <a:cubicBezTo>
                    <a:pt x="5307" y="352"/>
                    <a:pt x="4947" y="711"/>
                    <a:pt x="4549" y="1011"/>
                  </a:cubicBezTo>
                  <a:cubicBezTo>
                    <a:pt x="4130" y="1290"/>
                    <a:pt x="3692" y="1530"/>
                    <a:pt x="3232" y="1708"/>
                  </a:cubicBezTo>
                  <a:cubicBezTo>
                    <a:pt x="2774" y="1889"/>
                    <a:pt x="2274" y="2028"/>
                    <a:pt x="1796" y="2147"/>
                  </a:cubicBezTo>
                  <a:cubicBezTo>
                    <a:pt x="1556" y="2227"/>
                    <a:pt x="1298" y="2267"/>
                    <a:pt x="1038" y="2347"/>
                  </a:cubicBezTo>
                  <a:cubicBezTo>
                    <a:pt x="679" y="2466"/>
                    <a:pt x="439" y="2626"/>
                    <a:pt x="221" y="2926"/>
                  </a:cubicBezTo>
                  <a:cubicBezTo>
                    <a:pt x="0" y="3224"/>
                    <a:pt x="240" y="3623"/>
                    <a:pt x="540" y="3703"/>
                  </a:cubicBezTo>
                  <a:cubicBezTo>
                    <a:pt x="661" y="3742"/>
                    <a:pt x="781" y="3759"/>
                    <a:pt x="900" y="3759"/>
                  </a:cubicBezTo>
                  <a:cubicBezTo>
                    <a:pt x="1390" y="3759"/>
                    <a:pt x="1865" y="3474"/>
                    <a:pt x="2314" y="3264"/>
                  </a:cubicBezTo>
                  <a:cubicBezTo>
                    <a:pt x="2814" y="3025"/>
                    <a:pt x="3272" y="2727"/>
                    <a:pt x="3751" y="2426"/>
                  </a:cubicBezTo>
                  <a:cubicBezTo>
                    <a:pt x="4588" y="1889"/>
                    <a:pt x="5546" y="1131"/>
                    <a:pt x="5865" y="133"/>
                  </a:cubicBezTo>
                  <a:cubicBezTo>
                    <a:pt x="5894" y="61"/>
                    <a:pt x="5831" y="0"/>
                    <a:pt x="5764" y="0"/>
                  </a:cubicBezTo>
                  <a:close/>
                </a:path>
              </a:pathLst>
            </a:custGeom>
            <a:solidFill>
              <a:srgbClr val="340696">
                <a:alpha val="95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849;p37">
              <a:extLst>
                <a:ext uri="{FF2B5EF4-FFF2-40B4-BE49-F238E27FC236}">
                  <a16:creationId xmlns:a16="http://schemas.microsoft.com/office/drawing/2014/main" id="{9400202B-98D2-631F-D409-54446B499B57}"/>
                </a:ext>
              </a:extLst>
            </p:cNvPr>
            <p:cNvSpPr/>
            <p:nvPr/>
          </p:nvSpPr>
          <p:spPr>
            <a:xfrm rot="1802508">
              <a:off x="5037926" y="4713031"/>
              <a:ext cx="172881" cy="569142"/>
            </a:xfrm>
            <a:custGeom>
              <a:avLst/>
              <a:gdLst/>
              <a:ahLst/>
              <a:cxnLst/>
              <a:rect l="l" t="t" r="r" b="b"/>
              <a:pathLst>
                <a:path w="4608" h="15170" extrusionOk="0">
                  <a:moveTo>
                    <a:pt x="4142" y="1"/>
                  </a:moveTo>
                  <a:cubicBezTo>
                    <a:pt x="4048" y="1"/>
                    <a:pt x="3952" y="35"/>
                    <a:pt x="3870" y="111"/>
                  </a:cubicBezTo>
                  <a:cubicBezTo>
                    <a:pt x="2892" y="1007"/>
                    <a:pt x="2533" y="2345"/>
                    <a:pt x="2115" y="3581"/>
                  </a:cubicBezTo>
                  <a:cubicBezTo>
                    <a:pt x="1676" y="4858"/>
                    <a:pt x="1296" y="6135"/>
                    <a:pt x="977" y="7451"/>
                  </a:cubicBezTo>
                  <a:cubicBezTo>
                    <a:pt x="439" y="9845"/>
                    <a:pt x="0" y="12718"/>
                    <a:pt x="878" y="15091"/>
                  </a:cubicBezTo>
                  <a:cubicBezTo>
                    <a:pt x="904" y="15144"/>
                    <a:pt x="950" y="15170"/>
                    <a:pt x="995" y="15170"/>
                  </a:cubicBezTo>
                  <a:cubicBezTo>
                    <a:pt x="1051" y="15170"/>
                    <a:pt x="1106" y="15129"/>
                    <a:pt x="1118" y="15051"/>
                  </a:cubicBezTo>
                  <a:cubicBezTo>
                    <a:pt x="1216" y="13734"/>
                    <a:pt x="1197" y="12438"/>
                    <a:pt x="1397" y="11122"/>
                  </a:cubicBezTo>
                  <a:cubicBezTo>
                    <a:pt x="1596" y="9904"/>
                    <a:pt x="1855" y="8707"/>
                    <a:pt x="2214" y="7510"/>
                  </a:cubicBezTo>
                  <a:cubicBezTo>
                    <a:pt x="2573" y="6314"/>
                    <a:pt x="3012" y="5137"/>
                    <a:pt x="3491" y="3960"/>
                  </a:cubicBezTo>
                  <a:cubicBezTo>
                    <a:pt x="3969" y="2803"/>
                    <a:pt x="4608" y="1666"/>
                    <a:pt x="4549" y="390"/>
                  </a:cubicBezTo>
                  <a:cubicBezTo>
                    <a:pt x="4534" y="158"/>
                    <a:pt x="4344" y="1"/>
                    <a:pt x="4142" y="1"/>
                  </a:cubicBezTo>
                  <a:close/>
                </a:path>
              </a:pathLst>
            </a:custGeom>
            <a:solidFill>
              <a:srgbClr val="340696">
                <a:alpha val="95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850;p37">
              <a:extLst>
                <a:ext uri="{FF2B5EF4-FFF2-40B4-BE49-F238E27FC236}">
                  <a16:creationId xmlns:a16="http://schemas.microsoft.com/office/drawing/2014/main" id="{BC94CED2-9A5D-07FF-B80D-4091BF7D3655}"/>
                </a:ext>
              </a:extLst>
            </p:cNvPr>
            <p:cNvSpPr/>
            <p:nvPr/>
          </p:nvSpPr>
          <p:spPr>
            <a:xfrm rot="1802508">
              <a:off x="4661827" y="4206509"/>
              <a:ext cx="136527" cy="184887"/>
            </a:xfrm>
            <a:custGeom>
              <a:avLst/>
              <a:gdLst/>
              <a:ahLst/>
              <a:cxnLst/>
              <a:rect l="l" t="t" r="r" b="b"/>
              <a:pathLst>
                <a:path w="3639" h="4928" extrusionOk="0">
                  <a:moveTo>
                    <a:pt x="3350" y="0"/>
                  </a:moveTo>
                  <a:cubicBezTo>
                    <a:pt x="3338" y="0"/>
                    <a:pt x="3325" y="1"/>
                    <a:pt x="3312" y="4"/>
                  </a:cubicBezTo>
                  <a:cubicBezTo>
                    <a:pt x="2295" y="243"/>
                    <a:pt x="1417" y="1041"/>
                    <a:pt x="859" y="1900"/>
                  </a:cubicBezTo>
                  <a:cubicBezTo>
                    <a:pt x="300" y="2757"/>
                    <a:pt x="0" y="3874"/>
                    <a:pt x="240" y="4892"/>
                  </a:cubicBezTo>
                  <a:cubicBezTo>
                    <a:pt x="240" y="4917"/>
                    <a:pt x="257" y="4928"/>
                    <a:pt x="278" y="4928"/>
                  </a:cubicBezTo>
                  <a:cubicBezTo>
                    <a:pt x="306" y="4928"/>
                    <a:pt x="340" y="4907"/>
                    <a:pt x="340" y="4871"/>
                  </a:cubicBezTo>
                  <a:cubicBezTo>
                    <a:pt x="439" y="3874"/>
                    <a:pt x="739" y="2977"/>
                    <a:pt x="1277" y="2158"/>
                  </a:cubicBezTo>
                  <a:cubicBezTo>
                    <a:pt x="1556" y="1759"/>
                    <a:pt x="1875" y="1421"/>
                    <a:pt x="2235" y="1102"/>
                  </a:cubicBezTo>
                  <a:cubicBezTo>
                    <a:pt x="2594" y="783"/>
                    <a:pt x="3032" y="563"/>
                    <a:pt x="3452" y="344"/>
                  </a:cubicBezTo>
                  <a:cubicBezTo>
                    <a:pt x="3639" y="250"/>
                    <a:pt x="3528" y="0"/>
                    <a:pt x="335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851;p37">
              <a:extLst>
                <a:ext uri="{FF2B5EF4-FFF2-40B4-BE49-F238E27FC236}">
                  <a16:creationId xmlns:a16="http://schemas.microsoft.com/office/drawing/2014/main" id="{8CF196D5-C4B8-03EB-77AD-2D1928AAE879}"/>
                </a:ext>
              </a:extLst>
            </p:cNvPr>
            <p:cNvSpPr/>
            <p:nvPr/>
          </p:nvSpPr>
          <p:spPr>
            <a:xfrm rot="1802508">
              <a:off x="4653988" y="4121175"/>
              <a:ext cx="131349" cy="166015"/>
            </a:xfrm>
            <a:custGeom>
              <a:avLst/>
              <a:gdLst/>
              <a:ahLst/>
              <a:cxnLst/>
              <a:rect l="l" t="t" r="r" b="b"/>
              <a:pathLst>
                <a:path w="3501" h="4425" extrusionOk="0">
                  <a:moveTo>
                    <a:pt x="3288" y="0"/>
                  </a:moveTo>
                  <a:cubicBezTo>
                    <a:pt x="3276" y="0"/>
                    <a:pt x="3265" y="2"/>
                    <a:pt x="3252" y="5"/>
                  </a:cubicBezTo>
                  <a:cubicBezTo>
                    <a:pt x="2295" y="284"/>
                    <a:pt x="1537" y="863"/>
                    <a:pt x="918" y="1661"/>
                  </a:cubicBezTo>
                  <a:cubicBezTo>
                    <a:pt x="340" y="2419"/>
                    <a:pt x="0" y="3377"/>
                    <a:pt x="40" y="4353"/>
                  </a:cubicBezTo>
                  <a:cubicBezTo>
                    <a:pt x="40" y="4398"/>
                    <a:pt x="78" y="4425"/>
                    <a:pt x="115" y="4425"/>
                  </a:cubicBezTo>
                  <a:cubicBezTo>
                    <a:pt x="144" y="4425"/>
                    <a:pt x="171" y="4409"/>
                    <a:pt x="180" y="4374"/>
                  </a:cubicBezTo>
                  <a:cubicBezTo>
                    <a:pt x="579" y="2619"/>
                    <a:pt x="1736" y="1063"/>
                    <a:pt x="3372" y="265"/>
                  </a:cubicBezTo>
                  <a:cubicBezTo>
                    <a:pt x="3500" y="209"/>
                    <a:pt x="3426" y="0"/>
                    <a:pt x="328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4" name="Google Shape;852;p37">
            <a:extLst>
              <a:ext uri="{FF2B5EF4-FFF2-40B4-BE49-F238E27FC236}">
                <a16:creationId xmlns:a16="http://schemas.microsoft.com/office/drawing/2014/main" id="{2E701612-7EAA-08B8-8D89-B154F9856890}"/>
              </a:ext>
            </a:extLst>
          </p:cNvPr>
          <p:cNvGrpSpPr/>
          <p:nvPr/>
        </p:nvGrpSpPr>
        <p:grpSpPr>
          <a:xfrm rot="1135416">
            <a:off x="5072043" y="5557741"/>
            <a:ext cx="1528417" cy="897141"/>
            <a:chOff x="7964590" y="2845532"/>
            <a:chExt cx="1528417" cy="897141"/>
          </a:xfrm>
        </p:grpSpPr>
        <p:sp>
          <p:nvSpPr>
            <p:cNvPr id="85" name="Google Shape;853;p37">
              <a:extLst>
                <a:ext uri="{FF2B5EF4-FFF2-40B4-BE49-F238E27FC236}">
                  <a16:creationId xmlns:a16="http://schemas.microsoft.com/office/drawing/2014/main" id="{6E4B61BA-146D-C24F-B8BF-771E7B70ED62}"/>
                </a:ext>
              </a:extLst>
            </p:cNvPr>
            <p:cNvSpPr/>
            <p:nvPr/>
          </p:nvSpPr>
          <p:spPr>
            <a:xfrm rot="751965">
              <a:off x="8025179" y="3018770"/>
              <a:ext cx="1346509" cy="559846"/>
            </a:xfrm>
            <a:custGeom>
              <a:avLst/>
              <a:gdLst/>
              <a:ahLst/>
              <a:cxnLst/>
              <a:rect l="l" t="t" r="r" b="b"/>
              <a:pathLst>
                <a:path w="42749" h="17774" extrusionOk="0">
                  <a:moveTo>
                    <a:pt x="33673" y="5126"/>
                  </a:moveTo>
                  <a:cubicBezTo>
                    <a:pt x="35009" y="5126"/>
                    <a:pt x="37283" y="5446"/>
                    <a:pt x="37363" y="7680"/>
                  </a:cubicBezTo>
                  <a:cubicBezTo>
                    <a:pt x="37363" y="7919"/>
                    <a:pt x="37243" y="8179"/>
                    <a:pt x="37123" y="8438"/>
                  </a:cubicBezTo>
                  <a:cubicBezTo>
                    <a:pt x="37084" y="8518"/>
                    <a:pt x="37044" y="8618"/>
                    <a:pt x="37004" y="8698"/>
                  </a:cubicBezTo>
                  <a:cubicBezTo>
                    <a:pt x="36246" y="10493"/>
                    <a:pt x="34490" y="11650"/>
                    <a:pt x="32535" y="11650"/>
                  </a:cubicBezTo>
                  <a:cubicBezTo>
                    <a:pt x="32216" y="11650"/>
                    <a:pt x="31897" y="11629"/>
                    <a:pt x="31578" y="11570"/>
                  </a:cubicBezTo>
                  <a:cubicBezTo>
                    <a:pt x="29125" y="11071"/>
                    <a:pt x="26711" y="9834"/>
                    <a:pt x="25474" y="8797"/>
                  </a:cubicBezTo>
                  <a:cubicBezTo>
                    <a:pt x="27149" y="6523"/>
                    <a:pt x="30979" y="5126"/>
                    <a:pt x="33673" y="5126"/>
                  </a:cubicBezTo>
                  <a:close/>
                  <a:moveTo>
                    <a:pt x="9137" y="5765"/>
                  </a:moveTo>
                  <a:cubicBezTo>
                    <a:pt x="11691" y="5765"/>
                    <a:pt x="14763" y="6842"/>
                    <a:pt x="16378" y="7900"/>
                  </a:cubicBezTo>
                  <a:cubicBezTo>
                    <a:pt x="14024" y="9515"/>
                    <a:pt x="8997" y="12767"/>
                    <a:pt x="6305" y="12767"/>
                  </a:cubicBezTo>
                  <a:cubicBezTo>
                    <a:pt x="5725" y="12767"/>
                    <a:pt x="5307" y="12608"/>
                    <a:pt x="5068" y="12308"/>
                  </a:cubicBezTo>
                  <a:cubicBezTo>
                    <a:pt x="4728" y="11909"/>
                    <a:pt x="4629" y="11251"/>
                    <a:pt x="4768" y="10313"/>
                  </a:cubicBezTo>
                  <a:cubicBezTo>
                    <a:pt x="5007" y="8757"/>
                    <a:pt x="5725" y="7480"/>
                    <a:pt x="6145" y="6722"/>
                  </a:cubicBezTo>
                  <a:cubicBezTo>
                    <a:pt x="6225" y="6623"/>
                    <a:pt x="6265" y="6523"/>
                    <a:pt x="6324" y="6424"/>
                  </a:cubicBezTo>
                  <a:cubicBezTo>
                    <a:pt x="7002" y="5985"/>
                    <a:pt x="7940" y="5765"/>
                    <a:pt x="9137" y="5765"/>
                  </a:cubicBezTo>
                  <a:close/>
                  <a:moveTo>
                    <a:pt x="32815" y="1"/>
                  </a:moveTo>
                  <a:cubicBezTo>
                    <a:pt x="28367" y="1"/>
                    <a:pt x="23899" y="2115"/>
                    <a:pt x="20886" y="3910"/>
                  </a:cubicBezTo>
                  <a:cubicBezTo>
                    <a:pt x="18194" y="1916"/>
                    <a:pt x="14284" y="679"/>
                    <a:pt x="10632" y="679"/>
                  </a:cubicBezTo>
                  <a:cubicBezTo>
                    <a:pt x="6743" y="679"/>
                    <a:pt x="3810" y="2054"/>
                    <a:pt x="2355" y="4568"/>
                  </a:cubicBezTo>
                  <a:cubicBezTo>
                    <a:pt x="759" y="7341"/>
                    <a:pt x="1" y="11890"/>
                    <a:pt x="1717" y="14861"/>
                  </a:cubicBezTo>
                  <a:cubicBezTo>
                    <a:pt x="2813" y="16757"/>
                    <a:pt x="4828" y="17773"/>
                    <a:pt x="7521" y="17773"/>
                  </a:cubicBezTo>
                  <a:cubicBezTo>
                    <a:pt x="7900" y="17773"/>
                    <a:pt x="8319" y="17754"/>
                    <a:pt x="8738" y="17714"/>
                  </a:cubicBezTo>
                  <a:cubicBezTo>
                    <a:pt x="13207" y="17275"/>
                    <a:pt x="16837" y="14981"/>
                    <a:pt x="20168" y="12667"/>
                  </a:cubicBezTo>
                  <a:cubicBezTo>
                    <a:pt x="23918" y="15799"/>
                    <a:pt x="27788" y="17475"/>
                    <a:pt x="31399" y="17475"/>
                  </a:cubicBezTo>
                  <a:cubicBezTo>
                    <a:pt x="36884" y="17475"/>
                    <a:pt x="40515" y="13824"/>
                    <a:pt x="41692" y="10214"/>
                  </a:cubicBezTo>
                  <a:cubicBezTo>
                    <a:pt x="42749" y="6962"/>
                    <a:pt x="41831" y="3810"/>
                    <a:pt x="39299" y="1995"/>
                  </a:cubicBezTo>
                  <a:cubicBezTo>
                    <a:pt x="37483" y="679"/>
                    <a:pt x="35288" y="1"/>
                    <a:pt x="3281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854;p37">
              <a:extLst>
                <a:ext uri="{FF2B5EF4-FFF2-40B4-BE49-F238E27FC236}">
                  <a16:creationId xmlns:a16="http://schemas.microsoft.com/office/drawing/2014/main" id="{A92A72D6-6F79-178C-E3B6-291347FFAD31}"/>
                </a:ext>
              </a:extLst>
            </p:cNvPr>
            <p:cNvSpPr/>
            <p:nvPr/>
          </p:nvSpPr>
          <p:spPr>
            <a:xfrm rot="751965">
              <a:off x="8009982" y="3017331"/>
              <a:ext cx="1437633" cy="576225"/>
            </a:xfrm>
            <a:custGeom>
              <a:avLst/>
              <a:gdLst/>
              <a:ahLst/>
              <a:cxnLst/>
              <a:rect l="l" t="t" r="r" b="b"/>
              <a:pathLst>
                <a:path w="45642" h="18294" extrusionOk="0">
                  <a:moveTo>
                    <a:pt x="34132" y="5626"/>
                  </a:moveTo>
                  <a:cubicBezTo>
                    <a:pt x="35388" y="5626"/>
                    <a:pt x="37484" y="5945"/>
                    <a:pt x="37563" y="7940"/>
                  </a:cubicBezTo>
                  <a:cubicBezTo>
                    <a:pt x="37582" y="8139"/>
                    <a:pt x="37463" y="8339"/>
                    <a:pt x="37364" y="8578"/>
                  </a:cubicBezTo>
                  <a:cubicBezTo>
                    <a:pt x="37303" y="8679"/>
                    <a:pt x="37263" y="8778"/>
                    <a:pt x="37223" y="8857"/>
                  </a:cubicBezTo>
                  <a:cubicBezTo>
                    <a:pt x="36505" y="10573"/>
                    <a:pt x="34850" y="11671"/>
                    <a:pt x="32994" y="11671"/>
                  </a:cubicBezTo>
                  <a:cubicBezTo>
                    <a:pt x="32696" y="11671"/>
                    <a:pt x="32377" y="11631"/>
                    <a:pt x="32077" y="11570"/>
                  </a:cubicBezTo>
                  <a:cubicBezTo>
                    <a:pt x="29823" y="11131"/>
                    <a:pt x="27529" y="9974"/>
                    <a:pt x="26292" y="9017"/>
                  </a:cubicBezTo>
                  <a:cubicBezTo>
                    <a:pt x="27829" y="7123"/>
                    <a:pt x="31220" y="5626"/>
                    <a:pt x="34132" y="5626"/>
                  </a:cubicBezTo>
                  <a:close/>
                  <a:moveTo>
                    <a:pt x="34132" y="5128"/>
                  </a:moveTo>
                  <a:cubicBezTo>
                    <a:pt x="31100" y="5128"/>
                    <a:pt x="27150" y="6764"/>
                    <a:pt x="25595" y="9097"/>
                  </a:cubicBezTo>
                  <a:cubicBezTo>
                    <a:pt x="26871" y="10254"/>
                    <a:pt x="29504" y="11591"/>
                    <a:pt x="31978" y="12070"/>
                  </a:cubicBezTo>
                  <a:cubicBezTo>
                    <a:pt x="32316" y="12150"/>
                    <a:pt x="32656" y="12169"/>
                    <a:pt x="32994" y="12169"/>
                  </a:cubicBezTo>
                  <a:cubicBezTo>
                    <a:pt x="35010" y="12169"/>
                    <a:pt x="36885" y="10993"/>
                    <a:pt x="37702" y="9057"/>
                  </a:cubicBezTo>
                  <a:cubicBezTo>
                    <a:pt x="37843" y="8718"/>
                    <a:pt x="38101" y="8339"/>
                    <a:pt x="38082" y="7921"/>
                  </a:cubicBezTo>
                  <a:cubicBezTo>
                    <a:pt x="38002" y="5945"/>
                    <a:pt x="36287" y="5128"/>
                    <a:pt x="34132" y="5128"/>
                  </a:cubicBezTo>
                  <a:close/>
                  <a:moveTo>
                    <a:pt x="9596" y="6264"/>
                  </a:moveTo>
                  <a:cubicBezTo>
                    <a:pt x="11929" y="6264"/>
                    <a:pt x="14722" y="7202"/>
                    <a:pt x="16358" y="8179"/>
                  </a:cubicBezTo>
                  <a:cubicBezTo>
                    <a:pt x="12129" y="11052"/>
                    <a:pt x="8578" y="12767"/>
                    <a:pt x="6764" y="12767"/>
                  </a:cubicBezTo>
                  <a:cubicBezTo>
                    <a:pt x="6264" y="12767"/>
                    <a:pt x="5926" y="12647"/>
                    <a:pt x="5706" y="12408"/>
                  </a:cubicBezTo>
                  <a:cubicBezTo>
                    <a:pt x="5426" y="12070"/>
                    <a:pt x="5346" y="11451"/>
                    <a:pt x="5466" y="10613"/>
                  </a:cubicBezTo>
                  <a:cubicBezTo>
                    <a:pt x="5706" y="9097"/>
                    <a:pt x="6404" y="7860"/>
                    <a:pt x="6843" y="7123"/>
                  </a:cubicBezTo>
                  <a:cubicBezTo>
                    <a:pt x="6883" y="7022"/>
                    <a:pt x="6923" y="6942"/>
                    <a:pt x="6963" y="6883"/>
                  </a:cubicBezTo>
                  <a:cubicBezTo>
                    <a:pt x="7601" y="6484"/>
                    <a:pt x="8498" y="6264"/>
                    <a:pt x="9596" y="6264"/>
                  </a:cubicBezTo>
                  <a:close/>
                  <a:moveTo>
                    <a:pt x="9596" y="5766"/>
                  </a:moveTo>
                  <a:cubicBezTo>
                    <a:pt x="8418" y="5766"/>
                    <a:pt x="7362" y="5985"/>
                    <a:pt x="6583" y="6524"/>
                  </a:cubicBezTo>
                  <a:cubicBezTo>
                    <a:pt x="6245" y="7142"/>
                    <a:pt x="5248" y="8658"/>
                    <a:pt x="4968" y="10533"/>
                  </a:cubicBezTo>
                  <a:cubicBezTo>
                    <a:pt x="4668" y="12509"/>
                    <a:pt x="5426" y="13286"/>
                    <a:pt x="6764" y="13286"/>
                  </a:cubicBezTo>
                  <a:cubicBezTo>
                    <a:pt x="9336" y="13286"/>
                    <a:pt x="14044" y="10413"/>
                    <a:pt x="17275" y="8179"/>
                  </a:cubicBezTo>
                  <a:cubicBezTo>
                    <a:pt x="15719" y="7003"/>
                    <a:pt x="12368" y="5766"/>
                    <a:pt x="9596" y="5766"/>
                  </a:cubicBezTo>
                  <a:close/>
                  <a:moveTo>
                    <a:pt x="33274" y="519"/>
                  </a:moveTo>
                  <a:cubicBezTo>
                    <a:pt x="35529" y="519"/>
                    <a:pt x="37702" y="1078"/>
                    <a:pt x="39617" y="2455"/>
                  </a:cubicBezTo>
                  <a:cubicBezTo>
                    <a:pt x="45641" y="6823"/>
                    <a:pt x="40994" y="17475"/>
                    <a:pt x="31858" y="17475"/>
                  </a:cubicBezTo>
                  <a:cubicBezTo>
                    <a:pt x="28606" y="17475"/>
                    <a:pt x="24757" y="16099"/>
                    <a:pt x="20627" y="12608"/>
                  </a:cubicBezTo>
                  <a:cubicBezTo>
                    <a:pt x="17137" y="15062"/>
                    <a:pt x="13546" y="17275"/>
                    <a:pt x="9176" y="17714"/>
                  </a:cubicBezTo>
                  <a:cubicBezTo>
                    <a:pt x="8758" y="17754"/>
                    <a:pt x="8359" y="17775"/>
                    <a:pt x="7980" y="17775"/>
                  </a:cubicBezTo>
                  <a:cubicBezTo>
                    <a:pt x="0" y="17775"/>
                    <a:pt x="679" y="9038"/>
                    <a:pt x="3032" y="4947"/>
                  </a:cubicBezTo>
                  <a:cubicBezTo>
                    <a:pt x="4569" y="2295"/>
                    <a:pt x="7700" y="1197"/>
                    <a:pt x="11091" y="1197"/>
                  </a:cubicBezTo>
                  <a:cubicBezTo>
                    <a:pt x="14722" y="1197"/>
                    <a:pt x="18672" y="2455"/>
                    <a:pt x="21345" y="4489"/>
                  </a:cubicBezTo>
                  <a:cubicBezTo>
                    <a:pt x="24916" y="2314"/>
                    <a:pt x="29244" y="519"/>
                    <a:pt x="33274" y="519"/>
                  </a:cubicBezTo>
                  <a:close/>
                  <a:moveTo>
                    <a:pt x="33274" y="0"/>
                  </a:moveTo>
                  <a:cubicBezTo>
                    <a:pt x="28845" y="0"/>
                    <a:pt x="24398" y="2056"/>
                    <a:pt x="21366" y="3870"/>
                  </a:cubicBezTo>
                  <a:cubicBezTo>
                    <a:pt x="18632" y="1896"/>
                    <a:pt x="14722" y="679"/>
                    <a:pt x="11091" y="679"/>
                  </a:cubicBezTo>
                  <a:cubicBezTo>
                    <a:pt x="7123" y="679"/>
                    <a:pt x="4091" y="2115"/>
                    <a:pt x="2594" y="4708"/>
                  </a:cubicBezTo>
                  <a:cubicBezTo>
                    <a:pt x="958" y="7522"/>
                    <a:pt x="181" y="12189"/>
                    <a:pt x="1955" y="15241"/>
                  </a:cubicBezTo>
                  <a:cubicBezTo>
                    <a:pt x="2753" y="16637"/>
                    <a:pt x="4450" y="18294"/>
                    <a:pt x="7980" y="18294"/>
                  </a:cubicBezTo>
                  <a:cubicBezTo>
                    <a:pt x="8379" y="18294"/>
                    <a:pt x="8798" y="18254"/>
                    <a:pt x="9237" y="18214"/>
                  </a:cubicBezTo>
                  <a:cubicBezTo>
                    <a:pt x="13666" y="17775"/>
                    <a:pt x="17296" y="15541"/>
                    <a:pt x="20607" y="13246"/>
                  </a:cubicBezTo>
                  <a:cubicBezTo>
                    <a:pt x="24358" y="16339"/>
                    <a:pt x="28247" y="17974"/>
                    <a:pt x="31858" y="17974"/>
                  </a:cubicBezTo>
                  <a:cubicBezTo>
                    <a:pt x="37484" y="17974"/>
                    <a:pt x="41194" y="14243"/>
                    <a:pt x="42391" y="10554"/>
                  </a:cubicBezTo>
                  <a:cubicBezTo>
                    <a:pt x="43487" y="7202"/>
                    <a:pt x="42530" y="3931"/>
                    <a:pt x="39917" y="2035"/>
                  </a:cubicBezTo>
                  <a:cubicBezTo>
                    <a:pt x="38042" y="699"/>
                    <a:pt x="35808" y="0"/>
                    <a:pt x="3327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855;p37">
              <a:extLst>
                <a:ext uri="{FF2B5EF4-FFF2-40B4-BE49-F238E27FC236}">
                  <a16:creationId xmlns:a16="http://schemas.microsoft.com/office/drawing/2014/main" id="{A933D1B0-93D1-8ABD-4BA1-C1F3CD9B1E11}"/>
                </a:ext>
              </a:extLst>
            </p:cNvPr>
            <p:cNvSpPr/>
            <p:nvPr/>
          </p:nvSpPr>
          <p:spPr>
            <a:xfrm rot="751965">
              <a:off x="8090321" y="3105276"/>
              <a:ext cx="1157238" cy="370700"/>
            </a:xfrm>
            <a:custGeom>
              <a:avLst/>
              <a:gdLst/>
              <a:ahLst/>
              <a:cxnLst/>
              <a:rect l="l" t="t" r="r" b="b"/>
              <a:pathLst>
                <a:path w="36740" h="11769" extrusionOk="0">
                  <a:moveTo>
                    <a:pt x="8781" y="0"/>
                  </a:moveTo>
                  <a:cubicBezTo>
                    <a:pt x="7232" y="0"/>
                    <a:pt x="5681" y="344"/>
                    <a:pt x="4230" y="994"/>
                  </a:cubicBezTo>
                  <a:cubicBezTo>
                    <a:pt x="2932" y="1593"/>
                    <a:pt x="1775" y="2490"/>
                    <a:pt x="1017" y="3707"/>
                  </a:cubicBezTo>
                  <a:cubicBezTo>
                    <a:pt x="240" y="5003"/>
                    <a:pt x="1" y="6580"/>
                    <a:pt x="20" y="8056"/>
                  </a:cubicBezTo>
                  <a:cubicBezTo>
                    <a:pt x="20" y="8067"/>
                    <a:pt x="40" y="8079"/>
                    <a:pt x="57" y="8079"/>
                  </a:cubicBezTo>
                  <a:cubicBezTo>
                    <a:pt x="70" y="8079"/>
                    <a:pt x="80" y="8073"/>
                    <a:pt x="80" y="8056"/>
                  </a:cubicBezTo>
                  <a:cubicBezTo>
                    <a:pt x="479" y="6699"/>
                    <a:pt x="858" y="5383"/>
                    <a:pt x="1616" y="4186"/>
                  </a:cubicBezTo>
                  <a:cubicBezTo>
                    <a:pt x="2374" y="2949"/>
                    <a:pt x="3610" y="2111"/>
                    <a:pt x="4948" y="1612"/>
                  </a:cubicBezTo>
                  <a:cubicBezTo>
                    <a:pt x="6100" y="1177"/>
                    <a:pt x="7365" y="925"/>
                    <a:pt x="8601" y="925"/>
                  </a:cubicBezTo>
                  <a:cubicBezTo>
                    <a:pt x="8841" y="925"/>
                    <a:pt x="9079" y="935"/>
                    <a:pt x="9316" y="954"/>
                  </a:cubicBezTo>
                  <a:cubicBezTo>
                    <a:pt x="10773" y="1074"/>
                    <a:pt x="12129" y="1612"/>
                    <a:pt x="13366" y="2330"/>
                  </a:cubicBezTo>
                  <a:cubicBezTo>
                    <a:pt x="15959" y="3846"/>
                    <a:pt x="17994" y="6101"/>
                    <a:pt x="20367" y="7896"/>
                  </a:cubicBezTo>
                  <a:cubicBezTo>
                    <a:pt x="22561" y="9572"/>
                    <a:pt x="24915" y="11008"/>
                    <a:pt x="27689" y="11546"/>
                  </a:cubicBezTo>
                  <a:cubicBezTo>
                    <a:pt x="28499" y="11693"/>
                    <a:pt x="29322" y="11769"/>
                    <a:pt x="30146" y="11769"/>
                  </a:cubicBezTo>
                  <a:cubicBezTo>
                    <a:pt x="30883" y="11769"/>
                    <a:pt x="31622" y="11709"/>
                    <a:pt x="32356" y="11586"/>
                  </a:cubicBezTo>
                  <a:cubicBezTo>
                    <a:pt x="33971" y="11307"/>
                    <a:pt x="35168" y="10609"/>
                    <a:pt x="36285" y="9431"/>
                  </a:cubicBezTo>
                  <a:cubicBezTo>
                    <a:pt x="36740" y="8945"/>
                    <a:pt x="36330" y="8302"/>
                    <a:pt x="35784" y="8302"/>
                  </a:cubicBezTo>
                  <a:cubicBezTo>
                    <a:pt x="35682" y="8302"/>
                    <a:pt x="35575" y="8325"/>
                    <a:pt x="35468" y="8375"/>
                  </a:cubicBezTo>
                  <a:cubicBezTo>
                    <a:pt x="34870" y="8654"/>
                    <a:pt x="34192" y="8854"/>
                    <a:pt x="33553" y="9032"/>
                  </a:cubicBezTo>
                  <a:cubicBezTo>
                    <a:pt x="32894" y="9213"/>
                    <a:pt x="32256" y="9431"/>
                    <a:pt x="31578" y="9572"/>
                  </a:cubicBezTo>
                  <a:cubicBezTo>
                    <a:pt x="31029" y="9673"/>
                    <a:pt x="30463" y="9721"/>
                    <a:pt x="29893" y="9721"/>
                  </a:cubicBezTo>
                  <a:cubicBezTo>
                    <a:pt x="29118" y="9721"/>
                    <a:pt x="28336" y="9632"/>
                    <a:pt x="27588" y="9471"/>
                  </a:cubicBezTo>
                  <a:cubicBezTo>
                    <a:pt x="24755" y="8873"/>
                    <a:pt x="22162" y="7437"/>
                    <a:pt x="19869" y="5702"/>
                  </a:cubicBezTo>
                  <a:cubicBezTo>
                    <a:pt x="17555" y="3907"/>
                    <a:pt x="15361" y="1872"/>
                    <a:pt x="12627" y="755"/>
                  </a:cubicBezTo>
                  <a:cubicBezTo>
                    <a:pt x="11387" y="244"/>
                    <a:pt x="10085" y="0"/>
                    <a:pt x="8781" y="0"/>
                  </a:cubicBezTo>
                  <a:close/>
                </a:path>
              </a:pathLst>
            </a:custGeom>
            <a:solidFill>
              <a:srgbClr val="FFFFF0">
                <a:alpha val="309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856;p37">
              <a:extLst>
                <a:ext uri="{FF2B5EF4-FFF2-40B4-BE49-F238E27FC236}">
                  <a16:creationId xmlns:a16="http://schemas.microsoft.com/office/drawing/2014/main" id="{FCABDC00-1AB6-6B43-FE96-9CCCF6C1669F}"/>
                </a:ext>
              </a:extLst>
            </p:cNvPr>
            <p:cNvSpPr/>
            <p:nvPr/>
          </p:nvSpPr>
          <p:spPr>
            <a:xfrm rot="751965">
              <a:off x="8766761" y="3098493"/>
              <a:ext cx="533451" cy="165396"/>
            </a:xfrm>
            <a:custGeom>
              <a:avLst/>
              <a:gdLst/>
              <a:ahLst/>
              <a:cxnLst/>
              <a:rect l="l" t="t" r="r" b="b"/>
              <a:pathLst>
                <a:path w="16936" h="5251" extrusionOk="0">
                  <a:moveTo>
                    <a:pt x="10392" y="1"/>
                  </a:moveTo>
                  <a:cubicBezTo>
                    <a:pt x="9456" y="1"/>
                    <a:pt x="8522" y="113"/>
                    <a:pt x="7600" y="327"/>
                  </a:cubicBezTo>
                  <a:cubicBezTo>
                    <a:pt x="4666" y="1005"/>
                    <a:pt x="1794" y="2561"/>
                    <a:pt x="59" y="5074"/>
                  </a:cubicBezTo>
                  <a:cubicBezTo>
                    <a:pt x="0" y="5163"/>
                    <a:pt x="82" y="5251"/>
                    <a:pt x="169" y="5251"/>
                  </a:cubicBezTo>
                  <a:cubicBezTo>
                    <a:pt x="201" y="5251"/>
                    <a:pt x="232" y="5240"/>
                    <a:pt x="259" y="5213"/>
                  </a:cubicBezTo>
                  <a:cubicBezTo>
                    <a:pt x="2432" y="3399"/>
                    <a:pt x="5006" y="1923"/>
                    <a:pt x="7898" y="1763"/>
                  </a:cubicBezTo>
                  <a:cubicBezTo>
                    <a:pt x="8139" y="1750"/>
                    <a:pt x="8381" y="1743"/>
                    <a:pt x="8623" y="1743"/>
                  </a:cubicBezTo>
                  <a:cubicBezTo>
                    <a:pt x="9803" y="1743"/>
                    <a:pt x="10986" y="1901"/>
                    <a:pt x="12127" y="2181"/>
                  </a:cubicBezTo>
                  <a:cubicBezTo>
                    <a:pt x="12826" y="2341"/>
                    <a:pt x="13504" y="2580"/>
                    <a:pt x="14182" y="2820"/>
                  </a:cubicBezTo>
                  <a:cubicBezTo>
                    <a:pt x="14821" y="3040"/>
                    <a:pt x="15598" y="3298"/>
                    <a:pt x="16276" y="3298"/>
                  </a:cubicBezTo>
                  <a:cubicBezTo>
                    <a:pt x="16696" y="3298"/>
                    <a:pt x="16935" y="2840"/>
                    <a:pt x="16755" y="2481"/>
                  </a:cubicBezTo>
                  <a:cubicBezTo>
                    <a:pt x="16417" y="1843"/>
                    <a:pt x="15598" y="1264"/>
                    <a:pt x="14960" y="965"/>
                  </a:cubicBezTo>
                  <a:cubicBezTo>
                    <a:pt x="14202" y="606"/>
                    <a:pt x="13385" y="367"/>
                    <a:pt x="12566" y="207"/>
                  </a:cubicBezTo>
                  <a:cubicBezTo>
                    <a:pt x="11844" y="68"/>
                    <a:pt x="11118" y="1"/>
                    <a:pt x="10392" y="1"/>
                  </a:cubicBezTo>
                  <a:close/>
                </a:path>
              </a:pathLst>
            </a:custGeom>
            <a:solidFill>
              <a:srgbClr val="FFFFF0">
                <a:alpha val="309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857;p37">
              <a:extLst>
                <a:ext uri="{FF2B5EF4-FFF2-40B4-BE49-F238E27FC236}">
                  <a16:creationId xmlns:a16="http://schemas.microsoft.com/office/drawing/2014/main" id="{7988F38D-671B-3648-8FE1-99183DD3C401}"/>
                </a:ext>
              </a:extLst>
            </p:cNvPr>
            <p:cNvSpPr/>
            <p:nvPr/>
          </p:nvSpPr>
          <p:spPr>
            <a:xfrm rot="751965">
              <a:off x="8190856" y="3213697"/>
              <a:ext cx="402167" cy="185618"/>
            </a:xfrm>
            <a:custGeom>
              <a:avLst/>
              <a:gdLst/>
              <a:ahLst/>
              <a:cxnLst/>
              <a:rect l="l" t="t" r="r" b="b"/>
              <a:pathLst>
                <a:path w="12768" h="5893" extrusionOk="0">
                  <a:moveTo>
                    <a:pt x="11744" y="0"/>
                  </a:moveTo>
                  <a:cubicBezTo>
                    <a:pt x="11240" y="0"/>
                    <a:pt x="10741" y="255"/>
                    <a:pt x="10294" y="422"/>
                  </a:cubicBezTo>
                  <a:cubicBezTo>
                    <a:pt x="9754" y="621"/>
                    <a:pt x="9236" y="1001"/>
                    <a:pt x="8778" y="1340"/>
                  </a:cubicBezTo>
                  <a:cubicBezTo>
                    <a:pt x="7860" y="1999"/>
                    <a:pt x="7022" y="2757"/>
                    <a:pt x="6124" y="3454"/>
                  </a:cubicBezTo>
                  <a:cubicBezTo>
                    <a:pt x="4583" y="4645"/>
                    <a:pt x="2751" y="5159"/>
                    <a:pt x="855" y="5159"/>
                  </a:cubicBezTo>
                  <a:cubicBezTo>
                    <a:pt x="591" y="5159"/>
                    <a:pt x="325" y="5149"/>
                    <a:pt x="60" y="5130"/>
                  </a:cubicBezTo>
                  <a:cubicBezTo>
                    <a:pt x="53" y="5128"/>
                    <a:pt x="48" y="5127"/>
                    <a:pt x="43" y="5127"/>
                  </a:cubicBezTo>
                  <a:cubicBezTo>
                    <a:pt x="1" y="5127"/>
                    <a:pt x="3" y="5192"/>
                    <a:pt x="20" y="5210"/>
                  </a:cubicBezTo>
                  <a:cubicBezTo>
                    <a:pt x="774" y="5707"/>
                    <a:pt x="1600" y="5893"/>
                    <a:pt x="2445" y="5893"/>
                  </a:cubicBezTo>
                  <a:cubicBezTo>
                    <a:pt x="3769" y="5893"/>
                    <a:pt x="5138" y="5437"/>
                    <a:pt x="6344" y="5010"/>
                  </a:cubicBezTo>
                  <a:cubicBezTo>
                    <a:pt x="7461" y="4611"/>
                    <a:pt x="8538" y="4113"/>
                    <a:pt x="9555" y="3475"/>
                  </a:cubicBezTo>
                  <a:cubicBezTo>
                    <a:pt x="10094" y="3156"/>
                    <a:pt x="10613" y="2797"/>
                    <a:pt x="11132" y="2417"/>
                  </a:cubicBezTo>
                  <a:cubicBezTo>
                    <a:pt x="11371" y="2238"/>
                    <a:pt x="11570" y="2018"/>
                    <a:pt x="11789" y="1818"/>
                  </a:cubicBezTo>
                  <a:cubicBezTo>
                    <a:pt x="12068" y="1579"/>
                    <a:pt x="12308" y="1400"/>
                    <a:pt x="12488" y="1100"/>
                  </a:cubicBezTo>
                  <a:cubicBezTo>
                    <a:pt x="12767" y="602"/>
                    <a:pt x="12387" y="23"/>
                    <a:pt x="11850" y="4"/>
                  </a:cubicBezTo>
                  <a:cubicBezTo>
                    <a:pt x="11814" y="1"/>
                    <a:pt x="11779" y="0"/>
                    <a:pt x="11744" y="0"/>
                  </a:cubicBezTo>
                  <a:close/>
                </a:path>
              </a:pathLst>
            </a:custGeom>
            <a:solidFill>
              <a:srgbClr val="FFFFF0">
                <a:alpha val="309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858;p37">
              <a:extLst>
                <a:ext uri="{FF2B5EF4-FFF2-40B4-BE49-F238E27FC236}">
                  <a16:creationId xmlns:a16="http://schemas.microsoft.com/office/drawing/2014/main" id="{20BA4963-785A-144E-B1A8-7FE273EB5A59}"/>
                </a:ext>
              </a:extLst>
            </p:cNvPr>
            <p:cNvSpPr/>
            <p:nvPr/>
          </p:nvSpPr>
          <p:spPr>
            <a:xfrm rot="751965">
              <a:off x="8168025" y="3086999"/>
              <a:ext cx="373094" cy="160514"/>
            </a:xfrm>
            <a:custGeom>
              <a:avLst/>
              <a:gdLst/>
              <a:ahLst/>
              <a:cxnLst/>
              <a:rect l="l" t="t" r="r" b="b"/>
              <a:pathLst>
                <a:path w="11845" h="5096" extrusionOk="0">
                  <a:moveTo>
                    <a:pt x="4856" y="0"/>
                  </a:moveTo>
                  <a:cubicBezTo>
                    <a:pt x="4613" y="0"/>
                    <a:pt x="4370" y="11"/>
                    <a:pt x="4130" y="33"/>
                  </a:cubicBezTo>
                  <a:cubicBezTo>
                    <a:pt x="3013" y="132"/>
                    <a:pt x="1875" y="592"/>
                    <a:pt x="1157" y="1489"/>
                  </a:cubicBezTo>
                  <a:cubicBezTo>
                    <a:pt x="359" y="2467"/>
                    <a:pt x="0" y="3803"/>
                    <a:pt x="21" y="5039"/>
                  </a:cubicBezTo>
                  <a:cubicBezTo>
                    <a:pt x="32" y="5075"/>
                    <a:pt x="71" y="5096"/>
                    <a:pt x="101" y="5096"/>
                  </a:cubicBezTo>
                  <a:cubicBezTo>
                    <a:pt x="123" y="5096"/>
                    <a:pt x="140" y="5085"/>
                    <a:pt x="140" y="5060"/>
                  </a:cubicBezTo>
                  <a:cubicBezTo>
                    <a:pt x="420" y="3903"/>
                    <a:pt x="838" y="2606"/>
                    <a:pt x="1716" y="1789"/>
                  </a:cubicBezTo>
                  <a:cubicBezTo>
                    <a:pt x="2427" y="1147"/>
                    <a:pt x="3377" y="958"/>
                    <a:pt x="4308" y="958"/>
                  </a:cubicBezTo>
                  <a:cubicBezTo>
                    <a:pt x="4449" y="958"/>
                    <a:pt x="4589" y="962"/>
                    <a:pt x="4729" y="970"/>
                  </a:cubicBezTo>
                  <a:cubicBezTo>
                    <a:pt x="5825" y="1010"/>
                    <a:pt x="6942" y="1270"/>
                    <a:pt x="7979" y="1608"/>
                  </a:cubicBezTo>
                  <a:cubicBezTo>
                    <a:pt x="8559" y="1789"/>
                    <a:pt x="9136" y="2007"/>
                    <a:pt x="9695" y="2247"/>
                  </a:cubicBezTo>
                  <a:cubicBezTo>
                    <a:pt x="10194" y="2486"/>
                    <a:pt x="10732" y="2805"/>
                    <a:pt x="11291" y="2866"/>
                  </a:cubicBezTo>
                  <a:cubicBezTo>
                    <a:pt x="11298" y="2866"/>
                    <a:pt x="11305" y="2867"/>
                    <a:pt x="11313" y="2867"/>
                  </a:cubicBezTo>
                  <a:cubicBezTo>
                    <a:pt x="11621" y="2867"/>
                    <a:pt x="11845" y="2480"/>
                    <a:pt x="11670" y="2228"/>
                  </a:cubicBezTo>
                  <a:cubicBezTo>
                    <a:pt x="11271" y="1688"/>
                    <a:pt x="10633" y="1430"/>
                    <a:pt x="10035" y="1190"/>
                  </a:cubicBezTo>
                  <a:cubicBezTo>
                    <a:pt x="9376" y="911"/>
                    <a:pt x="8678" y="672"/>
                    <a:pt x="7979" y="472"/>
                  </a:cubicBezTo>
                  <a:cubicBezTo>
                    <a:pt x="6975" y="196"/>
                    <a:pt x="5906" y="0"/>
                    <a:pt x="4856" y="0"/>
                  </a:cubicBezTo>
                  <a:close/>
                </a:path>
              </a:pathLst>
            </a:custGeom>
            <a:solidFill>
              <a:srgbClr val="340696">
                <a:alpha val="95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859;p37">
              <a:extLst>
                <a:ext uri="{FF2B5EF4-FFF2-40B4-BE49-F238E27FC236}">
                  <a16:creationId xmlns:a16="http://schemas.microsoft.com/office/drawing/2014/main" id="{3AE38791-F0B5-877D-A74F-6355AA483E6C}"/>
                </a:ext>
              </a:extLst>
            </p:cNvPr>
            <p:cNvSpPr/>
            <p:nvPr/>
          </p:nvSpPr>
          <p:spPr>
            <a:xfrm rot="751965">
              <a:off x="8072124" y="3320104"/>
              <a:ext cx="519623" cy="136386"/>
            </a:xfrm>
            <a:custGeom>
              <a:avLst/>
              <a:gdLst/>
              <a:ahLst/>
              <a:cxnLst/>
              <a:rect l="l" t="t" r="r" b="b"/>
              <a:pathLst>
                <a:path w="16497" h="4330" extrusionOk="0">
                  <a:moveTo>
                    <a:pt x="16206" y="1"/>
                  </a:moveTo>
                  <a:cubicBezTo>
                    <a:pt x="16194" y="1"/>
                    <a:pt x="16181" y="2"/>
                    <a:pt x="16168" y="3"/>
                  </a:cubicBezTo>
                  <a:cubicBezTo>
                    <a:pt x="15410" y="104"/>
                    <a:pt x="14631" y="343"/>
                    <a:pt x="13913" y="562"/>
                  </a:cubicBezTo>
                  <a:cubicBezTo>
                    <a:pt x="13175" y="801"/>
                    <a:pt x="12437" y="1081"/>
                    <a:pt x="11699" y="1360"/>
                  </a:cubicBezTo>
                  <a:cubicBezTo>
                    <a:pt x="10263" y="1939"/>
                    <a:pt x="8846" y="2577"/>
                    <a:pt x="7351" y="2996"/>
                  </a:cubicBezTo>
                  <a:cubicBezTo>
                    <a:pt x="6693" y="3184"/>
                    <a:pt x="6022" y="3279"/>
                    <a:pt x="5360" y="3279"/>
                  </a:cubicBezTo>
                  <a:cubicBezTo>
                    <a:pt x="3290" y="3279"/>
                    <a:pt x="1313" y="2352"/>
                    <a:pt x="149" y="463"/>
                  </a:cubicBezTo>
                  <a:cubicBezTo>
                    <a:pt x="137" y="440"/>
                    <a:pt x="118" y="430"/>
                    <a:pt x="99" y="430"/>
                  </a:cubicBezTo>
                  <a:cubicBezTo>
                    <a:pt x="52" y="430"/>
                    <a:pt x="1" y="486"/>
                    <a:pt x="29" y="543"/>
                  </a:cubicBezTo>
                  <a:cubicBezTo>
                    <a:pt x="1127" y="2831"/>
                    <a:pt x="3420" y="4329"/>
                    <a:pt x="5933" y="4329"/>
                  </a:cubicBezTo>
                  <a:cubicBezTo>
                    <a:pt x="6157" y="4329"/>
                    <a:pt x="6384" y="4317"/>
                    <a:pt x="6612" y="4293"/>
                  </a:cubicBezTo>
                  <a:cubicBezTo>
                    <a:pt x="8308" y="4093"/>
                    <a:pt x="9883" y="3395"/>
                    <a:pt x="11460" y="2796"/>
                  </a:cubicBezTo>
                  <a:cubicBezTo>
                    <a:pt x="12258" y="2498"/>
                    <a:pt x="13075" y="2198"/>
                    <a:pt x="13854" y="1839"/>
                  </a:cubicBezTo>
                  <a:cubicBezTo>
                    <a:pt x="14652" y="1460"/>
                    <a:pt x="15569" y="1061"/>
                    <a:pt x="16306" y="522"/>
                  </a:cubicBezTo>
                  <a:cubicBezTo>
                    <a:pt x="16497" y="389"/>
                    <a:pt x="16469" y="1"/>
                    <a:pt x="16206" y="1"/>
                  </a:cubicBezTo>
                  <a:close/>
                </a:path>
              </a:pathLst>
            </a:custGeom>
            <a:solidFill>
              <a:srgbClr val="340696">
                <a:alpha val="95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860;p37">
              <a:extLst>
                <a:ext uri="{FF2B5EF4-FFF2-40B4-BE49-F238E27FC236}">
                  <a16:creationId xmlns:a16="http://schemas.microsoft.com/office/drawing/2014/main" id="{A681F360-B1D8-D868-BEEB-F4F068B38022}"/>
                </a:ext>
              </a:extLst>
            </p:cNvPr>
            <p:cNvSpPr/>
            <p:nvPr/>
          </p:nvSpPr>
          <p:spPr>
            <a:xfrm rot="751965">
              <a:off x="8552271" y="3337526"/>
              <a:ext cx="649363" cy="242346"/>
            </a:xfrm>
            <a:custGeom>
              <a:avLst/>
              <a:gdLst/>
              <a:ahLst/>
              <a:cxnLst/>
              <a:rect l="l" t="t" r="r" b="b"/>
              <a:pathLst>
                <a:path w="20616" h="7694" extrusionOk="0">
                  <a:moveTo>
                    <a:pt x="97" y="1"/>
                  </a:moveTo>
                  <a:cubicBezTo>
                    <a:pt x="23" y="1"/>
                    <a:pt x="1" y="111"/>
                    <a:pt x="71" y="146"/>
                  </a:cubicBezTo>
                  <a:cubicBezTo>
                    <a:pt x="3722" y="1803"/>
                    <a:pt x="5856" y="5612"/>
                    <a:pt x="9686" y="7009"/>
                  </a:cubicBezTo>
                  <a:cubicBezTo>
                    <a:pt x="10976" y="7477"/>
                    <a:pt x="12337" y="7693"/>
                    <a:pt x="13696" y="7693"/>
                  </a:cubicBezTo>
                  <a:cubicBezTo>
                    <a:pt x="14249" y="7693"/>
                    <a:pt x="14803" y="7657"/>
                    <a:pt x="15351" y="7588"/>
                  </a:cubicBezTo>
                  <a:cubicBezTo>
                    <a:pt x="17186" y="7328"/>
                    <a:pt x="19181" y="6729"/>
                    <a:pt x="20458" y="5314"/>
                  </a:cubicBezTo>
                  <a:cubicBezTo>
                    <a:pt x="20615" y="5156"/>
                    <a:pt x="20514" y="4832"/>
                    <a:pt x="20299" y="4832"/>
                  </a:cubicBezTo>
                  <a:cubicBezTo>
                    <a:pt x="20268" y="4832"/>
                    <a:pt x="20235" y="4839"/>
                    <a:pt x="20199" y="4854"/>
                  </a:cubicBezTo>
                  <a:cubicBezTo>
                    <a:pt x="18484" y="5532"/>
                    <a:pt x="16867" y="6311"/>
                    <a:pt x="15013" y="6530"/>
                  </a:cubicBezTo>
                  <a:cubicBezTo>
                    <a:pt x="14540" y="6587"/>
                    <a:pt x="14060" y="6615"/>
                    <a:pt x="13579" y="6615"/>
                  </a:cubicBezTo>
                  <a:cubicBezTo>
                    <a:pt x="12193" y="6615"/>
                    <a:pt x="10795" y="6376"/>
                    <a:pt x="9507" y="5872"/>
                  </a:cubicBezTo>
                  <a:cubicBezTo>
                    <a:pt x="5976" y="4556"/>
                    <a:pt x="3642" y="1324"/>
                    <a:pt x="132" y="8"/>
                  </a:cubicBezTo>
                  <a:cubicBezTo>
                    <a:pt x="119" y="3"/>
                    <a:pt x="108" y="1"/>
                    <a:pt x="97" y="1"/>
                  </a:cubicBezTo>
                  <a:close/>
                </a:path>
              </a:pathLst>
            </a:custGeom>
            <a:solidFill>
              <a:srgbClr val="340696">
                <a:alpha val="95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861;p37">
              <a:extLst>
                <a:ext uri="{FF2B5EF4-FFF2-40B4-BE49-F238E27FC236}">
                  <a16:creationId xmlns:a16="http://schemas.microsoft.com/office/drawing/2014/main" id="{189205FD-3BA6-7590-2552-CDC3070F3292}"/>
                </a:ext>
              </a:extLst>
            </p:cNvPr>
            <p:cNvSpPr/>
            <p:nvPr/>
          </p:nvSpPr>
          <p:spPr>
            <a:xfrm rot="751965">
              <a:off x="8811791" y="3209507"/>
              <a:ext cx="444784" cy="131126"/>
            </a:xfrm>
            <a:custGeom>
              <a:avLst/>
              <a:gdLst/>
              <a:ahLst/>
              <a:cxnLst/>
              <a:rect l="l" t="t" r="r" b="b"/>
              <a:pathLst>
                <a:path w="14121" h="4163" extrusionOk="0">
                  <a:moveTo>
                    <a:pt x="8568" y="0"/>
                  </a:moveTo>
                  <a:cubicBezTo>
                    <a:pt x="8192" y="0"/>
                    <a:pt x="7820" y="18"/>
                    <a:pt x="7458" y="49"/>
                  </a:cubicBezTo>
                  <a:cubicBezTo>
                    <a:pt x="5982" y="189"/>
                    <a:pt x="4566" y="588"/>
                    <a:pt x="3269" y="1266"/>
                  </a:cubicBezTo>
                  <a:cubicBezTo>
                    <a:pt x="2013" y="1905"/>
                    <a:pt x="715" y="2822"/>
                    <a:pt x="18" y="4078"/>
                  </a:cubicBezTo>
                  <a:cubicBezTo>
                    <a:pt x="0" y="4113"/>
                    <a:pt x="27" y="4162"/>
                    <a:pt x="74" y="4162"/>
                  </a:cubicBezTo>
                  <a:cubicBezTo>
                    <a:pt x="81" y="4162"/>
                    <a:pt x="89" y="4161"/>
                    <a:pt x="98" y="4158"/>
                  </a:cubicBezTo>
                  <a:cubicBezTo>
                    <a:pt x="1175" y="3461"/>
                    <a:pt x="2152" y="2682"/>
                    <a:pt x="3309" y="2123"/>
                  </a:cubicBezTo>
                  <a:cubicBezTo>
                    <a:pt x="4505" y="1565"/>
                    <a:pt x="5843" y="1166"/>
                    <a:pt x="7159" y="1046"/>
                  </a:cubicBezTo>
                  <a:cubicBezTo>
                    <a:pt x="7503" y="1012"/>
                    <a:pt x="7849" y="992"/>
                    <a:pt x="8196" y="992"/>
                  </a:cubicBezTo>
                  <a:cubicBezTo>
                    <a:pt x="9059" y="992"/>
                    <a:pt x="9925" y="1113"/>
                    <a:pt x="10750" y="1426"/>
                  </a:cubicBezTo>
                  <a:cubicBezTo>
                    <a:pt x="11867" y="1844"/>
                    <a:pt x="12564" y="2642"/>
                    <a:pt x="13343" y="3501"/>
                  </a:cubicBezTo>
                  <a:cubicBezTo>
                    <a:pt x="13415" y="3578"/>
                    <a:pt x="13497" y="3611"/>
                    <a:pt x="13578" y="3611"/>
                  </a:cubicBezTo>
                  <a:cubicBezTo>
                    <a:pt x="13769" y="3611"/>
                    <a:pt x="13954" y="3430"/>
                    <a:pt x="13982" y="3221"/>
                  </a:cubicBezTo>
                  <a:cubicBezTo>
                    <a:pt x="14120" y="1865"/>
                    <a:pt x="12825" y="966"/>
                    <a:pt x="11727" y="528"/>
                  </a:cubicBezTo>
                  <a:cubicBezTo>
                    <a:pt x="10738" y="144"/>
                    <a:pt x="9638" y="0"/>
                    <a:pt x="8568" y="0"/>
                  </a:cubicBezTo>
                  <a:close/>
                </a:path>
              </a:pathLst>
            </a:custGeom>
            <a:solidFill>
              <a:srgbClr val="340696">
                <a:alpha val="95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862;p37">
              <a:extLst>
                <a:ext uri="{FF2B5EF4-FFF2-40B4-BE49-F238E27FC236}">
                  <a16:creationId xmlns:a16="http://schemas.microsoft.com/office/drawing/2014/main" id="{8443007D-9439-410E-78FE-B99058558981}"/>
                </a:ext>
              </a:extLst>
            </p:cNvPr>
            <p:cNvSpPr/>
            <p:nvPr/>
          </p:nvSpPr>
          <p:spPr>
            <a:xfrm rot="751965">
              <a:off x="8047752" y="2903077"/>
              <a:ext cx="126307" cy="153143"/>
            </a:xfrm>
            <a:custGeom>
              <a:avLst/>
              <a:gdLst/>
              <a:ahLst/>
              <a:cxnLst/>
              <a:rect l="l" t="t" r="r" b="b"/>
              <a:pathLst>
                <a:path w="4010" h="4862" extrusionOk="0">
                  <a:moveTo>
                    <a:pt x="3670" y="0"/>
                  </a:moveTo>
                  <a:cubicBezTo>
                    <a:pt x="3411" y="0"/>
                    <a:pt x="3154" y="111"/>
                    <a:pt x="2932" y="222"/>
                  </a:cubicBezTo>
                  <a:cubicBezTo>
                    <a:pt x="2693" y="321"/>
                    <a:pt x="2453" y="441"/>
                    <a:pt x="2254" y="601"/>
                  </a:cubicBezTo>
                  <a:cubicBezTo>
                    <a:pt x="1796" y="920"/>
                    <a:pt x="1397" y="1300"/>
                    <a:pt x="1057" y="1738"/>
                  </a:cubicBezTo>
                  <a:cubicBezTo>
                    <a:pt x="379" y="2595"/>
                    <a:pt x="1" y="3653"/>
                    <a:pt x="41" y="4750"/>
                  </a:cubicBezTo>
                  <a:cubicBezTo>
                    <a:pt x="41" y="4819"/>
                    <a:pt x="108" y="4862"/>
                    <a:pt x="168" y="4862"/>
                  </a:cubicBezTo>
                  <a:cubicBezTo>
                    <a:pt x="212" y="4862"/>
                    <a:pt x="251" y="4840"/>
                    <a:pt x="259" y="4790"/>
                  </a:cubicBezTo>
                  <a:cubicBezTo>
                    <a:pt x="400" y="3813"/>
                    <a:pt x="799" y="2855"/>
                    <a:pt x="1437" y="2077"/>
                  </a:cubicBezTo>
                  <a:cubicBezTo>
                    <a:pt x="1756" y="1698"/>
                    <a:pt x="2115" y="1359"/>
                    <a:pt x="2533" y="1079"/>
                  </a:cubicBezTo>
                  <a:cubicBezTo>
                    <a:pt x="2733" y="960"/>
                    <a:pt x="2932" y="840"/>
                    <a:pt x="3152" y="720"/>
                  </a:cubicBezTo>
                  <a:cubicBezTo>
                    <a:pt x="3371" y="601"/>
                    <a:pt x="3631" y="541"/>
                    <a:pt x="3831" y="382"/>
                  </a:cubicBezTo>
                  <a:cubicBezTo>
                    <a:pt x="4009" y="262"/>
                    <a:pt x="3950" y="2"/>
                    <a:pt x="3730" y="2"/>
                  </a:cubicBezTo>
                  <a:cubicBezTo>
                    <a:pt x="3710" y="1"/>
                    <a:pt x="3690" y="0"/>
                    <a:pt x="367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863;p37">
              <a:extLst>
                <a:ext uri="{FF2B5EF4-FFF2-40B4-BE49-F238E27FC236}">
                  <a16:creationId xmlns:a16="http://schemas.microsoft.com/office/drawing/2014/main" id="{43A946A2-DDDB-1AF8-67EC-9308FCE4FA08}"/>
                </a:ext>
              </a:extLst>
            </p:cNvPr>
            <p:cNvSpPr/>
            <p:nvPr/>
          </p:nvSpPr>
          <p:spPr>
            <a:xfrm rot="751965">
              <a:off x="8016153" y="2857430"/>
              <a:ext cx="123189" cy="123157"/>
            </a:xfrm>
            <a:custGeom>
              <a:avLst/>
              <a:gdLst/>
              <a:ahLst/>
              <a:cxnLst/>
              <a:rect l="l" t="t" r="r" b="b"/>
              <a:pathLst>
                <a:path w="3911" h="3910" extrusionOk="0">
                  <a:moveTo>
                    <a:pt x="3671" y="1"/>
                  </a:moveTo>
                  <a:cubicBezTo>
                    <a:pt x="2713" y="41"/>
                    <a:pt x="1796" y="599"/>
                    <a:pt x="1176" y="1278"/>
                  </a:cubicBezTo>
                  <a:cubicBezTo>
                    <a:pt x="857" y="1616"/>
                    <a:pt x="559" y="1996"/>
                    <a:pt x="359" y="2435"/>
                  </a:cubicBezTo>
                  <a:cubicBezTo>
                    <a:pt x="259" y="2634"/>
                    <a:pt x="179" y="2853"/>
                    <a:pt x="99" y="3092"/>
                  </a:cubicBezTo>
                  <a:cubicBezTo>
                    <a:pt x="40" y="3331"/>
                    <a:pt x="19" y="3552"/>
                    <a:pt x="0" y="3791"/>
                  </a:cubicBezTo>
                  <a:cubicBezTo>
                    <a:pt x="0" y="3869"/>
                    <a:pt x="63" y="3909"/>
                    <a:pt x="124" y="3909"/>
                  </a:cubicBezTo>
                  <a:cubicBezTo>
                    <a:pt x="173" y="3909"/>
                    <a:pt x="222" y="3884"/>
                    <a:pt x="240" y="3831"/>
                  </a:cubicBezTo>
                  <a:cubicBezTo>
                    <a:pt x="319" y="3632"/>
                    <a:pt x="399" y="3432"/>
                    <a:pt x="479" y="3252"/>
                  </a:cubicBezTo>
                  <a:cubicBezTo>
                    <a:pt x="559" y="3052"/>
                    <a:pt x="658" y="2873"/>
                    <a:pt x="758" y="2693"/>
                  </a:cubicBezTo>
                  <a:cubicBezTo>
                    <a:pt x="998" y="2315"/>
                    <a:pt x="1237" y="1975"/>
                    <a:pt x="1556" y="1656"/>
                  </a:cubicBezTo>
                  <a:cubicBezTo>
                    <a:pt x="1875" y="1357"/>
                    <a:pt x="2195" y="1097"/>
                    <a:pt x="2573" y="879"/>
                  </a:cubicBezTo>
                  <a:cubicBezTo>
                    <a:pt x="2753" y="778"/>
                    <a:pt x="2953" y="658"/>
                    <a:pt x="3131" y="579"/>
                  </a:cubicBezTo>
                  <a:cubicBezTo>
                    <a:pt x="3331" y="480"/>
                    <a:pt x="3551" y="400"/>
                    <a:pt x="3751" y="320"/>
                  </a:cubicBezTo>
                  <a:cubicBezTo>
                    <a:pt x="3910" y="259"/>
                    <a:pt x="3830" y="1"/>
                    <a:pt x="367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018642186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-3.33333E-6 L -0.00078 -0.01412 L 0.00625 -0.00324 L 2.91667E-6 -3.33333E-6 Z " pathEditMode="relative" rAng="0" ptsTypes="AAAA">
                                      <p:cBhvr>
                                        <p:cTn id="6" dur="5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300" y="-7180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-3.33333E-6 L -0.00078 -0.01412 L 0.00625 -0.00324 L 2.91667E-6 -3.33333E-6 Z " pathEditMode="relative" rAng="0" ptsTypes="AAAA">
                                      <p:cBhvr>
                                        <p:cTn id="8" dur="5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300" y="-7180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-3.33333E-6 L -0.00078 -0.01412 L 0.00625 -0.00324 L 2.91667E-6 -3.33333E-6 Z " pathEditMode="relative" rAng="0" ptsTypes="AAAA">
                                      <p:cBhvr>
                                        <p:cTn id="10" dur="5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300" y="-7180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-3.33333E-6 L -0.00078 -0.01412 L 0.00625 -0.00324 L 2.91667E-6 -3.33333E-6 Z " pathEditMode="relative" rAng="0" ptsTypes="AAAA">
                                      <p:cBhvr>
                                        <p:cTn id="12" dur="5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300" y="-7180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0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-3.33333E-6 L -0.00078 -0.01412 L 0.00625 -0.00324 L 2.91667E-6 -3.33333E-6 Z " pathEditMode="relative" rAng="0" ptsTypes="AAAA">
                                      <p:cBhvr>
                                        <p:cTn id="14" dur="5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300" y="-7180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00"/>
                            </p:stCondLst>
                            <p:childTnLst>
                              <p:par>
                                <p:cTn id="6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21" grpId="0"/>
      <p:bldP spid="22" grpId="0"/>
      <p:bldP spid="23" grpId="0"/>
      <p:bldP spid="24" grpId="0"/>
      <p:bldP spid="28" grpId="0"/>
      <p:bldP spid="29" grpId="0"/>
      <p:bldP spid="30" grpId="0"/>
      <p:bldP spid="31" grpId="0"/>
      <p:bldP spid="3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CA98FB94-B80E-5D36-A967-B18AFB00DD2A}"/>
              </a:ext>
            </a:extLst>
          </p:cNvPr>
          <p:cNvSpPr/>
          <p:nvPr/>
        </p:nvSpPr>
        <p:spPr>
          <a:xfrm>
            <a:off x="-150313" y="-109604"/>
            <a:ext cx="12513501" cy="7022406"/>
          </a:xfrm>
          <a:prstGeom prst="rect">
            <a:avLst/>
          </a:prstGeom>
          <a:solidFill>
            <a:srgbClr val="F241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Elipse 2">
            <a:extLst>
              <a:ext uri="{FF2B5EF4-FFF2-40B4-BE49-F238E27FC236}">
                <a16:creationId xmlns:a16="http://schemas.microsoft.com/office/drawing/2014/main" id="{F0669207-326F-CE27-34C0-0CFF773D6298}"/>
              </a:ext>
            </a:extLst>
          </p:cNvPr>
          <p:cNvSpPr/>
          <p:nvPr/>
        </p:nvSpPr>
        <p:spPr>
          <a:xfrm rot="18905724">
            <a:off x="-1137730" y="-271313"/>
            <a:ext cx="3543300" cy="1613199"/>
          </a:xfrm>
          <a:prstGeom prst="ellipse">
            <a:avLst/>
          </a:prstGeom>
          <a:solidFill>
            <a:srgbClr val="FFFF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054763CF-1107-656A-CD6A-B815CF38DBC1}"/>
              </a:ext>
            </a:extLst>
          </p:cNvPr>
          <p:cNvSpPr/>
          <p:nvPr/>
        </p:nvSpPr>
        <p:spPr>
          <a:xfrm>
            <a:off x="448973" y="300139"/>
            <a:ext cx="11332723" cy="6238874"/>
          </a:xfrm>
          <a:prstGeom prst="rect">
            <a:avLst/>
          </a:prstGeom>
          <a:solidFill>
            <a:srgbClr val="F4F4E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826B34ED-DB44-A7F1-D071-53169D194BC2}"/>
              </a:ext>
            </a:extLst>
          </p:cNvPr>
          <p:cNvSpPr/>
          <p:nvPr/>
        </p:nvSpPr>
        <p:spPr>
          <a:xfrm>
            <a:off x="838200" y="542925"/>
            <a:ext cx="171450" cy="17145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54B32596-8E03-CC4B-767B-BC949B3E4F5A}"/>
              </a:ext>
            </a:extLst>
          </p:cNvPr>
          <p:cNvSpPr/>
          <p:nvPr/>
        </p:nvSpPr>
        <p:spPr>
          <a:xfrm>
            <a:off x="1009650" y="714375"/>
            <a:ext cx="171450" cy="171450"/>
          </a:xfrm>
          <a:prstGeom prst="rect">
            <a:avLst/>
          </a:prstGeom>
          <a:solidFill>
            <a:srgbClr val="24078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613F5042-1BAA-CC50-FCA7-F14E6D446E2A}"/>
              </a:ext>
            </a:extLst>
          </p:cNvPr>
          <p:cNvSpPr/>
          <p:nvPr/>
        </p:nvSpPr>
        <p:spPr>
          <a:xfrm>
            <a:off x="1184457" y="535286"/>
            <a:ext cx="171450" cy="171450"/>
          </a:xfrm>
          <a:prstGeom prst="rect">
            <a:avLst/>
          </a:prstGeom>
          <a:solidFill>
            <a:srgbClr val="24078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E89327B0-B17E-713C-0F25-E5D11CAF2A6E}"/>
              </a:ext>
            </a:extLst>
          </p:cNvPr>
          <p:cNvSpPr/>
          <p:nvPr/>
        </p:nvSpPr>
        <p:spPr>
          <a:xfrm>
            <a:off x="1354814" y="706736"/>
            <a:ext cx="171450" cy="17145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2D15D6A0-8F15-CED9-C918-22F10C249BE0}"/>
              </a:ext>
            </a:extLst>
          </p:cNvPr>
          <p:cNvSpPr/>
          <p:nvPr/>
        </p:nvSpPr>
        <p:spPr>
          <a:xfrm>
            <a:off x="11096625" y="681989"/>
            <a:ext cx="171450" cy="45719"/>
          </a:xfrm>
          <a:prstGeom prst="rect">
            <a:avLst/>
          </a:prstGeom>
          <a:solidFill>
            <a:srgbClr val="24078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Fluxograma: Decisão 9">
            <a:extLst>
              <a:ext uri="{FF2B5EF4-FFF2-40B4-BE49-F238E27FC236}">
                <a16:creationId xmlns:a16="http://schemas.microsoft.com/office/drawing/2014/main" id="{E9BDF086-AA31-7B1D-E7E7-547366111237}"/>
              </a:ext>
            </a:extLst>
          </p:cNvPr>
          <p:cNvSpPr/>
          <p:nvPr/>
        </p:nvSpPr>
        <p:spPr>
          <a:xfrm rot="1154674">
            <a:off x="-2065667" y="5676646"/>
            <a:ext cx="3788960" cy="1915034"/>
          </a:xfrm>
          <a:prstGeom prst="flowChartDecision">
            <a:avLst/>
          </a:prstGeom>
          <a:solidFill>
            <a:schemeClr val="tx1">
              <a:alpha val="54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Fluxograma: Decisão 10">
            <a:extLst>
              <a:ext uri="{FF2B5EF4-FFF2-40B4-BE49-F238E27FC236}">
                <a16:creationId xmlns:a16="http://schemas.microsoft.com/office/drawing/2014/main" id="{EDEC1627-4DCC-4E97-9548-5A6076BC823D}"/>
              </a:ext>
            </a:extLst>
          </p:cNvPr>
          <p:cNvSpPr/>
          <p:nvPr/>
        </p:nvSpPr>
        <p:spPr>
          <a:xfrm rot="1154674">
            <a:off x="3861090" y="-1672025"/>
            <a:ext cx="3788960" cy="1915034"/>
          </a:xfrm>
          <a:prstGeom prst="flowChartDecision">
            <a:avLst/>
          </a:prstGeom>
          <a:solidFill>
            <a:schemeClr val="tx1">
              <a:alpha val="54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Fluxograma: Decisão 11">
            <a:extLst>
              <a:ext uri="{FF2B5EF4-FFF2-40B4-BE49-F238E27FC236}">
                <a16:creationId xmlns:a16="http://schemas.microsoft.com/office/drawing/2014/main" id="{1916A425-F0A1-A484-D08E-F3A672D44EDF}"/>
              </a:ext>
            </a:extLst>
          </p:cNvPr>
          <p:cNvSpPr/>
          <p:nvPr/>
        </p:nvSpPr>
        <p:spPr>
          <a:xfrm rot="1154674">
            <a:off x="11410608" y="-1012319"/>
            <a:ext cx="3788960" cy="1915034"/>
          </a:xfrm>
          <a:prstGeom prst="flowChartDecision">
            <a:avLst/>
          </a:prstGeom>
          <a:solidFill>
            <a:schemeClr val="tx1">
              <a:alpha val="54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Fluxograma: Decisão 12">
            <a:extLst>
              <a:ext uri="{FF2B5EF4-FFF2-40B4-BE49-F238E27FC236}">
                <a16:creationId xmlns:a16="http://schemas.microsoft.com/office/drawing/2014/main" id="{B051CC47-1784-3085-0927-7C12919F34F7}"/>
              </a:ext>
            </a:extLst>
          </p:cNvPr>
          <p:cNvSpPr/>
          <p:nvPr/>
        </p:nvSpPr>
        <p:spPr>
          <a:xfrm rot="1154674">
            <a:off x="10683527" y="6551511"/>
            <a:ext cx="3788960" cy="1915034"/>
          </a:xfrm>
          <a:prstGeom prst="flowChartDecision">
            <a:avLst/>
          </a:prstGeom>
          <a:solidFill>
            <a:schemeClr val="tx1">
              <a:alpha val="54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15" name="Conector reto 14">
            <a:extLst>
              <a:ext uri="{FF2B5EF4-FFF2-40B4-BE49-F238E27FC236}">
                <a16:creationId xmlns:a16="http://schemas.microsoft.com/office/drawing/2014/main" id="{D2B1F823-30BE-8188-14F4-1A123CF3E190}"/>
              </a:ext>
            </a:extLst>
          </p:cNvPr>
          <p:cNvCxnSpPr/>
          <p:nvPr/>
        </p:nvCxnSpPr>
        <p:spPr>
          <a:xfrm>
            <a:off x="838200" y="6153150"/>
            <a:ext cx="1034415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Retângulo 26">
            <a:extLst>
              <a:ext uri="{FF2B5EF4-FFF2-40B4-BE49-F238E27FC236}">
                <a16:creationId xmlns:a16="http://schemas.microsoft.com/office/drawing/2014/main" id="{97569455-E90A-E728-9741-721A1EB0D962}"/>
              </a:ext>
            </a:extLst>
          </p:cNvPr>
          <p:cNvSpPr/>
          <p:nvPr/>
        </p:nvSpPr>
        <p:spPr>
          <a:xfrm>
            <a:off x="1364784" y="3211634"/>
            <a:ext cx="5806577" cy="618995"/>
          </a:xfrm>
          <a:prstGeom prst="rect">
            <a:avLst/>
          </a:prstGeom>
          <a:solidFill>
            <a:srgbClr val="24078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4429D4F8-67D7-7B53-93E3-AF46DFD7A9E9}"/>
              </a:ext>
            </a:extLst>
          </p:cNvPr>
          <p:cNvSpPr txBox="1"/>
          <p:nvPr/>
        </p:nvSpPr>
        <p:spPr>
          <a:xfrm>
            <a:off x="8275718" y="6119793"/>
            <a:ext cx="33362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Ângulos e coordenadas geográficas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339F360A-8F75-A6A8-D15B-8585B6FCBD15}"/>
              </a:ext>
            </a:extLst>
          </p:cNvPr>
          <p:cNvSpPr txBox="1"/>
          <p:nvPr/>
        </p:nvSpPr>
        <p:spPr>
          <a:xfrm>
            <a:off x="743995" y="6120730"/>
            <a:ext cx="33362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Matemática</a:t>
            </a:r>
          </a:p>
        </p:txBody>
      </p:sp>
      <p:sp>
        <p:nvSpPr>
          <p:cNvPr id="18" name="CaixaDeTexto 5">
            <a:extLst>
              <a:ext uri="{FF2B5EF4-FFF2-40B4-BE49-F238E27FC236}">
                <a16:creationId xmlns:a16="http://schemas.microsoft.com/office/drawing/2014/main" id="{B1226A45-60F9-C8A8-98AB-DB30D9A2956E}"/>
              </a:ext>
            </a:extLst>
          </p:cNvPr>
          <p:cNvSpPr txBox="1"/>
          <p:nvPr/>
        </p:nvSpPr>
        <p:spPr>
          <a:xfrm>
            <a:off x="1354814" y="999096"/>
            <a:ext cx="2134191" cy="83747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pt-BR" sz="3600" b="1" i="0" u="none" strike="noStrik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Exemplo:</a:t>
            </a:r>
            <a:endParaRPr lang="pt-BR" sz="36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CaixaDeTexto 4">
            <a:extLst>
              <a:ext uri="{FF2B5EF4-FFF2-40B4-BE49-F238E27FC236}">
                <a16:creationId xmlns:a16="http://schemas.microsoft.com/office/drawing/2014/main" id="{827E77D0-3A1F-6AA1-4512-E75A6A43BCF2}"/>
              </a:ext>
            </a:extLst>
          </p:cNvPr>
          <p:cNvSpPr txBox="1"/>
          <p:nvPr/>
        </p:nvSpPr>
        <p:spPr>
          <a:xfrm>
            <a:off x="1440539" y="1984702"/>
            <a:ext cx="3775529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2500" b="1" i="0" u="none" strike="noStrik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12° 17’ 30" + 20° 5’ 15’’</a:t>
            </a:r>
            <a:endParaRPr lang="pt-BR" sz="25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20" name="Conector de Seta Reta 19">
            <a:extLst>
              <a:ext uri="{FF2B5EF4-FFF2-40B4-BE49-F238E27FC236}">
                <a16:creationId xmlns:a16="http://schemas.microsoft.com/office/drawing/2014/main" id="{647071A6-1B3D-F047-1000-D68E8C2F0F9C}"/>
              </a:ext>
            </a:extLst>
          </p:cNvPr>
          <p:cNvCxnSpPr>
            <a:cxnSpLocks/>
          </p:cNvCxnSpPr>
          <p:nvPr/>
        </p:nvCxnSpPr>
        <p:spPr>
          <a:xfrm>
            <a:off x="5140861" y="2263520"/>
            <a:ext cx="760206" cy="0"/>
          </a:xfrm>
          <a:prstGeom prst="straightConnector1">
            <a:avLst/>
          </a:prstGeom>
          <a:ln w="50800">
            <a:solidFill>
              <a:srgbClr val="F2415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CaixaDeTexto 1">
            <a:extLst>
              <a:ext uri="{FF2B5EF4-FFF2-40B4-BE49-F238E27FC236}">
                <a16:creationId xmlns:a16="http://schemas.microsoft.com/office/drawing/2014/main" id="{04A82796-312B-D383-31F2-C620BACCE7FC}"/>
              </a:ext>
            </a:extLst>
          </p:cNvPr>
          <p:cNvSpPr txBox="1"/>
          <p:nvPr/>
        </p:nvSpPr>
        <p:spPr>
          <a:xfrm>
            <a:off x="6409774" y="1690201"/>
            <a:ext cx="221342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3200" b="0" i="0" u="none" strike="noStrike" baseline="0" dirty="0">
                <a:latin typeface="Nunito" pitchFamily="2" charset="0"/>
              </a:rPr>
              <a:t> </a:t>
            </a:r>
            <a:r>
              <a:rPr lang="pt-BR" sz="25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12</a:t>
            </a:r>
            <a:r>
              <a:rPr lang="pt-BR" sz="25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° </a:t>
            </a:r>
            <a:r>
              <a:rPr lang="pt-BR" sz="2500" b="0" i="0" u="none" strike="noStrik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17’30” </a:t>
            </a:r>
            <a:endParaRPr lang="pt-BR" sz="25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CaixaDeTexto 2">
            <a:extLst>
              <a:ext uri="{FF2B5EF4-FFF2-40B4-BE49-F238E27FC236}">
                <a16:creationId xmlns:a16="http://schemas.microsoft.com/office/drawing/2014/main" id="{16E377E6-5FD7-135F-5865-02AD4F1D0B06}"/>
              </a:ext>
            </a:extLst>
          </p:cNvPr>
          <p:cNvSpPr txBox="1"/>
          <p:nvPr/>
        </p:nvSpPr>
        <p:spPr>
          <a:xfrm>
            <a:off x="6290935" y="2052188"/>
            <a:ext cx="2518229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2500" u="sng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+ 20</a:t>
            </a:r>
            <a:r>
              <a:rPr lang="pt-BR" sz="2500" b="1" u="sng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°</a:t>
            </a:r>
            <a:r>
              <a:rPr lang="pt-BR" sz="2500" b="0" i="0" u="sng" strike="noStrik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5’15” </a:t>
            </a:r>
            <a:endParaRPr lang="pt-BR" sz="2500" u="sng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CaixaDeTexto 9">
            <a:extLst>
              <a:ext uri="{FF2B5EF4-FFF2-40B4-BE49-F238E27FC236}">
                <a16:creationId xmlns:a16="http://schemas.microsoft.com/office/drawing/2014/main" id="{2C9B579D-5526-18F4-501F-A6E3BF6CFF9B}"/>
              </a:ext>
            </a:extLst>
          </p:cNvPr>
          <p:cNvSpPr txBox="1"/>
          <p:nvPr/>
        </p:nvSpPr>
        <p:spPr>
          <a:xfrm>
            <a:off x="6311483" y="2334662"/>
            <a:ext cx="221342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3200" b="0" i="0" u="none" strike="noStrike" baseline="0" dirty="0">
                <a:latin typeface="Nunito" pitchFamily="2" charset="0"/>
              </a:rPr>
              <a:t> </a:t>
            </a:r>
            <a:r>
              <a:rPr lang="pt-BR" sz="25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32</a:t>
            </a:r>
            <a:r>
              <a:rPr lang="pt-BR" sz="25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° </a:t>
            </a:r>
            <a:r>
              <a:rPr lang="pt-BR" sz="25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22</a:t>
            </a:r>
            <a:r>
              <a:rPr lang="pt-BR" sz="2500" b="0" i="0" u="none" strike="noStrik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’</a:t>
            </a:r>
            <a:r>
              <a:rPr lang="pt-BR" sz="25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45</a:t>
            </a:r>
            <a:r>
              <a:rPr lang="pt-BR" sz="2500" b="0" i="0" u="none" strike="noStrik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” </a:t>
            </a:r>
            <a:endParaRPr lang="pt-BR" sz="25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" name="CaixaDeTexto 10">
            <a:extLst>
              <a:ext uri="{FF2B5EF4-FFF2-40B4-BE49-F238E27FC236}">
                <a16:creationId xmlns:a16="http://schemas.microsoft.com/office/drawing/2014/main" id="{C67C4950-6076-9A5C-6F92-09FE65415C80}"/>
              </a:ext>
            </a:extLst>
          </p:cNvPr>
          <p:cNvSpPr txBox="1"/>
          <p:nvPr/>
        </p:nvSpPr>
        <p:spPr>
          <a:xfrm>
            <a:off x="1354814" y="3140438"/>
            <a:ext cx="2048949" cy="62132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pt-BR" sz="2500" b="0" i="0" u="none" strike="noStrike" baseline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Logo:</a:t>
            </a:r>
            <a:endParaRPr lang="pt-BR" sz="25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5" name="CaixaDeTexto 11">
            <a:extLst>
              <a:ext uri="{FF2B5EF4-FFF2-40B4-BE49-F238E27FC236}">
                <a16:creationId xmlns:a16="http://schemas.microsoft.com/office/drawing/2014/main" id="{3C859FAC-775A-4579-214B-E7B47980DA3D}"/>
              </a:ext>
            </a:extLst>
          </p:cNvPr>
          <p:cNvSpPr txBox="1"/>
          <p:nvPr/>
        </p:nvSpPr>
        <p:spPr>
          <a:xfrm>
            <a:off x="2177790" y="3298699"/>
            <a:ext cx="4531944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2500" b="1" i="0" u="none" strike="noStrike" baseline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12° 17’ 30" + 20° 5’ 15’’ =</a:t>
            </a:r>
            <a:endParaRPr lang="pt-BR" sz="25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CaixaDeTexto 12">
            <a:extLst>
              <a:ext uri="{FF2B5EF4-FFF2-40B4-BE49-F238E27FC236}">
                <a16:creationId xmlns:a16="http://schemas.microsoft.com/office/drawing/2014/main" id="{A1DF6C20-B841-C650-B398-513966B8FF22}"/>
              </a:ext>
            </a:extLst>
          </p:cNvPr>
          <p:cNvSpPr txBox="1"/>
          <p:nvPr/>
        </p:nvSpPr>
        <p:spPr>
          <a:xfrm>
            <a:off x="5482464" y="3222785"/>
            <a:ext cx="221342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3200" b="0" i="0" u="none" strike="noStrike" baseline="0" dirty="0">
                <a:latin typeface="Nunito" pitchFamily="2" charset="0"/>
              </a:rPr>
              <a:t> </a:t>
            </a:r>
            <a:r>
              <a:rPr lang="pt-BR" sz="25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32</a:t>
            </a:r>
            <a:r>
              <a:rPr lang="pt-BR" sz="2500" b="0" i="0" u="none" strike="noStrike" baseline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º</a:t>
            </a:r>
            <a:r>
              <a:rPr lang="pt-BR" sz="25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22</a:t>
            </a:r>
            <a:r>
              <a:rPr lang="pt-BR" sz="2500" b="0" i="0" u="none" strike="noStrike" baseline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’</a:t>
            </a:r>
            <a:r>
              <a:rPr lang="pt-BR" sz="25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45</a:t>
            </a:r>
            <a:r>
              <a:rPr lang="pt-BR" sz="2500" b="0" i="0" u="none" strike="noStrike" baseline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” </a:t>
            </a:r>
            <a:endParaRPr lang="pt-BR" sz="25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8" name="Google Shape;792;p37">
            <a:extLst>
              <a:ext uri="{FF2B5EF4-FFF2-40B4-BE49-F238E27FC236}">
                <a16:creationId xmlns:a16="http://schemas.microsoft.com/office/drawing/2014/main" id="{FB168B1D-6857-F262-9857-76C88AA33D16}"/>
              </a:ext>
            </a:extLst>
          </p:cNvPr>
          <p:cNvGrpSpPr/>
          <p:nvPr/>
        </p:nvGrpSpPr>
        <p:grpSpPr>
          <a:xfrm rot="1135416">
            <a:off x="8686861" y="238924"/>
            <a:ext cx="1251142" cy="1533575"/>
            <a:chOff x="6762228" y="845854"/>
            <a:chExt cx="1251142" cy="1533575"/>
          </a:xfrm>
        </p:grpSpPr>
        <p:sp>
          <p:nvSpPr>
            <p:cNvPr id="29" name="Google Shape;793;p37">
              <a:extLst>
                <a:ext uri="{FF2B5EF4-FFF2-40B4-BE49-F238E27FC236}">
                  <a16:creationId xmlns:a16="http://schemas.microsoft.com/office/drawing/2014/main" id="{44A66EBE-C801-DC57-9D69-F679856F1821}"/>
                </a:ext>
              </a:extLst>
            </p:cNvPr>
            <p:cNvSpPr/>
            <p:nvPr/>
          </p:nvSpPr>
          <p:spPr>
            <a:xfrm rot="713424">
              <a:off x="6908480" y="942172"/>
              <a:ext cx="927859" cy="1341524"/>
            </a:xfrm>
            <a:custGeom>
              <a:avLst/>
              <a:gdLst/>
              <a:ahLst/>
              <a:cxnLst/>
              <a:rect l="l" t="t" r="r" b="b"/>
              <a:pathLst>
                <a:path w="19909" h="28785" extrusionOk="0">
                  <a:moveTo>
                    <a:pt x="11392" y="0"/>
                  </a:moveTo>
                  <a:cubicBezTo>
                    <a:pt x="9855" y="0"/>
                    <a:pt x="8280" y="1476"/>
                    <a:pt x="8200" y="4748"/>
                  </a:cubicBezTo>
                  <a:cubicBezTo>
                    <a:pt x="5806" y="7182"/>
                    <a:pt x="3751" y="8118"/>
                    <a:pt x="2375" y="8738"/>
                  </a:cubicBezTo>
                  <a:cubicBezTo>
                    <a:pt x="939" y="9376"/>
                    <a:pt x="0" y="9794"/>
                    <a:pt x="639" y="11450"/>
                  </a:cubicBezTo>
                  <a:cubicBezTo>
                    <a:pt x="939" y="12089"/>
                    <a:pt x="1477" y="12427"/>
                    <a:pt x="2176" y="12427"/>
                  </a:cubicBezTo>
                  <a:cubicBezTo>
                    <a:pt x="4051" y="12427"/>
                    <a:pt x="6863" y="10094"/>
                    <a:pt x="8099" y="9017"/>
                  </a:cubicBezTo>
                  <a:lnTo>
                    <a:pt x="8099" y="9017"/>
                  </a:lnTo>
                  <a:cubicBezTo>
                    <a:pt x="7921" y="13105"/>
                    <a:pt x="7660" y="16278"/>
                    <a:pt x="7442" y="18871"/>
                  </a:cubicBezTo>
                  <a:cubicBezTo>
                    <a:pt x="7262" y="20866"/>
                    <a:pt x="7123" y="22481"/>
                    <a:pt x="7123" y="23738"/>
                  </a:cubicBezTo>
                  <a:cubicBezTo>
                    <a:pt x="6025" y="23579"/>
                    <a:pt x="5067" y="23438"/>
                    <a:pt x="4250" y="23438"/>
                  </a:cubicBezTo>
                  <a:cubicBezTo>
                    <a:pt x="3152" y="23438"/>
                    <a:pt x="1836" y="23659"/>
                    <a:pt x="1477" y="25433"/>
                  </a:cubicBezTo>
                  <a:cubicBezTo>
                    <a:pt x="1397" y="25973"/>
                    <a:pt x="1556" y="26471"/>
                    <a:pt x="1936" y="26909"/>
                  </a:cubicBezTo>
                  <a:cubicBezTo>
                    <a:pt x="3431" y="28585"/>
                    <a:pt x="7740" y="28785"/>
                    <a:pt x="9516" y="28785"/>
                  </a:cubicBezTo>
                  <a:cubicBezTo>
                    <a:pt x="13466" y="28785"/>
                    <a:pt x="18153" y="27928"/>
                    <a:pt x="19470" y="26311"/>
                  </a:cubicBezTo>
                  <a:cubicBezTo>
                    <a:pt x="19789" y="25912"/>
                    <a:pt x="19909" y="25473"/>
                    <a:pt x="19789" y="24994"/>
                  </a:cubicBezTo>
                  <a:cubicBezTo>
                    <a:pt x="19510" y="24037"/>
                    <a:pt x="18911" y="23619"/>
                    <a:pt x="17914" y="23619"/>
                  </a:cubicBezTo>
                  <a:cubicBezTo>
                    <a:pt x="17395" y="23619"/>
                    <a:pt x="16797" y="23718"/>
                    <a:pt x="16099" y="23837"/>
                  </a:cubicBezTo>
                  <a:cubicBezTo>
                    <a:pt x="15360" y="23978"/>
                    <a:pt x="14523" y="24117"/>
                    <a:pt x="13586" y="24177"/>
                  </a:cubicBezTo>
                  <a:cubicBezTo>
                    <a:pt x="13825" y="22063"/>
                    <a:pt x="14942" y="10732"/>
                    <a:pt x="14823" y="4767"/>
                  </a:cubicBezTo>
                  <a:cubicBezTo>
                    <a:pt x="14743" y="1636"/>
                    <a:pt x="13046" y="0"/>
                    <a:pt x="1139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794;p37">
              <a:extLst>
                <a:ext uri="{FF2B5EF4-FFF2-40B4-BE49-F238E27FC236}">
                  <a16:creationId xmlns:a16="http://schemas.microsoft.com/office/drawing/2014/main" id="{4B99C593-C6EF-EFFC-93C2-57FB8750FB56}"/>
                </a:ext>
              </a:extLst>
            </p:cNvPr>
            <p:cNvSpPr/>
            <p:nvPr/>
          </p:nvSpPr>
          <p:spPr>
            <a:xfrm rot="713424">
              <a:off x="6892665" y="929762"/>
              <a:ext cx="956707" cy="1365759"/>
            </a:xfrm>
            <a:custGeom>
              <a:avLst/>
              <a:gdLst/>
              <a:ahLst/>
              <a:cxnLst/>
              <a:rect l="l" t="t" r="r" b="b"/>
              <a:pathLst>
                <a:path w="20528" h="29305" extrusionOk="0">
                  <a:moveTo>
                    <a:pt x="11732" y="540"/>
                  </a:moveTo>
                  <a:cubicBezTo>
                    <a:pt x="13248" y="540"/>
                    <a:pt x="14823" y="2115"/>
                    <a:pt x="14883" y="5027"/>
                  </a:cubicBezTo>
                  <a:cubicBezTo>
                    <a:pt x="15022" y="11570"/>
                    <a:pt x="13666" y="24397"/>
                    <a:pt x="13626" y="24717"/>
                  </a:cubicBezTo>
                  <a:cubicBezTo>
                    <a:pt x="15621" y="24637"/>
                    <a:pt x="17177" y="24158"/>
                    <a:pt x="18254" y="24158"/>
                  </a:cubicBezTo>
                  <a:cubicBezTo>
                    <a:pt x="19052" y="24158"/>
                    <a:pt x="19591" y="24417"/>
                    <a:pt x="19870" y="25334"/>
                  </a:cubicBezTo>
                  <a:cubicBezTo>
                    <a:pt x="20328" y="27449"/>
                    <a:pt x="14863" y="28765"/>
                    <a:pt x="9856" y="28765"/>
                  </a:cubicBezTo>
                  <a:cubicBezTo>
                    <a:pt x="5667" y="28765"/>
                    <a:pt x="1817" y="27848"/>
                    <a:pt x="2077" y="25733"/>
                  </a:cubicBezTo>
                  <a:cubicBezTo>
                    <a:pt x="2356" y="24358"/>
                    <a:pt x="3234" y="23978"/>
                    <a:pt x="4590" y="23978"/>
                  </a:cubicBezTo>
                  <a:cubicBezTo>
                    <a:pt x="5468" y="23978"/>
                    <a:pt x="6505" y="24137"/>
                    <a:pt x="7721" y="24297"/>
                  </a:cubicBezTo>
                  <a:cubicBezTo>
                    <a:pt x="7702" y="21485"/>
                    <a:pt x="8439" y="16677"/>
                    <a:pt x="8739" y="8618"/>
                  </a:cubicBezTo>
                  <a:lnTo>
                    <a:pt x="8739" y="8618"/>
                  </a:lnTo>
                  <a:cubicBezTo>
                    <a:pt x="7263" y="9995"/>
                    <a:pt x="4330" y="12408"/>
                    <a:pt x="2516" y="12408"/>
                  </a:cubicBezTo>
                  <a:cubicBezTo>
                    <a:pt x="1957" y="12408"/>
                    <a:pt x="1497" y="12169"/>
                    <a:pt x="1218" y="11610"/>
                  </a:cubicBezTo>
                  <a:cubicBezTo>
                    <a:pt x="181" y="8878"/>
                    <a:pt x="3752" y="10314"/>
                    <a:pt x="8819" y="5107"/>
                  </a:cubicBezTo>
                  <a:cubicBezTo>
                    <a:pt x="8859" y="1995"/>
                    <a:pt x="10275" y="540"/>
                    <a:pt x="11732" y="540"/>
                  </a:cubicBezTo>
                  <a:close/>
                  <a:moveTo>
                    <a:pt x="11732" y="0"/>
                  </a:moveTo>
                  <a:cubicBezTo>
                    <a:pt x="10075" y="0"/>
                    <a:pt x="8380" y="1516"/>
                    <a:pt x="8280" y="4888"/>
                  </a:cubicBezTo>
                  <a:cubicBezTo>
                    <a:pt x="5947" y="7242"/>
                    <a:pt x="3931" y="8139"/>
                    <a:pt x="2595" y="8737"/>
                  </a:cubicBezTo>
                  <a:cubicBezTo>
                    <a:pt x="1138" y="9397"/>
                    <a:pt x="1" y="9915"/>
                    <a:pt x="720" y="11790"/>
                  </a:cubicBezTo>
                  <a:cubicBezTo>
                    <a:pt x="720" y="11809"/>
                    <a:pt x="720" y="11830"/>
                    <a:pt x="739" y="11830"/>
                  </a:cubicBezTo>
                  <a:cubicBezTo>
                    <a:pt x="1079" y="12567"/>
                    <a:pt x="1697" y="12947"/>
                    <a:pt x="2516" y="12947"/>
                  </a:cubicBezTo>
                  <a:cubicBezTo>
                    <a:pt x="4271" y="12947"/>
                    <a:pt x="6684" y="11152"/>
                    <a:pt x="8141" y="9894"/>
                  </a:cubicBezTo>
                  <a:lnTo>
                    <a:pt x="8141" y="9894"/>
                  </a:lnTo>
                  <a:cubicBezTo>
                    <a:pt x="7961" y="13685"/>
                    <a:pt x="7721" y="16658"/>
                    <a:pt x="7503" y="19110"/>
                  </a:cubicBezTo>
                  <a:cubicBezTo>
                    <a:pt x="7343" y="20946"/>
                    <a:pt x="7223" y="22462"/>
                    <a:pt x="7183" y="23679"/>
                  </a:cubicBezTo>
                  <a:cubicBezTo>
                    <a:pt x="6205" y="23539"/>
                    <a:pt x="5348" y="23419"/>
                    <a:pt x="4590" y="23419"/>
                  </a:cubicBezTo>
                  <a:cubicBezTo>
                    <a:pt x="3473" y="23419"/>
                    <a:pt x="1957" y="23639"/>
                    <a:pt x="1537" y="25613"/>
                  </a:cubicBezTo>
                  <a:lnTo>
                    <a:pt x="1537" y="25653"/>
                  </a:lnTo>
                  <a:cubicBezTo>
                    <a:pt x="1458" y="26273"/>
                    <a:pt x="1638" y="26850"/>
                    <a:pt x="2077" y="27350"/>
                  </a:cubicBezTo>
                  <a:cubicBezTo>
                    <a:pt x="3633" y="29124"/>
                    <a:pt x="8040" y="29305"/>
                    <a:pt x="9856" y="29305"/>
                  </a:cubicBezTo>
                  <a:cubicBezTo>
                    <a:pt x="13745" y="29305"/>
                    <a:pt x="18594" y="28507"/>
                    <a:pt x="20009" y="26731"/>
                  </a:cubicBezTo>
                  <a:cubicBezTo>
                    <a:pt x="20389" y="26273"/>
                    <a:pt x="20528" y="25754"/>
                    <a:pt x="20408" y="25214"/>
                  </a:cubicBezTo>
                  <a:cubicBezTo>
                    <a:pt x="20408" y="25214"/>
                    <a:pt x="20408" y="25195"/>
                    <a:pt x="20389" y="25175"/>
                  </a:cubicBezTo>
                  <a:cubicBezTo>
                    <a:pt x="20070" y="24097"/>
                    <a:pt x="19392" y="23600"/>
                    <a:pt x="18254" y="23600"/>
                  </a:cubicBezTo>
                  <a:cubicBezTo>
                    <a:pt x="17716" y="23600"/>
                    <a:pt x="17097" y="23698"/>
                    <a:pt x="16379" y="23839"/>
                  </a:cubicBezTo>
                  <a:cubicBezTo>
                    <a:pt x="15740" y="23938"/>
                    <a:pt x="15022" y="24058"/>
                    <a:pt x="14245" y="24137"/>
                  </a:cubicBezTo>
                  <a:cubicBezTo>
                    <a:pt x="14524" y="21345"/>
                    <a:pt x="15541" y="10732"/>
                    <a:pt x="15421" y="5027"/>
                  </a:cubicBezTo>
                  <a:cubicBezTo>
                    <a:pt x="15362" y="1716"/>
                    <a:pt x="13527" y="0"/>
                    <a:pt x="1173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795;p37">
              <a:extLst>
                <a:ext uri="{FF2B5EF4-FFF2-40B4-BE49-F238E27FC236}">
                  <a16:creationId xmlns:a16="http://schemas.microsoft.com/office/drawing/2014/main" id="{69BF252E-AC2A-6FD3-116C-507ACFB378FE}"/>
                </a:ext>
              </a:extLst>
            </p:cNvPr>
            <p:cNvSpPr/>
            <p:nvPr/>
          </p:nvSpPr>
          <p:spPr>
            <a:xfrm rot="713424">
              <a:off x="7013260" y="1156835"/>
              <a:ext cx="336861" cy="261594"/>
            </a:xfrm>
            <a:custGeom>
              <a:avLst/>
              <a:gdLst/>
              <a:ahLst/>
              <a:cxnLst/>
              <a:rect l="l" t="t" r="r" b="b"/>
              <a:pathLst>
                <a:path w="7228" h="5613" extrusionOk="0">
                  <a:moveTo>
                    <a:pt x="7085" y="0"/>
                  </a:moveTo>
                  <a:cubicBezTo>
                    <a:pt x="7063" y="0"/>
                    <a:pt x="7041" y="8"/>
                    <a:pt x="7023" y="27"/>
                  </a:cubicBezTo>
                  <a:cubicBezTo>
                    <a:pt x="5985" y="1144"/>
                    <a:pt x="4728" y="2041"/>
                    <a:pt x="3371" y="2740"/>
                  </a:cubicBezTo>
                  <a:cubicBezTo>
                    <a:pt x="2733" y="3078"/>
                    <a:pt x="2075" y="3338"/>
                    <a:pt x="1456" y="3697"/>
                  </a:cubicBezTo>
                  <a:cubicBezTo>
                    <a:pt x="1118" y="3897"/>
                    <a:pt x="799" y="4096"/>
                    <a:pt x="499" y="4335"/>
                  </a:cubicBezTo>
                  <a:cubicBezTo>
                    <a:pt x="180" y="4594"/>
                    <a:pt x="1" y="4873"/>
                    <a:pt x="20" y="5272"/>
                  </a:cubicBezTo>
                  <a:cubicBezTo>
                    <a:pt x="41" y="5453"/>
                    <a:pt x="160" y="5612"/>
                    <a:pt x="360" y="5612"/>
                  </a:cubicBezTo>
                  <a:cubicBezTo>
                    <a:pt x="559" y="5612"/>
                    <a:pt x="679" y="5612"/>
                    <a:pt x="879" y="5512"/>
                  </a:cubicBezTo>
                  <a:cubicBezTo>
                    <a:pt x="1038" y="5432"/>
                    <a:pt x="1198" y="5293"/>
                    <a:pt x="1337" y="5173"/>
                  </a:cubicBezTo>
                  <a:cubicBezTo>
                    <a:pt x="1616" y="4953"/>
                    <a:pt x="1916" y="4754"/>
                    <a:pt x="2235" y="4575"/>
                  </a:cubicBezTo>
                  <a:cubicBezTo>
                    <a:pt x="2853" y="4195"/>
                    <a:pt x="3472" y="3817"/>
                    <a:pt x="4070" y="3357"/>
                  </a:cubicBezTo>
                  <a:cubicBezTo>
                    <a:pt x="5267" y="2440"/>
                    <a:pt x="6284" y="1343"/>
                    <a:pt x="7182" y="146"/>
                  </a:cubicBezTo>
                  <a:cubicBezTo>
                    <a:pt x="7227" y="85"/>
                    <a:pt x="7156" y="0"/>
                    <a:pt x="7085" y="0"/>
                  </a:cubicBezTo>
                  <a:close/>
                </a:path>
              </a:pathLst>
            </a:custGeom>
            <a:solidFill>
              <a:srgbClr val="FFFFF0">
                <a:alpha val="309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796;p37">
              <a:extLst>
                <a:ext uri="{FF2B5EF4-FFF2-40B4-BE49-F238E27FC236}">
                  <a16:creationId xmlns:a16="http://schemas.microsoft.com/office/drawing/2014/main" id="{D3E15608-7E96-6359-9C8C-CDE813D3E822}"/>
                </a:ext>
              </a:extLst>
            </p:cNvPr>
            <p:cNvSpPr/>
            <p:nvPr/>
          </p:nvSpPr>
          <p:spPr>
            <a:xfrm rot="713424">
              <a:off x="7457264" y="993002"/>
              <a:ext cx="178637" cy="121126"/>
            </a:xfrm>
            <a:custGeom>
              <a:avLst/>
              <a:gdLst/>
              <a:ahLst/>
              <a:cxnLst/>
              <a:rect l="l" t="t" r="r" b="b"/>
              <a:pathLst>
                <a:path w="3833" h="2599" extrusionOk="0">
                  <a:moveTo>
                    <a:pt x="2130" y="0"/>
                  </a:moveTo>
                  <a:cubicBezTo>
                    <a:pt x="1710" y="0"/>
                    <a:pt x="1311" y="160"/>
                    <a:pt x="973" y="420"/>
                  </a:cubicBezTo>
                  <a:cubicBezTo>
                    <a:pt x="353" y="898"/>
                    <a:pt x="55" y="1716"/>
                    <a:pt x="15" y="2494"/>
                  </a:cubicBezTo>
                  <a:cubicBezTo>
                    <a:pt x="0" y="2552"/>
                    <a:pt x="68" y="2598"/>
                    <a:pt x="123" y="2598"/>
                  </a:cubicBezTo>
                  <a:cubicBezTo>
                    <a:pt x="144" y="2598"/>
                    <a:pt x="163" y="2591"/>
                    <a:pt x="175" y="2574"/>
                  </a:cubicBezTo>
                  <a:cubicBezTo>
                    <a:pt x="614" y="2016"/>
                    <a:pt x="933" y="1317"/>
                    <a:pt x="1590" y="997"/>
                  </a:cubicBezTo>
                  <a:cubicBezTo>
                    <a:pt x="1723" y="940"/>
                    <a:pt x="1865" y="915"/>
                    <a:pt x="2012" y="915"/>
                  </a:cubicBezTo>
                  <a:cubicBezTo>
                    <a:pt x="2174" y="915"/>
                    <a:pt x="2341" y="946"/>
                    <a:pt x="2508" y="997"/>
                  </a:cubicBezTo>
                  <a:cubicBezTo>
                    <a:pt x="2608" y="1037"/>
                    <a:pt x="2667" y="1098"/>
                    <a:pt x="2768" y="1117"/>
                  </a:cubicBezTo>
                  <a:cubicBezTo>
                    <a:pt x="2812" y="1133"/>
                    <a:pt x="2858" y="1137"/>
                    <a:pt x="2895" y="1138"/>
                  </a:cubicBezTo>
                  <a:lnTo>
                    <a:pt x="2895" y="1138"/>
                  </a:lnTo>
                  <a:cubicBezTo>
                    <a:pt x="2912" y="1147"/>
                    <a:pt x="2963" y="1166"/>
                    <a:pt x="2987" y="1178"/>
                  </a:cubicBezTo>
                  <a:cubicBezTo>
                    <a:pt x="3146" y="1258"/>
                    <a:pt x="3287" y="1377"/>
                    <a:pt x="3425" y="1457"/>
                  </a:cubicBezTo>
                  <a:cubicBezTo>
                    <a:pt x="3463" y="1478"/>
                    <a:pt x="3504" y="1487"/>
                    <a:pt x="3544" y="1487"/>
                  </a:cubicBezTo>
                  <a:cubicBezTo>
                    <a:pt x="3693" y="1487"/>
                    <a:pt x="3832" y="1355"/>
                    <a:pt x="3785" y="1197"/>
                  </a:cubicBezTo>
                  <a:cubicBezTo>
                    <a:pt x="3686" y="898"/>
                    <a:pt x="3486" y="699"/>
                    <a:pt x="3266" y="500"/>
                  </a:cubicBezTo>
                  <a:cubicBezTo>
                    <a:pt x="3167" y="340"/>
                    <a:pt x="3027" y="260"/>
                    <a:pt x="2848" y="180"/>
                  </a:cubicBezTo>
                  <a:cubicBezTo>
                    <a:pt x="2628" y="80"/>
                    <a:pt x="2388" y="0"/>
                    <a:pt x="2130" y="0"/>
                  </a:cubicBezTo>
                  <a:close/>
                </a:path>
              </a:pathLst>
            </a:custGeom>
            <a:solidFill>
              <a:srgbClr val="FFFFF0">
                <a:alpha val="309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797;p37">
              <a:extLst>
                <a:ext uri="{FF2B5EF4-FFF2-40B4-BE49-F238E27FC236}">
                  <a16:creationId xmlns:a16="http://schemas.microsoft.com/office/drawing/2014/main" id="{89822403-4A29-F0A6-9917-3985F3611277}"/>
                </a:ext>
              </a:extLst>
            </p:cNvPr>
            <p:cNvSpPr/>
            <p:nvPr/>
          </p:nvSpPr>
          <p:spPr>
            <a:xfrm rot="713424">
              <a:off x="6912686" y="1999053"/>
              <a:ext cx="266814" cy="102717"/>
            </a:xfrm>
            <a:custGeom>
              <a:avLst/>
              <a:gdLst/>
              <a:ahLst/>
              <a:cxnLst/>
              <a:rect l="l" t="t" r="r" b="b"/>
              <a:pathLst>
                <a:path w="5725" h="2204" extrusionOk="0">
                  <a:moveTo>
                    <a:pt x="1919" y="1"/>
                  </a:moveTo>
                  <a:cubicBezTo>
                    <a:pt x="1660" y="1"/>
                    <a:pt x="1400" y="24"/>
                    <a:pt x="1158" y="99"/>
                  </a:cubicBezTo>
                  <a:cubicBezTo>
                    <a:pt x="738" y="218"/>
                    <a:pt x="379" y="517"/>
                    <a:pt x="179" y="937"/>
                  </a:cubicBezTo>
                  <a:cubicBezTo>
                    <a:pt x="1" y="1336"/>
                    <a:pt x="40" y="1695"/>
                    <a:pt x="80" y="2133"/>
                  </a:cubicBezTo>
                  <a:cubicBezTo>
                    <a:pt x="80" y="2178"/>
                    <a:pt x="118" y="2204"/>
                    <a:pt x="154" y="2204"/>
                  </a:cubicBezTo>
                  <a:cubicBezTo>
                    <a:pt x="183" y="2204"/>
                    <a:pt x="211" y="2188"/>
                    <a:pt x="219" y="2153"/>
                  </a:cubicBezTo>
                  <a:cubicBezTo>
                    <a:pt x="299" y="1833"/>
                    <a:pt x="519" y="1434"/>
                    <a:pt x="759" y="1195"/>
                  </a:cubicBezTo>
                  <a:cubicBezTo>
                    <a:pt x="920" y="1021"/>
                    <a:pt x="1121" y="955"/>
                    <a:pt x="1337" y="955"/>
                  </a:cubicBezTo>
                  <a:cubicBezTo>
                    <a:pt x="1466" y="955"/>
                    <a:pt x="1601" y="979"/>
                    <a:pt x="1735" y="1016"/>
                  </a:cubicBezTo>
                  <a:cubicBezTo>
                    <a:pt x="2235" y="1136"/>
                    <a:pt x="2713" y="1275"/>
                    <a:pt x="3211" y="1395"/>
                  </a:cubicBezTo>
                  <a:cubicBezTo>
                    <a:pt x="3711" y="1514"/>
                    <a:pt x="4209" y="1674"/>
                    <a:pt x="4727" y="1714"/>
                  </a:cubicBezTo>
                  <a:cubicBezTo>
                    <a:pt x="4782" y="1718"/>
                    <a:pt x="4836" y="1720"/>
                    <a:pt x="4889" y="1720"/>
                  </a:cubicBezTo>
                  <a:cubicBezTo>
                    <a:pt x="5108" y="1720"/>
                    <a:pt x="5314" y="1679"/>
                    <a:pt x="5506" y="1535"/>
                  </a:cubicBezTo>
                  <a:cubicBezTo>
                    <a:pt x="5706" y="1375"/>
                    <a:pt x="5725" y="1136"/>
                    <a:pt x="5605" y="916"/>
                  </a:cubicBezTo>
                  <a:cubicBezTo>
                    <a:pt x="5307" y="418"/>
                    <a:pt x="4648" y="338"/>
                    <a:pt x="4129" y="258"/>
                  </a:cubicBezTo>
                  <a:cubicBezTo>
                    <a:pt x="3631" y="158"/>
                    <a:pt x="3112" y="99"/>
                    <a:pt x="2594" y="38"/>
                  </a:cubicBezTo>
                  <a:cubicBezTo>
                    <a:pt x="2378" y="19"/>
                    <a:pt x="2148" y="1"/>
                    <a:pt x="1919" y="1"/>
                  </a:cubicBezTo>
                  <a:close/>
                </a:path>
              </a:pathLst>
            </a:custGeom>
            <a:solidFill>
              <a:srgbClr val="FFFFF0">
                <a:alpha val="309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798;p37">
              <a:extLst>
                <a:ext uri="{FF2B5EF4-FFF2-40B4-BE49-F238E27FC236}">
                  <a16:creationId xmlns:a16="http://schemas.microsoft.com/office/drawing/2014/main" id="{795F2A5F-7E64-807B-12D5-679FC14E463B}"/>
                </a:ext>
              </a:extLst>
            </p:cNvPr>
            <p:cNvSpPr/>
            <p:nvPr/>
          </p:nvSpPr>
          <p:spPr>
            <a:xfrm rot="713424">
              <a:off x="7252780" y="1309014"/>
              <a:ext cx="87431" cy="724707"/>
            </a:xfrm>
            <a:custGeom>
              <a:avLst/>
              <a:gdLst/>
              <a:ahLst/>
              <a:cxnLst/>
              <a:rect l="l" t="t" r="r" b="b"/>
              <a:pathLst>
                <a:path w="1876" h="15550" extrusionOk="0">
                  <a:moveTo>
                    <a:pt x="1469" y="1"/>
                  </a:moveTo>
                  <a:cubicBezTo>
                    <a:pt x="1435" y="1"/>
                    <a:pt x="1404" y="18"/>
                    <a:pt x="1397" y="58"/>
                  </a:cubicBezTo>
                  <a:cubicBezTo>
                    <a:pt x="977" y="2572"/>
                    <a:pt x="817" y="5125"/>
                    <a:pt x="599" y="7638"/>
                  </a:cubicBezTo>
                  <a:cubicBezTo>
                    <a:pt x="498" y="8896"/>
                    <a:pt x="458" y="10152"/>
                    <a:pt x="378" y="11409"/>
                  </a:cubicBezTo>
                  <a:cubicBezTo>
                    <a:pt x="279" y="12646"/>
                    <a:pt x="0" y="14062"/>
                    <a:pt x="378" y="15279"/>
                  </a:cubicBezTo>
                  <a:cubicBezTo>
                    <a:pt x="425" y="15441"/>
                    <a:pt x="599" y="15550"/>
                    <a:pt x="768" y="15550"/>
                  </a:cubicBezTo>
                  <a:cubicBezTo>
                    <a:pt x="891" y="15550"/>
                    <a:pt x="1010" y="15493"/>
                    <a:pt x="1077" y="15359"/>
                  </a:cubicBezTo>
                  <a:cubicBezTo>
                    <a:pt x="1615" y="14242"/>
                    <a:pt x="1556" y="12885"/>
                    <a:pt x="1615" y="11668"/>
                  </a:cubicBezTo>
                  <a:cubicBezTo>
                    <a:pt x="1695" y="10412"/>
                    <a:pt x="1775" y="9154"/>
                    <a:pt x="1815" y="7898"/>
                  </a:cubicBezTo>
                  <a:cubicBezTo>
                    <a:pt x="1875" y="5324"/>
                    <a:pt x="1875" y="2672"/>
                    <a:pt x="1575" y="98"/>
                  </a:cubicBezTo>
                  <a:cubicBezTo>
                    <a:pt x="1575" y="39"/>
                    <a:pt x="1518" y="1"/>
                    <a:pt x="1469" y="1"/>
                  </a:cubicBezTo>
                  <a:close/>
                </a:path>
              </a:pathLst>
            </a:custGeom>
            <a:solidFill>
              <a:srgbClr val="FFFFF0">
                <a:alpha val="309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799;p37">
              <a:extLst>
                <a:ext uri="{FF2B5EF4-FFF2-40B4-BE49-F238E27FC236}">
                  <a16:creationId xmlns:a16="http://schemas.microsoft.com/office/drawing/2014/main" id="{25218DB0-D415-5068-53F1-D2C35CB57B5B}"/>
                </a:ext>
              </a:extLst>
            </p:cNvPr>
            <p:cNvSpPr/>
            <p:nvPr/>
          </p:nvSpPr>
          <p:spPr>
            <a:xfrm rot="713424">
              <a:off x="7100022" y="1252518"/>
              <a:ext cx="248311" cy="184183"/>
            </a:xfrm>
            <a:custGeom>
              <a:avLst/>
              <a:gdLst/>
              <a:ahLst/>
              <a:cxnLst/>
              <a:rect l="l" t="t" r="r" b="b"/>
              <a:pathLst>
                <a:path w="5328" h="3952" extrusionOk="0">
                  <a:moveTo>
                    <a:pt x="4812" y="1"/>
                  </a:moveTo>
                  <a:cubicBezTo>
                    <a:pt x="4578" y="1"/>
                    <a:pt x="4279" y="167"/>
                    <a:pt x="4070" y="262"/>
                  </a:cubicBezTo>
                  <a:cubicBezTo>
                    <a:pt x="3831" y="401"/>
                    <a:pt x="3612" y="640"/>
                    <a:pt x="3432" y="821"/>
                  </a:cubicBezTo>
                  <a:cubicBezTo>
                    <a:pt x="3053" y="1180"/>
                    <a:pt x="2714" y="1579"/>
                    <a:pt x="2335" y="1917"/>
                  </a:cubicBezTo>
                  <a:cubicBezTo>
                    <a:pt x="1956" y="2236"/>
                    <a:pt x="1517" y="2496"/>
                    <a:pt x="1138" y="2795"/>
                  </a:cubicBezTo>
                  <a:cubicBezTo>
                    <a:pt x="939" y="2954"/>
                    <a:pt x="739" y="3095"/>
                    <a:pt x="540" y="3254"/>
                  </a:cubicBezTo>
                  <a:cubicBezTo>
                    <a:pt x="341" y="3433"/>
                    <a:pt x="221" y="3614"/>
                    <a:pt x="41" y="3832"/>
                  </a:cubicBezTo>
                  <a:cubicBezTo>
                    <a:pt x="1" y="3872"/>
                    <a:pt x="21" y="3952"/>
                    <a:pt x="101" y="3952"/>
                  </a:cubicBezTo>
                  <a:cubicBezTo>
                    <a:pt x="360" y="3952"/>
                    <a:pt x="580" y="3952"/>
                    <a:pt x="819" y="3872"/>
                  </a:cubicBezTo>
                  <a:cubicBezTo>
                    <a:pt x="1078" y="3813"/>
                    <a:pt x="1338" y="3693"/>
                    <a:pt x="1577" y="3574"/>
                  </a:cubicBezTo>
                  <a:cubicBezTo>
                    <a:pt x="2056" y="3353"/>
                    <a:pt x="2495" y="3055"/>
                    <a:pt x="2953" y="2776"/>
                  </a:cubicBezTo>
                  <a:cubicBezTo>
                    <a:pt x="3373" y="2496"/>
                    <a:pt x="3831" y="2276"/>
                    <a:pt x="4250" y="1978"/>
                  </a:cubicBezTo>
                  <a:cubicBezTo>
                    <a:pt x="4509" y="1778"/>
                    <a:pt x="4809" y="1558"/>
                    <a:pt x="4988" y="1300"/>
                  </a:cubicBezTo>
                  <a:cubicBezTo>
                    <a:pt x="5147" y="1079"/>
                    <a:pt x="5328" y="741"/>
                    <a:pt x="5328" y="481"/>
                  </a:cubicBezTo>
                  <a:cubicBezTo>
                    <a:pt x="5307" y="202"/>
                    <a:pt x="5128" y="23"/>
                    <a:pt x="4849" y="2"/>
                  </a:cubicBezTo>
                  <a:cubicBezTo>
                    <a:pt x="4837" y="1"/>
                    <a:pt x="4825" y="1"/>
                    <a:pt x="4812" y="1"/>
                  </a:cubicBezTo>
                  <a:close/>
                </a:path>
              </a:pathLst>
            </a:custGeom>
            <a:solidFill>
              <a:srgbClr val="340696">
                <a:alpha val="95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800;p37">
              <a:extLst>
                <a:ext uri="{FF2B5EF4-FFF2-40B4-BE49-F238E27FC236}">
                  <a16:creationId xmlns:a16="http://schemas.microsoft.com/office/drawing/2014/main" id="{F3B74243-5746-974E-9486-61DAD8526F20}"/>
                </a:ext>
              </a:extLst>
            </p:cNvPr>
            <p:cNvSpPr/>
            <p:nvPr/>
          </p:nvSpPr>
          <p:spPr>
            <a:xfrm rot="713424">
              <a:off x="7423689" y="1125310"/>
              <a:ext cx="125600" cy="997300"/>
            </a:xfrm>
            <a:custGeom>
              <a:avLst/>
              <a:gdLst/>
              <a:ahLst/>
              <a:cxnLst/>
              <a:rect l="l" t="t" r="r" b="b"/>
              <a:pathLst>
                <a:path w="2695" h="21399" extrusionOk="0">
                  <a:moveTo>
                    <a:pt x="2035" y="1"/>
                  </a:moveTo>
                  <a:cubicBezTo>
                    <a:pt x="2015" y="1"/>
                    <a:pt x="1995" y="11"/>
                    <a:pt x="1995" y="31"/>
                  </a:cubicBezTo>
                  <a:cubicBezTo>
                    <a:pt x="1277" y="3462"/>
                    <a:pt x="1059" y="7033"/>
                    <a:pt x="838" y="10504"/>
                  </a:cubicBezTo>
                  <a:cubicBezTo>
                    <a:pt x="740" y="12279"/>
                    <a:pt x="599" y="14034"/>
                    <a:pt x="460" y="15789"/>
                  </a:cubicBezTo>
                  <a:cubicBezTo>
                    <a:pt x="380" y="16707"/>
                    <a:pt x="301" y="17606"/>
                    <a:pt x="200" y="18502"/>
                  </a:cubicBezTo>
                  <a:cubicBezTo>
                    <a:pt x="120" y="19401"/>
                    <a:pt x="1" y="20199"/>
                    <a:pt x="301" y="21056"/>
                  </a:cubicBezTo>
                  <a:cubicBezTo>
                    <a:pt x="380" y="21273"/>
                    <a:pt x="578" y="21399"/>
                    <a:pt x="774" y="21399"/>
                  </a:cubicBezTo>
                  <a:cubicBezTo>
                    <a:pt x="919" y="21399"/>
                    <a:pt x="1064" y="21329"/>
                    <a:pt x="1158" y="21175"/>
                  </a:cubicBezTo>
                  <a:cubicBezTo>
                    <a:pt x="1636" y="20417"/>
                    <a:pt x="1697" y="19640"/>
                    <a:pt x="1796" y="18782"/>
                  </a:cubicBezTo>
                  <a:cubicBezTo>
                    <a:pt x="1876" y="17864"/>
                    <a:pt x="1956" y="16967"/>
                    <a:pt x="2035" y="16069"/>
                  </a:cubicBezTo>
                  <a:cubicBezTo>
                    <a:pt x="2195" y="14254"/>
                    <a:pt x="2335" y="12459"/>
                    <a:pt x="2434" y="10643"/>
                  </a:cubicBezTo>
                  <a:cubicBezTo>
                    <a:pt x="2655" y="7153"/>
                    <a:pt x="2694" y="3502"/>
                    <a:pt x="2075" y="31"/>
                  </a:cubicBezTo>
                  <a:cubicBezTo>
                    <a:pt x="2075" y="11"/>
                    <a:pt x="2055" y="1"/>
                    <a:pt x="2035" y="1"/>
                  </a:cubicBezTo>
                  <a:close/>
                </a:path>
              </a:pathLst>
            </a:custGeom>
            <a:solidFill>
              <a:srgbClr val="340696">
                <a:alpha val="95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801;p37">
              <a:extLst>
                <a:ext uri="{FF2B5EF4-FFF2-40B4-BE49-F238E27FC236}">
                  <a16:creationId xmlns:a16="http://schemas.microsoft.com/office/drawing/2014/main" id="{A294F414-730D-06DB-616B-0C587644E127}"/>
                </a:ext>
              </a:extLst>
            </p:cNvPr>
            <p:cNvSpPr/>
            <p:nvPr/>
          </p:nvSpPr>
          <p:spPr>
            <a:xfrm rot="713424">
              <a:off x="7006829" y="2103231"/>
              <a:ext cx="657270" cy="141912"/>
            </a:xfrm>
            <a:custGeom>
              <a:avLst/>
              <a:gdLst/>
              <a:ahLst/>
              <a:cxnLst/>
              <a:rect l="l" t="t" r="r" b="b"/>
              <a:pathLst>
                <a:path w="14103" h="3045" extrusionOk="0">
                  <a:moveTo>
                    <a:pt x="12718" y="1"/>
                  </a:moveTo>
                  <a:cubicBezTo>
                    <a:pt x="12404" y="1"/>
                    <a:pt x="12105" y="73"/>
                    <a:pt x="11770" y="216"/>
                  </a:cubicBezTo>
                  <a:cubicBezTo>
                    <a:pt x="11230" y="416"/>
                    <a:pt x="10732" y="695"/>
                    <a:pt x="10174" y="855"/>
                  </a:cubicBezTo>
                  <a:cubicBezTo>
                    <a:pt x="9057" y="1195"/>
                    <a:pt x="7879" y="1434"/>
                    <a:pt x="6703" y="1573"/>
                  </a:cubicBezTo>
                  <a:cubicBezTo>
                    <a:pt x="5586" y="1713"/>
                    <a:pt x="4448" y="1753"/>
                    <a:pt x="3312" y="1812"/>
                  </a:cubicBezTo>
                  <a:cubicBezTo>
                    <a:pt x="3074" y="1829"/>
                    <a:pt x="2835" y="1835"/>
                    <a:pt x="2597" y="1835"/>
                  </a:cubicBezTo>
                  <a:cubicBezTo>
                    <a:pt x="2277" y="1835"/>
                    <a:pt x="1956" y="1824"/>
                    <a:pt x="1636" y="1812"/>
                  </a:cubicBezTo>
                  <a:cubicBezTo>
                    <a:pt x="1345" y="1801"/>
                    <a:pt x="1042" y="1759"/>
                    <a:pt x="744" y="1759"/>
                  </a:cubicBezTo>
                  <a:cubicBezTo>
                    <a:pt x="510" y="1759"/>
                    <a:pt x="279" y="1785"/>
                    <a:pt x="59" y="1873"/>
                  </a:cubicBezTo>
                  <a:cubicBezTo>
                    <a:pt x="19" y="1873"/>
                    <a:pt x="0" y="1932"/>
                    <a:pt x="40" y="1953"/>
                  </a:cubicBezTo>
                  <a:cubicBezTo>
                    <a:pt x="399" y="2312"/>
                    <a:pt x="918" y="2391"/>
                    <a:pt x="1416" y="2490"/>
                  </a:cubicBezTo>
                  <a:cubicBezTo>
                    <a:pt x="2035" y="2650"/>
                    <a:pt x="2673" y="2750"/>
                    <a:pt x="3291" y="2870"/>
                  </a:cubicBezTo>
                  <a:cubicBezTo>
                    <a:pt x="4050" y="2999"/>
                    <a:pt x="4808" y="3044"/>
                    <a:pt x="5567" y="3044"/>
                  </a:cubicBezTo>
                  <a:cubicBezTo>
                    <a:pt x="5985" y="3044"/>
                    <a:pt x="6404" y="3031"/>
                    <a:pt x="6822" y="3009"/>
                  </a:cubicBezTo>
                  <a:cubicBezTo>
                    <a:pt x="8019" y="2950"/>
                    <a:pt x="9216" y="2790"/>
                    <a:pt x="10392" y="2551"/>
                  </a:cubicBezTo>
                  <a:cubicBezTo>
                    <a:pt x="11031" y="2431"/>
                    <a:pt x="11690" y="2371"/>
                    <a:pt x="12307" y="2232"/>
                  </a:cubicBezTo>
                  <a:cubicBezTo>
                    <a:pt x="13006" y="2051"/>
                    <a:pt x="13424" y="1772"/>
                    <a:pt x="13823" y="1195"/>
                  </a:cubicBezTo>
                  <a:cubicBezTo>
                    <a:pt x="14103" y="796"/>
                    <a:pt x="13823" y="197"/>
                    <a:pt x="13385" y="97"/>
                  </a:cubicBezTo>
                  <a:cubicBezTo>
                    <a:pt x="13145" y="33"/>
                    <a:pt x="12928" y="1"/>
                    <a:pt x="12718" y="1"/>
                  </a:cubicBezTo>
                  <a:close/>
                </a:path>
              </a:pathLst>
            </a:custGeom>
            <a:solidFill>
              <a:srgbClr val="340696">
                <a:alpha val="95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802;p37">
              <a:extLst>
                <a:ext uri="{FF2B5EF4-FFF2-40B4-BE49-F238E27FC236}">
                  <a16:creationId xmlns:a16="http://schemas.microsoft.com/office/drawing/2014/main" id="{7C8D97C1-E204-5F2E-FEF4-60E17827E7D3}"/>
                </a:ext>
              </a:extLst>
            </p:cNvPr>
            <p:cNvSpPr/>
            <p:nvPr/>
          </p:nvSpPr>
          <p:spPr>
            <a:xfrm rot="713424">
              <a:off x="7765435" y="901084"/>
              <a:ext cx="136226" cy="326142"/>
            </a:xfrm>
            <a:custGeom>
              <a:avLst/>
              <a:gdLst/>
              <a:ahLst/>
              <a:cxnLst/>
              <a:rect l="l" t="t" r="r" b="b"/>
              <a:pathLst>
                <a:path w="2923" h="6998" extrusionOk="0">
                  <a:moveTo>
                    <a:pt x="293" y="0"/>
                  </a:moveTo>
                  <a:cubicBezTo>
                    <a:pt x="116" y="0"/>
                    <a:pt x="1" y="236"/>
                    <a:pt x="71" y="394"/>
                  </a:cubicBezTo>
                  <a:cubicBezTo>
                    <a:pt x="210" y="653"/>
                    <a:pt x="449" y="833"/>
                    <a:pt x="630" y="1073"/>
                  </a:cubicBezTo>
                  <a:cubicBezTo>
                    <a:pt x="808" y="1291"/>
                    <a:pt x="968" y="1531"/>
                    <a:pt x="1127" y="1770"/>
                  </a:cubicBezTo>
                  <a:cubicBezTo>
                    <a:pt x="1467" y="2269"/>
                    <a:pt x="1726" y="2807"/>
                    <a:pt x="1925" y="3386"/>
                  </a:cubicBezTo>
                  <a:cubicBezTo>
                    <a:pt x="2324" y="4483"/>
                    <a:pt x="2484" y="5720"/>
                    <a:pt x="2345" y="6897"/>
                  </a:cubicBezTo>
                  <a:cubicBezTo>
                    <a:pt x="2334" y="6962"/>
                    <a:pt x="2381" y="6997"/>
                    <a:pt x="2434" y="6997"/>
                  </a:cubicBezTo>
                  <a:cubicBezTo>
                    <a:pt x="2478" y="6997"/>
                    <a:pt x="2526" y="6972"/>
                    <a:pt x="2545" y="6916"/>
                  </a:cubicBezTo>
                  <a:cubicBezTo>
                    <a:pt x="2923" y="5661"/>
                    <a:pt x="2923" y="4363"/>
                    <a:pt x="2524" y="3107"/>
                  </a:cubicBezTo>
                  <a:cubicBezTo>
                    <a:pt x="2345" y="2488"/>
                    <a:pt x="2066" y="1910"/>
                    <a:pt x="1707" y="1371"/>
                  </a:cubicBezTo>
                  <a:cubicBezTo>
                    <a:pt x="1388" y="892"/>
                    <a:pt x="909" y="235"/>
                    <a:pt x="369" y="14"/>
                  </a:cubicBezTo>
                  <a:cubicBezTo>
                    <a:pt x="343" y="5"/>
                    <a:pt x="318" y="0"/>
                    <a:pt x="29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803;p37">
              <a:extLst>
                <a:ext uri="{FF2B5EF4-FFF2-40B4-BE49-F238E27FC236}">
                  <a16:creationId xmlns:a16="http://schemas.microsoft.com/office/drawing/2014/main" id="{DBA7D630-2F89-E3B2-8B6D-4EC6F65360B0}"/>
                </a:ext>
              </a:extLst>
            </p:cNvPr>
            <p:cNvSpPr/>
            <p:nvPr/>
          </p:nvSpPr>
          <p:spPr>
            <a:xfrm rot="713424">
              <a:off x="7899432" y="912697"/>
              <a:ext cx="95121" cy="192572"/>
            </a:xfrm>
            <a:custGeom>
              <a:avLst/>
              <a:gdLst/>
              <a:ahLst/>
              <a:cxnLst/>
              <a:rect l="l" t="t" r="r" b="b"/>
              <a:pathLst>
                <a:path w="2041" h="4132" extrusionOk="0">
                  <a:moveTo>
                    <a:pt x="313" y="0"/>
                  </a:moveTo>
                  <a:cubicBezTo>
                    <a:pt x="157" y="0"/>
                    <a:pt x="0" y="125"/>
                    <a:pt x="65" y="302"/>
                  </a:cubicBezTo>
                  <a:cubicBezTo>
                    <a:pt x="184" y="601"/>
                    <a:pt x="444" y="880"/>
                    <a:pt x="623" y="1159"/>
                  </a:cubicBezTo>
                  <a:cubicBezTo>
                    <a:pt x="823" y="1459"/>
                    <a:pt x="982" y="1778"/>
                    <a:pt x="1123" y="2097"/>
                  </a:cubicBezTo>
                  <a:cubicBezTo>
                    <a:pt x="1421" y="2736"/>
                    <a:pt x="1641" y="3393"/>
                    <a:pt x="1801" y="4071"/>
                  </a:cubicBezTo>
                  <a:cubicBezTo>
                    <a:pt x="1809" y="4114"/>
                    <a:pt x="1835" y="4131"/>
                    <a:pt x="1864" y="4131"/>
                  </a:cubicBezTo>
                  <a:cubicBezTo>
                    <a:pt x="1903" y="4131"/>
                    <a:pt x="1948" y="4098"/>
                    <a:pt x="1960" y="4052"/>
                  </a:cubicBezTo>
                  <a:cubicBezTo>
                    <a:pt x="2040" y="3313"/>
                    <a:pt x="1940" y="2576"/>
                    <a:pt x="1681" y="1877"/>
                  </a:cubicBezTo>
                  <a:cubicBezTo>
                    <a:pt x="1541" y="1518"/>
                    <a:pt x="1362" y="1199"/>
                    <a:pt x="1162" y="880"/>
                  </a:cubicBezTo>
                  <a:cubicBezTo>
                    <a:pt x="982" y="581"/>
                    <a:pt x="743" y="182"/>
                    <a:pt x="424" y="23"/>
                  </a:cubicBezTo>
                  <a:cubicBezTo>
                    <a:pt x="389" y="7"/>
                    <a:pt x="351" y="0"/>
                    <a:pt x="3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0" name="Google Shape;804;p37">
            <a:extLst>
              <a:ext uri="{FF2B5EF4-FFF2-40B4-BE49-F238E27FC236}">
                <a16:creationId xmlns:a16="http://schemas.microsoft.com/office/drawing/2014/main" id="{B03BC7A2-4E4C-1A67-D32F-FD6714F373AD}"/>
              </a:ext>
            </a:extLst>
          </p:cNvPr>
          <p:cNvGrpSpPr/>
          <p:nvPr/>
        </p:nvGrpSpPr>
        <p:grpSpPr>
          <a:xfrm rot="206634">
            <a:off x="983318" y="4363285"/>
            <a:ext cx="1448039" cy="1596313"/>
            <a:chOff x="6134352" y="2314290"/>
            <a:chExt cx="1448039" cy="1596313"/>
          </a:xfrm>
        </p:grpSpPr>
        <p:sp>
          <p:nvSpPr>
            <p:cNvPr id="41" name="Google Shape;805;p37">
              <a:extLst>
                <a:ext uri="{FF2B5EF4-FFF2-40B4-BE49-F238E27FC236}">
                  <a16:creationId xmlns:a16="http://schemas.microsoft.com/office/drawing/2014/main" id="{239D8C06-A5F0-F75C-C375-2A92617D901B}"/>
                </a:ext>
              </a:extLst>
            </p:cNvPr>
            <p:cNvSpPr/>
            <p:nvPr/>
          </p:nvSpPr>
          <p:spPr>
            <a:xfrm rot="-1182562">
              <a:off x="6361703" y="2471503"/>
              <a:ext cx="975767" cy="1288180"/>
            </a:xfrm>
            <a:custGeom>
              <a:avLst/>
              <a:gdLst/>
              <a:ahLst/>
              <a:cxnLst/>
              <a:rect l="l" t="t" r="r" b="b"/>
              <a:pathLst>
                <a:path w="21804" h="28785" extrusionOk="0">
                  <a:moveTo>
                    <a:pt x="14103" y="0"/>
                  </a:moveTo>
                  <a:cubicBezTo>
                    <a:pt x="10294" y="0"/>
                    <a:pt x="5267" y="2314"/>
                    <a:pt x="2594" y="8777"/>
                  </a:cubicBezTo>
                  <a:lnTo>
                    <a:pt x="2533" y="8876"/>
                  </a:lnTo>
                  <a:cubicBezTo>
                    <a:pt x="2235" y="9595"/>
                    <a:pt x="1735" y="10812"/>
                    <a:pt x="2953" y="11310"/>
                  </a:cubicBezTo>
                  <a:cubicBezTo>
                    <a:pt x="3312" y="11450"/>
                    <a:pt x="3610" y="11510"/>
                    <a:pt x="3890" y="11510"/>
                  </a:cubicBezTo>
                  <a:cubicBezTo>
                    <a:pt x="4967" y="11510"/>
                    <a:pt x="5307" y="10613"/>
                    <a:pt x="5565" y="9934"/>
                  </a:cubicBezTo>
                  <a:cubicBezTo>
                    <a:pt x="5645" y="9714"/>
                    <a:pt x="5706" y="9515"/>
                    <a:pt x="5805" y="9376"/>
                  </a:cubicBezTo>
                  <a:cubicBezTo>
                    <a:pt x="8159" y="5506"/>
                    <a:pt x="11012" y="4129"/>
                    <a:pt x="12887" y="4129"/>
                  </a:cubicBezTo>
                  <a:cubicBezTo>
                    <a:pt x="14023" y="4129"/>
                    <a:pt x="14882" y="4608"/>
                    <a:pt x="15220" y="5466"/>
                  </a:cubicBezTo>
                  <a:cubicBezTo>
                    <a:pt x="15799" y="6862"/>
                    <a:pt x="14901" y="8916"/>
                    <a:pt x="12807" y="10972"/>
                  </a:cubicBezTo>
                  <a:cubicBezTo>
                    <a:pt x="11491" y="12268"/>
                    <a:pt x="9874" y="13366"/>
                    <a:pt x="8318" y="14403"/>
                  </a:cubicBezTo>
                  <a:cubicBezTo>
                    <a:pt x="5765" y="16118"/>
                    <a:pt x="3113" y="17893"/>
                    <a:pt x="1557" y="20706"/>
                  </a:cubicBezTo>
                  <a:cubicBezTo>
                    <a:pt x="219" y="23140"/>
                    <a:pt x="1" y="25454"/>
                    <a:pt x="958" y="27090"/>
                  </a:cubicBezTo>
                  <a:cubicBezTo>
                    <a:pt x="1576" y="28127"/>
                    <a:pt x="2653" y="28785"/>
                    <a:pt x="3751" y="28785"/>
                  </a:cubicBezTo>
                  <a:cubicBezTo>
                    <a:pt x="4988" y="28785"/>
                    <a:pt x="6424" y="27967"/>
                    <a:pt x="6802" y="25693"/>
                  </a:cubicBezTo>
                  <a:cubicBezTo>
                    <a:pt x="6982" y="25633"/>
                    <a:pt x="7161" y="25614"/>
                    <a:pt x="7361" y="25614"/>
                  </a:cubicBezTo>
                  <a:cubicBezTo>
                    <a:pt x="8060" y="25614"/>
                    <a:pt x="8877" y="25952"/>
                    <a:pt x="9815" y="26372"/>
                  </a:cubicBezTo>
                  <a:cubicBezTo>
                    <a:pt x="11031" y="26890"/>
                    <a:pt x="12408" y="27468"/>
                    <a:pt x="13944" y="27468"/>
                  </a:cubicBezTo>
                  <a:cubicBezTo>
                    <a:pt x="16218" y="27468"/>
                    <a:pt x="18313" y="26132"/>
                    <a:pt x="20308" y="23379"/>
                  </a:cubicBezTo>
                  <a:cubicBezTo>
                    <a:pt x="20707" y="22840"/>
                    <a:pt x="21505" y="21723"/>
                    <a:pt x="20407" y="20866"/>
                  </a:cubicBezTo>
                  <a:cubicBezTo>
                    <a:pt x="20167" y="20706"/>
                    <a:pt x="19909" y="20606"/>
                    <a:pt x="19669" y="20606"/>
                  </a:cubicBezTo>
                  <a:cubicBezTo>
                    <a:pt x="19010" y="20606"/>
                    <a:pt x="18512" y="21164"/>
                    <a:pt x="17994" y="21763"/>
                  </a:cubicBezTo>
                  <a:cubicBezTo>
                    <a:pt x="17395" y="22441"/>
                    <a:pt x="16717" y="23199"/>
                    <a:pt x="15720" y="23260"/>
                  </a:cubicBezTo>
                  <a:cubicBezTo>
                    <a:pt x="15420" y="23260"/>
                    <a:pt x="14781" y="22960"/>
                    <a:pt x="14084" y="22641"/>
                  </a:cubicBezTo>
                  <a:cubicBezTo>
                    <a:pt x="12747" y="22023"/>
                    <a:pt x="10892" y="21185"/>
                    <a:pt x="9097" y="21185"/>
                  </a:cubicBezTo>
                  <a:cubicBezTo>
                    <a:pt x="9017" y="21185"/>
                    <a:pt x="8917" y="21185"/>
                    <a:pt x="8837" y="21204"/>
                  </a:cubicBezTo>
                  <a:cubicBezTo>
                    <a:pt x="10174" y="19848"/>
                    <a:pt x="11829" y="18751"/>
                    <a:pt x="13425" y="17674"/>
                  </a:cubicBezTo>
                  <a:cubicBezTo>
                    <a:pt x="16218" y="15799"/>
                    <a:pt x="19111" y="13844"/>
                    <a:pt x="20547" y="10573"/>
                  </a:cubicBezTo>
                  <a:cubicBezTo>
                    <a:pt x="21803" y="7719"/>
                    <a:pt x="21784" y="5067"/>
                    <a:pt x="20467" y="3091"/>
                  </a:cubicBezTo>
                  <a:cubicBezTo>
                    <a:pt x="19210" y="1157"/>
                    <a:pt x="16837" y="0"/>
                    <a:pt x="1410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806;p37">
              <a:extLst>
                <a:ext uri="{FF2B5EF4-FFF2-40B4-BE49-F238E27FC236}">
                  <a16:creationId xmlns:a16="http://schemas.microsoft.com/office/drawing/2014/main" id="{EC936533-416F-6F94-79C4-EA88B4E17552}"/>
                </a:ext>
              </a:extLst>
            </p:cNvPr>
            <p:cNvSpPr/>
            <p:nvPr/>
          </p:nvSpPr>
          <p:spPr>
            <a:xfrm rot="-1182562">
              <a:off x="6324506" y="2455871"/>
              <a:ext cx="1067732" cy="1313151"/>
            </a:xfrm>
            <a:custGeom>
              <a:avLst/>
              <a:gdLst/>
              <a:ahLst/>
              <a:cxnLst/>
              <a:rect l="l" t="t" r="r" b="b"/>
              <a:pathLst>
                <a:path w="23859" h="29343" extrusionOk="0">
                  <a:moveTo>
                    <a:pt x="14922" y="559"/>
                  </a:moveTo>
                  <a:cubicBezTo>
                    <a:pt x="19930" y="559"/>
                    <a:pt x="23859" y="4508"/>
                    <a:pt x="21127" y="10732"/>
                  </a:cubicBezTo>
                  <a:cubicBezTo>
                    <a:pt x="18773" y="16097"/>
                    <a:pt x="12528" y="17773"/>
                    <a:pt x="8938" y="21842"/>
                  </a:cubicBezTo>
                  <a:cubicBezTo>
                    <a:pt x="9257" y="21783"/>
                    <a:pt x="9576" y="21743"/>
                    <a:pt x="9916" y="21743"/>
                  </a:cubicBezTo>
                  <a:cubicBezTo>
                    <a:pt x="12669" y="21743"/>
                    <a:pt x="15600" y="23797"/>
                    <a:pt x="16539" y="23797"/>
                  </a:cubicBezTo>
                  <a:lnTo>
                    <a:pt x="16558" y="23797"/>
                  </a:lnTo>
                  <a:cubicBezTo>
                    <a:pt x="18534" y="23698"/>
                    <a:pt x="19292" y="21164"/>
                    <a:pt x="20488" y="21164"/>
                  </a:cubicBezTo>
                  <a:cubicBezTo>
                    <a:pt x="20667" y="21164"/>
                    <a:pt x="20867" y="21225"/>
                    <a:pt x="21087" y="21364"/>
                  </a:cubicBezTo>
                  <a:cubicBezTo>
                    <a:pt x="21904" y="22023"/>
                    <a:pt x="21385" y="22821"/>
                    <a:pt x="20907" y="23499"/>
                  </a:cubicBezTo>
                  <a:cubicBezTo>
                    <a:pt x="18672" y="26571"/>
                    <a:pt x="16598" y="27488"/>
                    <a:pt x="14763" y="27488"/>
                  </a:cubicBezTo>
                  <a:cubicBezTo>
                    <a:pt x="12089" y="27488"/>
                    <a:pt x="9876" y="25613"/>
                    <a:pt x="8180" y="25613"/>
                  </a:cubicBezTo>
                  <a:cubicBezTo>
                    <a:pt x="7900" y="25613"/>
                    <a:pt x="7621" y="25672"/>
                    <a:pt x="7382" y="25773"/>
                  </a:cubicBezTo>
                  <a:cubicBezTo>
                    <a:pt x="7083" y="27847"/>
                    <a:pt x="5847" y="28784"/>
                    <a:pt x="4570" y="28784"/>
                  </a:cubicBezTo>
                  <a:cubicBezTo>
                    <a:pt x="2336" y="28784"/>
                    <a:pt x="1" y="25853"/>
                    <a:pt x="2615" y="21124"/>
                  </a:cubicBezTo>
                  <a:cubicBezTo>
                    <a:pt x="5089" y="16656"/>
                    <a:pt x="10315" y="14881"/>
                    <a:pt x="13826" y="11450"/>
                  </a:cubicBezTo>
                  <a:cubicBezTo>
                    <a:pt x="18034" y="7301"/>
                    <a:pt x="16678" y="4129"/>
                    <a:pt x="13706" y="4129"/>
                  </a:cubicBezTo>
                  <a:cubicBezTo>
                    <a:pt x="11611" y="4129"/>
                    <a:pt x="8719" y="5684"/>
                    <a:pt x="6384" y="9514"/>
                  </a:cubicBezTo>
                  <a:cubicBezTo>
                    <a:pt x="6006" y="10134"/>
                    <a:pt x="5886" y="11530"/>
                    <a:pt x="4709" y="11530"/>
                  </a:cubicBezTo>
                  <a:cubicBezTo>
                    <a:pt x="4490" y="11530"/>
                    <a:pt x="4190" y="11469"/>
                    <a:pt x="3871" y="11331"/>
                  </a:cubicBezTo>
                  <a:cubicBezTo>
                    <a:pt x="2874" y="10911"/>
                    <a:pt x="3352" y="9874"/>
                    <a:pt x="3671" y="9155"/>
                  </a:cubicBezTo>
                  <a:cubicBezTo>
                    <a:pt x="6145" y="3131"/>
                    <a:pt x="10893" y="559"/>
                    <a:pt x="14922" y="559"/>
                  </a:cubicBezTo>
                  <a:close/>
                  <a:moveTo>
                    <a:pt x="14922" y="0"/>
                  </a:moveTo>
                  <a:cubicBezTo>
                    <a:pt x="11012" y="0"/>
                    <a:pt x="5866" y="2354"/>
                    <a:pt x="3153" y="8937"/>
                  </a:cubicBezTo>
                  <a:lnTo>
                    <a:pt x="3113" y="9056"/>
                  </a:lnTo>
                  <a:cubicBezTo>
                    <a:pt x="2814" y="9754"/>
                    <a:pt x="2195" y="11230"/>
                    <a:pt x="3652" y="11849"/>
                  </a:cubicBezTo>
                  <a:cubicBezTo>
                    <a:pt x="4051" y="12009"/>
                    <a:pt x="4390" y="12068"/>
                    <a:pt x="4709" y="12068"/>
                  </a:cubicBezTo>
                  <a:cubicBezTo>
                    <a:pt x="5966" y="12068"/>
                    <a:pt x="6384" y="10971"/>
                    <a:pt x="6624" y="10312"/>
                  </a:cubicBezTo>
                  <a:cubicBezTo>
                    <a:pt x="6704" y="10113"/>
                    <a:pt x="6783" y="9913"/>
                    <a:pt x="6844" y="9814"/>
                  </a:cubicBezTo>
                  <a:cubicBezTo>
                    <a:pt x="9158" y="6024"/>
                    <a:pt x="11911" y="4687"/>
                    <a:pt x="13706" y="4687"/>
                  </a:cubicBezTo>
                  <a:cubicBezTo>
                    <a:pt x="14723" y="4687"/>
                    <a:pt x="15501" y="5107"/>
                    <a:pt x="15800" y="5844"/>
                  </a:cubicBezTo>
                  <a:cubicBezTo>
                    <a:pt x="16318" y="7141"/>
                    <a:pt x="15441" y="9076"/>
                    <a:pt x="13446" y="11051"/>
                  </a:cubicBezTo>
                  <a:cubicBezTo>
                    <a:pt x="12129" y="12328"/>
                    <a:pt x="10534" y="13405"/>
                    <a:pt x="8978" y="14462"/>
                  </a:cubicBezTo>
                  <a:cubicBezTo>
                    <a:pt x="6405" y="16198"/>
                    <a:pt x="3732" y="17993"/>
                    <a:pt x="2136" y="20866"/>
                  </a:cubicBezTo>
                  <a:cubicBezTo>
                    <a:pt x="240" y="24297"/>
                    <a:pt x="958" y="26491"/>
                    <a:pt x="1557" y="27508"/>
                  </a:cubicBezTo>
                  <a:cubicBezTo>
                    <a:pt x="2216" y="28625"/>
                    <a:pt x="3373" y="29343"/>
                    <a:pt x="4570" y="29343"/>
                  </a:cubicBezTo>
                  <a:cubicBezTo>
                    <a:pt x="6525" y="29343"/>
                    <a:pt x="7541" y="27707"/>
                    <a:pt x="7861" y="26191"/>
                  </a:cubicBezTo>
                  <a:cubicBezTo>
                    <a:pt x="7961" y="26172"/>
                    <a:pt x="8060" y="26172"/>
                    <a:pt x="8180" y="26172"/>
                  </a:cubicBezTo>
                  <a:cubicBezTo>
                    <a:pt x="8818" y="26172"/>
                    <a:pt x="9616" y="26510"/>
                    <a:pt x="10534" y="26890"/>
                  </a:cubicBezTo>
                  <a:cubicBezTo>
                    <a:pt x="11770" y="27428"/>
                    <a:pt x="13167" y="28026"/>
                    <a:pt x="14763" y="28026"/>
                  </a:cubicBezTo>
                  <a:cubicBezTo>
                    <a:pt x="17137" y="28026"/>
                    <a:pt x="19292" y="26651"/>
                    <a:pt x="21345" y="23818"/>
                  </a:cubicBezTo>
                  <a:cubicBezTo>
                    <a:pt x="21725" y="23318"/>
                    <a:pt x="22702" y="21962"/>
                    <a:pt x="21425" y="20945"/>
                  </a:cubicBezTo>
                  <a:cubicBezTo>
                    <a:pt x="21406" y="20925"/>
                    <a:pt x="21385" y="20925"/>
                    <a:pt x="21385" y="20925"/>
                  </a:cubicBezTo>
                  <a:cubicBezTo>
                    <a:pt x="21087" y="20725"/>
                    <a:pt x="20787" y="20626"/>
                    <a:pt x="20488" y="20626"/>
                  </a:cubicBezTo>
                  <a:cubicBezTo>
                    <a:pt x="19710" y="20626"/>
                    <a:pt x="19172" y="21225"/>
                    <a:pt x="18593" y="21863"/>
                  </a:cubicBezTo>
                  <a:cubicBezTo>
                    <a:pt x="18015" y="22521"/>
                    <a:pt x="17396" y="23199"/>
                    <a:pt x="16539" y="23259"/>
                  </a:cubicBezTo>
                  <a:cubicBezTo>
                    <a:pt x="16299" y="23259"/>
                    <a:pt x="15621" y="22940"/>
                    <a:pt x="15023" y="22680"/>
                  </a:cubicBezTo>
                  <a:cubicBezTo>
                    <a:pt x="13746" y="22102"/>
                    <a:pt x="12050" y="21324"/>
                    <a:pt x="10315" y="21204"/>
                  </a:cubicBezTo>
                  <a:cubicBezTo>
                    <a:pt x="11531" y="20087"/>
                    <a:pt x="12927" y="19150"/>
                    <a:pt x="14403" y="18172"/>
                  </a:cubicBezTo>
                  <a:cubicBezTo>
                    <a:pt x="17236" y="16278"/>
                    <a:pt x="20148" y="14323"/>
                    <a:pt x="21625" y="10951"/>
                  </a:cubicBezTo>
                  <a:cubicBezTo>
                    <a:pt x="22901" y="8038"/>
                    <a:pt x="22882" y="5285"/>
                    <a:pt x="21526" y="3211"/>
                  </a:cubicBezTo>
                  <a:cubicBezTo>
                    <a:pt x="20209" y="1197"/>
                    <a:pt x="17755" y="0"/>
                    <a:pt x="1492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807;p37">
              <a:extLst>
                <a:ext uri="{FF2B5EF4-FFF2-40B4-BE49-F238E27FC236}">
                  <a16:creationId xmlns:a16="http://schemas.microsoft.com/office/drawing/2014/main" id="{7C4A1F01-CC18-713E-8ABE-09D7B8DEE029}"/>
                </a:ext>
              </a:extLst>
            </p:cNvPr>
            <p:cNvSpPr/>
            <p:nvPr/>
          </p:nvSpPr>
          <p:spPr>
            <a:xfrm rot="-1182562">
              <a:off x="6363636" y="2525729"/>
              <a:ext cx="728380" cy="423799"/>
            </a:xfrm>
            <a:custGeom>
              <a:avLst/>
              <a:gdLst/>
              <a:ahLst/>
              <a:cxnLst/>
              <a:rect l="l" t="t" r="r" b="b"/>
              <a:pathLst>
                <a:path w="16276" h="9470" extrusionOk="0">
                  <a:moveTo>
                    <a:pt x="10369" y="0"/>
                  </a:moveTo>
                  <a:cubicBezTo>
                    <a:pt x="9159" y="0"/>
                    <a:pt x="7948" y="248"/>
                    <a:pt x="6844" y="727"/>
                  </a:cubicBezTo>
                  <a:cubicBezTo>
                    <a:pt x="3392" y="2223"/>
                    <a:pt x="799" y="5794"/>
                    <a:pt x="1" y="9385"/>
                  </a:cubicBezTo>
                  <a:cubicBezTo>
                    <a:pt x="1" y="9427"/>
                    <a:pt x="41" y="9469"/>
                    <a:pt x="78" y="9469"/>
                  </a:cubicBezTo>
                  <a:cubicBezTo>
                    <a:pt x="94" y="9469"/>
                    <a:pt x="109" y="9462"/>
                    <a:pt x="121" y="9444"/>
                  </a:cubicBezTo>
                  <a:cubicBezTo>
                    <a:pt x="1777" y="6492"/>
                    <a:pt x="3652" y="3321"/>
                    <a:pt x="6983" y="2044"/>
                  </a:cubicBezTo>
                  <a:cubicBezTo>
                    <a:pt x="7986" y="1654"/>
                    <a:pt x="9047" y="1448"/>
                    <a:pt x="10112" y="1448"/>
                  </a:cubicBezTo>
                  <a:cubicBezTo>
                    <a:pt x="10572" y="1448"/>
                    <a:pt x="11034" y="1487"/>
                    <a:pt x="11491" y="1565"/>
                  </a:cubicBezTo>
                  <a:cubicBezTo>
                    <a:pt x="12249" y="1704"/>
                    <a:pt x="12927" y="1943"/>
                    <a:pt x="13605" y="2283"/>
                  </a:cubicBezTo>
                  <a:cubicBezTo>
                    <a:pt x="14304" y="2622"/>
                    <a:pt x="14903" y="3100"/>
                    <a:pt x="15581" y="3459"/>
                  </a:cubicBezTo>
                  <a:cubicBezTo>
                    <a:pt x="15640" y="3487"/>
                    <a:pt x="15704" y="3500"/>
                    <a:pt x="15768" y="3500"/>
                  </a:cubicBezTo>
                  <a:cubicBezTo>
                    <a:pt x="16025" y="3500"/>
                    <a:pt x="16276" y="3289"/>
                    <a:pt x="16180" y="3001"/>
                  </a:cubicBezTo>
                  <a:cubicBezTo>
                    <a:pt x="15640" y="1385"/>
                    <a:pt x="13725" y="507"/>
                    <a:pt x="12169" y="188"/>
                  </a:cubicBezTo>
                  <a:cubicBezTo>
                    <a:pt x="11578" y="62"/>
                    <a:pt x="10974" y="0"/>
                    <a:pt x="10369" y="0"/>
                  </a:cubicBezTo>
                  <a:close/>
                </a:path>
              </a:pathLst>
            </a:custGeom>
            <a:solidFill>
              <a:srgbClr val="FFFFF0">
                <a:alpha val="309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808;p37">
              <a:extLst>
                <a:ext uri="{FF2B5EF4-FFF2-40B4-BE49-F238E27FC236}">
                  <a16:creationId xmlns:a16="http://schemas.microsoft.com/office/drawing/2014/main" id="{7C90E190-5043-1CC9-3B36-9E7E8E1F4A6A}"/>
                </a:ext>
              </a:extLst>
            </p:cNvPr>
            <p:cNvSpPr/>
            <p:nvPr/>
          </p:nvSpPr>
          <p:spPr>
            <a:xfrm rot="-1182562">
              <a:off x="6489276" y="2967620"/>
              <a:ext cx="605536" cy="781590"/>
            </a:xfrm>
            <a:custGeom>
              <a:avLst/>
              <a:gdLst/>
              <a:ahLst/>
              <a:cxnLst/>
              <a:rect l="l" t="t" r="r" b="b"/>
              <a:pathLst>
                <a:path w="13531" h="17465" extrusionOk="0">
                  <a:moveTo>
                    <a:pt x="13445" y="0"/>
                  </a:moveTo>
                  <a:cubicBezTo>
                    <a:pt x="13415" y="0"/>
                    <a:pt x="13382" y="18"/>
                    <a:pt x="13366" y="57"/>
                  </a:cubicBezTo>
                  <a:cubicBezTo>
                    <a:pt x="12648" y="1972"/>
                    <a:pt x="10933" y="3031"/>
                    <a:pt x="9198" y="3967"/>
                  </a:cubicBezTo>
                  <a:cubicBezTo>
                    <a:pt x="7422" y="4925"/>
                    <a:pt x="5786" y="6002"/>
                    <a:pt x="4291" y="7379"/>
                  </a:cubicBezTo>
                  <a:cubicBezTo>
                    <a:pt x="2794" y="8736"/>
                    <a:pt x="1338" y="10351"/>
                    <a:pt x="560" y="12246"/>
                  </a:cubicBezTo>
                  <a:cubicBezTo>
                    <a:pt x="181" y="13143"/>
                    <a:pt x="1" y="14082"/>
                    <a:pt x="121" y="15058"/>
                  </a:cubicBezTo>
                  <a:cubicBezTo>
                    <a:pt x="261" y="16156"/>
                    <a:pt x="719" y="16854"/>
                    <a:pt x="1677" y="17393"/>
                  </a:cubicBezTo>
                  <a:cubicBezTo>
                    <a:pt x="1763" y="17442"/>
                    <a:pt x="1857" y="17464"/>
                    <a:pt x="1951" y="17464"/>
                  </a:cubicBezTo>
                  <a:cubicBezTo>
                    <a:pt x="2316" y="17464"/>
                    <a:pt x="2677" y="17131"/>
                    <a:pt x="2535" y="16734"/>
                  </a:cubicBezTo>
                  <a:cubicBezTo>
                    <a:pt x="2395" y="16335"/>
                    <a:pt x="2355" y="15896"/>
                    <a:pt x="2256" y="15497"/>
                  </a:cubicBezTo>
                  <a:cubicBezTo>
                    <a:pt x="2155" y="15058"/>
                    <a:pt x="2096" y="14659"/>
                    <a:pt x="2115" y="14221"/>
                  </a:cubicBezTo>
                  <a:cubicBezTo>
                    <a:pt x="2155" y="13343"/>
                    <a:pt x="2514" y="12505"/>
                    <a:pt x="2953" y="11747"/>
                  </a:cubicBezTo>
                  <a:cubicBezTo>
                    <a:pt x="3932" y="10071"/>
                    <a:pt x="5267" y="8616"/>
                    <a:pt x="6704" y="7319"/>
                  </a:cubicBezTo>
                  <a:cubicBezTo>
                    <a:pt x="8060" y="6122"/>
                    <a:pt x="9496" y="4985"/>
                    <a:pt x="10853" y="3789"/>
                  </a:cubicBezTo>
                  <a:cubicBezTo>
                    <a:pt x="12010" y="2770"/>
                    <a:pt x="13087" y="1613"/>
                    <a:pt x="13507" y="97"/>
                  </a:cubicBezTo>
                  <a:cubicBezTo>
                    <a:pt x="13530" y="38"/>
                    <a:pt x="13490" y="0"/>
                    <a:pt x="13445" y="0"/>
                  </a:cubicBezTo>
                  <a:close/>
                </a:path>
              </a:pathLst>
            </a:custGeom>
            <a:solidFill>
              <a:srgbClr val="FFFFF0">
                <a:alpha val="309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809;p37">
              <a:extLst>
                <a:ext uri="{FF2B5EF4-FFF2-40B4-BE49-F238E27FC236}">
                  <a16:creationId xmlns:a16="http://schemas.microsoft.com/office/drawing/2014/main" id="{56370729-6E1E-CB27-4D5D-13531799F6A3}"/>
                </a:ext>
              </a:extLst>
            </p:cNvPr>
            <p:cNvSpPr/>
            <p:nvPr/>
          </p:nvSpPr>
          <p:spPr>
            <a:xfrm rot="-1182562">
              <a:off x="6872826" y="3382947"/>
              <a:ext cx="523327" cy="163344"/>
            </a:xfrm>
            <a:custGeom>
              <a:avLst/>
              <a:gdLst/>
              <a:ahLst/>
              <a:cxnLst/>
              <a:rect l="l" t="t" r="r" b="b"/>
              <a:pathLst>
                <a:path w="11694" h="3650" extrusionOk="0">
                  <a:moveTo>
                    <a:pt x="1537" y="1"/>
                  </a:moveTo>
                  <a:cubicBezTo>
                    <a:pt x="928" y="1"/>
                    <a:pt x="294" y="167"/>
                    <a:pt x="20" y="702"/>
                  </a:cubicBezTo>
                  <a:cubicBezTo>
                    <a:pt x="1" y="742"/>
                    <a:pt x="20" y="782"/>
                    <a:pt x="60" y="782"/>
                  </a:cubicBezTo>
                  <a:cubicBezTo>
                    <a:pt x="305" y="773"/>
                    <a:pt x="536" y="755"/>
                    <a:pt x="767" y="755"/>
                  </a:cubicBezTo>
                  <a:cubicBezTo>
                    <a:pt x="1026" y="755"/>
                    <a:pt x="1283" y="778"/>
                    <a:pt x="1557" y="862"/>
                  </a:cubicBezTo>
                  <a:cubicBezTo>
                    <a:pt x="2055" y="1042"/>
                    <a:pt x="2533" y="1321"/>
                    <a:pt x="2972" y="1620"/>
                  </a:cubicBezTo>
                  <a:cubicBezTo>
                    <a:pt x="3890" y="2298"/>
                    <a:pt x="4688" y="3077"/>
                    <a:pt x="5786" y="3455"/>
                  </a:cubicBezTo>
                  <a:cubicBezTo>
                    <a:pt x="6189" y="3589"/>
                    <a:pt x="6593" y="3650"/>
                    <a:pt x="6991" y="3650"/>
                  </a:cubicBezTo>
                  <a:cubicBezTo>
                    <a:pt x="8852" y="3650"/>
                    <a:pt x="10577" y="2311"/>
                    <a:pt x="11531" y="782"/>
                  </a:cubicBezTo>
                  <a:cubicBezTo>
                    <a:pt x="11694" y="521"/>
                    <a:pt x="11470" y="287"/>
                    <a:pt x="11230" y="287"/>
                  </a:cubicBezTo>
                  <a:cubicBezTo>
                    <a:pt x="11176" y="287"/>
                    <a:pt x="11122" y="298"/>
                    <a:pt x="11071" y="324"/>
                  </a:cubicBezTo>
                  <a:cubicBezTo>
                    <a:pt x="10094" y="782"/>
                    <a:pt x="9196" y="1460"/>
                    <a:pt x="8179" y="1859"/>
                  </a:cubicBezTo>
                  <a:cubicBezTo>
                    <a:pt x="7760" y="2024"/>
                    <a:pt x="7354" y="2102"/>
                    <a:pt x="6959" y="2102"/>
                  </a:cubicBezTo>
                  <a:cubicBezTo>
                    <a:pt x="6301" y="2102"/>
                    <a:pt x="5670" y="1887"/>
                    <a:pt x="5047" y="1500"/>
                  </a:cubicBezTo>
                  <a:cubicBezTo>
                    <a:pt x="4169" y="962"/>
                    <a:pt x="3331" y="303"/>
                    <a:pt x="2315" y="85"/>
                  </a:cubicBezTo>
                  <a:cubicBezTo>
                    <a:pt x="2084" y="35"/>
                    <a:pt x="1813" y="1"/>
                    <a:pt x="1537" y="1"/>
                  </a:cubicBezTo>
                  <a:close/>
                </a:path>
              </a:pathLst>
            </a:custGeom>
            <a:solidFill>
              <a:srgbClr val="FFFFF0">
                <a:alpha val="309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810;p37">
              <a:extLst>
                <a:ext uri="{FF2B5EF4-FFF2-40B4-BE49-F238E27FC236}">
                  <a16:creationId xmlns:a16="http://schemas.microsoft.com/office/drawing/2014/main" id="{5E0B465A-7A85-4A39-CB07-A23B801CB21A}"/>
                </a:ext>
              </a:extLst>
            </p:cNvPr>
            <p:cNvSpPr/>
            <p:nvPr/>
          </p:nvSpPr>
          <p:spPr>
            <a:xfrm rot="-1182562">
              <a:off x="6434275" y="2615334"/>
              <a:ext cx="599942" cy="354210"/>
            </a:xfrm>
            <a:custGeom>
              <a:avLst/>
              <a:gdLst/>
              <a:ahLst/>
              <a:cxnLst/>
              <a:rect l="l" t="t" r="r" b="b"/>
              <a:pathLst>
                <a:path w="13406" h="7915" extrusionOk="0">
                  <a:moveTo>
                    <a:pt x="8575" y="0"/>
                  </a:moveTo>
                  <a:cubicBezTo>
                    <a:pt x="8361" y="0"/>
                    <a:pt x="8149" y="9"/>
                    <a:pt x="7940" y="25"/>
                  </a:cubicBezTo>
                  <a:cubicBezTo>
                    <a:pt x="4011" y="304"/>
                    <a:pt x="679" y="4114"/>
                    <a:pt x="1" y="7864"/>
                  </a:cubicBezTo>
                  <a:cubicBezTo>
                    <a:pt x="1" y="7889"/>
                    <a:pt x="25" y="7914"/>
                    <a:pt x="48" y="7914"/>
                  </a:cubicBezTo>
                  <a:cubicBezTo>
                    <a:pt x="61" y="7914"/>
                    <a:pt x="74" y="7906"/>
                    <a:pt x="81" y="7885"/>
                  </a:cubicBezTo>
                  <a:cubicBezTo>
                    <a:pt x="740" y="6428"/>
                    <a:pt x="1517" y="5052"/>
                    <a:pt x="2634" y="3874"/>
                  </a:cubicBezTo>
                  <a:cubicBezTo>
                    <a:pt x="3732" y="2698"/>
                    <a:pt x="5227" y="1501"/>
                    <a:pt x="6823" y="1121"/>
                  </a:cubicBezTo>
                  <a:cubicBezTo>
                    <a:pt x="7328" y="1006"/>
                    <a:pt x="7939" y="918"/>
                    <a:pt x="8554" y="918"/>
                  </a:cubicBezTo>
                  <a:cubicBezTo>
                    <a:pt x="9735" y="918"/>
                    <a:pt x="10933" y="1242"/>
                    <a:pt x="11432" y="2318"/>
                  </a:cubicBezTo>
                  <a:cubicBezTo>
                    <a:pt x="12190" y="3975"/>
                    <a:pt x="11291" y="5371"/>
                    <a:pt x="10294" y="6688"/>
                  </a:cubicBezTo>
                  <a:cubicBezTo>
                    <a:pt x="10035" y="7027"/>
                    <a:pt x="10407" y="7511"/>
                    <a:pt x="10780" y="7511"/>
                  </a:cubicBezTo>
                  <a:cubicBezTo>
                    <a:pt x="10867" y="7511"/>
                    <a:pt x="10954" y="7485"/>
                    <a:pt x="11033" y="7425"/>
                  </a:cubicBezTo>
                  <a:cubicBezTo>
                    <a:pt x="12589" y="6228"/>
                    <a:pt x="13406" y="4055"/>
                    <a:pt x="12629" y="2179"/>
                  </a:cubicBezTo>
                  <a:cubicBezTo>
                    <a:pt x="11958" y="520"/>
                    <a:pt x="10224" y="0"/>
                    <a:pt x="8575" y="0"/>
                  </a:cubicBezTo>
                  <a:close/>
                </a:path>
              </a:pathLst>
            </a:custGeom>
            <a:solidFill>
              <a:srgbClr val="340696">
                <a:alpha val="95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811;p37">
              <a:extLst>
                <a:ext uri="{FF2B5EF4-FFF2-40B4-BE49-F238E27FC236}">
                  <a16:creationId xmlns:a16="http://schemas.microsoft.com/office/drawing/2014/main" id="{B5E67999-26A1-AB6C-099D-507364B02808}"/>
                </a:ext>
              </a:extLst>
            </p:cNvPr>
            <p:cNvSpPr/>
            <p:nvPr/>
          </p:nvSpPr>
          <p:spPr>
            <a:xfrm rot="-1182562">
              <a:off x="6701010" y="2680324"/>
              <a:ext cx="576761" cy="669128"/>
            </a:xfrm>
            <a:custGeom>
              <a:avLst/>
              <a:gdLst/>
              <a:ahLst/>
              <a:cxnLst/>
              <a:rect l="l" t="t" r="r" b="b"/>
              <a:pathLst>
                <a:path w="12888" h="14952" extrusionOk="0">
                  <a:moveTo>
                    <a:pt x="11929" y="0"/>
                  </a:moveTo>
                  <a:cubicBezTo>
                    <a:pt x="11795" y="0"/>
                    <a:pt x="11666" y="63"/>
                    <a:pt x="11591" y="213"/>
                  </a:cubicBezTo>
                  <a:cubicBezTo>
                    <a:pt x="11251" y="931"/>
                    <a:pt x="11073" y="1649"/>
                    <a:pt x="10852" y="2407"/>
                  </a:cubicBezTo>
                  <a:cubicBezTo>
                    <a:pt x="10594" y="3184"/>
                    <a:pt x="10235" y="3942"/>
                    <a:pt x="9836" y="4660"/>
                  </a:cubicBezTo>
                  <a:cubicBezTo>
                    <a:pt x="9017" y="6117"/>
                    <a:pt x="7820" y="7333"/>
                    <a:pt x="6583" y="8450"/>
                  </a:cubicBezTo>
                  <a:cubicBezTo>
                    <a:pt x="5288" y="9607"/>
                    <a:pt x="3891" y="10625"/>
                    <a:pt x="2535" y="11703"/>
                  </a:cubicBezTo>
                  <a:cubicBezTo>
                    <a:pt x="1477" y="12520"/>
                    <a:pt x="1" y="13418"/>
                    <a:pt x="61" y="14913"/>
                  </a:cubicBezTo>
                  <a:cubicBezTo>
                    <a:pt x="61" y="14928"/>
                    <a:pt x="89" y="14951"/>
                    <a:pt x="114" y="14951"/>
                  </a:cubicBezTo>
                  <a:cubicBezTo>
                    <a:pt x="125" y="14951"/>
                    <a:pt x="135" y="14946"/>
                    <a:pt x="141" y="14934"/>
                  </a:cubicBezTo>
                  <a:cubicBezTo>
                    <a:pt x="838" y="13397"/>
                    <a:pt x="2694" y="12540"/>
                    <a:pt x="4030" y="11663"/>
                  </a:cubicBezTo>
                  <a:cubicBezTo>
                    <a:pt x="5487" y="10724"/>
                    <a:pt x="6943" y="9727"/>
                    <a:pt x="8259" y="8570"/>
                  </a:cubicBezTo>
                  <a:cubicBezTo>
                    <a:pt x="9477" y="7493"/>
                    <a:pt x="10573" y="6216"/>
                    <a:pt x="11411" y="4801"/>
                  </a:cubicBezTo>
                  <a:cubicBezTo>
                    <a:pt x="12169" y="3503"/>
                    <a:pt x="12887" y="1808"/>
                    <a:pt x="12368" y="311"/>
                  </a:cubicBezTo>
                  <a:cubicBezTo>
                    <a:pt x="12311" y="125"/>
                    <a:pt x="12116" y="0"/>
                    <a:pt x="11929" y="0"/>
                  </a:cubicBezTo>
                  <a:close/>
                </a:path>
              </a:pathLst>
            </a:custGeom>
            <a:solidFill>
              <a:srgbClr val="340696">
                <a:alpha val="95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812;p37">
              <a:extLst>
                <a:ext uri="{FF2B5EF4-FFF2-40B4-BE49-F238E27FC236}">
                  <a16:creationId xmlns:a16="http://schemas.microsoft.com/office/drawing/2014/main" id="{690B5B06-70AE-386F-32D2-D73E4E50F8BF}"/>
                </a:ext>
              </a:extLst>
            </p:cNvPr>
            <p:cNvSpPr/>
            <p:nvPr/>
          </p:nvSpPr>
          <p:spPr>
            <a:xfrm rot="-1182562">
              <a:off x="6755420" y="3555609"/>
              <a:ext cx="432481" cy="117787"/>
            </a:xfrm>
            <a:custGeom>
              <a:avLst/>
              <a:gdLst/>
              <a:ahLst/>
              <a:cxnLst/>
              <a:rect l="l" t="t" r="r" b="b"/>
              <a:pathLst>
                <a:path w="9664" h="2632" extrusionOk="0">
                  <a:moveTo>
                    <a:pt x="3279" y="0"/>
                  </a:moveTo>
                  <a:cubicBezTo>
                    <a:pt x="2854" y="0"/>
                    <a:pt x="2429" y="67"/>
                    <a:pt x="2004" y="102"/>
                  </a:cubicBezTo>
                  <a:cubicBezTo>
                    <a:pt x="1626" y="163"/>
                    <a:pt x="1227" y="222"/>
                    <a:pt x="887" y="422"/>
                  </a:cubicBezTo>
                  <a:cubicBezTo>
                    <a:pt x="588" y="602"/>
                    <a:pt x="368" y="881"/>
                    <a:pt x="269" y="1200"/>
                  </a:cubicBezTo>
                  <a:cubicBezTo>
                    <a:pt x="110" y="1639"/>
                    <a:pt x="189" y="2097"/>
                    <a:pt x="30" y="2517"/>
                  </a:cubicBezTo>
                  <a:cubicBezTo>
                    <a:pt x="0" y="2590"/>
                    <a:pt x="69" y="2631"/>
                    <a:pt x="131" y="2631"/>
                  </a:cubicBezTo>
                  <a:cubicBezTo>
                    <a:pt x="153" y="2631"/>
                    <a:pt x="174" y="2626"/>
                    <a:pt x="189" y="2616"/>
                  </a:cubicBezTo>
                  <a:cubicBezTo>
                    <a:pt x="767" y="2097"/>
                    <a:pt x="708" y="1200"/>
                    <a:pt x="1546" y="980"/>
                  </a:cubicBezTo>
                  <a:cubicBezTo>
                    <a:pt x="1818" y="914"/>
                    <a:pt x="2111" y="887"/>
                    <a:pt x="2411" y="887"/>
                  </a:cubicBezTo>
                  <a:cubicBezTo>
                    <a:pt x="3010" y="887"/>
                    <a:pt x="3640" y="993"/>
                    <a:pt x="4198" y="1100"/>
                  </a:cubicBezTo>
                  <a:cubicBezTo>
                    <a:pt x="5076" y="1259"/>
                    <a:pt x="5895" y="1559"/>
                    <a:pt x="6732" y="1898"/>
                  </a:cubicBezTo>
                  <a:cubicBezTo>
                    <a:pt x="7131" y="2057"/>
                    <a:pt x="7549" y="2238"/>
                    <a:pt x="7988" y="2317"/>
                  </a:cubicBezTo>
                  <a:cubicBezTo>
                    <a:pt x="8130" y="2340"/>
                    <a:pt x="8263" y="2351"/>
                    <a:pt x="8389" y="2351"/>
                  </a:cubicBezTo>
                  <a:cubicBezTo>
                    <a:pt x="8708" y="2351"/>
                    <a:pt x="8991" y="2280"/>
                    <a:pt x="9305" y="2137"/>
                  </a:cubicBezTo>
                  <a:cubicBezTo>
                    <a:pt x="9664" y="1978"/>
                    <a:pt x="9504" y="1480"/>
                    <a:pt x="9206" y="1379"/>
                  </a:cubicBezTo>
                  <a:cubicBezTo>
                    <a:pt x="8308" y="1041"/>
                    <a:pt x="7371" y="781"/>
                    <a:pt x="6453" y="482"/>
                  </a:cubicBezTo>
                  <a:cubicBezTo>
                    <a:pt x="5475" y="182"/>
                    <a:pt x="4477" y="3"/>
                    <a:pt x="3440" y="3"/>
                  </a:cubicBezTo>
                  <a:cubicBezTo>
                    <a:pt x="3387" y="1"/>
                    <a:pt x="3333" y="0"/>
                    <a:pt x="3279" y="0"/>
                  </a:cubicBezTo>
                  <a:close/>
                </a:path>
              </a:pathLst>
            </a:custGeom>
            <a:solidFill>
              <a:srgbClr val="340696">
                <a:alpha val="95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813;p37">
              <a:extLst>
                <a:ext uri="{FF2B5EF4-FFF2-40B4-BE49-F238E27FC236}">
                  <a16:creationId xmlns:a16="http://schemas.microsoft.com/office/drawing/2014/main" id="{915BBAA2-2A5A-5F24-C847-23D377506314}"/>
                </a:ext>
              </a:extLst>
            </p:cNvPr>
            <p:cNvSpPr/>
            <p:nvPr/>
          </p:nvSpPr>
          <p:spPr>
            <a:xfrm rot="-1182562">
              <a:off x="6418004" y="2421082"/>
              <a:ext cx="187555" cy="144727"/>
            </a:xfrm>
            <a:custGeom>
              <a:avLst/>
              <a:gdLst/>
              <a:ahLst/>
              <a:cxnLst/>
              <a:rect l="l" t="t" r="r" b="b"/>
              <a:pathLst>
                <a:path w="4191" h="3234" extrusionOk="0">
                  <a:moveTo>
                    <a:pt x="3981" y="1"/>
                  </a:moveTo>
                  <a:cubicBezTo>
                    <a:pt x="3969" y="1"/>
                    <a:pt x="3957" y="2"/>
                    <a:pt x="3945" y="5"/>
                  </a:cubicBezTo>
                  <a:cubicBezTo>
                    <a:pt x="3086" y="185"/>
                    <a:pt x="2288" y="564"/>
                    <a:pt x="1610" y="1143"/>
                  </a:cubicBezTo>
                  <a:cubicBezTo>
                    <a:pt x="953" y="1681"/>
                    <a:pt x="354" y="2380"/>
                    <a:pt x="14" y="3178"/>
                  </a:cubicBezTo>
                  <a:cubicBezTo>
                    <a:pt x="1" y="3206"/>
                    <a:pt x="26" y="3234"/>
                    <a:pt x="56" y="3234"/>
                  </a:cubicBezTo>
                  <a:cubicBezTo>
                    <a:pt x="69" y="3234"/>
                    <a:pt x="82" y="3229"/>
                    <a:pt x="94" y="3217"/>
                  </a:cubicBezTo>
                  <a:cubicBezTo>
                    <a:pt x="593" y="2558"/>
                    <a:pt x="1152" y="1920"/>
                    <a:pt x="1849" y="1441"/>
                  </a:cubicBezTo>
                  <a:cubicBezTo>
                    <a:pt x="2508" y="962"/>
                    <a:pt x="3246" y="564"/>
                    <a:pt x="4025" y="284"/>
                  </a:cubicBezTo>
                  <a:cubicBezTo>
                    <a:pt x="4191" y="229"/>
                    <a:pt x="4133" y="1"/>
                    <a:pt x="398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814;p37">
              <a:extLst>
                <a:ext uri="{FF2B5EF4-FFF2-40B4-BE49-F238E27FC236}">
                  <a16:creationId xmlns:a16="http://schemas.microsoft.com/office/drawing/2014/main" id="{32C479FA-B532-33A0-39BB-99FD85475265}"/>
                </a:ext>
              </a:extLst>
            </p:cNvPr>
            <p:cNvSpPr/>
            <p:nvPr/>
          </p:nvSpPr>
          <p:spPr>
            <a:xfrm rot="-1182562">
              <a:off x="6354801" y="2394108"/>
              <a:ext cx="155154" cy="131167"/>
            </a:xfrm>
            <a:custGeom>
              <a:avLst/>
              <a:gdLst/>
              <a:ahLst/>
              <a:cxnLst/>
              <a:rect l="l" t="t" r="r" b="b"/>
              <a:pathLst>
                <a:path w="3467" h="2931" extrusionOk="0">
                  <a:moveTo>
                    <a:pt x="3133" y="0"/>
                  </a:moveTo>
                  <a:cubicBezTo>
                    <a:pt x="3098" y="0"/>
                    <a:pt x="3061" y="8"/>
                    <a:pt x="3023" y="26"/>
                  </a:cubicBezTo>
                  <a:cubicBezTo>
                    <a:pt x="2385" y="324"/>
                    <a:pt x="1826" y="744"/>
                    <a:pt x="1288" y="1223"/>
                  </a:cubicBezTo>
                  <a:cubicBezTo>
                    <a:pt x="770" y="1701"/>
                    <a:pt x="371" y="2239"/>
                    <a:pt x="31" y="2858"/>
                  </a:cubicBezTo>
                  <a:cubicBezTo>
                    <a:pt x="0" y="2889"/>
                    <a:pt x="29" y="2931"/>
                    <a:pt x="62" y="2931"/>
                  </a:cubicBezTo>
                  <a:cubicBezTo>
                    <a:pt x="72" y="2931"/>
                    <a:pt x="82" y="2927"/>
                    <a:pt x="92" y="2917"/>
                  </a:cubicBezTo>
                  <a:cubicBezTo>
                    <a:pt x="1068" y="2000"/>
                    <a:pt x="2126" y="1162"/>
                    <a:pt x="3262" y="404"/>
                  </a:cubicBezTo>
                  <a:cubicBezTo>
                    <a:pt x="3467" y="268"/>
                    <a:pt x="3337" y="0"/>
                    <a:pt x="31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1" name="Google Shape;827;p37">
            <a:extLst>
              <a:ext uri="{FF2B5EF4-FFF2-40B4-BE49-F238E27FC236}">
                <a16:creationId xmlns:a16="http://schemas.microsoft.com/office/drawing/2014/main" id="{D0069984-03A0-9F5E-F72E-C91F7BCE9C97}"/>
              </a:ext>
            </a:extLst>
          </p:cNvPr>
          <p:cNvGrpSpPr/>
          <p:nvPr/>
        </p:nvGrpSpPr>
        <p:grpSpPr>
          <a:xfrm rot="209438">
            <a:off x="10236766" y="4826583"/>
            <a:ext cx="894005" cy="1028068"/>
            <a:chOff x="794800" y="109550"/>
            <a:chExt cx="597000" cy="686525"/>
          </a:xfrm>
        </p:grpSpPr>
        <p:sp>
          <p:nvSpPr>
            <p:cNvPr id="52" name="Google Shape;828;p37">
              <a:extLst>
                <a:ext uri="{FF2B5EF4-FFF2-40B4-BE49-F238E27FC236}">
                  <a16:creationId xmlns:a16="http://schemas.microsoft.com/office/drawing/2014/main" id="{02E444BC-0EAA-DF0B-6234-79DDE59E63DF}"/>
                </a:ext>
              </a:extLst>
            </p:cNvPr>
            <p:cNvSpPr/>
            <p:nvPr/>
          </p:nvSpPr>
          <p:spPr>
            <a:xfrm>
              <a:off x="802300" y="147750"/>
              <a:ext cx="582000" cy="641875"/>
            </a:xfrm>
            <a:custGeom>
              <a:avLst/>
              <a:gdLst/>
              <a:ahLst/>
              <a:cxnLst/>
              <a:rect l="l" t="t" r="r" b="b"/>
              <a:pathLst>
                <a:path w="23280" h="25675" extrusionOk="0">
                  <a:moveTo>
                    <a:pt x="11191" y="0"/>
                  </a:moveTo>
                  <a:cubicBezTo>
                    <a:pt x="10872" y="0"/>
                    <a:pt x="10534" y="40"/>
                    <a:pt x="10154" y="141"/>
                  </a:cubicBezTo>
                  <a:cubicBezTo>
                    <a:pt x="7241" y="1098"/>
                    <a:pt x="7462" y="3431"/>
                    <a:pt x="7821" y="7301"/>
                  </a:cubicBezTo>
                  <a:cubicBezTo>
                    <a:pt x="7900" y="8139"/>
                    <a:pt x="7999" y="9097"/>
                    <a:pt x="8060" y="10115"/>
                  </a:cubicBezTo>
                  <a:cubicBezTo>
                    <a:pt x="6903" y="10174"/>
                    <a:pt x="5845" y="10274"/>
                    <a:pt x="4768" y="10394"/>
                  </a:cubicBezTo>
                  <a:cubicBezTo>
                    <a:pt x="3451" y="10533"/>
                    <a:pt x="1257" y="10772"/>
                    <a:pt x="419" y="11990"/>
                  </a:cubicBezTo>
                  <a:cubicBezTo>
                    <a:pt x="81" y="12469"/>
                    <a:pt x="1" y="13046"/>
                    <a:pt x="161" y="13725"/>
                  </a:cubicBezTo>
                  <a:cubicBezTo>
                    <a:pt x="499" y="14762"/>
                    <a:pt x="1397" y="15280"/>
                    <a:pt x="2874" y="15280"/>
                  </a:cubicBezTo>
                  <a:cubicBezTo>
                    <a:pt x="3472" y="15280"/>
                    <a:pt x="4110" y="15182"/>
                    <a:pt x="4669" y="15121"/>
                  </a:cubicBezTo>
                  <a:cubicBezTo>
                    <a:pt x="5047" y="15062"/>
                    <a:pt x="5427" y="15022"/>
                    <a:pt x="5725" y="15022"/>
                  </a:cubicBezTo>
                  <a:cubicBezTo>
                    <a:pt x="6563" y="14982"/>
                    <a:pt x="7382" y="14942"/>
                    <a:pt x="8140" y="14942"/>
                  </a:cubicBezTo>
                  <a:cubicBezTo>
                    <a:pt x="8100" y="15759"/>
                    <a:pt x="8039" y="16557"/>
                    <a:pt x="7999" y="17355"/>
                  </a:cubicBezTo>
                  <a:cubicBezTo>
                    <a:pt x="7701" y="21605"/>
                    <a:pt x="7441" y="25275"/>
                    <a:pt x="11292" y="25674"/>
                  </a:cubicBezTo>
                  <a:lnTo>
                    <a:pt x="11430" y="25674"/>
                  </a:lnTo>
                  <a:cubicBezTo>
                    <a:pt x="14962" y="25674"/>
                    <a:pt x="15122" y="21983"/>
                    <a:pt x="15201" y="20408"/>
                  </a:cubicBezTo>
                  <a:cubicBezTo>
                    <a:pt x="15281" y="18652"/>
                    <a:pt x="15361" y="16836"/>
                    <a:pt x="15401" y="15001"/>
                  </a:cubicBezTo>
                  <a:cubicBezTo>
                    <a:pt x="15979" y="15022"/>
                    <a:pt x="16537" y="15062"/>
                    <a:pt x="17037" y="15081"/>
                  </a:cubicBezTo>
                  <a:cubicBezTo>
                    <a:pt x="18093" y="15121"/>
                    <a:pt x="19031" y="15161"/>
                    <a:pt x="19769" y="15161"/>
                  </a:cubicBezTo>
                  <a:cubicBezTo>
                    <a:pt x="21944" y="15161"/>
                    <a:pt x="23021" y="14822"/>
                    <a:pt x="23221" y="12907"/>
                  </a:cubicBezTo>
                  <a:cubicBezTo>
                    <a:pt x="23280" y="10314"/>
                    <a:pt x="20726" y="10234"/>
                    <a:pt x="19051" y="10174"/>
                  </a:cubicBezTo>
                  <a:lnTo>
                    <a:pt x="18731" y="10174"/>
                  </a:lnTo>
                  <a:cubicBezTo>
                    <a:pt x="17614" y="10134"/>
                    <a:pt x="16518" y="10094"/>
                    <a:pt x="15401" y="10075"/>
                  </a:cubicBezTo>
                  <a:cubicBezTo>
                    <a:pt x="15340" y="8080"/>
                    <a:pt x="15201" y="6304"/>
                    <a:pt x="14981" y="4628"/>
                  </a:cubicBezTo>
                  <a:cubicBezTo>
                    <a:pt x="14582" y="1697"/>
                    <a:pt x="13207" y="0"/>
                    <a:pt x="1119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829;p37">
              <a:extLst>
                <a:ext uri="{FF2B5EF4-FFF2-40B4-BE49-F238E27FC236}">
                  <a16:creationId xmlns:a16="http://schemas.microsoft.com/office/drawing/2014/main" id="{4F34923F-3BE0-B8E6-1A74-9D1C523A1059}"/>
                </a:ext>
              </a:extLst>
            </p:cNvPr>
            <p:cNvSpPr/>
            <p:nvPr/>
          </p:nvSpPr>
          <p:spPr>
            <a:xfrm>
              <a:off x="794800" y="140775"/>
              <a:ext cx="597000" cy="655300"/>
            </a:xfrm>
            <a:custGeom>
              <a:avLst/>
              <a:gdLst/>
              <a:ahLst/>
              <a:cxnLst/>
              <a:rect l="l" t="t" r="r" b="b"/>
              <a:pathLst>
                <a:path w="23880" h="26212" extrusionOk="0">
                  <a:moveTo>
                    <a:pt x="11491" y="559"/>
                  </a:moveTo>
                  <a:cubicBezTo>
                    <a:pt x="13746" y="559"/>
                    <a:pt x="14723" y="2813"/>
                    <a:pt x="15002" y="4947"/>
                  </a:cubicBezTo>
                  <a:cubicBezTo>
                    <a:pt x="15262" y="6822"/>
                    <a:pt x="15382" y="8718"/>
                    <a:pt x="15441" y="10612"/>
                  </a:cubicBezTo>
                  <a:cubicBezTo>
                    <a:pt x="16638" y="10652"/>
                    <a:pt x="17815" y="10692"/>
                    <a:pt x="19012" y="10732"/>
                  </a:cubicBezTo>
                  <a:cubicBezTo>
                    <a:pt x="20808" y="10793"/>
                    <a:pt x="23300" y="10713"/>
                    <a:pt x="23241" y="13186"/>
                  </a:cubicBezTo>
                  <a:cubicBezTo>
                    <a:pt x="23082" y="14801"/>
                    <a:pt x="22303" y="15160"/>
                    <a:pt x="20069" y="15160"/>
                  </a:cubicBezTo>
                  <a:cubicBezTo>
                    <a:pt x="18932" y="15160"/>
                    <a:pt x="17416" y="15081"/>
                    <a:pt x="15422" y="15001"/>
                  </a:cubicBezTo>
                  <a:cubicBezTo>
                    <a:pt x="15382" y="16897"/>
                    <a:pt x="15302" y="18791"/>
                    <a:pt x="15222" y="20666"/>
                  </a:cubicBezTo>
                  <a:cubicBezTo>
                    <a:pt x="15122" y="23041"/>
                    <a:pt x="14664" y="25674"/>
                    <a:pt x="11730" y="25674"/>
                  </a:cubicBezTo>
                  <a:lnTo>
                    <a:pt x="11611" y="25674"/>
                  </a:lnTo>
                  <a:cubicBezTo>
                    <a:pt x="7302" y="25214"/>
                    <a:pt x="8539" y="20368"/>
                    <a:pt x="8719" y="14942"/>
                  </a:cubicBezTo>
                  <a:cubicBezTo>
                    <a:pt x="7861" y="14942"/>
                    <a:pt x="6964" y="14982"/>
                    <a:pt x="6006" y="15022"/>
                  </a:cubicBezTo>
                  <a:cubicBezTo>
                    <a:pt x="5248" y="15041"/>
                    <a:pt x="4171" y="15280"/>
                    <a:pt x="3174" y="15280"/>
                  </a:cubicBezTo>
                  <a:cubicBezTo>
                    <a:pt x="2076" y="15280"/>
                    <a:pt x="1078" y="15001"/>
                    <a:pt x="719" y="13905"/>
                  </a:cubicBezTo>
                  <a:cubicBezTo>
                    <a:pt x="121" y="11471"/>
                    <a:pt x="3512" y="11112"/>
                    <a:pt x="5128" y="10932"/>
                  </a:cubicBezTo>
                  <a:cubicBezTo>
                    <a:pt x="6305" y="10812"/>
                    <a:pt x="7482" y="10713"/>
                    <a:pt x="8658" y="10673"/>
                  </a:cubicBezTo>
                  <a:cubicBezTo>
                    <a:pt x="8299" y="4748"/>
                    <a:pt x="7182" y="1776"/>
                    <a:pt x="10554" y="678"/>
                  </a:cubicBezTo>
                  <a:cubicBezTo>
                    <a:pt x="10893" y="598"/>
                    <a:pt x="11212" y="559"/>
                    <a:pt x="11491" y="559"/>
                  </a:cubicBezTo>
                  <a:close/>
                  <a:moveTo>
                    <a:pt x="11491" y="0"/>
                  </a:moveTo>
                  <a:cubicBezTo>
                    <a:pt x="11153" y="0"/>
                    <a:pt x="10794" y="61"/>
                    <a:pt x="10414" y="140"/>
                  </a:cubicBezTo>
                  <a:cubicBezTo>
                    <a:pt x="10395" y="140"/>
                    <a:pt x="10395" y="160"/>
                    <a:pt x="10374" y="160"/>
                  </a:cubicBezTo>
                  <a:cubicBezTo>
                    <a:pt x="7243" y="1178"/>
                    <a:pt x="7482" y="3731"/>
                    <a:pt x="7861" y="7601"/>
                  </a:cubicBezTo>
                  <a:cubicBezTo>
                    <a:pt x="7921" y="8359"/>
                    <a:pt x="8001" y="9216"/>
                    <a:pt x="8081" y="10134"/>
                  </a:cubicBezTo>
                  <a:cubicBezTo>
                    <a:pt x="7023" y="10194"/>
                    <a:pt x="6025" y="10274"/>
                    <a:pt x="5068" y="10394"/>
                  </a:cubicBezTo>
                  <a:lnTo>
                    <a:pt x="5028" y="10394"/>
                  </a:lnTo>
                  <a:cubicBezTo>
                    <a:pt x="3671" y="10533"/>
                    <a:pt x="1418" y="10793"/>
                    <a:pt x="500" y="12109"/>
                  </a:cubicBezTo>
                  <a:cubicBezTo>
                    <a:pt x="102" y="12647"/>
                    <a:pt x="1" y="13306"/>
                    <a:pt x="181" y="14043"/>
                  </a:cubicBezTo>
                  <a:cubicBezTo>
                    <a:pt x="200" y="14043"/>
                    <a:pt x="200" y="14064"/>
                    <a:pt x="200" y="14083"/>
                  </a:cubicBezTo>
                  <a:cubicBezTo>
                    <a:pt x="580" y="15240"/>
                    <a:pt x="1578" y="15820"/>
                    <a:pt x="3174" y="15820"/>
                  </a:cubicBezTo>
                  <a:cubicBezTo>
                    <a:pt x="3791" y="15820"/>
                    <a:pt x="4429" y="15740"/>
                    <a:pt x="5009" y="15679"/>
                  </a:cubicBezTo>
                  <a:cubicBezTo>
                    <a:pt x="5387" y="15620"/>
                    <a:pt x="5746" y="15580"/>
                    <a:pt x="6025" y="15559"/>
                  </a:cubicBezTo>
                  <a:cubicBezTo>
                    <a:pt x="6743" y="15540"/>
                    <a:pt x="7442" y="15520"/>
                    <a:pt x="8161" y="15500"/>
                  </a:cubicBezTo>
                  <a:lnTo>
                    <a:pt x="8161" y="15500"/>
                  </a:lnTo>
                  <a:cubicBezTo>
                    <a:pt x="8121" y="16219"/>
                    <a:pt x="8060" y="16916"/>
                    <a:pt x="8020" y="17615"/>
                  </a:cubicBezTo>
                  <a:cubicBezTo>
                    <a:pt x="7722" y="21823"/>
                    <a:pt x="7442" y="25794"/>
                    <a:pt x="11552" y="26212"/>
                  </a:cubicBezTo>
                  <a:lnTo>
                    <a:pt x="11730" y="26212"/>
                  </a:lnTo>
                  <a:cubicBezTo>
                    <a:pt x="15521" y="26212"/>
                    <a:pt x="15701" y="22342"/>
                    <a:pt x="15760" y="20687"/>
                  </a:cubicBezTo>
                  <a:lnTo>
                    <a:pt x="15781" y="20647"/>
                  </a:lnTo>
                  <a:cubicBezTo>
                    <a:pt x="15840" y="18991"/>
                    <a:pt x="15920" y="17275"/>
                    <a:pt x="15959" y="15559"/>
                  </a:cubicBezTo>
                  <a:cubicBezTo>
                    <a:pt x="16459" y="15580"/>
                    <a:pt x="16898" y="15599"/>
                    <a:pt x="17337" y="15620"/>
                  </a:cubicBezTo>
                  <a:cubicBezTo>
                    <a:pt x="18393" y="15679"/>
                    <a:pt x="19311" y="15719"/>
                    <a:pt x="20069" y="15719"/>
                  </a:cubicBezTo>
                  <a:cubicBezTo>
                    <a:pt x="22324" y="15719"/>
                    <a:pt x="23580" y="15320"/>
                    <a:pt x="23800" y="13226"/>
                  </a:cubicBezTo>
                  <a:lnTo>
                    <a:pt x="23800" y="13186"/>
                  </a:lnTo>
                  <a:cubicBezTo>
                    <a:pt x="23880" y="10314"/>
                    <a:pt x="21047" y="10234"/>
                    <a:pt x="19351" y="10194"/>
                  </a:cubicBezTo>
                  <a:lnTo>
                    <a:pt x="19031" y="10173"/>
                  </a:lnTo>
                  <a:cubicBezTo>
                    <a:pt x="18055" y="10154"/>
                    <a:pt x="17017" y="10114"/>
                    <a:pt x="15959" y="10094"/>
                  </a:cubicBezTo>
                  <a:cubicBezTo>
                    <a:pt x="15900" y="8179"/>
                    <a:pt x="15760" y="6484"/>
                    <a:pt x="15560" y="4888"/>
                  </a:cubicBezTo>
                  <a:cubicBezTo>
                    <a:pt x="15142" y="1776"/>
                    <a:pt x="13666" y="0"/>
                    <a:pt x="1149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830;p37">
              <a:extLst>
                <a:ext uri="{FF2B5EF4-FFF2-40B4-BE49-F238E27FC236}">
                  <a16:creationId xmlns:a16="http://schemas.microsoft.com/office/drawing/2014/main" id="{2B6C222D-A875-4780-5240-2666C36CF16B}"/>
                </a:ext>
              </a:extLst>
            </p:cNvPr>
            <p:cNvSpPr/>
            <p:nvPr/>
          </p:nvSpPr>
          <p:spPr>
            <a:xfrm>
              <a:off x="1003275" y="164975"/>
              <a:ext cx="90300" cy="218200"/>
            </a:xfrm>
            <a:custGeom>
              <a:avLst/>
              <a:gdLst/>
              <a:ahLst/>
              <a:cxnLst/>
              <a:rect l="l" t="t" r="r" b="b"/>
              <a:pathLst>
                <a:path w="3612" h="8728" extrusionOk="0">
                  <a:moveTo>
                    <a:pt x="2483" y="1"/>
                  </a:moveTo>
                  <a:cubicBezTo>
                    <a:pt x="2349" y="1"/>
                    <a:pt x="2214" y="20"/>
                    <a:pt x="2084" y="55"/>
                  </a:cubicBezTo>
                  <a:lnTo>
                    <a:pt x="2084" y="55"/>
                  </a:lnTo>
                  <a:cubicBezTo>
                    <a:pt x="2107" y="48"/>
                    <a:pt x="2116" y="45"/>
                    <a:pt x="2114" y="45"/>
                  </a:cubicBezTo>
                  <a:cubicBezTo>
                    <a:pt x="2104" y="45"/>
                    <a:pt x="1759" y="139"/>
                    <a:pt x="1697" y="170"/>
                  </a:cubicBezTo>
                  <a:cubicBezTo>
                    <a:pt x="1537" y="250"/>
                    <a:pt x="1377" y="349"/>
                    <a:pt x="1237" y="468"/>
                  </a:cubicBezTo>
                  <a:cubicBezTo>
                    <a:pt x="1038" y="649"/>
                    <a:pt x="878" y="867"/>
                    <a:pt x="718" y="1087"/>
                  </a:cubicBezTo>
                  <a:cubicBezTo>
                    <a:pt x="439" y="1486"/>
                    <a:pt x="280" y="1965"/>
                    <a:pt x="200" y="2444"/>
                  </a:cubicBezTo>
                  <a:cubicBezTo>
                    <a:pt x="0" y="3540"/>
                    <a:pt x="181" y="4617"/>
                    <a:pt x="359" y="5695"/>
                  </a:cubicBezTo>
                  <a:cubicBezTo>
                    <a:pt x="460" y="6213"/>
                    <a:pt x="559" y="6753"/>
                    <a:pt x="718" y="7251"/>
                  </a:cubicBezTo>
                  <a:cubicBezTo>
                    <a:pt x="798" y="7490"/>
                    <a:pt x="878" y="7729"/>
                    <a:pt x="958" y="7950"/>
                  </a:cubicBezTo>
                  <a:cubicBezTo>
                    <a:pt x="1058" y="8208"/>
                    <a:pt x="1258" y="8428"/>
                    <a:pt x="1338" y="8668"/>
                  </a:cubicBezTo>
                  <a:cubicBezTo>
                    <a:pt x="1347" y="8708"/>
                    <a:pt x="1382" y="8728"/>
                    <a:pt x="1417" y="8728"/>
                  </a:cubicBezTo>
                  <a:cubicBezTo>
                    <a:pt x="1452" y="8728"/>
                    <a:pt x="1487" y="8708"/>
                    <a:pt x="1497" y="8668"/>
                  </a:cubicBezTo>
                  <a:cubicBezTo>
                    <a:pt x="1577" y="8388"/>
                    <a:pt x="1776" y="8128"/>
                    <a:pt x="1835" y="7849"/>
                  </a:cubicBezTo>
                  <a:cubicBezTo>
                    <a:pt x="1915" y="7511"/>
                    <a:pt x="1976" y="7152"/>
                    <a:pt x="2035" y="6812"/>
                  </a:cubicBezTo>
                  <a:cubicBezTo>
                    <a:pt x="2175" y="6074"/>
                    <a:pt x="2234" y="5336"/>
                    <a:pt x="2274" y="4578"/>
                  </a:cubicBezTo>
                  <a:cubicBezTo>
                    <a:pt x="2314" y="3960"/>
                    <a:pt x="2314" y="3322"/>
                    <a:pt x="2474" y="2782"/>
                  </a:cubicBezTo>
                  <a:cubicBezTo>
                    <a:pt x="2474" y="2782"/>
                    <a:pt x="2554" y="2583"/>
                    <a:pt x="2554" y="2564"/>
                  </a:cubicBezTo>
                  <a:cubicBezTo>
                    <a:pt x="2614" y="2444"/>
                    <a:pt x="2673" y="2343"/>
                    <a:pt x="2734" y="2244"/>
                  </a:cubicBezTo>
                  <a:cubicBezTo>
                    <a:pt x="2753" y="2224"/>
                    <a:pt x="2854" y="2104"/>
                    <a:pt x="2854" y="2085"/>
                  </a:cubicBezTo>
                  <a:cubicBezTo>
                    <a:pt x="2973" y="1944"/>
                    <a:pt x="3072" y="1806"/>
                    <a:pt x="3152" y="1665"/>
                  </a:cubicBezTo>
                  <a:cubicBezTo>
                    <a:pt x="3391" y="1346"/>
                    <a:pt x="3612" y="987"/>
                    <a:pt x="3431" y="569"/>
                  </a:cubicBezTo>
                  <a:cubicBezTo>
                    <a:pt x="3258" y="165"/>
                    <a:pt x="2877" y="1"/>
                    <a:pt x="2483" y="1"/>
                  </a:cubicBezTo>
                  <a:close/>
                </a:path>
              </a:pathLst>
            </a:custGeom>
            <a:solidFill>
              <a:srgbClr val="FFFFF0">
                <a:alpha val="309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831;p37">
              <a:extLst>
                <a:ext uri="{FF2B5EF4-FFF2-40B4-BE49-F238E27FC236}">
                  <a16:creationId xmlns:a16="http://schemas.microsoft.com/office/drawing/2014/main" id="{D2F96A25-FB0D-48FF-5988-3B81A1905FC5}"/>
                </a:ext>
              </a:extLst>
            </p:cNvPr>
            <p:cNvSpPr/>
            <p:nvPr/>
          </p:nvSpPr>
          <p:spPr>
            <a:xfrm>
              <a:off x="1017750" y="538625"/>
              <a:ext cx="88275" cy="220550"/>
            </a:xfrm>
            <a:custGeom>
              <a:avLst/>
              <a:gdLst/>
              <a:ahLst/>
              <a:cxnLst/>
              <a:rect l="l" t="t" r="r" b="b"/>
              <a:pathLst>
                <a:path w="3531" h="8822" extrusionOk="0">
                  <a:moveTo>
                    <a:pt x="1008" y="0"/>
                  </a:moveTo>
                  <a:cubicBezTo>
                    <a:pt x="988" y="0"/>
                    <a:pt x="968" y="15"/>
                    <a:pt x="958" y="44"/>
                  </a:cubicBezTo>
                  <a:cubicBezTo>
                    <a:pt x="559" y="1082"/>
                    <a:pt x="339" y="2140"/>
                    <a:pt x="219" y="3236"/>
                  </a:cubicBezTo>
                  <a:cubicBezTo>
                    <a:pt x="80" y="4334"/>
                    <a:pt x="1" y="5470"/>
                    <a:pt x="200" y="6568"/>
                  </a:cubicBezTo>
                  <a:cubicBezTo>
                    <a:pt x="379" y="7545"/>
                    <a:pt x="1078" y="8822"/>
                    <a:pt x="2235" y="8822"/>
                  </a:cubicBezTo>
                  <a:cubicBezTo>
                    <a:pt x="2434" y="8822"/>
                    <a:pt x="2693" y="8782"/>
                    <a:pt x="2932" y="8683"/>
                  </a:cubicBezTo>
                  <a:cubicBezTo>
                    <a:pt x="3152" y="8603"/>
                    <a:pt x="3352" y="8443"/>
                    <a:pt x="3411" y="8204"/>
                  </a:cubicBezTo>
                  <a:cubicBezTo>
                    <a:pt x="3531" y="7784"/>
                    <a:pt x="3152" y="7625"/>
                    <a:pt x="2932" y="7366"/>
                  </a:cubicBezTo>
                  <a:cubicBezTo>
                    <a:pt x="2693" y="7047"/>
                    <a:pt x="2394" y="6787"/>
                    <a:pt x="2235" y="6449"/>
                  </a:cubicBezTo>
                  <a:cubicBezTo>
                    <a:pt x="1955" y="5829"/>
                    <a:pt x="1955" y="5052"/>
                    <a:pt x="1836" y="4414"/>
                  </a:cubicBezTo>
                  <a:cubicBezTo>
                    <a:pt x="1556" y="2957"/>
                    <a:pt x="1217" y="1521"/>
                    <a:pt x="1057" y="44"/>
                  </a:cubicBezTo>
                  <a:cubicBezTo>
                    <a:pt x="1047" y="15"/>
                    <a:pt x="1027" y="0"/>
                    <a:pt x="1008" y="0"/>
                  </a:cubicBezTo>
                  <a:close/>
                </a:path>
              </a:pathLst>
            </a:custGeom>
            <a:solidFill>
              <a:srgbClr val="FFFFF0">
                <a:alpha val="309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832;p37">
              <a:extLst>
                <a:ext uri="{FF2B5EF4-FFF2-40B4-BE49-F238E27FC236}">
                  <a16:creationId xmlns:a16="http://schemas.microsoft.com/office/drawing/2014/main" id="{363C623C-0E6C-8680-6306-662CCA36F93A}"/>
                </a:ext>
              </a:extLst>
            </p:cNvPr>
            <p:cNvSpPr/>
            <p:nvPr/>
          </p:nvSpPr>
          <p:spPr>
            <a:xfrm>
              <a:off x="830725" y="407975"/>
              <a:ext cx="486275" cy="76300"/>
            </a:xfrm>
            <a:custGeom>
              <a:avLst/>
              <a:gdLst/>
              <a:ahLst/>
              <a:cxnLst/>
              <a:rect l="l" t="t" r="r" b="b"/>
              <a:pathLst>
                <a:path w="19451" h="3052" extrusionOk="0">
                  <a:moveTo>
                    <a:pt x="6012" y="1"/>
                  </a:moveTo>
                  <a:cubicBezTo>
                    <a:pt x="4770" y="1"/>
                    <a:pt x="3517" y="117"/>
                    <a:pt x="2375" y="583"/>
                  </a:cubicBezTo>
                  <a:cubicBezTo>
                    <a:pt x="1556" y="922"/>
                    <a:pt x="0" y="1879"/>
                    <a:pt x="380" y="2977"/>
                  </a:cubicBezTo>
                  <a:cubicBezTo>
                    <a:pt x="404" y="3025"/>
                    <a:pt x="443" y="3052"/>
                    <a:pt x="483" y="3052"/>
                  </a:cubicBezTo>
                  <a:cubicBezTo>
                    <a:pt x="509" y="3052"/>
                    <a:pt x="535" y="3040"/>
                    <a:pt x="559" y="3017"/>
                  </a:cubicBezTo>
                  <a:cubicBezTo>
                    <a:pt x="998" y="2637"/>
                    <a:pt x="1237" y="2139"/>
                    <a:pt x="1776" y="1820"/>
                  </a:cubicBezTo>
                  <a:cubicBezTo>
                    <a:pt x="2314" y="1501"/>
                    <a:pt x="2953" y="1321"/>
                    <a:pt x="3572" y="1241"/>
                  </a:cubicBezTo>
                  <a:cubicBezTo>
                    <a:pt x="4049" y="1185"/>
                    <a:pt x="4530" y="1162"/>
                    <a:pt x="5011" y="1162"/>
                  </a:cubicBezTo>
                  <a:cubicBezTo>
                    <a:pt x="6260" y="1162"/>
                    <a:pt x="7514" y="1317"/>
                    <a:pt x="8737" y="1461"/>
                  </a:cubicBezTo>
                  <a:cubicBezTo>
                    <a:pt x="10453" y="1640"/>
                    <a:pt x="12149" y="1860"/>
                    <a:pt x="13865" y="1999"/>
                  </a:cubicBezTo>
                  <a:cubicBezTo>
                    <a:pt x="14703" y="2079"/>
                    <a:pt x="15560" y="2139"/>
                    <a:pt x="16418" y="2219"/>
                  </a:cubicBezTo>
                  <a:cubicBezTo>
                    <a:pt x="16822" y="2257"/>
                    <a:pt x="17227" y="2294"/>
                    <a:pt x="17627" y="2294"/>
                  </a:cubicBezTo>
                  <a:cubicBezTo>
                    <a:pt x="18075" y="2294"/>
                    <a:pt x="18519" y="2247"/>
                    <a:pt x="18951" y="2099"/>
                  </a:cubicBezTo>
                  <a:cubicBezTo>
                    <a:pt x="19331" y="1959"/>
                    <a:pt x="19450" y="1440"/>
                    <a:pt x="19071" y="1222"/>
                  </a:cubicBezTo>
                  <a:cubicBezTo>
                    <a:pt x="18253" y="762"/>
                    <a:pt x="17336" y="722"/>
                    <a:pt x="16418" y="642"/>
                  </a:cubicBezTo>
                  <a:cubicBezTo>
                    <a:pt x="15421" y="563"/>
                    <a:pt x="14443" y="483"/>
                    <a:pt x="13445" y="403"/>
                  </a:cubicBezTo>
                  <a:cubicBezTo>
                    <a:pt x="11490" y="264"/>
                    <a:pt x="9516" y="164"/>
                    <a:pt x="7541" y="44"/>
                  </a:cubicBezTo>
                  <a:cubicBezTo>
                    <a:pt x="7039" y="21"/>
                    <a:pt x="6526" y="1"/>
                    <a:pt x="6012" y="1"/>
                  </a:cubicBezTo>
                  <a:close/>
                </a:path>
              </a:pathLst>
            </a:custGeom>
            <a:solidFill>
              <a:srgbClr val="FFFFF0">
                <a:alpha val="309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833;p37">
              <a:extLst>
                <a:ext uri="{FF2B5EF4-FFF2-40B4-BE49-F238E27FC236}">
                  <a16:creationId xmlns:a16="http://schemas.microsoft.com/office/drawing/2014/main" id="{A8664B8D-5C3A-9EB8-C76D-72BE3FCD0F9F}"/>
                </a:ext>
              </a:extLst>
            </p:cNvPr>
            <p:cNvSpPr/>
            <p:nvPr/>
          </p:nvSpPr>
          <p:spPr>
            <a:xfrm>
              <a:off x="1109500" y="199825"/>
              <a:ext cx="70325" cy="182625"/>
            </a:xfrm>
            <a:custGeom>
              <a:avLst/>
              <a:gdLst/>
              <a:ahLst/>
              <a:cxnLst/>
              <a:rect l="l" t="t" r="r" b="b"/>
              <a:pathLst>
                <a:path w="2813" h="7305" extrusionOk="0">
                  <a:moveTo>
                    <a:pt x="145" y="0"/>
                  </a:moveTo>
                  <a:cubicBezTo>
                    <a:pt x="75" y="0"/>
                    <a:pt x="1" y="53"/>
                    <a:pt x="1" y="132"/>
                  </a:cubicBezTo>
                  <a:cubicBezTo>
                    <a:pt x="60" y="691"/>
                    <a:pt x="320" y="1229"/>
                    <a:pt x="480" y="1768"/>
                  </a:cubicBezTo>
                  <a:cubicBezTo>
                    <a:pt x="658" y="2306"/>
                    <a:pt x="759" y="2885"/>
                    <a:pt x="818" y="3444"/>
                  </a:cubicBezTo>
                  <a:cubicBezTo>
                    <a:pt x="898" y="4002"/>
                    <a:pt x="919" y="4580"/>
                    <a:pt x="958" y="5159"/>
                  </a:cubicBezTo>
                  <a:cubicBezTo>
                    <a:pt x="978" y="5498"/>
                    <a:pt x="938" y="5837"/>
                    <a:pt x="1018" y="6176"/>
                  </a:cubicBezTo>
                  <a:cubicBezTo>
                    <a:pt x="1057" y="6316"/>
                    <a:pt x="1078" y="6476"/>
                    <a:pt x="1118" y="6615"/>
                  </a:cubicBezTo>
                  <a:cubicBezTo>
                    <a:pt x="1158" y="6795"/>
                    <a:pt x="1278" y="6894"/>
                    <a:pt x="1357" y="7034"/>
                  </a:cubicBezTo>
                  <a:cubicBezTo>
                    <a:pt x="1461" y="7223"/>
                    <a:pt x="1631" y="7304"/>
                    <a:pt x="1807" y="7304"/>
                  </a:cubicBezTo>
                  <a:cubicBezTo>
                    <a:pt x="2004" y="7304"/>
                    <a:pt x="2208" y="7203"/>
                    <a:pt x="2334" y="7034"/>
                  </a:cubicBezTo>
                  <a:lnTo>
                    <a:pt x="2334" y="7034"/>
                  </a:lnTo>
                  <a:cubicBezTo>
                    <a:pt x="2310" y="7046"/>
                    <a:pt x="2293" y="7051"/>
                    <a:pt x="2279" y="7057"/>
                  </a:cubicBezTo>
                  <a:lnTo>
                    <a:pt x="2279" y="7057"/>
                  </a:lnTo>
                  <a:cubicBezTo>
                    <a:pt x="2327" y="7023"/>
                    <a:pt x="2363" y="6989"/>
                    <a:pt x="2414" y="6955"/>
                  </a:cubicBezTo>
                  <a:cubicBezTo>
                    <a:pt x="2494" y="6854"/>
                    <a:pt x="2573" y="6734"/>
                    <a:pt x="2613" y="6615"/>
                  </a:cubicBezTo>
                  <a:lnTo>
                    <a:pt x="2733" y="6136"/>
                  </a:lnTo>
                  <a:cubicBezTo>
                    <a:pt x="2813" y="5798"/>
                    <a:pt x="2754" y="5438"/>
                    <a:pt x="2714" y="5099"/>
                  </a:cubicBezTo>
                  <a:cubicBezTo>
                    <a:pt x="2634" y="4401"/>
                    <a:pt x="2475" y="3763"/>
                    <a:pt x="2214" y="3104"/>
                  </a:cubicBezTo>
                  <a:cubicBezTo>
                    <a:pt x="1996" y="2505"/>
                    <a:pt x="1696" y="1947"/>
                    <a:pt x="1377" y="1388"/>
                  </a:cubicBezTo>
                  <a:cubicBezTo>
                    <a:pt x="1078" y="890"/>
                    <a:pt x="719" y="311"/>
                    <a:pt x="200" y="13"/>
                  </a:cubicBezTo>
                  <a:cubicBezTo>
                    <a:pt x="183" y="4"/>
                    <a:pt x="164" y="0"/>
                    <a:pt x="145" y="0"/>
                  </a:cubicBezTo>
                  <a:close/>
                </a:path>
              </a:pathLst>
            </a:custGeom>
            <a:solidFill>
              <a:srgbClr val="340696">
                <a:alpha val="95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834;p37">
              <a:extLst>
                <a:ext uri="{FF2B5EF4-FFF2-40B4-BE49-F238E27FC236}">
                  <a16:creationId xmlns:a16="http://schemas.microsoft.com/office/drawing/2014/main" id="{64E990A8-2F6B-C683-8EAB-12374C022035}"/>
                </a:ext>
              </a:extLst>
            </p:cNvPr>
            <p:cNvSpPr/>
            <p:nvPr/>
          </p:nvSpPr>
          <p:spPr>
            <a:xfrm>
              <a:off x="883575" y="483875"/>
              <a:ext cx="449375" cy="33925"/>
            </a:xfrm>
            <a:custGeom>
              <a:avLst/>
              <a:gdLst/>
              <a:ahLst/>
              <a:cxnLst/>
              <a:rect l="l" t="t" r="r" b="b"/>
              <a:pathLst>
                <a:path w="17975" h="1357" extrusionOk="0">
                  <a:moveTo>
                    <a:pt x="120" y="0"/>
                  </a:moveTo>
                  <a:cubicBezTo>
                    <a:pt x="21" y="0"/>
                    <a:pt x="1" y="141"/>
                    <a:pt x="101" y="181"/>
                  </a:cubicBezTo>
                  <a:cubicBezTo>
                    <a:pt x="2913" y="918"/>
                    <a:pt x="5926" y="1098"/>
                    <a:pt x="8839" y="1258"/>
                  </a:cubicBezTo>
                  <a:cubicBezTo>
                    <a:pt x="10315" y="1338"/>
                    <a:pt x="11791" y="1357"/>
                    <a:pt x="13267" y="1357"/>
                  </a:cubicBezTo>
                  <a:cubicBezTo>
                    <a:pt x="13380" y="1357"/>
                    <a:pt x="13494" y="1357"/>
                    <a:pt x="13607" y="1357"/>
                  </a:cubicBezTo>
                  <a:cubicBezTo>
                    <a:pt x="14972" y="1357"/>
                    <a:pt x="16347" y="1339"/>
                    <a:pt x="17656" y="878"/>
                  </a:cubicBezTo>
                  <a:cubicBezTo>
                    <a:pt x="17914" y="798"/>
                    <a:pt x="17975" y="340"/>
                    <a:pt x="17656" y="280"/>
                  </a:cubicBezTo>
                  <a:cubicBezTo>
                    <a:pt x="17042" y="159"/>
                    <a:pt x="16428" y="120"/>
                    <a:pt x="15815" y="120"/>
                  </a:cubicBezTo>
                  <a:cubicBezTo>
                    <a:pt x="15012" y="120"/>
                    <a:pt x="14209" y="186"/>
                    <a:pt x="13406" y="220"/>
                  </a:cubicBezTo>
                  <a:cubicBezTo>
                    <a:pt x="11930" y="300"/>
                    <a:pt x="10453" y="319"/>
                    <a:pt x="8958" y="319"/>
                  </a:cubicBezTo>
                  <a:cubicBezTo>
                    <a:pt x="6006" y="319"/>
                    <a:pt x="3073" y="0"/>
                    <a:pt x="120" y="0"/>
                  </a:cubicBezTo>
                  <a:close/>
                </a:path>
              </a:pathLst>
            </a:custGeom>
            <a:solidFill>
              <a:srgbClr val="340696">
                <a:alpha val="95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835;p37">
              <a:extLst>
                <a:ext uri="{FF2B5EF4-FFF2-40B4-BE49-F238E27FC236}">
                  <a16:creationId xmlns:a16="http://schemas.microsoft.com/office/drawing/2014/main" id="{0A6EB3A7-5A2E-9212-E8DA-0D1B873236A7}"/>
                </a:ext>
              </a:extLst>
            </p:cNvPr>
            <p:cNvSpPr/>
            <p:nvPr/>
          </p:nvSpPr>
          <p:spPr>
            <a:xfrm>
              <a:off x="1121950" y="528350"/>
              <a:ext cx="48425" cy="196525"/>
            </a:xfrm>
            <a:custGeom>
              <a:avLst/>
              <a:gdLst/>
              <a:ahLst/>
              <a:cxnLst/>
              <a:rect l="l" t="t" r="r" b="b"/>
              <a:pathLst>
                <a:path w="1937" h="7861" extrusionOk="0">
                  <a:moveTo>
                    <a:pt x="968" y="0"/>
                  </a:moveTo>
                  <a:cubicBezTo>
                    <a:pt x="901" y="0"/>
                    <a:pt x="832" y="49"/>
                    <a:pt x="820" y="117"/>
                  </a:cubicBezTo>
                  <a:cubicBezTo>
                    <a:pt x="759" y="416"/>
                    <a:pt x="799" y="716"/>
                    <a:pt x="799" y="1035"/>
                  </a:cubicBezTo>
                  <a:cubicBezTo>
                    <a:pt x="820" y="1333"/>
                    <a:pt x="820" y="1633"/>
                    <a:pt x="799" y="1932"/>
                  </a:cubicBezTo>
                  <a:cubicBezTo>
                    <a:pt x="799" y="2570"/>
                    <a:pt x="759" y="3189"/>
                    <a:pt x="700" y="3807"/>
                  </a:cubicBezTo>
                  <a:cubicBezTo>
                    <a:pt x="639" y="4426"/>
                    <a:pt x="520" y="5024"/>
                    <a:pt x="381" y="5623"/>
                  </a:cubicBezTo>
                  <a:cubicBezTo>
                    <a:pt x="301" y="5942"/>
                    <a:pt x="221" y="6240"/>
                    <a:pt x="181" y="6560"/>
                  </a:cubicBezTo>
                  <a:cubicBezTo>
                    <a:pt x="141" y="6879"/>
                    <a:pt x="1" y="7198"/>
                    <a:pt x="81" y="7538"/>
                  </a:cubicBezTo>
                  <a:cubicBezTo>
                    <a:pt x="125" y="7725"/>
                    <a:pt x="325" y="7860"/>
                    <a:pt x="523" y="7860"/>
                  </a:cubicBezTo>
                  <a:cubicBezTo>
                    <a:pt x="598" y="7860"/>
                    <a:pt x="674" y="7840"/>
                    <a:pt x="740" y="7796"/>
                  </a:cubicBezTo>
                  <a:cubicBezTo>
                    <a:pt x="1038" y="7578"/>
                    <a:pt x="1139" y="7298"/>
                    <a:pt x="1298" y="6979"/>
                  </a:cubicBezTo>
                  <a:cubicBezTo>
                    <a:pt x="1458" y="6660"/>
                    <a:pt x="1578" y="6341"/>
                    <a:pt x="1657" y="5982"/>
                  </a:cubicBezTo>
                  <a:cubicBezTo>
                    <a:pt x="1817" y="5304"/>
                    <a:pt x="1897" y="4585"/>
                    <a:pt x="1916" y="3886"/>
                  </a:cubicBezTo>
                  <a:cubicBezTo>
                    <a:pt x="1937" y="3189"/>
                    <a:pt x="1857" y="2490"/>
                    <a:pt x="1716" y="1812"/>
                  </a:cubicBezTo>
                  <a:cubicBezTo>
                    <a:pt x="1597" y="1234"/>
                    <a:pt x="1437" y="495"/>
                    <a:pt x="1059" y="37"/>
                  </a:cubicBezTo>
                  <a:cubicBezTo>
                    <a:pt x="1033" y="11"/>
                    <a:pt x="1001" y="0"/>
                    <a:pt x="968" y="0"/>
                  </a:cubicBezTo>
                  <a:close/>
                </a:path>
              </a:pathLst>
            </a:custGeom>
            <a:solidFill>
              <a:srgbClr val="340696">
                <a:alpha val="95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836;p37">
              <a:extLst>
                <a:ext uri="{FF2B5EF4-FFF2-40B4-BE49-F238E27FC236}">
                  <a16:creationId xmlns:a16="http://schemas.microsoft.com/office/drawing/2014/main" id="{6E528A29-A0AD-653C-7BB3-01D8910863AF}"/>
                </a:ext>
              </a:extLst>
            </p:cNvPr>
            <p:cNvSpPr/>
            <p:nvPr/>
          </p:nvSpPr>
          <p:spPr>
            <a:xfrm>
              <a:off x="927000" y="114225"/>
              <a:ext cx="81500" cy="145225"/>
            </a:xfrm>
            <a:custGeom>
              <a:avLst/>
              <a:gdLst/>
              <a:ahLst/>
              <a:cxnLst/>
              <a:rect l="l" t="t" r="r" b="b"/>
              <a:pathLst>
                <a:path w="3260" h="5809" extrusionOk="0">
                  <a:moveTo>
                    <a:pt x="3010" y="1"/>
                  </a:moveTo>
                  <a:cubicBezTo>
                    <a:pt x="2997" y="1"/>
                    <a:pt x="2985" y="2"/>
                    <a:pt x="2971" y="6"/>
                  </a:cubicBezTo>
                  <a:cubicBezTo>
                    <a:pt x="2434" y="125"/>
                    <a:pt x="1915" y="564"/>
                    <a:pt x="1556" y="942"/>
                  </a:cubicBezTo>
                  <a:cubicBezTo>
                    <a:pt x="1136" y="1362"/>
                    <a:pt x="817" y="1860"/>
                    <a:pt x="578" y="2399"/>
                  </a:cubicBezTo>
                  <a:cubicBezTo>
                    <a:pt x="99" y="3456"/>
                    <a:pt x="0" y="4634"/>
                    <a:pt x="338" y="5751"/>
                  </a:cubicBezTo>
                  <a:cubicBezTo>
                    <a:pt x="348" y="5788"/>
                    <a:pt x="384" y="5808"/>
                    <a:pt x="419" y="5808"/>
                  </a:cubicBezTo>
                  <a:cubicBezTo>
                    <a:pt x="459" y="5808"/>
                    <a:pt x="498" y="5783"/>
                    <a:pt x="498" y="5730"/>
                  </a:cubicBezTo>
                  <a:cubicBezTo>
                    <a:pt x="359" y="4673"/>
                    <a:pt x="578" y="3575"/>
                    <a:pt x="1037" y="2618"/>
                  </a:cubicBezTo>
                  <a:cubicBezTo>
                    <a:pt x="1277" y="2160"/>
                    <a:pt x="1575" y="1721"/>
                    <a:pt x="1934" y="1341"/>
                  </a:cubicBezTo>
                  <a:cubicBezTo>
                    <a:pt x="2114" y="1142"/>
                    <a:pt x="2293" y="963"/>
                    <a:pt x="2493" y="783"/>
                  </a:cubicBezTo>
                  <a:cubicBezTo>
                    <a:pt x="2692" y="604"/>
                    <a:pt x="2932" y="484"/>
                    <a:pt x="3131" y="304"/>
                  </a:cubicBezTo>
                  <a:cubicBezTo>
                    <a:pt x="3260" y="194"/>
                    <a:pt x="3152" y="1"/>
                    <a:pt x="301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837;p37">
              <a:extLst>
                <a:ext uri="{FF2B5EF4-FFF2-40B4-BE49-F238E27FC236}">
                  <a16:creationId xmlns:a16="http://schemas.microsoft.com/office/drawing/2014/main" id="{4B810AD1-C036-673A-EC9A-6320D9DA007C}"/>
                </a:ext>
              </a:extLst>
            </p:cNvPr>
            <p:cNvSpPr/>
            <p:nvPr/>
          </p:nvSpPr>
          <p:spPr>
            <a:xfrm>
              <a:off x="859175" y="109550"/>
              <a:ext cx="79325" cy="129875"/>
            </a:xfrm>
            <a:custGeom>
              <a:avLst/>
              <a:gdLst/>
              <a:ahLst/>
              <a:cxnLst/>
              <a:rect l="l" t="t" r="r" b="b"/>
              <a:pathLst>
                <a:path w="3173" h="5195" extrusionOk="0">
                  <a:moveTo>
                    <a:pt x="2917" y="1"/>
                  </a:moveTo>
                  <a:cubicBezTo>
                    <a:pt x="2895" y="1"/>
                    <a:pt x="2873" y="4"/>
                    <a:pt x="2852" y="12"/>
                  </a:cubicBezTo>
                  <a:cubicBezTo>
                    <a:pt x="2394" y="212"/>
                    <a:pt x="1974" y="592"/>
                    <a:pt x="1615" y="930"/>
                  </a:cubicBezTo>
                  <a:cubicBezTo>
                    <a:pt x="1256" y="1310"/>
                    <a:pt x="958" y="1709"/>
                    <a:pt x="718" y="2167"/>
                  </a:cubicBezTo>
                  <a:cubicBezTo>
                    <a:pt x="219" y="3065"/>
                    <a:pt x="0" y="4082"/>
                    <a:pt x="120" y="5119"/>
                  </a:cubicBezTo>
                  <a:cubicBezTo>
                    <a:pt x="120" y="5169"/>
                    <a:pt x="154" y="5194"/>
                    <a:pt x="189" y="5194"/>
                  </a:cubicBezTo>
                  <a:cubicBezTo>
                    <a:pt x="224" y="5194"/>
                    <a:pt x="259" y="5169"/>
                    <a:pt x="259" y="5119"/>
                  </a:cubicBezTo>
                  <a:cubicBezTo>
                    <a:pt x="378" y="4142"/>
                    <a:pt x="678" y="3204"/>
                    <a:pt x="1157" y="2366"/>
                  </a:cubicBezTo>
                  <a:cubicBezTo>
                    <a:pt x="1396" y="1967"/>
                    <a:pt x="1655" y="1589"/>
                    <a:pt x="1974" y="1230"/>
                  </a:cubicBezTo>
                  <a:cubicBezTo>
                    <a:pt x="2293" y="871"/>
                    <a:pt x="2673" y="592"/>
                    <a:pt x="3051" y="272"/>
                  </a:cubicBezTo>
                  <a:cubicBezTo>
                    <a:pt x="3173" y="151"/>
                    <a:pt x="3054" y="1"/>
                    <a:pt x="291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2" name="Google Shape;838;p37">
            <a:extLst>
              <a:ext uri="{FF2B5EF4-FFF2-40B4-BE49-F238E27FC236}">
                <a16:creationId xmlns:a16="http://schemas.microsoft.com/office/drawing/2014/main" id="{9ABC5B88-AE54-284E-EC10-631D4854EEEB}"/>
              </a:ext>
            </a:extLst>
          </p:cNvPr>
          <p:cNvGrpSpPr/>
          <p:nvPr/>
        </p:nvGrpSpPr>
        <p:grpSpPr>
          <a:xfrm rot="18678891">
            <a:off x="10143987" y="2346445"/>
            <a:ext cx="1525942" cy="1475406"/>
            <a:chOff x="4206326" y="4092252"/>
            <a:chExt cx="1525904" cy="1475369"/>
          </a:xfrm>
        </p:grpSpPr>
        <p:sp>
          <p:nvSpPr>
            <p:cNvPr id="63" name="Google Shape;839;p37">
              <a:extLst>
                <a:ext uri="{FF2B5EF4-FFF2-40B4-BE49-F238E27FC236}">
                  <a16:creationId xmlns:a16="http://schemas.microsoft.com/office/drawing/2014/main" id="{DF194D42-1E1F-B245-24F4-0175D7173A57}"/>
                </a:ext>
              </a:extLst>
            </p:cNvPr>
            <p:cNvSpPr/>
            <p:nvPr/>
          </p:nvSpPr>
          <p:spPr>
            <a:xfrm rot="1802508">
              <a:off x="4412314" y="4323399"/>
              <a:ext cx="1105456" cy="1008173"/>
            </a:xfrm>
            <a:custGeom>
              <a:avLst/>
              <a:gdLst/>
              <a:ahLst/>
              <a:cxnLst/>
              <a:rect l="l" t="t" r="r" b="b"/>
              <a:pathLst>
                <a:path w="29465" h="26872" extrusionOk="0">
                  <a:moveTo>
                    <a:pt x="28047" y="1"/>
                  </a:moveTo>
                  <a:cubicBezTo>
                    <a:pt x="27430" y="1"/>
                    <a:pt x="27010" y="500"/>
                    <a:pt x="26512" y="1078"/>
                  </a:cubicBezTo>
                  <a:cubicBezTo>
                    <a:pt x="25813" y="1876"/>
                    <a:pt x="24956" y="2894"/>
                    <a:pt x="23241" y="3033"/>
                  </a:cubicBezTo>
                  <a:cubicBezTo>
                    <a:pt x="22882" y="3073"/>
                    <a:pt x="22502" y="3094"/>
                    <a:pt x="22143" y="3094"/>
                  </a:cubicBezTo>
                  <a:cubicBezTo>
                    <a:pt x="20368" y="3094"/>
                    <a:pt x="18632" y="2735"/>
                    <a:pt x="16977" y="2415"/>
                  </a:cubicBezTo>
                  <a:cubicBezTo>
                    <a:pt x="15321" y="2076"/>
                    <a:pt x="13626" y="1737"/>
                    <a:pt x="11910" y="1737"/>
                  </a:cubicBezTo>
                  <a:cubicBezTo>
                    <a:pt x="10334" y="1737"/>
                    <a:pt x="8918" y="2036"/>
                    <a:pt x="7522" y="2615"/>
                  </a:cubicBezTo>
                  <a:cubicBezTo>
                    <a:pt x="3272" y="4429"/>
                    <a:pt x="2295" y="7661"/>
                    <a:pt x="2734" y="9895"/>
                  </a:cubicBezTo>
                  <a:cubicBezTo>
                    <a:pt x="3013" y="11212"/>
                    <a:pt x="3751" y="12089"/>
                    <a:pt x="4589" y="12089"/>
                  </a:cubicBezTo>
                  <a:cubicBezTo>
                    <a:pt x="4788" y="12089"/>
                    <a:pt x="4988" y="12030"/>
                    <a:pt x="5187" y="11930"/>
                  </a:cubicBezTo>
                  <a:cubicBezTo>
                    <a:pt x="6224" y="11272"/>
                    <a:pt x="5806" y="10435"/>
                    <a:pt x="5487" y="9756"/>
                  </a:cubicBezTo>
                  <a:cubicBezTo>
                    <a:pt x="5227" y="9238"/>
                    <a:pt x="5008" y="8759"/>
                    <a:pt x="5208" y="8280"/>
                  </a:cubicBezTo>
                  <a:cubicBezTo>
                    <a:pt x="5426" y="7722"/>
                    <a:pt x="6224" y="7222"/>
                    <a:pt x="7562" y="6743"/>
                  </a:cubicBezTo>
                  <a:cubicBezTo>
                    <a:pt x="8479" y="6424"/>
                    <a:pt x="9437" y="6265"/>
                    <a:pt x="10533" y="6265"/>
                  </a:cubicBezTo>
                  <a:cubicBezTo>
                    <a:pt x="10334" y="6903"/>
                    <a:pt x="10115" y="7841"/>
                    <a:pt x="9815" y="8958"/>
                  </a:cubicBezTo>
                  <a:cubicBezTo>
                    <a:pt x="8618" y="13685"/>
                    <a:pt x="6405" y="22483"/>
                    <a:pt x="3751" y="22483"/>
                  </a:cubicBezTo>
                  <a:cubicBezTo>
                    <a:pt x="3373" y="22483"/>
                    <a:pt x="2993" y="22284"/>
                    <a:pt x="2594" y="21904"/>
                  </a:cubicBezTo>
                  <a:cubicBezTo>
                    <a:pt x="2474" y="21805"/>
                    <a:pt x="2375" y="21625"/>
                    <a:pt x="2255" y="21425"/>
                  </a:cubicBezTo>
                  <a:cubicBezTo>
                    <a:pt x="2016" y="21007"/>
                    <a:pt x="1716" y="20488"/>
                    <a:pt x="1118" y="20488"/>
                  </a:cubicBezTo>
                  <a:cubicBezTo>
                    <a:pt x="998" y="20488"/>
                    <a:pt x="878" y="20508"/>
                    <a:pt x="739" y="20547"/>
                  </a:cubicBezTo>
                  <a:cubicBezTo>
                    <a:pt x="221" y="20768"/>
                    <a:pt x="1" y="21286"/>
                    <a:pt x="141" y="22004"/>
                  </a:cubicBezTo>
                  <a:cubicBezTo>
                    <a:pt x="460" y="23619"/>
                    <a:pt x="2575" y="25874"/>
                    <a:pt x="5307" y="25874"/>
                  </a:cubicBezTo>
                  <a:cubicBezTo>
                    <a:pt x="6046" y="25874"/>
                    <a:pt x="6783" y="25715"/>
                    <a:pt x="7501" y="25396"/>
                  </a:cubicBezTo>
                  <a:cubicBezTo>
                    <a:pt x="10913" y="23880"/>
                    <a:pt x="12847" y="17156"/>
                    <a:pt x="14743" y="10674"/>
                  </a:cubicBezTo>
                  <a:cubicBezTo>
                    <a:pt x="15102" y="9397"/>
                    <a:pt x="15461" y="8200"/>
                    <a:pt x="15820" y="7023"/>
                  </a:cubicBezTo>
                  <a:cubicBezTo>
                    <a:pt x="16438" y="7163"/>
                    <a:pt x="16897" y="7243"/>
                    <a:pt x="17236" y="7302"/>
                  </a:cubicBezTo>
                  <a:cubicBezTo>
                    <a:pt x="17496" y="7342"/>
                    <a:pt x="17735" y="7382"/>
                    <a:pt x="17874" y="7422"/>
                  </a:cubicBezTo>
                  <a:cubicBezTo>
                    <a:pt x="17855" y="7442"/>
                    <a:pt x="17834" y="7482"/>
                    <a:pt x="17834" y="7501"/>
                  </a:cubicBezTo>
                  <a:cubicBezTo>
                    <a:pt x="17775" y="7602"/>
                    <a:pt x="17714" y="7722"/>
                    <a:pt x="17674" y="7860"/>
                  </a:cubicBezTo>
                  <a:cubicBezTo>
                    <a:pt x="14384" y="15860"/>
                    <a:pt x="13586" y="22383"/>
                    <a:pt x="15560" y="25335"/>
                  </a:cubicBezTo>
                  <a:cubicBezTo>
                    <a:pt x="16238" y="26332"/>
                    <a:pt x="17236" y="26872"/>
                    <a:pt x="18432" y="26872"/>
                  </a:cubicBezTo>
                  <a:cubicBezTo>
                    <a:pt x="19869" y="26872"/>
                    <a:pt x="21584" y="26133"/>
                    <a:pt x="23499" y="24677"/>
                  </a:cubicBezTo>
                  <a:lnTo>
                    <a:pt x="23720" y="24518"/>
                  </a:lnTo>
                  <a:cubicBezTo>
                    <a:pt x="24478" y="23978"/>
                    <a:pt x="25595" y="23141"/>
                    <a:pt x="25694" y="22183"/>
                  </a:cubicBezTo>
                  <a:cubicBezTo>
                    <a:pt x="25733" y="21824"/>
                    <a:pt x="25595" y="21486"/>
                    <a:pt x="25295" y="21167"/>
                  </a:cubicBezTo>
                  <a:cubicBezTo>
                    <a:pt x="25036" y="20906"/>
                    <a:pt x="24757" y="20787"/>
                    <a:pt x="24438" y="20787"/>
                  </a:cubicBezTo>
                  <a:cubicBezTo>
                    <a:pt x="23938" y="20787"/>
                    <a:pt x="23520" y="21127"/>
                    <a:pt x="23121" y="21425"/>
                  </a:cubicBezTo>
                  <a:cubicBezTo>
                    <a:pt x="23041" y="21486"/>
                    <a:pt x="22981" y="21545"/>
                    <a:pt x="22901" y="21605"/>
                  </a:cubicBezTo>
                  <a:cubicBezTo>
                    <a:pt x="22143" y="22143"/>
                    <a:pt x="21225" y="22782"/>
                    <a:pt x="20667" y="22782"/>
                  </a:cubicBezTo>
                  <a:cubicBezTo>
                    <a:pt x="20507" y="22782"/>
                    <a:pt x="20387" y="22742"/>
                    <a:pt x="20308" y="22622"/>
                  </a:cubicBezTo>
                  <a:cubicBezTo>
                    <a:pt x="19530" y="21526"/>
                    <a:pt x="20786" y="16438"/>
                    <a:pt x="24098" y="7023"/>
                  </a:cubicBezTo>
                  <a:cubicBezTo>
                    <a:pt x="25773" y="6305"/>
                    <a:pt x="29045" y="3552"/>
                    <a:pt x="29385" y="1637"/>
                  </a:cubicBezTo>
                  <a:cubicBezTo>
                    <a:pt x="29465" y="1099"/>
                    <a:pt x="29324" y="660"/>
                    <a:pt x="28925" y="341"/>
                  </a:cubicBezTo>
                  <a:cubicBezTo>
                    <a:pt x="28627" y="102"/>
                    <a:pt x="28327" y="1"/>
                    <a:pt x="2804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840;p37">
              <a:extLst>
                <a:ext uri="{FF2B5EF4-FFF2-40B4-BE49-F238E27FC236}">
                  <a16:creationId xmlns:a16="http://schemas.microsoft.com/office/drawing/2014/main" id="{A6479B1B-CF2A-481C-B920-9A644D213C71}"/>
                </a:ext>
              </a:extLst>
            </p:cNvPr>
            <p:cNvSpPr/>
            <p:nvPr/>
          </p:nvSpPr>
          <p:spPr>
            <a:xfrm rot="1802508">
              <a:off x="4385504" y="4315383"/>
              <a:ext cx="1167548" cy="1029108"/>
            </a:xfrm>
            <a:custGeom>
              <a:avLst/>
              <a:gdLst/>
              <a:ahLst/>
              <a:cxnLst/>
              <a:rect l="l" t="t" r="r" b="b"/>
              <a:pathLst>
                <a:path w="31120" h="27430" extrusionOk="0">
                  <a:moveTo>
                    <a:pt x="28744" y="559"/>
                  </a:moveTo>
                  <a:cubicBezTo>
                    <a:pt x="28965" y="559"/>
                    <a:pt x="29204" y="639"/>
                    <a:pt x="29463" y="839"/>
                  </a:cubicBezTo>
                  <a:cubicBezTo>
                    <a:pt x="31119" y="2235"/>
                    <a:pt x="26590" y="6325"/>
                    <a:pt x="24595" y="7102"/>
                  </a:cubicBezTo>
                  <a:cubicBezTo>
                    <a:pt x="20047" y="19930"/>
                    <a:pt x="19868" y="23340"/>
                    <a:pt x="21364" y="23340"/>
                  </a:cubicBezTo>
                  <a:cubicBezTo>
                    <a:pt x="21943" y="23340"/>
                    <a:pt x="22800" y="22802"/>
                    <a:pt x="23757" y="22103"/>
                  </a:cubicBezTo>
                  <a:cubicBezTo>
                    <a:pt x="24196" y="21765"/>
                    <a:pt x="24656" y="21345"/>
                    <a:pt x="25135" y="21345"/>
                  </a:cubicBezTo>
                  <a:cubicBezTo>
                    <a:pt x="25353" y="21345"/>
                    <a:pt x="25574" y="21425"/>
                    <a:pt x="25813" y="21645"/>
                  </a:cubicBezTo>
                  <a:cubicBezTo>
                    <a:pt x="26890" y="22802"/>
                    <a:pt x="24835" y="24138"/>
                    <a:pt x="24037" y="24736"/>
                  </a:cubicBezTo>
                  <a:cubicBezTo>
                    <a:pt x="22103" y="26193"/>
                    <a:pt x="20467" y="26871"/>
                    <a:pt x="19129" y="26871"/>
                  </a:cubicBezTo>
                  <a:cubicBezTo>
                    <a:pt x="14802" y="26871"/>
                    <a:pt x="13924" y="19630"/>
                    <a:pt x="18611" y="8240"/>
                  </a:cubicBezTo>
                  <a:cubicBezTo>
                    <a:pt x="19031" y="7222"/>
                    <a:pt x="19350" y="7621"/>
                    <a:pt x="16318" y="6983"/>
                  </a:cubicBezTo>
                  <a:cubicBezTo>
                    <a:pt x="14083" y="14204"/>
                    <a:pt x="12068" y="23659"/>
                    <a:pt x="8078" y="25414"/>
                  </a:cubicBezTo>
                  <a:cubicBezTo>
                    <a:pt x="7360" y="25734"/>
                    <a:pt x="6663" y="25874"/>
                    <a:pt x="6004" y="25874"/>
                  </a:cubicBezTo>
                  <a:cubicBezTo>
                    <a:pt x="2394" y="25874"/>
                    <a:pt x="0" y="21704"/>
                    <a:pt x="1556" y="21087"/>
                  </a:cubicBezTo>
                  <a:cubicBezTo>
                    <a:pt x="1636" y="21047"/>
                    <a:pt x="1735" y="21026"/>
                    <a:pt x="1815" y="21026"/>
                  </a:cubicBezTo>
                  <a:cubicBezTo>
                    <a:pt x="2474" y="21026"/>
                    <a:pt x="2692" y="21983"/>
                    <a:pt x="3112" y="22382"/>
                  </a:cubicBezTo>
                  <a:cubicBezTo>
                    <a:pt x="3570" y="22821"/>
                    <a:pt x="4009" y="23021"/>
                    <a:pt x="4448" y="23021"/>
                  </a:cubicBezTo>
                  <a:cubicBezTo>
                    <a:pt x="8059" y="23021"/>
                    <a:pt x="10612" y="9217"/>
                    <a:pt x="11610" y="6264"/>
                  </a:cubicBezTo>
                  <a:lnTo>
                    <a:pt x="11251" y="6264"/>
                  </a:lnTo>
                  <a:cubicBezTo>
                    <a:pt x="10214" y="6264"/>
                    <a:pt x="9176" y="6405"/>
                    <a:pt x="8158" y="6764"/>
                  </a:cubicBezTo>
                  <a:cubicBezTo>
                    <a:pt x="2692" y="8679"/>
                    <a:pt x="7839" y="10674"/>
                    <a:pt x="5724" y="11970"/>
                  </a:cubicBezTo>
                  <a:cubicBezTo>
                    <a:pt x="5586" y="12049"/>
                    <a:pt x="5445" y="12089"/>
                    <a:pt x="5286" y="12089"/>
                  </a:cubicBezTo>
                  <a:cubicBezTo>
                    <a:pt x="3371" y="12089"/>
                    <a:pt x="1795" y="5926"/>
                    <a:pt x="8338" y="3152"/>
                  </a:cubicBezTo>
                  <a:cubicBezTo>
                    <a:pt x="9815" y="2514"/>
                    <a:pt x="11230" y="2296"/>
                    <a:pt x="12607" y="2296"/>
                  </a:cubicBezTo>
                  <a:cubicBezTo>
                    <a:pt x="16018" y="2296"/>
                    <a:pt x="19270" y="3631"/>
                    <a:pt x="22840" y="3631"/>
                  </a:cubicBezTo>
                  <a:cubicBezTo>
                    <a:pt x="23199" y="3631"/>
                    <a:pt x="23579" y="3631"/>
                    <a:pt x="23957" y="3591"/>
                  </a:cubicBezTo>
                  <a:cubicBezTo>
                    <a:pt x="27010" y="3333"/>
                    <a:pt x="27528" y="559"/>
                    <a:pt x="28744" y="559"/>
                  </a:cubicBezTo>
                  <a:close/>
                  <a:moveTo>
                    <a:pt x="28744" y="1"/>
                  </a:moveTo>
                  <a:cubicBezTo>
                    <a:pt x="28007" y="1"/>
                    <a:pt x="27528" y="580"/>
                    <a:pt x="27010" y="1178"/>
                  </a:cubicBezTo>
                  <a:cubicBezTo>
                    <a:pt x="26311" y="1996"/>
                    <a:pt x="25513" y="2913"/>
                    <a:pt x="23917" y="3054"/>
                  </a:cubicBezTo>
                  <a:cubicBezTo>
                    <a:pt x="23558" y="3073"/>
                    <a:pt x="23199" y="3093"/>
                    <a:pt x="22840" y="3093"/>
                  </a:cubicBezTo>
                  <a:cubicBezTo>
                    <a:pt x="21084" y="3093"/>
                    <a:pt x="19390" y="2754"/>
                    <a:pt x="17733" y="2415"/>
                  </a:cubicBezTo>
                  <a:cubicBezTo>
                    <a:pt x="16078" y="2096"/>
                    <a:pt x="14363" y="1756"/>
                    <a:pt x="12607" y="1756"/>
                  </a:cubicBezTo>
                  <a:cubicBezTo>
                    <a:pt x="11011" y="1756"/>
                    <a:pt x="9535" y="2035"/>
                    <a:pt x="8118" y="2634"/>
                  </a:cubicBezTo>
                  <a:cubicBezTo>
                    <a:pt x="3710" y="4509"/>
                    <a:pt x="2692" y="7900"/>
                    <a:pt x="3171" y="10235"/>
                  </a:cubicBezTo>
                  <a:cubicBezTo>
                    <a:pt x="3450" y="11671"/>
                    <a:pt x="4309" y="12648"/>
                    <a:pt x="5286" y="12648"/>
                  </a:cubicBezTo>
                  <a:cubicBezTo>
                    <a:pt x="5525" y="12648"/>
                    <a:pt x="5764" y="12589"/>
                    <a:pt x="5985" y="12469"/>
                  </a:cubicBezTo>
                  <a:cubicBezTo>
                    <a:pt x="6004" y="12448"/>
                    <a:pt x="6004" y="12448"/>
                    <a:pt x="6024" y="12448"/>
                  </a:cubicBezTo>
                  <a:cubicBezTo>
                    <a:pt x="7280" y="11671"/>
                    <a:pt x="6743" y="10573"/>
                    <a:pt x="6423" y="9916"/>
                  </a:cubicBezTo>
                  <a:cubicBezTo>
                    <a:pt x="6163" y="9357"/>
                    <a:pt x="6004" y="8998"/>
                    <a:pt x="6144" y="8658"/>
                  </a:cubicBezTo>
                  <a:cubicBezTo>
                    <a:pt x="6283" y="8339"/>
                    <a:pt x="6782" y="7841"/>
                    <a:pt x="8338" y="7283"/>
                  </a:cubicBezTo>
                  <a:cubicBezTo>
                    <a:pt x="9116" y="7003"/>
                    <a:pt x="9953" y="6863"/>
                    <a:pt x="10871" y="6823"/>
                  </a:cubicBezTo>
                  <a:lnTo>
                    <a:pt x="10871" y="6823"/>
                  </a:lnTo>
                  <a:cubicBezTo>
                    <a:pt x="10692" y="7442"/>
                    <a:pt x="10493" y="8240"/>
                    <a:pt x="10253" y="9177"/>
                  </a:cubicBezTo>
                  <a:cubicBezTo>
                    <a:pt x="9155" y="13486"/>
                    <a:pt x="6881" y="22483"/>
                    <a:pt x="4448" y="22483"/>
                  </a:cubicBezTo>
                  <a:cubicBezTo>
                    <a:pt x="4149" y="22483"/>
                    <a:pt x="3830" y="22323"/>
                    <a:pt x="3490" y="21983"/>
                  </a:cubicBezTo>
                  <a:cubicBezTo>
                    <a:pt x="3391" y="21904"/>
                    <a:pt x="3291" y="21725"/>
                    <a:pt x="3192" y="21565"/>
                  </a:cubicBezTo>
                  <a:cubicBezTo>
                    <a:pt x="2932" y="21106"/>
                    <a:pt x="2553" y="20488"/>
                    <a:pt x="1815" y="20488"/>
                  </a:cubicBezTo>
                  <a:cubicBezTo>
                    <a:pt x="1676" y="20488"/>
                    <a:pt x="1516" y="20507"/>
                    <a:pt x="1376" y="20547"/>
                  </a:cubicBezTo>
                  <a:cubicBezTo>
                    <a:pt x="1357" y="20568"/>
                    <a:pt x="1357" y="20568"/>
                    <a:pt x="1336" y="20568"/>
                  </a:cubicBezTo>
                  <a:cubicBezTo>
                    <a:pt x="698" y="20847"/>
                    <a:pt x="399" y="21485"/>
                    <a:pt x="559" y="22323"/>
                  </a:cubicBezTo>
                  <a:cubicBezTo>
                    <a:pt x="897" y="24039"/>
                    <a:pt x="3131" y="26433"/>
                    <a:pt x="6004" y="26433"/>
                  </a:cubicBezTo>
                  <a:cubicBezTo>
                    <a:pt x="6782" y="26433"/>
                    <a:pt x="7560" y="26252"/>
                    <a:pt x="8299" y="25914"/>
                  </a:cubicBezTo>
                  <a:cubicBezTo>
                    <a:pt x="11829" y="24358"/>
                    <a:pt x="13804" y="17576"/>
                    <a:pt x="15698" y="11033"/>
                  </a:cubicBezTo>
                  <a:cubicBezTo>
                    <a:pt x="16038" y="9836"/>
                    <a:pt x="16377" y="8719"/>
                    <a:pt x="16696" y="7621"/>
                  </a:cubicBezTo>
                  <a:cubicBezTo>
                    <a:pt x="17195" y="7721"/>
                    <a:pt x="17594" y="7801"/>
                    <a:pt x="17893" y="7841"/>
                  </a:cubicBezTo>
                  <a:cubicBezTo>
                    <a:pt x="17993" y="7860"/>
                    <a:pt x="18073" y="7881"/>
                    <a:pt x="18172" y="7900"/>
                  </a:cubicBezTo>
                  <a:lnTo>
                    <a:pt x="18113" y="8020"/>
                  </a:lnTo>
                  <a:cubicBezTo>
                    <a:pt x="14781" y="16119"/>
                    <a:pt x="14004" y="22741"/>
                    <a:pt x="16038" y="25774"/>
                  </a:cubicBezTo>
                  <a:cubicBezTo>
                    <a:pt x="16756" y="26851"/>
                    <a:pt x="17834" y="27430"/>
                    <a:pt x="19129" y="27430"/>
                  </a:cubicBezTo>
                  <a:cubicBezTo>
                    <a:pt x="20626" y="27430"/>
                    <a:pt x="22401" y="26672"/>
                    <a:pt x="24356" y="25175"/>
                  </a:cubicBezTo>
                  <a:cubicBezTo>
                    <a:pt x="24436" y="25135"/>
                    <a:pt x="24496" y="25076"/>
                    <a:pt x="24576" y="25015"/>
                  </a:cubicBezTo>
                  <a:cubicBezTo>
                    <a:pt x="25374" y="24438"/>
                    <a:pt x="26550" y="23560"/>
                    <a:pt x="26670" y="22502"/>
                  </a:cubicBezTo>
                  <a:cubicBezTo>
                    <a:pt x="26710" y="22044"/>
                    <a:pt x="26550" y="21624"/>
                    <a:pt x="26212" y="21265"/>
                  </a:cubicBezTo>
                  <a:lnTo>
                    <a:pt x="26191" y="21246"/>
                  </a:lnTo>
                  <a:cubicBezTo>
                    <a:pt x="25872" y="20946"/>
                    <a:pt x="25513" y="20787"/>
                    <a:pt x="25135" y="20787"/>
                  </a:cubicBezTo>
                  <a:cubicBezTo>
                    <a:pt x="24555" y="20787"/>
                    <a:pt x="24077" y="21166"/>
                    <a:pt x="23658" y="21485"/>
                  </a:cubicBezTo>
                  <a:cubicBezTo>
                    <a:pt x="23579" y="21545"/>
                    <a:pt x="23499" y="21605"/>
                    <a:pt x="23438" y="21645"/>
                  </a:cubicBezTo>
                  <a:cubicBezTo>
                    <a:pt x="23060" y="21943"/>
                    <a:pt x="21903" y="22802"/>
                    <a:pt x="21364" y="22802"/>
                  </a:cubicBezTo>
                  <a:cubicBezTo>
                    <a:pt x="21265" y="22802"/>
                    <a:pt x="21244" y="22762"/>
                    <a:pt x="21225" y="22741"/>
                  </a:cubicBezTo>
                  <a:cubicBezTo>
                    <a:pt x="20746" y="22063"/>
                    <a:pt x="21025" y="18852"/>
                    <a:pt x="25015" y="7501"/>
                  </a:cubicBezTo>
                  <a:cubicBezTo>
                    <a:pt x="26750" y="6703"/>
                    <a:pt x="30002" y="3990"/>
                    <a:pt x="30340" y="1956"/>
                  </a:cubicBezTo>
                  <a:cubicBezTo>
                    <a:pt x="30481" y="1158"/>
                    <a:pt x="30141" y="679"/>
                    <a:pt x="29822" y="420"/>
                  </a:cubicBezTo>
                  <a:cubicBezTo>
                    <a:pt x="29822" y="400"/>
                    <a:pt x="29802" y="400"/>
                    <a:pt x="29802" y="400"/>
                  </a:cubicBezTo>
                  <a:cubicBezTo>
                    <a:pt x="29443" y="120"/>
                    <a:pt x="29084" y="1"/>
                    <a:pt x="287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841;p37">
              <a:extLst>
                <a:ext uri="{FF2B5EF4-FFF2-40B4-BE49-F238E27FC236}">
                  <a16:creationId xmlns:a16="http://schemas.microsoft.com/office/drawing/2014/main" id="{CCD2E1EF-8AD4-A3CA-07F2-2724A5CD43BA}"/>
                </a:ext>
              </a:extLst>
            </p:cNvPr>
            <p:cNvSpPr/>
            <p:nvPr/>
          </p:nvSpPr>
          <p:spPr>
            <a:xfrm rot="1802508">
              <a:off x="4662653" y="4409317"/>
              <a:ext cx="946456" cy="376414"/>
            </a:xfrm>
            <a:custGeom>
              <a:avLst/>
              <a:gdLst/>
              <a:ahLst/>
              <a:cxnLst/>
              <a:rect l="l" t="t" r="r" b="b"/>
              <a:pathLst>
                <a:path w="25227" h="10033" extrusionOk="0">
                  <a:moveTo>
                    <a:pt x="24649" y="0"/>
                  </a:moveTo>
                  <a:cubicBezTo>
                    <a:pt x="24576" y="0"/>
                    <a:pt x="24503" y="20"/>
                    <a:pt x="24438" y="65"/>
                  </a:cubicBezTo>
                  <a:cubicBezTo>
                    <a:pt x="22842" y="1222"/>
                    <a:pt x="21425" y="2279"/>
                    <a:pt x="19411" y="2499"/>
                  </a:cubicBezTo>
                  <a:cubicBezTo>
                    <a:pt x="19110" y="2533"/>
                    <a:pt x="18811" y="2548"/>
                    <a:pt x="18513" y="2548"/>
                  </a:cubicBezTo>
                  <a:cubicBezTo>
                    <a:pt x="16516" y="2548"/>
                    <a:pt x="14567" y="1871"/>
                    <a:pt x="12589" y="1542"/>
                  </a:cubicBezTo>
                  <a:cubicBezTo>
                    <a:pt x="11655" y="1383"/>
                    <a:pt x="10684" y="1292"/>
                    <a:pt x="9711" y="1292"/>
                  </a:cubicBezTo>
                  <a:cubicBezTo>
                    <a:pt x="6653" y="1292"/>
                    <a:pt x="3580" y="2186"/>
                    <a:pt x="1597" y="4653"/>
                  </a:cubicBezTo>
                  <a:cubicBezTo>
                    <a:pt x="979" y="5431"/>
                    <a:pt x="500" y="6348"/>
                    <a:pt x="301" y="7327"/>
                  </a:cubicBezTo>
                  <a:cubicBezTo>
                    <a:pt x="120" y="8164"/>
                    <a:pt x="1" y="9242"/>
                    <a:pt x="460" y="10019"/>
                  </a:cubicBezTo>
                  <a:cubicBezTo>
                    <a:pt x="468" y="10027"/>
                    <a:pt x="477" y="10032"/>
                    <a:pt x="484" y="10032"/>
                  </a:cubicBezTo>
                  <a:cubicBezTo>
                    <a:pt x="493" y="10032"/>
                    <a:pt x="500" y="10023"/>
                    <a:pt x="500" y="10000"/>
                  </a:cubicBezTo>
                  <a:cubicBezTo>
                    <a:pt x="719" y="9181"/>
                    <a:pt x="719" y="8343"/>
                    <a:pt x="1059" y="7526"/>
                  </a:cubicBezTo>
                  <a:cubicBezTo>
                    <a:pt x="1418" y="6628"/>
                    <a:pt x="1936" y="5790"/>
                    <a:pt x="2594" y="5072"/>
                  </a:cubicBezTo>
                  <a:cubicBezTo>
                    <a:pt x="3971" y="3576"/>
                    <a:pt x="5905" y="2738"/>
                    <a:pt x="7921" y="2539"/>
                  </a:cubicBezTo>
                  <a:cubicBezTo>
                    <a:pt x="8357" y="2490"/>
                    <a:pt x="8792" y="2468"/>
                    <a:pt x="9225" y="2468"/>
                  </a:cubicBezTo>
                  <a:cubicBezTo>
                    <a:pt x="10911" y="2468"/>
                    <a:pt x="12574" y="2805"/>
                    <a:pt x="14224" y="3217"/>
                  </a:cubicBezTo>
                  <a:cubicBezTo>
                    <a:pt x="15714" y="3601"/>
                    <a:pt x="17204" y="3929"/>
                    <a:pt x="18718" y="3929"/>
                  </a:cubicBezTo>
                  <a:cubicBezTo>
                    <a:pt x="19251" y="3929"/>
                    <a:pt x="19788" y="3888"/>
                    <a:pt x="20329" y="3795"/>
                  </a:cubicBezTo>
                  <a:cubicBezTo>
                    <a:pt x="22223" y="3457"/>
                    <a:pt x="24358" y="2478"/>
                    <a:pt x="25116" y="603"/>
                  </a:cubicBezTo>
                  <a:cubicBezTo>
                    <a:pt x="25227" y="302"/>
                    <a:pt x="24934" y="0"/>
                    <a:pt x="24649" y="0"/>
                  </a:cubicBezTo>
                  <a:close/>
                </a:path>
              </a:pathLst>
            </a:custGeom>
            <a:solidFill>
              <a:srgbClr val="FFFFF0">
                <a:alpha val="309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842;p37">
              <a:extLst>
                <a:ext uri="{FF2B5EF4-FFF2-40B4-BE49-F238E27FC236}">
                  <a16:creationId xmlns:a16="http://schemas.microsoft.com/office/drawing/2014/main" id="{EB5257B9-5DAD-4297-77AC-5B523D13CB8A}"/>
                </a:ext>
              </a:extLst>
            </p:cNvPr>
            <p:cNvSpPr/>
            <p:nvPr/>
          </p:nvSpPr>
          <p:spPr>
            <a:xfrm rot="1802508">
              <a:off x="4471314" y="4391699"/>
              <a:ext cx="427138" cy="656896"/>
            </a:xfrm>
            <a:custGeom>
              <a:avLst/>
              <a:gdLst/>
              <a:ahLst/>
              <a:cxnLst/>
              <a:rect l="l" t="t" r="r" b="b"/>
              <a:pathLst>
                <a:path w="11385" h="17509" extrusionOk="0">
                  <a:moveTo>
                    <a:pt x="10732" y="0"/>
                  </a:moveTo>
                  <a:cubicBezTo>
                    <a:pt x="10605" y="0"/>
                    <a:pt x="10477" y="61"/>
                    <a:pt x="10387" y="202"/>
                  </a:cubicBezTo>
                  <a:cubicBezTo>
                    <a:pt x="10129" y="622"/>
                    <a:pt x="9810" y="981"/>
                    <a:pt x="9650" y="1459"/>
                  </a:cubicBezTo>
                  <a:cubicBezTo>
                    <a:pt x="9470" y="1917"/>
                    <a:pt x="9390" y="2436"/>
                    <a:pt x="9251" y="2936"/>
                  </a:cubicBezTo>
                  <a:cubicBezTo>
                    <a:pt x="9012" y="3832"/>
                    <a:pt x="8752" y="4750"/>
                    <a:pt x="8472" y="5649"/>
                  </a:cubicBezTo>
                  <a:cubicBezTo>
                    <a:pt x="7874" y="7543"/>
                    <a:pt x="7276" y="9458"/>
                    <a:pt x="6597" y="11333"/>
                  </a:cubicBezTo>
                  <a:cubicBezTo>
                    <a:pt x="6259" y="12271"/>
                    <a:pt x="5820" y="13168"/>
                    <a:pt x="5400" y="14067"/>
                  </a:cubicBezTo>
                  <a:cubicBezTo>
                    <a:pt x="5041" y="14785"/>
                    <a:pt x="4682" y="15543"/>
                    <a:pt x="4084" y="16081"/>
                  </a:cubicBezTo>
                  <a:cubicBezTo>
                    <a:pt x="3625" y="16495"/>
                    <a:pt x="3078" y="16723"/>
                    <a:pt x="2500" y="16723"/>
                  </a:cubicBezTo>
                  <a:cubicBezTo>
                    <a:pt x="2300" y="16723"/>
                    <a:pt x="2095" y="16696"/>
                    <a:pt x="1890" y="16639"/>
                  </a:cubicBezTo>
                  <a:cubicBezTo>
                    <a:pt x="1073" y="16440"/>
                    <a:pt x="634" y="15881"/>
                    <a:pt x="134" y="15263"/>
                  </a:cubicBezTo>
                  <a:cubicBezTo>
                    <a:pt x="123" y="15252"/>
                    <a:pt x="107" y="15247"/>
                    <a:pt x="91" y="15247"/>
                  </a:cubicBezTo>
                  <a:cubicBezTo>
                    <a:pt x="48" y="15247"/>
                    <a:pt x="1" y="15280"/>
                    <a:pt x="15" y="15323"/>
                  </a:cubicBezTo>
                  <a:cubicBezTo>
                    <a:pt x="71" y="16653"/>
                    <a:pt x="1710" y="17509"/>
                    <a:pt x="2951" y="17509"/>
                  </a:cubicBezTo>
                  <a:cubicBezTo>
                    <a:pt x="3032" y="17509"/>
                    <a:pt x="3111" y="17505"/>
                    <a:pt x="3187" y="17498"/>
                  </a:cubicBezTo>
                  <a:cubicBezTo>
                    <a:pt x="5121" y="17338"/>
                    <a:pt x="6119" y="15343"/>
                    <a:pt x="6877" y="13806"/>
                  </a:cubicBezTo>
                  <a:cubicBezTo>
                    <a:pt x="7935" y="11673"/>
                    <a:pt x="8972" y="9558"/>
                    <a:pt x="9770" y="7324"/>
                  </a:cubicBezTo>
                  <a:cubicBezTo>
                    <a:pt x="10169" y="6207"/>
                    <a:pt x="10507" y="5050"/>
                    <a:pt x="10826" y="3893"/>
                  </a:cubicBezTo>
                  <a:cubicBezTo>
                    <a:pt x="10967" y="3354"/>
                    <a:pt x="11126" y="2835"/>
                    <a:pt x="11225" y="2277"/>
                  </a:cubicBezTo>
                  <a:cubicBezTo>
                    <a:pt x="11385" y="1619"/>
                    <a:pt x="11265" y="1100"/>
                    <a:pt x="11185" y="422"/>
                  </a:cubicBezTo>
                  <a:cubicBezTo>
                    <a:pt x="11160" y="172"/>
                    <a:pt x="10947" y="0"/>
                    <a:pt x="10732" y="0"/>
                  </a:cubicBezTo>
                  <a:close/>
                </a:path>
              </a:pathLst>
            </a:custGeom>
            <a:solidFill>
              <a:srgbClr val="FFFFF0">
                <a:alpha val="309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843;p37">
              <a:extLst>
                <a:ext uri="{FF2B5EF4-FFF2-40B4-BE49-F238E27FC236}">
                  <a16:creationId xmlns:a16="http://schemas.microsoft.com/office/drawing/2014/main" id="{77FF61BF-E4FA-41DB-0CF0-6EBA4D115CC3}"/>
                </a:ext>
              </a:extLst>
            </p:cNvPr>
            <p:cNvSpPr/>
            <p:nvPr/>
          </p:nvSpPr>
          <p:spPr>
            <a:xfrm rot="1802508">
              <a:off x="4923765" y="4629709"/>
              <a:ext cx="154948" cy="701129"/>
            </a:xfrm>
            <a:custGeom>
              <a:avLst/>
              <a:gdLst/>
              <a:ahLst/>
              <a:cxnLst/>
              <a:rect l="l" t="t" r="r" b="b"/>
              <a:pathLst>
                <a:path w="4130" h="18688" extrusionOk="0">
                  <a:moveTo>
                    <a:pt x="3656" y="1"/>
                  </a:moveTo>
                  <a:cubicBezTo>
                    <a:pt x="3555" y="1"/>
                    <a:pt x="3453" y="39"/>
                    <a:pt x="3371" y="127"/>
                  </a:cubicBezTo>
                  <a:cubicBezTo>
                    <a:pt x="2235" y="1324"/>
                    <a:pt x="1796" y="3300"/>
                    <a:pt x="1317" y="4856"/>
                  </a:cubicBezTo>
                  <a:cubicBezTo>
                    <a:pt x="799" y="6590"/>
                    <a:pt x="400" y="8366"/>
                    <a:pt x="200" y="10162"/>
                  </a:cubicBezTo>
                  <a:cubicBezTo>
                    <a:pt x="1" y="11856"/>
                    <a:pt x="20" y="13633"/>
                    <a:pt x="360" y="15308"/>
                  </a:cubicBezTo>
                  <a:cubicBezTo>
                    <a:pt x="599" y="16585"/>
                    <a:pt x="998" y="18061"/>
                    <a:pt x="2254" y="18679"/>
                  </a:cubicBezTo>
                  <a:cubicBezTo>
                    <a:pt x="2264" y="18685"/>
                    <a:pt x="2275" y="18688"/>
                    <a:pt x="2285" y="18688"/>
                  </a:cubicBezTo>
                  <a:cubicBezTo>
                    <a:pt x="2342" y="18688"/>
                    <a:pt x="2401" y="18610"/>
                    <a:pt x="2334" y="18559"/>
                  </a:cubicBezTo>
                  <a:cubicBezTo>
                    <a:pt x="1217" y="17503"/>
                    <a:pt x="1137" y="15886"/>
                    <a:pt x="1097" y="14450"/>
                  </a:cubicBezTo>
                  <a:cubicBezTo>
                    <a:pt x="1038" y="12814"/>
                    <a:pt x="1198" y="11178"/>
                    <a:pt x="1517" y="9563"/>
                  </a:cubicBezTo>
                  <a:cubicBezTo>
                    <a:pt x="1836" y="8007"/>
                    <a:pt x="2294" y="6491"/>
                    <a:pt x="2794" y="4994"/>
                  </a:cubicBezTo>
                  <a:cubicBezTo>
                    <a:pt x="3272" y="3558"/>
                    <a:pt x="4129" y="1962"/>
                    <a:pt x="4089" y="427"/>
                  </a:cubicBezTo>
                  <a:cubicBezTo>
                    <a:pt x="4089" y="181"/>
                    <a:pt x="3875" y="1"/>
                    <a:pt x="3656" y="1"/>
                  </a:cubicBezTo>
                  <a:close/>
                </a:path>
              </a:pathLst>
            </a:custGeom>
            <a:solidFill>
              <a:srgbClr val="FFFFF0">
                <a:alpha val="309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844;p37">
              <a:extLst>
                <a:ext uri="{FF2B5EF4-FFF2-40B4-BE49-F238E27FC236}">
                  <a16:creationId xmlns:a16="http://schemas.microsoft.com/office/drawing/2014/main" id="{35E73C06-B022-EC04-995B-15DA8F89A221}"/>
                </a:ext>
              </a:extLst>
            </p:cNvPr>
            <p:cNvSpPr/>
            <p:nvPr/>
          </p:nvSpPr>
          <p:spPr>
            <a:xfrm rot="1802508">
              <a:off x="4806492" y="4419251"/>
              <a:ext cx="192840" cy="79762"/>
            </a:xfrm>
            <a:custGeom>
              <a:avLst/>
              <a:gdLst/>
              <a:ahLst/>
              <a:cxnLst/>
              <a:rect l="l" t="t" r="r" b="b"/>
              <a:pathLst>
                <a:path w="5140" h="2126" extrusionOk="0">
                  <a:moveTo>
                    <a:pt x="4143" y="1"/>
                  </a:moveTo>
                  <a:cubicBezTo>
                    <a:pt x="3931" y="1"/>
                    <a:pt x="3720" y="34"/>
                    <a:pt x="3523" y="66"/>
                  </a:cubicBezTo>
                  <a:cubicBezTo>
                    <a:pt x="3065" y="146"/>
                    <a:pt x="2606" y="266"/>
                    <a:pt x="2187" y="445"/>
                  </a:cubicBezTo>
                  <a:cubicBezTo>
                    <a:pt x="1329" y="804"/>
                    <a:pt x="552" y="1282"/>
                    <a:pt x="33" y="2061"/>
                  </a:cubicBezTo>
                  <a:cubicBezTo>
                    <a:pt x="1" y="2094"/>
                    <a:pt x="33" y="2126"/>
                    <a:pt x="68" y="2126"/>
                  </a:cubicBezTo>
                  <a:cubicBezTo>
                    <a:pt x="76" y="2126"/>
                    <a:pt x="85" y="2124"/>
                    <a:pt x="92" y="2120"/>
                  </a:cubicBezTo>
                  <a:cubicBezTo>
                    <a:pt x="831" y="1702"/>
                    <a:pt x="1589" y="1263"/>
                    <a:pt x="2427" y="1024"/>
                  </a:cubicBezTo>
                  <a:cubicBezTo>
                    <a:pt x="2805" y="904"/>
                    <a:pt x="3225" y="844"/>
                    <a:pt x="3624" y="804"/>
                  </a:cubicBezTo>
                  <a:cubicBezTo>
                    <a:pt x="3842" y="804"/>
                    <a:pt x="4082" y="784"/>
                    <a:pt x="4302" y="764"/>
                  </a:cubicBezTo>
                  <a:cubicBezTo>
                    <a:pt x="4521" y="745"/>
                    <a:pt x="4741" y="745"/>
                    <a:pt x="4940" y="644"/>
                  </a:cubicBezTo>
                  <a:cubicBezTo>
                    <a:pt x="5140" y="545"/>
                    <a:pt x="5100" y="285"/>
                    <a:pt x="4940" y="186"/>
                  </a:cubicBezTo>
                  <a:cubicBezTo>
                    <a:pt x="4760" y="46"/>
                    <a:pt x="4501" y="46"/>
                    <a:pt x="4281" y="6"/>
                  </a:cubicBezTo>
                  <a:cubicBezTo>
                    <a:pt x="4235" y="2"/>
                    <a:pt x="4189" y="1"/>
                    <a:pt x="4143" y="1"/>
                  </a:cubicBezTo>
                  <a:close/>
                </a:path>
              </a:pathLst>
            </a:custGeom>
            <a:solidFill>
              <a:srgbClr val="340696">
                <a:alpha val="95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845;p37">
              <a:extLst>
                <a:ext uri="{FF2B5EF4-FFF2-40B4-BE49-F238E27FC236}">
                  <a16:creationId xmlns:a16="http://schemas.microsoft.com/office/drawing/2014/main" id="{4BCDD3D5-1573-D84E-F05A-26E42AAC86D5}"/>
                </a:ext>
              </a:extLst>
            </p:cNvPr>
            <p:cNvSpPr/>
            <p:nvPr/>
          </p:nvSpPr>
          <p:spPr>
            <a:xfrm rot="1802508">
              <a:off x="5346023" y="4689113"/>
              <a:ext cx="215126" cy="115892"/>
            </a:xfrm>
            <a:custGeom>
              <a:avLst/>
              <a:gdLst/>
              <a:ahLst/>
              <a:cxnLst/>
              <a:rect l="l" t="t" r="r" b="b"/>
              <a:pathLst>
                <a:path w="5734" h="3089" extrusionOk="0">
                  <a:moveTo>
                    <a:pt x="5428" y="1"/>
                  </a:moveTo>
                  <a:cubicBezTo>
                    <a:pt x="5402" y="1"/>
                    <a:pt x="5375" y="5"/>
                    <a:pt x="5346" y="15"/>
                  </a:cubicBezTo>
                  <a:cubicBezTo>
                    <a:pt x="5107" y="74"/>
                    <a:pt x="4907" y="233"/>
                    <a:pt x="4689" y="334"/>
                  </a:cubicBezTo>
                  <a:cubicBezTo>
                    <a:pt x="4489" y="433"/>
                    <a:pt x="4269" y="613"/>
                    <a:pt x="4090" y="773"/>
                  </a:cubicBezTo>
                  <a:cubicBezTo>
                    <a:pt x="3670" y="1071"/>
                    <a:pt x="3252" y="1350"/>
                    <a:pt x="2833" y="1630"/>
                  </a:cubicBezTo>
                  <a:cubicBezTo>
                    <a:pt x="1955" y="2169"/>
                    <a:pt x="1037" y="2608"/>
                    <a:pt x="61" y="2946"/>
                  </a:cubicBezTo>
                  <a:cubicBezTo>
                    <a:pt x="4" y="2983"/>
                    <a:pt x="0" y="3089"/>
                    <a:pt x="64" y="3089"/>
                  </a:cubicBezTo>
                  <a:cubicBezTo>
                    <a:pt x="69" y="3089"/>
                    <a:pt x="74" y="3088"/>
                    <a:pt x="80" y="3087"/>
                  </a:cubicBezTo>
                  <a:cubicBezTo>
                    <a:pt x="1138" y="2967"/>
                    <a:pt x="2135" y="2688"/>
                    <a:pt x="3093" y="2268"/>
                  </a:cubicBezTo>
                  <a:cubicBezTo>
                    <a:pt x="3591" y="2068"/>
                    <a:pt x="4050" y="1829"/>
                    <a:pt x="4508" y="1550"/>
                  </a:cubicBezTo>
                  <a:cubicBezTo>
                    <a:pt x="4729" y="1411"/>
                    <a:pt x="4947" y="1251"/>
                    <a:pt x="5147" y="1071"/>
                  </a:cubicBezTo>
                  <a:cubicBezTo>
                    <a:pt x="5226" y="972"/>
                    <a:pt x="5306" y="852"/>
                    <a:pt x="5407" y="752"/>
                  </a:cubicBezTo>
                  <a:cubicBezTo>
                    <a:pt x="5506" y="653"/>
                    <a:pt x="5585" y="552"/>
                    <a:pt x="5646" y="414"/>
                  </a:cubicBezTo>
                  <a:cubicBezTo>
                    <a:pt x="5733" y="238"/>
                    <a:pt x="5620" y="1"/>
                    <a:pt x="5428" y="1"/>
                  </a:cubicBezTo>
                  <a:close/>
                </a:path>
              </a:pathLst>
            </a:custGeom>
            <a:solidFill>
              <a:srgbClr val="340696">
                <a:alpha val="95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846;p37">
              <a:extLst>
                <a:ext uri="{FF2B5EF4-FFF2-40B4-BE49-F238E27FC236}">
                  <a16:creationId xmlns:a16="http://schemas.microsoft.com/office/drawing/2014/main" id="{9050F09E-2705-FBAA-6DDC-357A204235D8}"/>
                </a:ext>
              </a:extLst>
            </p:cNvPr>
            <p:cNvSpPr/>
            <p:nvPr/>
          </p:nvSpPr>
          <p:spPr>
            <a:xfrm rot="1802508">
              <a:off x="5124035" y="4626931"/>
              <a:ext cx="85953" cy="29151"/>
            </a:xfrm>
            <a:custGeom>
              <a:avLst/>
              <a:gdLst/>
              <a:ahLst/>
              <a:cxnLst/>
              <a:rect l="l" t="t" r="r" b="b"/>
              <a:pathLst>
                <a:path w="2291" h="777" extrusionOk="0">
                  <a:moveTo>
                    <a:pt x="116" y="1"/>
                  </a:moveTo>
                  <a:cubicBezTo>
                    <a:pt x="46" y="1"/>
                    <a:pt x="1" y="86"/>
                    <a:pt x="56" y="123"/>
                  </a:cubicBezTo>
                  <a:cubicBezTo>
                    <a:pt x="96" y="163"/>
                    <a:pt x="115" y="183"/>
                    <a:pt x="155" y="203"/>
                  </a:cubicBezTo>
                  <a:lnTo>
                    <a:pt x="176" y="223"/>
                  </a:lnTo>
                  <a:lnTo>
                    <a:pt x="195" y="243"/>
                  </a:lnTo>
                  <a:cubicBezTo>
                    <a:pt x="216" y="282"/>
                    <a:pt x="235" y="282"/>
                    <a:pt x="256" y="303"/>
                  </a:cubicBezTo>
                  <a:cubicBezTo>
                    <a:pt x="335" y="362"/>
                    <a:pt x="434" y="423"/>
                    <a:pt x="514" y="482"/>
                  </a:cubicBezTo>
                  <a:cubicBezTo>
                    <a:pt x="615" y="562"/>
                    <a:pt x="734" y="602"/>
                    <a:pt x="854" y="642"/>
                  </a:cubicBezTo>
                  <a:cubicBezTo>
                    <a:pt x="974" y="681"/>
                    <a:pt x="1113" y="742"/>
                    <a:pt x="1232" y="761"/>
                  </a:cubicBezTo>
                  <a:cubicBezTo>
                    <a:pt x="1312" y="772"/>
                    <a:pt x="1387" y="777"/>
                    <a:pt x="1462" y="777"/>
                  </a:cubicBezTo>
                  <a:cubicBezTo>
                    <a:pt x="1537" y="777"/>
                    <a:pt x="1612" y="772"/>
                    <a:pt x="1692" y="761"/>
                  </a:cubicBezTo>
                  <a:cubicBezTo>
                    <a:pt x="1831" y="742"/>
                    <a:pt x="2011" y="742"/>
                    <a:pt x="2131" y="642"/>
                  </a:cubicBezTo>
                  <a:cubicBezTo>
                    <a:pt x="2290" y="522"/>
                    <a:pt x="2250" y="322"/>
                    <a:pt x="2091" y="263"/>
                  </a:cubicBezTo>
                  <a:cubicBezTo>
                    <a:pt x="1950" y="203"/>
                    <a:pt x="1812" y="203"/>
                    <a:pt x="1692" y="203"/>
                  </a:cubicBezTo>
                  <a:cubicBezTo>
                    <a:pt x="1692" y="203"/>
                    <a:pt x="1647" y="194"/>
                    <a:pt x="1629" y="194"/>
                  </a:cubicBezTo>
                  <a:cubicBezTo>
                    <a:pt x="1625" y="194"/>
                    <a:pt x="1622" y="195"/>
                    <a:pt x="1622" y="196"/>
                  </a:cubicBezTo>
                  <a:lnTo>
                    <a:pt x="1622" y="196"/>
                  </a:lnTo>
                  <a:cubicBezTo>
                    <a:pt x="1601" y="183"/>
                    <a:pt x="1569" y="183"/>
                    <a:pt x="1551" y="183"/>
                  </a:cubicBezTo>
                  <a:cubicBezTo>
                    <a:pt x="1472" y="163"/>
                    <a:pt x="1392" y="144"/>
                    <a:pt x="1312" y="144"/>
                  </a:cubicBezTo>
                  <a:cubicBezTo>
                    <a:pt x="1192" y="144"/>
                    <a:pt x="1073" y="144"/>
                    <a:pt x="953" y="123"/>
                  </a:cubicBezTo>
                  <a:cubicBezTo>
                    <a:pt x="874" y="123"/>
                    <a:pt x="783" y="98"/>
                    <a:pt x="698" y="98"/>
                  </a:cubicBezTo>
                  <a:cubicBezTo>
                    <a:pt x="676" y="98"/>
                    <a:pt x="655" y="99"/>
                    <a:pt x="634" y="104"/>
                  </a:cubicBezTo>
                  <a:cubicBezTo>
                    <a:pt x="554" y="83"/>
                    <a:pt x="474" y="64"/>
                    <a:pt x="394" y="64"/>
                  </a:cubicBezTo>
                  <a:cubicBezTo>
                    <a:pt x="355" y="43"/>
                    <a:pt x="295" y="43"/>
                    <a:pt x="275" y="43"/>
                  </a:cubicBezTo>
                  <a:cubicBezTo>
                    <a:pt x="235" y="43"/>
                    <a:pt x="176" y="24"/>
                    <a:pt x="136" y="3"/>
                  </a:cubicBezTo>
                  <a:cubicBezTo>
                    <a:pt x="129" y="2"/>
                    <a:pt x="122" y="1"/>
                    <a:pt x="116" y="1"/>
                  </a:cubicBezTo>
                  <a:close/>
                </a:path>
              </a:pathLst>
            </a:custGeom>
            <a:solidFill>
              <a:srgbClr val="340696">
                <a:alpha val="95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847;p37">
              <a:extLst>
                <a:ext uri="{FF2B5EF4-FFF2-40B4-BE49-F238E27FC236}">
                  <a16:creationId xmlns:a16="http://schemas.microsoft.com/office/drawing/2014/main" id="{00079FEC-31B1-1373-FCA9-C176116D8446}"/>
                </a:ext>
              </a:extLst>
            </p:cNvPr>
            <p:cNvSpPr/>
            <p:nvPr/>
          </p:nvSpPr>
          <p:spPr>
            <a:xfrm rot="1802508">
              <a:off x="4503360" y="4467049"/>
              <a:ext cx="443983" cy="652769"/>
            </a:xfrm>
            <a:custGeom>
              <a:avLst/>
              <a:gdLst/>
              <a:ahLst/>
              <a:cxnLst/>
              <a:rect l="l" t="t" r="r" b="b"/>
              <a:pathLst>
                <a:path w="11834" h="17399" extrusionOk="0">
                  <a:moveTo>
                    <a:pt x="11302" y="1"/>
                  </a:moveTo>
                  <a:cubicBezTo>
                    <a:pt x="11143" y="1"/>
                    <a:pt x="10987" y="77"/>
                    <a:pt x="10895" y="253"/>
                  </a:cubicBezTo>
                  <a:cubicBezTo>
                    <a:pt x="10477" y="1051"/>
                    <a:pt x="10317" y="1969"/>
                    <a:pt x="10078" y="2826"/>
                  </a:cubicBezTo>
                  <a:cubicBezTo>
                    <a:pt x="9818" y="3744"/>
                    <a:pt x="9559" y="4661"/>
                    <a:pt x="9259" y="5560"/>
                  </a:cubicBezTo>
                  <a:cubicBezTo>
                    <a:pt x="8681" y="7414"/>
                    <a:pt x="8022" y="9230"/>
                    <a:pt x="7304" y="11045"/>
                  </a:cubicBezTo>
                  <a:cubicBezTo>
                    <a:pt x="6666" y="12640"/>
                    <a:pt x="6147" y="14377"/>
                    <a:pt x="4891" y="15633"/>
                  </a:cubicBezTo>
                  <a:cubicBezTo>
                    <a:pt x="4070" y="16440"/>
                    <a:pt x="2914" y="16984"/>
                    <a:pt x="1771" y="16984"/>
                  </a:cubicBezTo>
                  <a:cubicBezTo>
                    <a:pt x="1219" y="16984"/>
                    <a:pt x="670" y="16857"/>
                    <a:pt x="163" y="16571"/>
                  </a:cubicBezTo>
                  <a:cubicBezTo>
                    <a:pt x="146" y="16561"/>
                    <a:pt x="129" y="16556"/>
                    <a:pt x="114" y="16556"/>
                  </a:cubicBezTo>
                  <a:cubicBezTo>
                    <a:pt x="42" y="16556"/>
                    <a:pt x="1" y="16661"/>
                    <a:pt x="83" y="16710"/>
                  </a:cubicBezTo>
                  <a:cubicBezTo>
                    <a:pt x="719" y="17185"/>
                    <a:pt x="1473" y="17399"/>
                    <a:pt x="2235" y="17399"/>
                  </a:cubicBezTo>
                  <a:cubicBezTo>
                    <a:pt x="2979" y="17399"/>
                    <a:pt x="3732" y="17195"/>
                    <a:pt x="4392" y="16829"/>
                  </a:cubicBezTo>
                  <a:cubicBezTo>
                    <a:pt x="5968" y="15972"/>
                    <a:pt x="6966" y="14337"/>
                    <a:pt x="7804" y="12800"/>
                  </a:cubicBezTo>
                  <a:cubicBezTo>
                    <a:pt x="8780" y="10946"/>
                    <a:pt x="9459" y="8850"/>
                    <a:pt x="10137" y="6876"/>
                  </a:cubicBezTo>
                  <a:cubicBezTo>
                    <a:pt x="10496" y="5818"/>
                    <a:pt x="10836" y="4741"/>
                    <a:pt x="11134" y="3664"/>
                  </a:cubicBezTo>
                  <a:cubicBezTo>
                    <a:pt x="11434" y="2647"/>
                    <a:pt x="11833" y="1570"/>
                    <a:pt x="11833" y="493"/>
                  </a:cubicBezTo>
                  <a:cubicBezTo>
                    <a:pt x="11820" y="198"/>
                    <a:pt x="11558" y="1"/>
                    <a:pt x="11302" y="1"/>
                  </a:cubicBezTo>
                  <a:close/>
                </a:path>
              </a:pathLst>
            </a:custGeom>
            <a:solidFill>
              <a:srgbClr val="340696">
                <a:alpha val="95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848;p37">
              <a:extLst>
                <a:ext uri="{FF2B5EF4-FFF2-40B4-BE49-F238E27FC236}">
                  <a16:creationId xmlns:a16="http://schemas.microsoft.com/office/drawing/2014/main" id="{B6255DBE-4396-91CA-50DF-EDD0DA515A53}"/>
                </a:ext>
              </a:extLst>
            </p:cNvPr>
            <p:cNvSpPr/>
            <p:nvPr/>
          </p:nvSpPr>
          <p:spPr>
            <a:xfrm rot="1802508">
              <a:off x="4882697" y="5239346"/>
              <a:ext cx="221129" cy="141066"/>
            </a:xfrm>
            <a:custGeom>
              <a:avLst/>
              <a:gdLst/>
              <a:ahLst/>
              <a:cxnLst/>
              <a:rect l="l" t="t" r="r" b="b"/>
              <a:pathLst>
                <a:path w="5894" h="3760" extrusionOk="0">
                  <a:moveTo>
                    <a:pt x="5764" y="0"/>
                  </a:moveTo>
                  <a:cubicBezTo>
                    <a:pt x="5737" y="0"/>
                    <a:pt x="5709" y="10"/>
                    <a:pt x="5686" y="33"/>
                  </a:cubicBezTo>
                  <a:cubicBezTo>
                    <a:pt x="5307" y="352"/>
                    <a:pt x="4947" y="711"/>
                    <a:pt x="4549" y="1011"/>
                  </a:cubicBezTo>
                  <a:cubicBezTo>
                    <a:pt x="4130" y="1290"/>
                    <a:pt x="3692" y="1530"/>
                    <a:pt x="3232" y="1708"/>
                  </a:cubicBezTo>
                  <a:cubicBezTo>
                    <a:pt x="2774" y="1889"/>
                    <a:pt x="2274" y="2028"/>
                    <a:pt x="1796" y="2147"/>
                  </a:cubicBezTo>
                  <a:cubicBezTo>
                    <a:pt x="1556" y="2227"/>
                    <a:pt x="1298" y="2267"/>
                    <a:pt x="1038" y="2347"/>
                  </a:cubicBezTo>
                  <a:cubicBezTo>
                    <a:pt x="679" y="2466"/>
                    <a:pt x="439" y="2626"/>
                    <a:pt x="221" y="2926"/>
                  </a:cubicBezTo>
                  <a:cubicBezTo>
                    <a:pt x="0" y="3224"/>
                    <a:pt x="240" y="3623"/>
                    <a:pt x="540" y="3703"/>
                  </a:cubicBezTo>
                  <a:cubicBezTo>
                    <a:pt x="661" y="3742"/>
                    <a:pt x="781" y="3759"/>
                    <a:pt x="900" y="3759"/>
                  </a:cubicBezTo>
                  <a:cubicBezTo>
                    <a:pt x="1390" y="3759"/>
                    <a:pt x="1865" y="3474"/>
                    <a:pt x="2314" y="3264"/>
                  </a:cubicBezTo>
                  <a:cubicBezTo>
                    <a:pt x="2814" y="3025"/>
                    <a:pt x="3272" y="2727"/>
                    <a:pt x="3751" y="2426"/>
                  </a:cubicBezTo>
                  <a:cubicBezTo>
                    <a:pt x="4588" y="1889"/>
                    <a:pt x="5546" y="1131"/>
                    <a:pt x="5865" y="133"/>
                  </a:cubicBezTo>
                  <a:cubicBezTo>
                    <a:pt x="5894" y="61"/>
                    <a:pt x="5831" y="0"/>
                    <a:pt x="5764" y="0"/>
                  </a:cubicBezTo>
                  <a:close/>
                </a:path>
              </a:pathLst>
            </a:custGeom>
            <a:solidFill>
              <a:srgbClr val="340696">
                <a:alpha val="95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849;p37">
              <a:extLst>
                <a:ext uri="{FF2B5EF4-FFF2-40B4-BE49-F238E27FC236}">
                  <a16:creationId xmlns:a16="http://schemas.microsoft.com/office/drawing/2014/main" id="{C121EEE6-254F-3FBE-4729-2EFC41D267C4}"/>
                </a:ext>
              </a:extLst>
            </p:cNvPr>
            <p:cNvSpPr/>
            <p:nvPr/>
          </p:nvSpPr>
          <p:spPr>
            <a:xfrm rot="1802508">
              <a:off x="5037926" y="4713031"/>
              <a:ext cx="172881" cy="569142"/>
            </a:xfrm>
            <a:custGeom>
              <a:avLst/>
              <a:gdLst/>
              <a:ahLst/>
              <a:cxnLst/>
              <a:rect l="l" t="t" r="r" b="b"/>
              <a:pathLst>
                <a:path w="4608" h="15170" extrusionOk="0">
                  <a:moveTo>
                    <a:pt x="4142" y="1"/>
                  </a:moveTo>
                  <a:cubicBezTo>
                    <a:pt x="4048" y="1"/>
                    <a:pt x="3952" y="35"/>
                    <a:pt x="3870" y="111"/>
                  </a:cubicBezTo>
                  <a:cubicBezTo>
                    <a:pt x="2892" y="1007"/>
                    <a:pt x="2533" y="2345"/>
                    <a:pt x="2115" y="3581"/>
                  </a:cubicBezTo>
                  <a:cubicBezTo>
                    <a:pt x="1676" y="4858"/>
                    <a:pt x="1296" y="6135"/>
                    <a:pt x="977" y="7451"/>
                  </a:cubicBezTo>
                  <a:cubicBezTo>
                    <a:pt x="439" y="9845"/>
                    <a:pt x="0" y="12718"/>
                    <a:pt x="878" y="15091"/>
                  </a:cubicBezTo>
                  <a:cubicBezTo>
                    <a:pt x="904" y="15144"/>
                    <a:pt x="950" y="15170"/>
                    <a:pt x="995" y="15170"/>
                  </a:cubicBezTo>
                  <a:cubicBezTo>
                    <a:pt x="1051" y="15170"/>
                    <a:pt x="1106" y="15129"/>
                    <a:pt x="1118" y="15051"/>
                  </a:cubicBezTo>
                  <a:cubicBezTo>
                    <a:pt x="1216" y="13734"/>
                    <a:pt x="1197" y="12438"/>
                    <a:pt x="1397" y="11122"/>
                  </a:cubicBezTo>
                  <a:cubicBezTo>
                    <a:pt x="1596" y="9904"/>
                    <a:pt x="1855" y="8707"/>
                    <a:pt x="2214" y="7510"/>
                  </a:cubicBezTo>
                  <a:cubicBezTo>
                    <a:pt x="2573" y="6314"/>
                    <a:pt x="3012" y="5137"/>
                    <a:pt x="3491" y="3960"/>
                  </a:cubicBezTo>
                  <a:cubicBezTo>
                    <a:pt x="3969" y="2803"/>
                    <a:pt x="4608" y="1666"/>
                    <a:pt x="4549" y="390"/>
                  </a:cubicBezTo>
                  <a:cubicBezTo>
                    <a:pt x="4534" y="158"/>
                    <a:pt x="4344" y="1"/>
                    <a:pt x="4142" y="1"/>
                  </a:cubicBezTo>
                  <a:close/>
                </a:path>
              </a:pathLst>
            </a:custGeom>
            <a:solidFill>
              <a:srgbClr val="340696">
                <a:alpha val="95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850;p37">
              <a:extLst>
                <a:ext uri="{FF2B5EF4-FFF2-40B4-BE49-F238E27FC236}">
                  <a16:creationId xmlns:a16="http://schemas.microsoft.com/office/drawing/2014/main" id="{2C976227-3594-A3F0-5C8E-CAEFF3715EC2}"/>
                </a:ext>
              </a:extLst>
            </p:cNvPr>
            <p:cNvSpPr/>
            <p:nvPr/>
          </p:nvSpPr>
          <p:spPr>
            <a:xfrm rot="1802508">
              <a:off x="4661827" y="4206509"/>
              <a:ext cx="136527" cy="184887"/>
            </a:xfrm>
            <a:custGeom>
              <a:avLst/>
              <a:gdLst/>
              <a:ahLst/>
              <a:cxnLst/>
              <a:rect l="l" t="t" r="r" b="b"/>
              <a:pathLst>
                <a:path w="3639" h="4928" extrusionOk="0">
                  <a:moveTo>
                    <a:pt x="3350" y="0"/>
                  </a:moveTo>
                  <a:cubicBezTo>
                    <a:pt x="3338" y="0"/>
                    <a:pt x="3325" y="1"/>
                    <a:pt x="3312" y="4"/>
                  </a:cubicBezTo>
                  <a:cubicBezTo>
                    <a:pt x="2295" y="243"/>
                    <a:pt x="1417" y="1041"/>
                    <a:pt x="859" y="1900"/>
                  </a:cubicBezTo>
                  <a:cubicBezTo>
                    <a:pt x="300" y="2757"/>
                    <a:pt x="0" y="3874"/>
                    <a:pt x="240" y="4892"/>
                  </a:cubicBezTo>
                  <a:cubicBezTo>
                    <a:pt x="240" y="4917"/>
                    <a:pt x="257" y="4928"/>
                    <a:pt x="278" y="4928"/>
                  </a:cubicBezTo>
                  <a:cubicBezTo>
                    <a:pt x="306" y="4928"/>
                    <a:pt x="340" y="4907"/>
                    <a:pt x="340" y="4871"/>
                  </a:cubicBezTo>
                  <a:cubicBezTo>
                    <a:pt x="439" y="3874"/>
                    <a:pt x="739" y="2977"/>
                    <a:pt x="1277" y="2158"/>
                  </a:cubicBezTo>
                  <a:cubicBezTo>
                    <a:pt x="1556" y="1759"/>
                    <a:pt x="1875" y="1421"/>
                    <a:pt x="2235" y="1102"/>
                  </a:cubicBezTo>
                  <a:cubicBezTo>
                    <a:pt x="2594" y="783"/>
                    <a:pt x="3032" y="563"/>
                    <a:pt x="3452" y="344"/>
                  </a:cubicBezTo>
                  <a:cubicBezTo>
                    <a:pt x="3639" y="250"/>
                    <a:pt x="3528" y="0"/>
                    <a:pt x="335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851;p37">
              <a:extLst>
                <a:ext uri="{FF2B5EF4-FFF2-40B4-BE49-F238E27FC236}">
                  <a16:creationId xmlns:a16="http://schemas.microsoft.com/office/drawing/2014/main" id="{38AC69A9-E47B-2335-486D-3DD68F3D1B52}"/>
                </a:ext>
              </a:extLst>
            </p:cNvPr>
            <p:cNvSpPr/>
            <p:nvPr/>
          </p:nvSpPr>
          <p:spPr>
            <a:xfrm rot="1802508">
              <a:off x="4653988" y="4121175"/>
              <a:ext cx="131349" cy="166015"/>
            </a:xfrm>
            <a:custGeom>
              <a:avLst/>
              <a:gdLst/>
              <a:ahLst/>
              <a:cxnLst/>
              <a:rect l="l" t="t" r="r" b="b"/>
              <a:pathLst>
                <a:path w="3501" h="4425" extrusionOk="0">
                  <a:moveTo>
                    <a:pt x="3288" y="0"/>
                  </a:moveTo>
                  <a:cubicBezTo>
                    <a:pt x="3276" y="0"/>
                    <a:pt x="3265" y="2"/>
                    <a:pt x="3252" y="5"/>
                  </a:cubicBezTo>
                  <a:cubicBezTo>
                    <a:pt x="2295" y="284"/>
                    <a:pt x="1537" y="863"/>
                    <a:pt x="918" y="1661"/>
                  </a:cubicBezTo>
                  <a:cubicBezTo>
                    <a:pt x="340" y="2419"/>
                    <a:pt x="0" y="3377"/>
                    <a:pt x="40" y="4353"/>
                  </a:cubicBezTo>
                  <a:cubicBezTo>
                    <a:pt x="40" y="4398"/>
                    <a:pt x="78" y="4425"/>
                    <a:pt x="115" y="4425"/>
                  </a:cubicBezTo>
                  <a:cubicBezTo>
                    <a:pt x="144" y="4425"/>
                    <a:pt x="171" y="4409"/>
                    <a:pt x="180" y="4374"/>
                  </a:cubicBezTo>
                  <a:cubicBezTo>
                    <a:pt x="579" y="2619"/>
                    <a:pt x="1736" y="1063"/>
                    <a:pt x="3372" y="265"/>
                  </a:cubicBezTo>
                  <a:cubicBezTo>
                    <a:pt x="3500" y="209"/>
                    <a:pt x="3426" y="0"/>
                    <a:pt x="328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6" name="Google Shape;852;p37">
            <a:extLst>
              <a:ext uri="{FF2B5EF4-FFF2-40B4-BE49-F238E27FC236}">
                <a16:creationId xmlns:a16="http://schemas.microsoft.com/office/drawing/2014/main" id="{D88AB4D3-2700-E2A6-A935-60CCA21A3CCC}"/>
              </a:ext>
            </a:extLst>
          </p:cNvPr>
          <p:cNvGrpSpPr/>
          <p:nvPr/>
        </p:nvGrpSpPr>
        <p:grpSpPr>
          <a:xfrm rot="1135416">
            <a:off x="5072043" y="5557741"/>
            <a:ext cx="1528417" cy="897141"/>
            <a:chOff x="7964590" y="2845532"/>
            <a:chExt cx="1528417" cy="897141"/>
          </a:xfrm>
        </p:grpSpPr>
        <p:sp>
          <p:nvSpPr>
            <p:cNvPr id="77" name="Google Shape;853;p37">
              <a:extLst>
                <a:ext uri="{FF2B5EF4-FFF2-40B4-BE49-F238E27FC236}">
                  <a16:creationId xmlns:a16="http://schemas.microsoft.com/office/drawing/2014/main" id="{3AEE2F66-896D-04D9-BBCE-A64483A9AE05}"/>
                </a:ext>
              </a:extLst>
            </p:cNvPr>
            <p:cNvSpPr/>
            <p:nvPr/>
          </p:nvSpPr>
          <p:spPr>
            <a:xfrm rot="751965">
              <a:off x="8025179" y="3018770"/>
              <a:ext cx="1346509" cy="559846"/>
            </a:xfrm>
            <a:custGeom>
              <a:avLst/>
              <a:gdLst/>
              <a:ahLst/>
              <a:cxnLst/>
              <a:rect l="l" t="t" r="r" b="b"/>
              <a:pathLst>
                <a:path w="42749" h="17774" extrusionOk="0">
                  <a:moveTo>
                    <a:pt x="33673" y="5126"/>
                  </a:moveTo>
                  <a:cubicBezTo>
                    <a:pt x="35009" y="5126"/>
                    <a:pt x="37283" y="5446"/>
                    <a:pt x="37363" y="7680"/>
                  </a:cubicBezTo>
                  <a:cubicBezTo>
                    <a:pt x="37363" y="7919"/>
                    <a:pt x="37243" y="8179"/>
                    <a:pt x="37123" y="8438"/>
                  </a:cubicBezTo>
                  <a:cubicBezTo>
                    <a:pt x="37084" y="8518"/>
                    <a:pt x="37044" y="8618"/>
                    <a:pt x="37004" y="8698"/>
                  </a:cubicBezTo>
                  <a:cubicBezTo>
                    <a:pt x="36246" y="10493"/>
                    <a:pt x="34490" y="11650"/>
                    <a:pt x="32535" y="11650"/>
                  </a:cubicBezTo>
                  <a:cubicBezTo>
                    <a:pt x="32216" y="11650"/>
                    <a:pt x="31897" y="11629"/>
                    <a:pt x="31578" y="11570"/>
                  </a:cubicBezTo>
                  <a:cubicBezTo>
                    <a:pt x="29125" y="11071"/>
                    <a:pt x="26711" y="9834"/>
                    <a:pt x="25474" y="8797"/>
                  </a:cubicBezTo>
                  <a:cubicBezTo>
                    <a:pt x="27149" y="6523"/>
                    <a:pt x="30979" y="5126"/>
                    <a:pt x="33673" y="5126"/>
                  </a:cubicBezTo>
                  <a:close/>
                  <a:moveTo>
                    <a:pt x="9137" y="5765"/>
                  </a:moveTo>
                  <a:cubicBezTo>
                    <a:pt x="11691" y="5765"/>
                    <a:pt x="14763" y="6842"/>
                    <a:pt x="16378" y="7900"/>
                  </a:cubicBezTo>
                  <a:cubicBezTo>
                    <a:pt x="14024" y="9515"/>
                    <a:pt x="8997" y="12767"/>
                    <a:pt x="6305" y="12767"/>
                  </a:cubicBezTo>
                  <a:cubicBezTo>
                    <a:pt x="5725" y="12767"/>
                    <a:pt x="5307" y="12608"/>
                    <a:pt x="5068" y="12308"/>
                  </a:cubicBezTo>
                  <a:cubicBezTo>
                    <a:pt x="4728" y="11909"/>
                    <a:pt x="4629" y="11251"/>
                    <a:pt x="4768" y="10313"/>
                  </a:cubicBezTo>
                  <a:cubicBezTo>
                    <a:pt x="5007" y="8757"/>
                    <a:pt x="5725" y="7480"/>
                    <a:pt x="6145" y="6722"/>
                  </a:cubicBezTo>
                  <a:cubicBezTo>
                    <a:pt x="6225" y="6623"/>
                    <a:pt x="6265" y="6523"/>
                    <a:pt x="6324" y="6424"/>
                  </a:cubicBezTo>
                  <a:cubicBezTo>
                    <a:pt x="7002" y="5985"/>
                    <a:pt x="7940" y="5765"/>
                    <a:pt x="9137" y="5765"/>
                  </a:cubicBezTo>
                  <a:close/>
                  <a:moveTo>
                    <a:pt x="32815" y="1"/>
                  </a:moveTo>
                  <a:cubicBezTo>
                    <a:pt x="28367" y="1"/>
                    <a:pt x="23899" y="2115"/>
                    <a:pt x="20886" y="3910"/>
                  </a:cubicBezTo>
                  <a:cubicBezTo>
                    <a:pt x="18194" y="1916"/>
                    <a:pt x="14284" y="679"/>
                    <a:pt x="10632" y="679"/>
                  </a:cubicBezTo>
                  <a:cubicBezTo>
                    <a:pt x="6743" y="679"/>
                    <a:pt x="3810" y="2054"/>
                    <a:pt x="2355" y="4568"/>
                  </a:cubicBezTo>
                  <a:cubicBezTo>
                    <a:pt x="759" y="7341"/>
                    <a:pt x="1" y="11890"/>
                    <a:pt x="1717" y="14861"/>
                  </a:cubicBezTo>
                  <a:cubicBezTo>
                    <a:pt x="2813" y="16757"/>
                    <a:pt x="4828" y="17773"/>
                    <a:pt x="7521" y="17773"/>
                  </a:cubicBezTo>
                  <a:cubicBezTo>
                    <a:pt x="7900" y="17773"/>
                    <a:pt x="8319" y="17754"/>
                    <a:pt x="8738" y="17714"/>
                  </a:cubicBezTo>
                  <a:cubicBezTo>
                    <a:pt x="13207" y="17275"/>
                    <a:pt x="16837" y="14981"/>
                    <a:pt x="20168" y="12667"/>
                  </a:cubicBezTo>
                  <a:cubicBezTo>
                    <a:pt x="23918" y="15799"/>
                    <a:pt x="27788" y="17475"/>
                    <a:pt x="31399" y="17475"/>
                  </a:cubicBezTo>
                  <a:cubicBezTo>
                    <a:pt x="36884" y="17475"/>
                    <a:pt x="40515" y="13824"/>
                    <a:pt x="41692" y="10214"/>
                  </a:cubicBezTo>
                  <a:cubicBezTo>
                    <a:pt x="42749" y="6962"/>
                    <a:pt x="41831" y="3810"/>
                    <a:pt x="39299" y="1995"/>
                  </a:cubicBezTo>
                  <a:cubicBezTo>
                    <a:pt x="37483" y="679"/>
                    <a:pt x="35288" y="1"/>
                    <a:pt x="3281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854;p37">
              <a:extLst>
                <a:ext uri="{FF2B5EF4-FFF2-40B4-BE49-F238E27FC236}">
                  <a16:creationId xmlns:a16="http://schemas.microsoft.com/office/drawing/2014/main" id="{42366A3A-E440-722E-96D6-D10CC8944866}"/>
                </a:ext>
              </a:extLst>
            </p:cNvPr>
            <p:cNvSpPr/>
            <p:nvPr/>
          </p:nvSpPr>
          <p:spPr>
            <a:xfrm rot="751965">
              <a:off x="8009982" y="3017331"/>
              <a:ext cx="1437633" cy="576225"/>
            </a:xfrm>
            <a:custGeom>
              <a:avLst/>
              <a:gdLst/>
              <a:ahLst/>
              <a:cxnLst/>
              <a:rect l="l" t="t" r="r" b="b"/>
              <a:pathLst>
                <a:path w="45642" h="18294" extrusionOk="0">
                  <a:moveTo>
                    <a:pt x="34132" y="5626"/>
                  </a:moveTo>
                  <a:cubicBezTo>
                    <a:pt x="35388" y="5626"/>
                    <a:pt x="37484" y="5945"/>
                    <a:pt x="37563" y="7940"/>
                  </a:cubicBezTo>
                  <a:cubicBezTo>
                    <a:pt x="37582" y="8139"/>
                    <a:pt x="37463" y="8339"/>
                    <a:pt x="37364" y="8578"/>
                  </a:cubicBezTo>
                  <a:cubicBezTo>
                    <a:pt x="37303" y="8679"/>
                    <a:pt x="37263" y="8778"/>
                    <a:pt x="37223" y="8857"/>
                  </a:cubicBezTo>
                  <a:cubicBezTo>
                    <a:pt x="36505" y="10573"/>
                    <a:pt x="34850" y="11671"/>
                    <a:pt x="32994" y="11671"/>
                  </a:cubicBezTo>
                  <a:cubicBezTo>
                    <a:pt x="32696" y="11671"/>
                    <a:pt x="32377" y="11631"/>
                    <a:pt x="32077" y="11570"/>
                  </a:cubicBezTo>
                  <a:cubicBezTo>
                    <a:pt x="29823" y="11131"/>
                    <a:pt x="27529" y="9974"/>
                    <a:pt x="26292" y="9017"/>
                  </a:cubicBezTo>
                  <a:cubicBezTo>
                    <a:pt x="27829" y="7123"/>
                    <a:pt x="31220" y="5626"/>
                    <a:pt x="34132" y="5626"/>
                  </a:cubicBezTo>
                  <a:close/>
                  <a:moveTo>
                    <a:pt x="34132" y="5128"/>
                  </a:moveTo>
                  <a:cubicBezTo>
                    <a:pt x="31100" y="5128"/>
                    <a:pt x="27150" y="6764"/>
                    <a:pt x="25595" y="9097"/>
                  </a:cubicBezTo>
                  <a:cubicBezTo>
                    <a:pt x="26871" y="10254"/>
                    <a:pt x="29504" y="11591"/>
                    <a:pt x="31978" y="12070"/>
                  </a:cubicBezTo>
                  <a:cubicBezTo>
                    <a:pt x="32316" y="12150"/>
                    <a:pt x="32656" y="12169"/>
                    <a:pt x="32994" y="12169"/>
                  </a:cubicBezTo>
                  <a:cubicBezTo>
                    <a:pt x="35010" y="12169"/>
                    <a:pt x="36885" y="10993"/>
                    <a:pt x="37702" y="9057"/>
                  </a:cubicBezTo>
                  <a:cubicBezTo>
                    <a:pt x="37843" y="8718"/>
                    <a:pt x="38101" y="8339"/>
                    <a:pt x="38082" y="7921"/>
                  </a:cubicBezTo>
                  <a:cubicBezTo>
                    <a:pt x="38002" y="5945"/>
                    <a:pt x="36287" y="5128"/>
                    <a:pt x="34132" y="5128"/>
                  </a:cubicBezTo>
                  <a:close/>
                  <a:moveTo>
                    <a:pt x="9596" y="6264"/>
                  </a:moveTo>
                  <a:cubicBezTo>
                    <a:pt x="11929" y="6264"/>
                    <a:pt x="14722" y="7202"/>
                    <a:pt x="16358" y="8179"/>
                  </a:cubicBezTo>
                  <a:cubicBezTo>
                    <a:pt x="12129" y="11052"/>
                    <a:pt x="8578" y="12767"/>
                    <a:pt x="6764" y="12767"/>
                  </a:cubicBezTo>
                  <a:cubicBezTo>
                    <a:pt x="6264" y="12767"/>
                    <a:pt x="5926" y="12647"/>
                    <a:pt x="5706" y="12408"/>
                  </a:cubicBezTo>
                  <a:cubicBezTo>
                    <a:pt x="5426" y="12070"/>
                    <a:pt x="5346" y="11451"/>
                    <a:pt x="5466" y="10613"/>
                  </a:cubicBezTo>
                  <a:cubicBezTo>
                    <a:pt x="5706" y="9097"/>
                    <a:pt x="6404" y="7860"/>
                    <a:pt x="6843" y="7123"/>
                  </a:cubicBezTo>
                  <a:cubicBezTo>
                    <a:pt x="6883" y="7022"/>
                    <a:pt x="6923" y="6942"/>
                    <a:pt x="6963" y="6883"/>
                  </a:cubicBezTo>
                  <a:cubicBezTo>
                    <a:pt x="7601" y="6484"/>
                    <a:pt x="8498" y="6264"/>
                    <a:pt x="9596" y="6264"/>
                  </a:cubicBezTo>
                  <a:close/>
                  <a:moveTo>
                    <a:pt x="9596" y="5766"/>
                  </a:moveTo>
                  <a:cubicBezTo>
                    <a:pt x="8418" y="5766"/>
                    <a:pt x="7362" y="5985"/>
                    <a:pt x="6583" y="6524"/>
                  </a:cubicBezTo>
                  <a:cubicBezTo>
                    <a:pt x="6245" y="7142"/>
                    <a:pt x="5248" y="8658"/>
                    <a:pt x="4968" y="10533"/>
                  </a:cubicBezTo>
                  <a:cubicBezTo>
                    <a:pt x="4668" y="12509"/>
                    <a:pt x="5426" y="13286"/>
                    <a:pt x="6764" y="13286"/>
                  </a:cubicBezTo>
                  <a:cubicBezTo>
                    <a:pt x="9336" y="13286"/>
                    <a:pt x="14044" y="10413"/>
                    <a:pt x="17275" y="8179"/>
                  </a:cubicBezTo>
                  <a:cubicBezTo>
                    <a:pt x="15719" y="7003"/>
                    <a:pt x="12368" y="5766"/>
                    <a:pt x="9596" y="5766"/>
                  </a:cubicBezTo>
                  <a:close/>
                  <a:moveTo>
                    <a:pt x="33274" y="519"/>
                  </a:moveTo>
                  <a:cubicBezTo>
                    <a:pt x="35529" y="519"/>
                    <a:pt x="37702" y="1078"/>
                    <a:pt x="39617" y="2455"/>
                  </a:cubicBezTo>
                  <a:cubicBezTo>
                    <a:pt x="45641" y="6823"/>
                    <a:pt x="40994" y="17475"/>
                    <a:pt x="31858" y="17475"/>
                  </a:cubicBezTo>
                  <a:cubicBezTo>
                    <a:pt x="28606" y="17475"/>
                    <a:pt x="24757" y="16099"/>
                    <a:pt x="20627" y="12608"/>
                  </a:cubicBezTo>
                  <a:cubicBezTo>
                    <a:pt x="17137" y="15062"/>
                    <a:pt x="13546" y="17275"/>
                    <a:pt x="9176" y="17714"/>
                  </a:cubicBezTo>
                  <a:cubicBezTo>
                    <a:pt x="8758" y="17754"/>
                    <a:pt x="8359" y="17775"/>
                    <a:pt x="7980" y="17775"/>
                  </a:cubicBezTo>
                  <a:cubicBezTo>
                    <a:pt x="0" y="17775"/>
                    <a:pt x="679" y="9038"/>
                    <a:pt x="3032" y="4947"/>
                  </a:cubicBezTo>
                  <a:cubicBezTo>
                    <a:pt x="4569" y="2295"/>
                    <a:pt x="7700" y="1197"/>
                    <a:pt x="11091" y="1197"/>
                  </a:cubicBezTo>
                  <a:cubicBezTo>
                    <a:pt x="14722" y="1197"/>
                    <a:pt x="18672" y="2455"/>
                    <a:pt x="21345" y="4489"/>
                  </a:cubicBezTo>
                  <a:cubicBezTo>
                    <a:pt x="24916" y="2314"/>
                    <a:pt x="29244" y="519"/>
                    <a:pt x="33274" y="519"/>
                  </a:cubicBezTo>
                  <a:close/>
                  <a:moveTo>
                    <a:pt x="33274" y="0"/>
                  </a:moveTo>
                  <a:cubicBezTo>
                    <a:pt x="28845" y="0"/>
                    <a:pt x="24398" y="2056"/>
                    <a:pt x="21366" y="3870"/>
                  </a:cubicBezTo>
                  <a:cubicBezTo>
                    <a:pt x="18632" y="1896"/>
                    <a:pt x="14722" y="679"/>
                    <a:pt x="11091" y="679"/>
                  </a:cubicBezTo>
                  <a:cubicBezTo>
                    <a:pt x="7123" y="679"/>
                    <a:pt x="4091" y="2115"/>
                    <a:pt x="2594" y="4708"/>
                  </a:cubicBezTo>
                  <a:cubicBezTo>
                    <a:pt x="958" y="7522"/>
                    <a:pt x="181" y="12189"/>
                    <a:pt x="1955" y="15241"/>
                  </a:cubicBezTo>
                  <a:cubicBezTo>
                    <a:pt x="2753" y="16637"/>
                    <a:pt x="4450" y="18294"/>
                    <a:pt x="7980" y="18294"/>
                  </a:cubicBezTo>
                  <a:cubicBezTo>
                    <a:pt x="8379" y="18294"/>
                    <a:pt x="8798" y="18254"/>
                    <a:pt x="9237" y="18214"/>
                  </a:cubicBezTo>
                  <a:cubicBezTo>
                    <a:pt x="13666" y="17775"/>
                    <a:pt x="17296" y="15541"/>
                    <a:pt x="20607" y="13246"/>
                  </a:cubicBezTo>
                  <a:cubicBezTo>
                    <a:pt x="24358" y="16339"/>
                    <a:pt x="28247" y="17974"/>
                    <a:pt x="31858" y="17974"/>
                  </a:cubicBezTo>
                  <a:cubicBezTo>
                    <a:pt x="37484" y="17974"/>
                    <a:pt x="41194" y="14243"/>
                    <a:pt x="42391" y="10554"/>
                  </a:cubicBezTo>
                  <a:cubicBezTo>
                    <a:pt x="43487" y="7202"/>
                    <a:pt x="42530" y="3931"/>
                    <a:pt x="39917" y="2035"/>
                  </a:cubicBezTo>
                  <a:cubicBezTo>
                    <a:pt x="38042" y="699"/>
                    <a:pt x="35808" y="0"/>
                    <a:pt x="3327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855;p37">
              <a:extLst>
                <a:ext uri="{FF2B5EF4-FFF2-40B4-BE49-F238E27FC236}">
                  <a16:creationId xmlns:a16="http://schemas.microsoft.com/office/drawing/2014/main" id="{2900D653-F470-A829-8C4A-9D6D300A53E9}"/>
                </a:ext>
              </a:extLst>
            </p:cNvPr>
            <p:cNvSpPr/>
            <p:nvPr/>
          </p:nvSpPr>
          <p:spPr>
            <a:xfrm rot="751965">
              <a:off x="8090321" y="3105276"/>
              <a:ext cx="1157238" cy="370700"/>
            </a:xfrm>
            <a:custGeom>
              <a:avLst/>
              <a:gdLst/>
              <a:ahLst/>
              <a:cxnLst/>
              <a:rect l="l" t="t" r="r" b="b"/>
              <a:pathLst>
                <a:path w="36740" h="11769" extrusionOk="0">
                  <a:moveTo>
                    <a:pt x="8781" y="0"/>
                  </a:moveTo>
                  <a:cubicBezTo>
                    <a:pt x="7232" y="0"/>
                    <a:pt x="5681" y="344"/>
                    <a:pt x="4230" y="994"/>
                  </a:cubicBezTo>
                  <a:cubicBezTo>
                    <a:pt x="2932" y="1593"/>
                    <a:pt x="1775" y="2490"/>
                    <a:pt x="1017" y="3707"/>
                  </a:cubicBezTo>
                  <a:cubicBezTo>
                    <a:pt x="240" y="5003"/>
                    <a:pt x="1" y="6580"/>
                    <a:pt x="20" y="8056"/>
                  </a:cubicBezTo>
                  <a:cubicBezTo>
                    <a:pt x="20" y="8067"/>
                    <a:pt x="40" y="8079"/>
                    <a:pt x="57" y="8079"/>
                  </a:cubicBezTo>
                  <a:cubicBezTo>
                    <a:pt x="70" y="8079"/>
                    <a:pt x="80" y="8073"/>
                    <a:pt x="80" y="8056"/>
                  </a:cubicBezTo>
                  <a:cubicBezTo>
                    <a:pt x="479" y="6699"/>
                    <a:pt x="858" y="5383"/>
                    <a:pt x="1616" y="4186"/>
                  </a:cubicBezTo>
                  <a:cubicBezTo>
                    <a:pt x="2374" y="2949"/>
                    <a:pt x="3610" y="2111"/>
                    <a:pt x="4948" y="1612"/>
                  </a:cubicBezTo>
                  <a:cubicBezTo>
                    <a:pt x="6100" y="1177"/>
                    <a:pt x="7365" y="925"/>
                    <a:pt x="8601" y="925"/>
                  </a:cubicBezTo>
                  <a:cubicBezTo>
                    <a:pt x="8841" y="925"/>
                    <a:pt x="9079" y="935"/>
                    <a:pt x="9316" y="954"/>
                  </a:cubicBezTo>
                  <a:cubicBezTo>
                    <a:pt x="10773" y="1074"/>
                    <a:pt x="12129" y="1612"/>
                    <a:pt x="13366" y="2330"/>
                  </a:cubicBezTo>
                  <a:cubicBezTo>
                    <a:pt x="15959" y="3846"/>
                    <a:pt x="17994" y="6101"/>
                    <a:pt x="20367" y="7896"/>
                  </a:cubicBezTo>
                  <a:cubicBezTo>
                    <a:pt x="22561" y="9572"/>
                    <a:pt x="24915" y="11008"/>
                    <a:pt x="27689" y="11546"/>
                  </a:cubicBezTo>
                  <a:cubicBezTo>
                    <a:pt x="28499" y="11693"/>
                    <a:pt x="29322" y="11769"/>
                    <a:pt x="30146" y="11769"/>
                  </a:cubicBezTo>
                  <a:cubicBezTo>
                    <a:pt x="30883" y="11769"/>
                    <a:pt x="31622" y="11709"/>
                    <a:pt x="32356" y="11586"/>
                  </a:cubicBezTo>
                  <a:cubicBezTo>
                    <a:pt x="33971" y="11307"/>
                    <a:pt x="35168" y="10609"/>
                    <a:pt x="36285" y="9431"/>
                  </a:cubicBezTo>
                  <a:cubicBezTo>
                    <a:pt x="36740" y="8945"/>
                    <a:pt x="36330" y="8302"/>
                    <a:pt x="35784" y="8302"/>
                  </a:cubicBezTo>
                  <a:cubicBezTo>
                    <a:pt x="35682" y="8302"/>
                    <a:pt x="35575" y="8325"/>
                    <a:pt x="35468" y="8375"/>
                  </a:cubicBezTo>
                  <a:cubicBezTo>
                    <a:pt x="34870" y="8654"/>
                    <a:pt x="34192" y="8854"/>
                    <a:pt x="33553" y="9032"/>
                  </a:cubicBezTo>
                  <a:cubicBezTo>
                    <a:pt x="32894" y="9213"/>
                    <a:pt x="32256" y="9431"/>
                    <a:pt x="31578" y="9572"/>
                  </a:cubicBezTo>
                  <a:cubicBezTo>
                    <a:pt x="31029" y="9673"/>
                    <a:pt x="30463" y="9721"/>
                    <a:pt x="29893" y="9721"/>
                  </a:cubicBezTo>
                  <a:cubicBezTo>
                    <a:pt x="29118" y="9721"/>
                    <a:pt x="28336" y="9632"/>
                    <a:pt x="27588" y="9471"/>
                  </a:cubicBezTo>
                  <a:cubicBezTo>
                    <a:pt x="24755" y="8873"/>
                    <a:pt x="22162" y="7437"/>
                    <a:pt x="19869" y="5702"/>
                  </a:cubicBezTo>
                  <a:cubicBezTo>
                    <a:pt x="17555" y="3907"/>
                    <a:pt x="15361" y="1872"/>
                    <a:pt x="12627" y="755"/>
                  </a:cubicBezTo>
                  <a:cubicBezTo>
                    <a:pt x="11387" y="244"/>
                    <a:pt x="10085" y="0"/>
                    <a:pt x="8781" y="0"/>
                  </a:cubicBezTo>
                  <a:close/>
                </a:path>
              </a:pathLst>
            </a:custGeom>
            <a:solidFill>
              <a:srgbClr val="FFFFF0">
                <a:alpha val="309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856;p37">
              <a:extLst>
                <a:ext uri="{FF2B5EF4-FFF2-40B4-BE49-F238E27FC236}">
                  <a16:creationId xmlns:a16="http://schemas.microsoft.com/office/drawing/2014/main" id="{49CE2EAC-1472-52D6-154E-E3DBC8FC68BB}"/>
                </a:ext>
              </a:extLst>
            </p:cNvPr>
            <p:cNvSpPr/>
            <p:nvPr/>
          </p:nvSpPr>
          <p:spPr>
            <a:xfrm rot="751965">
              <a:off x="8766761" y="3098493"/>
              <a:ext cx="533451" cy="165396"/>
            </a:xfrm>
            <a:custGeom>
              <a:avLst/>
              <a:gdLst/>
              <a:ahLst/>
              <a:cxnLst/>
              <a:rect l="l" t="t" r="r" b="b"/>
              <a:pathLst>
                <a:path w="16936" h="5251" extrusionOk="0">
                  <a:moveTo>
                    <a:pt x="10392" y="1"/>
                  </a:moveTo>
                  <a:cubicBezTo>
                    <a:pt x="9456" y="1"/>
                    <a:pt x="8522" y="113"/>
                    <a:pt x="7600" y="327"/>
                  </a:cubicBezTo>
                  <a:cubicBezTo>
                    <a:pt x="4666" y="1005"/>
                    <a:pt x="1794" y="2561"/>
                    <a:pt x="59" y="5074"/>
                  </a:cubicBezTo>
                  <a:cubicBezTo>
                    <a:pt x="0" y="5163"/>
                    <a:pt x="82" y="5251"/>
                    <a:pt x="169" y="5251"/>
                  </a:cubicBezTo>
                  <a:cubicBezTo>
                    <a:pt x="201" y="5251"/>
                    <a:pt x="232" y="5240"/>
                    <a:pt x="259" y="5213"/>
                  </a:cubicBezTo>
                  <a:cubicBezTo>
                    <a:pt x="2432" y="3399"/>
                    <a:pt x="5006" y="1923"/>
                    <a:pt x="7898" y="1763"/>
                  </a:cubicBezTo>
                  <a:cubicBezTo>
                    <a:pt x="8139" y="1750"/>
                    <a:pt x="8381" y="1743"/>
                    <a:pt x="8623" y="1743"/>
                  </a:cubicBezTo>
                  <a:cubicBezTo>
                    <a:pt x="9803" y="1743"/>
                    <a:pt x="10986" y="1901"/>
                    <a:pt x="12127" y="2181"/>
                  </a:cubicBezTo>
                  <a:cubicBezTo>
                    <a:pt x="12826" y="2341"/>
                    <a:pt x="13504" y="2580"/>
                    <a:pt x="14182" y="2820"/>
                  </a:cubicBezTo>
                  <a:cubicBezTo>
                    <a:pt x="14821" y="3040"/>
                    <a:pt x="15598" y="3298"/>
                    <a:pt x="16276" y="3298"/>
                  </a:cubicBezTo>
                  <a:cubicBezTo>
                    <a:pt x="16696" y="3298"/>
                    <a:pt x="16935" y="2840"/>
                    <a:pt x="16755" y="2481"/>
                  </a:cubicBezTo>
                  <a:cubicBezTo>
                    <a:pt x="16417" y="1843"/>
                    <a:pt x="15598" y="1264"/>
                    <a:pt x="14960" y="965"/>
                  </a:cubicBezTo>
                  <a:cubicBezTo>
                    <a:pt x="14202" y="606"/>
                    <a:pt x="13385" y="367"/>
                    <a:pt x="12566" y="207"/>
                  </a:cubicBezTo>
                  <a:cubicBezTo>
                    <a:pt x="11844" y="68"/>
                    <a:pt x="11118" y="1"/>
                    <a:pt x="10392" y="1"/>
                  </a:cubicBezTo>
                  <a:close/>
                </a:path>
              </a:pathLst>
            </a:custGeom>
            <a:solidFill>
              <a:srgbClr val="FFFFF0">
                <a:alpha val="309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857;p37">
              <a:extLst>
                <a:ext uri="{FF2B5EF4-FFF2-40B4-BE49-F238E27FC236}">
                  <a16:creationId xmlns:a16="http://schemas.microsoft.com/office/drawing/2014/main" id="{DDD8EFF8-5098-F160-FF3F-8A4E3F0CCA4C}"/>
                </a:ext>
              </a:extLst>
            </p:cNvPr>
            <p:cNvSpPr/>
            <p:nvPr/>
          </p:nvSpPr>
          <p:spPr>
            <a:xfrm rot="751965">
              <a:off x="8190856" y="3213697"/>
              <a:ext cx="402167" cy="185618"/>
            </a:xfrm>
            <a:custGeom>
              <a:avLst/>
              <a:gdLst/>
              <a:ahLst/>
              <a:cxnLst/>
              <a:rect l="l" t="t" r="r" b="b"/>
              <a:pathLst>
                <a:path w="12768" h="5893" extrusionOk="0">
                  <a:moveTo>
                    <a:pt x="11744" y="0"/>
                  </a:moveTo>
                  <a:cubicBezTo>
                    <a:pt x="11240" y="0"/>
                    <a:pt x="10741" y="255"/>
                    <a:pt x="10294" y="422"/>
                  </a:cubicBezTo>
                  <a:cubicBezTo>
                    <a:pt x="9754" y="621"/>
                    <a:pt x="9236" y="1001"/>
                    <a:pt x="8778" y="1340"/>
                  </a:cubicBezTo>
                  <a:cubicBezTo>
                    <a:pt x="7860" y="1999"/>
                    <a:pt x="7022" y="2757"/>
                    <a:pt x="6124" y="3454"/>
                  </a:cubicBezTo>
                  <a:cubicBezTo>
                    <a:pt x="4583" y="4645"/>
                    <a:pt x="2751" y="5159"/>
                    <a:pt x="855" y="5159"/>
                  </a:cubicBezTo>
                  <a:cubicBezTo>
                    <a:pt x="591" y="5159"/>
                    <a:pt x="325" y="5149"/>
                    <a:pt x="60" y="5130"/>
                  </a:cubicBezTo>
                  <a:cubicBezTo>
                    <a:pt x="53" y="5128"/>
                    <a:pt x="48" y="5127"/>
                    <a:pt x="43" y="5127"/>
                  </a:cubicBezTo>
                  <a:cubicBezTo>
                    <a:pt x="1" y="5127"/>
                    <a:pt x="3" y="5192"/>
                    <a:pt x="20" y="5210"/>
                  </a:cubicBezTo>
                  <a:cubicBezTo>
                    <a:pt x="774" y="5707"/>
                    <a:pt x="1600" y="5893"/>
                    <a:pt x="2445" y="5893"/>
                  </a:cubicBezTo>
                  <a:cubicBezTo>
                    <a:pt x="3769" y="5893"/>
                    <a:pt x="5138" y="5437"/>
                    <a:pt x="6344" y="5010"/>
                  </a:cubicBezTo>
                  <a:cubicBezTo>
                    <a:pt x="7461" y="4611"/>
                    <a:pt x="8538" y="4113"/>
                    <a:pt x="9555" y="3475"/>
                  </a:cubicBezTo>
                  <a:cubicBezTo>
                    <a:pt x="10094" y="3156"/>
                    <a:pt x="10613" y="2797"/>
                    <a:pt x="11132" y="2417"/>
                  </a:cubicBezTo>
                  <a:cubicBezTo>
                    <a:pt x="11371" y="2238"/>
                    <a:pt x="11570" y="2018"/>
                    <a:pt x="11789" y="1818"/>
                  </a:cubicBezTo>
                  <a:cubicBezTo>
                    <a:pt x="12068" y="1579"/>
                    <a:pt x="12308" y="1400"/>
                    <a:pt x="12488" y="1100"/>
                  </a:cubicBezTo>
                  <a:cubicBezTo>
                    <a:pt x="12767" y="602"/>
                    <a:pt x="12387" y="23"/>
                    <a:pt x="11850" y="4"/>
                  </a:cubicBezTo>
                  <a:cubicBezTo>
                    <a:pt x="11814" y="1"/>
                    <a:pt x="11779" y="0"/>
                    <a:pt x="11744" y="0"/>
                  </a:cubicBezTo>
                  <a:close/>
                </a:path>
              </a:pathLst>
            </a:custGeom>
            <a:solidFill>
              <a:srgbClr val="FFFFF0">
                <a:alpha val="309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858;p37">
              <a:extLst>
                <a:ext uri="{FF2B5EF4-FFF2-40B4-BE49-F238E27FC236}">
                  <a16:creationId xmlns:a16="http://schemas.microsoft.com/office/drawing/2014/main" id="{800976E5-DEDD-ED87-7AAA-1E4123C7A919}"/>
                </a:ext>
              </a:extLst>
            </p:cNvPr>
            <p:cNvSpPr/>
            <p:nvPr/>
          </p:nvSpPr>
          <p:spPr>
            <a:xfrm rot="751965">
              <a:off x="8168025" y="3086999"/>
              <a:ext cx="373094" cy="160514"/>
            </a:xfrm>
            <a:custGeom>
              <a:avLst/>
              <a:gdLst/>
              <a:ahLst/>
              <a:cxnLst/>
              <a:rect l="l" t="t" r="r" b="b"/>
              <a:pathLst>
                <a:path w="11845" h="5096" extrusionOk="0">
                  <a:moveTo>
                    <a:pt x="4856" y="0"/>
                  </a:moveTo>
                  <a:cubicBezTo>
                    <a:pt x="4613" y="0"/>
                    <a:pt x="4370" y="11"/>
                    <a:pt x="4130" y="33"/>
                  </a:cubicBezTo>
                  <a:cubicBezTo>
                    <a:pt x="3013" y="132"/>
                    <a:pt x="1875" y="592"/>
                    <a:pt x="1157" y="1489"/>
                  </a:cubicBezTo>
                  <a:cubicBezTo>
                    <a:pt x="359" y="2467"/>
                    <a:pt x="0" y="3803"/>
                    <a:pt x="21" y="5039"/>
                  </a:cubicBezTo>
                  <a:cubicBezTo>
                    <a:pt x="32" y="5075"/>
                    <a:pt x="71" y="5096"/>
                    <a:pt x="101" y="5096"/>
                  </a:cubicBezTo>
                  <a:cubicBezTo>
                    <a:pt x="123" y="5096"/>
                    <a:pt x="140" y="5085"/>
                    <a:pt x="140" y="5060"/>
                  </a:cubicBezTo>
                  <a:cubicBezTo>
                    <a:pt x="420" y="3903"/>
                    <a:pt x="838" y="2606"/>
                    <a:pt x="1716" y="1789"/>
                  </a:cubicBezTo>
                  <a:cubicBezTo>
                    <a:pt x="2427" y="1147"/>
                    <a:pt x="3377" y="958"/>
                    <a:pt x="4308" y="958"/>
                  </a:cubicBezTo>
                  <a:cubicBezTo>
                    <a:pt x="4449" y="958"/>
                    <a:pt x="4589" y="962"/>
                    <a:pt x="4729" y="970"/>
                  </a:cubicBezTo>
                  <a:cubicBezTo>
                    <a:pt x="5825" y="1010"/>
                    <a:pt x="6942" y="1270"/>
                    <a:pt x="7979" y="1608"/>
                  </a:cubicBezTo>
                  <a:cubicBezTo>
                    <a:pt x="8559" y="1789"/>
                    <a:pt x="9136" y="2007"/>
                    <a:pt x="9695" y="2247"/>
                  </a:cubicBezTo>
                  <a:cubicBezTo>
                    <a:pt x="10194" y="2486"/>
                    <a:pt x="10732" y="2805"/>
                    <a:pt x="11291" y="2866"/>
                  </a:cubicBezTo>
                  <a:cubicBezTo>
                    <a:pt x="11298" y="2866"/>
                    <a:pt x="11305" y="2867"/>
                    <a:pt x="11313" y="2867"/>
                  </a:cubicBezTo>
                  <a:cubicBezTo>
                    <a:pt x="11621" y="2867"/>
                    <a:pt x="11845" y="2480"/>
                    <a:pt x="11670" y="2228"/>
                  </a:cubicBezTo>
                  <a:cubicBezTo>
                    <a:pt x="11271" y="1688"/>
                    <a:pt x="10633" y="1430"/>
                    <a:pt x="10035" y="1190"/>
                  </a:cubicBezTo>
                  <a:cubicBezTo>
                    <a:pt x="9376" y="911"/>
                    <a:pt x="8678" y="672"/>
                    <a:pt x="7979" y="472"/>
                  </a:cubicBezTo>
                  <a:cubicBezTo>
                    <a:pt x="6975" y="196"/>
                    <a:pt x="5906" y="0"/>
                    <a:pt x="4856" y="0"/>
                  </a:cubicBezTo>
                  <a:close/>
                </a:path>
              </a:pathLst>
            </a:custGeom>
            <a:solidFill>
              <a:srgbClr val="340696">
                <a:alpha val="95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859;p37">
              <a:extLst>
                <a:ext uri="{FF2B5EF4-FFF2-40B4-BE49-F238E27FC236}">
                  <a16:creationId xmlns:a16="http://schemas.microsoft.com/office/drawing/2014/main" id="{AF8E317D-80BD-CD51-5FAD-A568852F5FAE}"/>
                </a:ext>
              </a:extLst>
            </p:cNvPr>
            <p:cNvSpPr/>
            <p:nvPr/>
          </p:nvSpPr>
          <p:spPr>
            <a:xfrm rot="751965">
              <a:off x="8072124" y="3320104"/>
              <a:ext cx="519623" cy="136386"/>
            </a:xfrm>
            <a:custGeom>
              <a:avLst/>
              <a:gdLst/>
              <a:ahLst/>
              <a:cxnLst/>
              <a:rect l="l" t="t" r="r" b="b"/>
              <a:pathLst>
                <a:path w="16497" h="4330" extrusionOk="0">
                  <a:moveTo>
                    <a:pt x="16206" y="1"/>
                  </a:moveTo>
                  <a:cubicBezTo>
                    <a:pt x="16194" y="1"/>
                    <a:pt x="16181" y="2"/>
                    <a:pt x="16168" y="3"/>
                  </a:cubicBezTo>
                  <a:cubicBezTo>
                    <a:pt x="15410" y="104"/>
                    <a:pt x="14631" y="343"/>
                    <a:pt x="13913" y="562"/>
                  </a:cubicBezTo>
                  <a:cubicBezTo>
                    <a:pt x="13175" y="801"/>
                    <a:pt x="12437" y="1081"/>
                    <a:pt x="11699" y="1360"/>
                  </a:cubicBezTo>
                  <a:cubicBezTo>
                    <a:pt x="10263" y="1939"/>
                    <a:pt x="8846" y="2577"/>
                    <a:pt x="7351" y="2996"/>
                  </a:cubicBezTo>
                  <a:cubicBezTo>
                    <a:pt x="6693" y="3184"/>
                    <a:pt x="6022" y="3279"/>
                    <a:pt x="5360" y="3279"/>
                  </a:cubicBezTo>
                  <a:cubicBezTo>
                    <a:pt x="3290" y="3279"/>
                    <a:pt x="1313" y="2352"/>
                    <a:pt x="149" y="463"/>
                  </a:cubicBezTo>
                  <a:cubicBezTo>
                    <a:pt x="137" y="440"/>
                    <a:pt x="118" y="430"/>
                    <a:pt x="99" y="430"/>
                  </a:cubicBezTo>
                  <a:cubicBezTo>
                    <a:pt x="52" y="430"/>
                    <a:pt x="1" y="486"/>
                    <a:pt x="29" y="543"/>
                  </a:cubicBezTo>
                  <a:cubicBezTo>
                    <a:pt x="1127" y="2831"/>
                    <a:pt x="3420" y="4329"/>
                    <a:pt x="5933" y="4329"/>
                  </a:cubicBezTo>
                  <a:cubicBezTo>
                    <a:pt x="6157" y="4329"/>
                    <a:pt x="6384" y="4317"/>
                    <a:pt x="6612" y="4293"/>
                  </a:cubicBezTo>
                  <a:cubicBezTo>
                    <a:pt x="8308" y="4093"/>
                    <a:pt x="9883" y="3395"/>
                    <a:pt x="11460" y="2796"/>
                  </a:cubicBezTo>
                  <a:cubicBezTo>
                    <a:pt x="12258" y="2498"/>
                    <a:pt x="13075" y="2198"/>
                    <a:pt x="13854" y="1839"/>
                  </a:cubicBezTo>
                  <a:cubicBezTo>
                    <a:pt x="14652" y="1460"/>
                    <a:pt x="15569" y="1061"/>
                    <a:pt x="16306" y="522"/>
                  </a:cubicBezTo>
                  <a:cubicBezTo>
                    <a:pt x="16497" y="389"/>
                    <a:pt x="16469" y="1"/>
                    <a:pt x="16206" y="1"/>
                  </a:cubicBezTo>
                  <a:close/>
                </a:path>
              </a:pathLst>
            </a:custGeom>
            <a:solidFill>
              <a:srgbClr val="340696">
                <a:alpha val="95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860;p37">
              <a:extLst>
                <a:ext uri="{FF2B5EF4-FFF2-40B4-BE49-F238E27FC236}">
                  <a16:creationId xmlns:a16="http://schemas.microsoft.com/office/drawing/2014/main" id="{E0A4FA4C-BAE9-21FF-BF3F-9DB0B3C77FDC}"/>
                </a:ext>
              </a:extLst>
            </p:cNvPr>
            <p:cNvSpPr/>
            <p:nvPr/>
          </p:nvSpPr>
          <p:spPr>
            <a:xfrm rot="751965">
              <a:off x="8552271" y="3337526"/>
              <a:ext cx="649363" cy="242346"/>
            </a:xfrm>
            <a:custGeom>
              <a:avLst/>
              <a:gdLst/>
              <a:ahLst/>
              <a:cxnLst/>
              <a:rect l="l" t="t" r="r" b="b"/>
              <a:pathLst>
                <a:path w="20616" h="7694" extrusionOk="0">
                  <a:moveTo>
                    <a:pt x="97" y="1"/>
                  </a:moveTo>
                  <a:cubicBezTo>
                    <a:pt x="23" y="1"/>
                    <a:pt x="1" y="111"/>
                    <a:pt x="71" y="146"/>
                  </a:cubicBezTo>
                  <a:cubicBezTo>
                    <a:pt x="3722" y="1803"/>
                    <a:pt x="5856" y="5612"/>
                    <a:pt x="9686" y="7009"/>
                  </a:cubicBezTo>
                  <a:cubicBezTo>
                    <a:pt x="10976" y="7477"/>
                    <a:pt x="12337" y="7693"/>
                    <a:pt x="13696" y="7693"/>
                  </a:cubicBezTo>
                  <a:cubicBezTo>
                    <a:pt x="14249" y="7693"/>
                    <a:pt x="14803" y="7657"/>
                    <a:pt x="15351" y="7588"/>
                  </a:cubicBezTo>
                  <a:cubicBezTo>
                    <a:pt x="17186" y="7328"/>
                    <a:pt x="19181" y="6729"/>
                    <a:pt x="20458" y="5314"/>
                  </a:cubicBezTo>
                  <a:cubicBezTo>
                    <a:pt x="20615" y="5156"/>
                    <a:pt x="20514" y="4832"/>
                    <a:pt x="20299" y="4832"/>
                  </a:cubicBezTo>
                  <a:cubicBezTo>
                    <a:pt x="20268" y="4832"/>
                    <a:pt x="20235" y="4839"/>
                    <a:pt x="20199" y="4854"/>
                  </a:cubicBezTo>
                  <a:cubicBezTo>
                    <a:pt x="18484" y="5532"/>
                    <a:pt x="16867" y="6311"/>
                    <a:pt x="15013" y="6530"/>
                  </a:cubicBezTo>
                  <a:cubicBezTo>
                    <a:pt x="14540" y="6587"/>
                    <a:pt x="14060" y="6615"/>
                    <a:pt x="13579" y="6615"/>
                  </a:cubicBezTo>
                  <a:cubicBezTo>
                    <a:pt x="12193" y="6615"/>
                    <a:pt x="10795" y="6376"/>
                    <a:pt x="9507" y="5872"/>
                  </a:cubicBezTo>
                  <a:cubicBezTo>
                    <a:pt x="5976" y="4556"/>
                    <a:pt x="3642" y="1324"/>
                    <a:pt x="132" y="8"/>
                  </a:cubicBezTo>
                  <a:cubicBezTo>
                    <a:pt x="119" y="3"/>
                    <a:pt x="108" y="1"/>
                    <a:pt x="97" y="1"/>
                  </a:cubicBezTo>
                  <a:close/>
                </a:path>
              </a:pathLst>
            </a:custGeom>
            <a:solidFill>
              <a:srgbClr val="340696">
                <a:alpha val="95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861;p37">
              <a:extLst>
                <a:ext uri="{FF2B5EF4-FFF2-40B4-BE49-F238E27FC236}">
                  <a16:creationId xmlns:a16="http://schemas.microsoft.com/office/drawing/2014/main" id="{DC779D58-7563-06B9-FC82-5E43A319A8AB}"/>
                </a:ext>
              </a:extLst>
            </p:cNvPr>
            <p:cNvSpPr/>
            <p:nvPr/>
          </p:nvSpPr>
          <p:spPr>
            <a:xfrm rot="751965">
              <a:off x="8811791" y="3209507"/>
              <a:ext cx="444784" cy="131126"/>
            </a:xfrm>
            <a:custGeom>
              <a:avLst/>
              <a:gdLst/>
              <a:ahLst/>
              <a:cxnLst/>
              <a:rect l="l" t="t" r="r" b="b"/>
              <a:pathLst>
                <a:path w="14121" h="4163" extrusionOk="0">
                  <a:moveTo>
                    <a:pt x="8568" y="0"/>
                  </a:moveTo>
                  <a:cubicBezTo>
                    <a:pt x="8192" y="0"/>
                    <a:pt x="7820" y="18"/>
                    <a:pt x="7458" y="49"/>
                  </a:cubicBezTo>
                  <a:cubicBezTo>
                    <a:pt x="5982" y="189"/>
                    <a:pt x="4566" y="588"/>
                    <a:pt x="3269" y="1266"/>
                  </a:cubicBezTo>
                  <a:cubicBezTo>
                    <a:pt x="2013" y="1905"/>
                    <a:pt x="715" y="2822"/>
                    <a:pt x="18" y="4078"/>
                  </a:cubicBezTo>
                  <a:cubicBezTo>
                    <a:pt x="0" y="4113"/>
                    <a:pt x="27" y="4162"/>
                    <a:pt x="74" y="4162"/>
                  </a:cubicBezTo>
                  <a:cubicBezTo>
                    <a:pt x="81" y="4162"/>
                    <a:pt x="89" y="4161"/>
                    <a:pt x="98" y="4158"/>
                  </a:cubicBezTo>
                  <a:cubicBezTo>
                    <a:pt x="1175" y="3461"/>
                    <a:pt x="2152" y="2682"/>
                    <a:pt x="3309" y="2123"/>
                  </a:cubicBezTo>
                  <a:cubicBezTo>
                    <a:pt x="4505" y="1565"/>
                    <a:pt x="5843" y="1166"/>
                    <a:pt x="7159" y="1046"/>
                  </a:cubicBezTo>
                  <a:cubicBezTo>
                    <a:pt x="7503" y="1012"/>
                    <a:pt x="7849" y="992"/>
                    <a:pt x="8196" y="992"/>
                  </a:cubicBezTo>
                  <a:cubicBezTo>
                    <a:pt x="9059" y="992"/>
                    <a:pt x="9925" y="1113"/>
                    <a:pt x="10750" y="1426"/>
                  </a:cubicBezTo>
                  <a:cubicBezTo>
                    <a:pt x="11867" y="1844"/>
                    <a:pt x="12564" y="2642"/>
                    <a:pt x="13343" y="3501"/>
                  </a:cubicBezTo>
                  <a:cubicBezTo>
                    <a:pt x="13415" y="3578"/>
                    <a:pt x="13497" y="3611"/>
                    <a:pt x="13578" y="3611"/>
                  </a:cubicBezTo>
                  <a:cubicBezTo>
                    <a:pt x="13769" y="3611"/>
                    <a:pt x="13954" y="3430"/>
                    <a:pt x="13982" y="3221"/>
                  </a:cubicBezTo>
                  <a:cubicBezTo>
                    <a:pt x="14120" y="1865"/>
                    <a:pt x="12825" y="966"/>
                    <a:pt x="11727" y="528"/>
                  </a:cubicBezTo>
                  <a:cubicBezTo>
                    <a:pt x="10738" y="144"/>
                    <a:pt x="9638" y="0"/>
                    <a:pt x="8568" y="0"/>
                  </a:cubicBezTo>
                  <a:close/>
                </a:path>
              </a:pathLst>
            </a:custGeom>
            <a:solidFill>
              <a:srgbClr val="340696">
                <a:alpha val="95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862;p37">
              <a:extLst>
                <a:ext uri="{FF2B5EF4-FFF2-40B4-BE49-F238E27FC236}">
                  <a16:creationId xmlns:a16="http://schemas.microsoft.com/office/drawing/2014/main" id="{933305BC-9E97-93A9-F657-BA8A0FEFA659}"/>
                </a:ext>
              </a:extLst>
            </p:cNvPr>
            <p:cNvSpPr/>
            <p:nvPr/>
          </p:nvSpPr>
          <p:spPr>
            <a:xfrm rot="751965">
              <a:off x="8047752" y="2903077"/>
              <a:ext cx="126307" cy="153143"/>
            </a:xfrm>
            <a:custGeom>
              <a:avLst/>
              <a:gdLst/>
              <a:ahLst/>
              <a:cxnLst/>
              <a:rect l="l" t="t" r="r" b="b"/>
              <a:pathLst>
                <a:path w="4010" h="4862" extrusionOk="0">
                  <a:moveTo>
                    <a:pt x="3670" y="0"/>
                  </a:moveTo>
                  <a:cubicBezTo>
                    <a:pt x="3411" y="0"/>
                    <a:pt x="3154" y="111"/>
                    <a:pt x="2932" y="222"/>
                  </a:cubicBezTo>
                  <a:cubicBezTo>
                    <a:pt x="2693" y="321"/>
                    <a:pt x="2453" y="441"/>
                    <a:pt x="2254" y="601"/>
                  </a:cubicBezTo>
                  <a:cubicBezTo>
                    <a:pt x="1796" y="920"/>
                    <a:pt x="1397" y="1300"/>
                    <a:pt x="1057" y="1738"/>
                  </a:cubicBezTo>
                  <a:cubicBezTo>
                    <a:pt x="379" y="2595"/>
                    <a:pt x="1" y="3653"/>
                    <a:pt x="41" y="4750"/>
                  </a:cubicBezTo>
                  <a:cubicBezTo>
                    <a:pt x="41" y="4819"/>
                    <a:pt x="108" y="4862"/>
                    <a:pt x="168" y="4862"/>
                  </a:cubicBezTo>
                  <a:cubicBezTo>
                    <a:pt x="212" y="4862"/>
                    <a:pt x="251" y="4840"/>
                    <a:pt x="259" y="4790"/>
                  </a:cubicBezTo>
                  <a:cubicBezTo>
                    <a:pt x="400" y="3813"/>
                    <a:pt x="799" y="2855"/>
                    <a:pt x="1437" y="2077"/>
                  </a:cubicBezTo>
                  <a:cubicBezTo>
                    <a:pt x="1756" y="1698"/>
                    <a:pt x="2115" y="1359"/>
                    <a:pt x="2533" y="1079"/>
                  </a:cubicBezTo>
                  <a:cubicBezTo>
                    <a:pt x="2733" y="960"/>
                    <a:pt x="2932" y="840"/>
                    <a:pt x="3152" y="720"/>
                  </a:cubicBezTo>
                  <a:cubicBezTo>
                    <a:pt x="3371" y="601"/>
                    <a:pt x="3631" y="541"/>
                    <a:pt x="3831" y="382"/>
                  </a:cubicBezTo>
                  <a:cubicBezTo>
                    <a:pt x="4009" y="262"/>
                    <a:pt x="3950" y="2"/>
                    <a:pt x="3730" y="2"/>
                  </a:cubicBezTo>
                  <a:cubicBezTo>
                    <a:pt x="3710" y="1"/>
                    <a:pt x="3690" y="0"/>
                    <a:pt x="367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863;p37">
              <a:extLst>
                <a:ext uri="{FF2B5EF4-FFF2-40B4-BE49-F238E27FC236}">
                  <a16:creationId xmlns:a16="http://schemas.microsoft.com/office/drawing/2014/main" id="{7E0ABDCD-046D-20CE-5A96-65C0083C41B0}"/>
                </a:ext>
              </a:extLst>
            </p:cNvPr>
            <p:cNvSpPr/>
            <p:nvPr/>
          </p:nvSpPr>
          <p:spPr>
            <a:xfrm rot="751965">
              <a:off x="8016153" y="2857430"/>
              <a:ext cx="123189" cy="123157"/>
            </a:xfrm>
            <a:custGeom>
              <a:avLst/>
              <a:gdLst/>
              <a:ahLst/>
              <a:cxnLst/>
              <a:rect l="l" t="t" r="r" b="b"/>
              <a:pathLst>
                <a:path w="3911" h="3910" extrusionOk="0">
                  <a:moveTo>
                    <a:pt x="3671" y="1"/>
                  </a:moveTo>
                  <a:cubicBezTo>
                    <a:pt x="2713" y="41"/>
                    <a:pt x="1796" y="599"/>
                    <a:pt x="1176" y="1278"/>
                  </a:cubicBezTo>
                  <a:cubicBezTo>
                    <a:pt x="857" y="1616"/>
                    <a:pt x="559" y="1996"/>
                    <a:pt x="359" y="2435"/>
                  </a:cubicBezTo>
                  <a:cubicBezTo>
                    <a:pt x="259" y="2634"/>
                    <a:pt x="179" y="2853"/>
                    <a:pt x="99" y="3092"/>
                  </a:cubicBezTo>
                  <a:cubicBezTo>
                    <a:pt x="40" y="3331"/>
                    <a:pt x="19" y="3552"/>
                    <a:pt x="0" y="3791"/>
                  </a:cubicBezTo>
                  <a:cubicBezTo>
                    <a:pt x="0" y="3869"/>
                    <a:pt x="63" y="3909"/>
                    <a:pt x="124" y="3909"/>
                  </a:cubicBezTo>
                  <a:cubicBezTo>
                    <a:pt x="173" y="3909"/>
                    <a:pt x="222" y="3884"/>
                    <a:pt x="240" y="3831"/>
                  </a:cubicBezTo>
                  <a:cubicBezTo>
                    <a:pt x="319" y="3632"/>
                    <a:pt x="399" y="3432"/>
                    <a:pt x="479" y="3252"/>
                  </a:cubicBezTo>
                  <a:cubicBezTo>
                    <a:pt x="559" y="3052"/>
                    <a:pt x="658" y="2873"/>
                    <a:pt x="758" y="2693"/>
                  </a:cubicBezTo>
                  <a:cubicBezTo>
                    <a:pt x="998" y="2315"/>
                    <a:pt x="1237" y="1975"/>
                    <a:pt x="1556" y="1656"/>
                  </a:cubicBezTo>
                  <a:cubicBezTo>
                    <a:pt x="1875" y="1357"/>
                    <a:pt x="2195" y="1097"/>
                    <a:pt x="2573" y="879"/>
                  </a:cubicBezTo>
                  <a:cubicBezTo>
                    <a:pt x="2753" y="778"/>
                    <a:pt x="2953" y="658"/>
                    <a:pt x="3131" y="579"/>
                  </a:cubicBezTo>
                  <a:cubicBezTo>
                    <a:pt x="3331" y="480"/>
                    <a:pt x="3551" y="400"/>
                    <a:pt x="3751" y="320"/>
                  </a:cubicBezTo>
                  <a:cubicBezTo>
                    <a:pt x="3910" y="259"/>
                    <a:pt x="3830" y="1"/>
                    <a:pt x="367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910939959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0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-3.33333E-6 L -0.00078 -0.01412 L 0.00625 -0.00324 L 2.91667E-6 -3.33333E-6 Z " pathEditMode="relative" rAng="0" ptsTypes="AAAA">
                                      <p:cBhvr>
                                        <p:cTn id="16" dur="5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300" y="-71800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0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-3.33333E-6 L -0.00078 -0.01412 L 0.00625 -0.00324 L 2.91667E-6 -3.33333E-6 Z " pathEditMode="relative" rAng="0" ptsTypes="AAAA">
                                      <p:cBhvr>
                                        <p:cTn id="18" dur="5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300" y="-71800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0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-3.33333E-6 L -0.00078 -0.01412 L 0.00625 -0.00324 L 2.91667E-6 -3.33333E-6 Z " pathEditMode="relative" rAng="0" ptsTypes="AAAA">
                                      <p:cBhvr>
                                        <p:cTn id="20" dur="5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300" y="-71800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0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-3.33333E-6 L -0.00078 -0.01412 L 0.00625 -0.00324 L 2.91667E-6 -3.33333E-6 Z " pathEditMode="relative" rAng="0" ptsTypes="AAAA">
                                      <p:cBhvr>
                                        <p:cTn id="22" dur="5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300" y="-7180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0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-3.33333E-6 L -0.00078 -0.01412 L 0.00625 -0.00324 L 2.91667E-6 -3.33333E-6 Z " pathEditMode="relative" rAng="0" ptsTypes="AAAA">
                                      <p:cBhvr>
                                        <p:cTn id="24" dur="5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300" y="-71800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18" grpId="0"/>
      <p:bldP spid="19" grpId="0"/>
      <p:bldP spid="21" grpId="0"/>
      <p:bldP spid="22" grpId="0"/>
      <p:bldP spid="23" grpId="0"/>
      <p:bldP spid="24" grpId="0"/>
      <p:bldP spid="25" grpId="0"/>
      <p:bldP spid="2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888AED9F-14DD-E20B-D2E1-DB0B000ECA79}"/>
              </a:ext>
            </a:extLst>
          </p:cNvPr>
          <p:cNvSpPr/>
          <p:nvPr/>
        </p:nvSpPr>
        <p:spPr>
          <a:xfrm>
            <a:off x="-150313" y="-109604"/>
            <a:ext cx="12513501" cy="7022406"/>
          </a:xfrm>
          <a:prstGeom prst="rect">
            <a:avLst/>
          </a:prstGeom>
          <a:solidFill>
            <a:srgbClr val="F241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Elipse 2">
            <a:extLst>
              <a:ext uri="{FF2B5EF4-FFF2-40B4-BE49-F238E27FC236}">
                <a16:creationId xmlns:a16="http://schemas.microsoft.com/office/drawing/2014/main" id="{6A85DCEC-8A12-DB1E-D37F-F25CAC858593}"/>
              </a:ext>
            </a:extLst>
          </p:cNvPr>
          <p:cNvSpPr/>
          <p:nvPr/>
        </p:nvSpPr>
        <p:spPr>
          <a:xfrm rot="18905724">
            <a:off x="-1137730" y="-271313"/>
            <a:ext cx="3543300" cy="1613199"/>
          </a:xfrm>
          <a:prstGeom prst="ellipse">
            <a:avLst/>
          </a:prstGeom>
          <a:solidFill>
            <a:srgbClr val="FFFF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A99C1C50-E96D-DFC1-A547-C906045F93C6}"/>
              </a:ext>
            </a:extLst>
          </p:cNvPr>
          <p:cNvSpPr/>
          <p:nvPr/>
        </p:nvSpPr>
        <p:spPr>
          <a:xfrm>
            <a:off x="448973" y="300139"/>
            <a:ext cx="11332723" cy="6238874"/>
          </a:xfrm>
          <a:prstGeom prst="rect">
            <a:avLst/>
          </a:prstGeom>
          <a:solidFill>
            <a:srgbClr val="F4F4E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06EAA44F-DB21-0D3C-2842-5E99ABA450F1}"/>
              </a:ext>
            </a:extLst>
          </p:cNvPr>
          <p:cNvSpPr/>
          <p:nvPr/>
        </p:nvSpPr>
        <p:spPr>
          <a:xfrm>
            <a:off x="838200" y="542925"/>
            <a:ext cx="171450" cy="17145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C9519B2D-2FD2-2705-5877-2B8B67D01D2F}"/>
              </a:ext>
            </a:extLst>
          </p:cNvPr>
          <p:cNvSpPr/>
          <p:nvPr/>
        </p:nvSpPr>
        <p:spPr>
          <a:xfrm>
            <a:off x="1009650" y="714375"/>
            <a:ext cx="171450" cy="171450"/>
          </a:xfrm>
          <a:prstGeom prst="rect">
            <a:avLst/>
          </a:prstGeom>
          <a:solidFill>
            <a:srgbClr val="24078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39820FDB-0C15-EC74-2F94-DD4608013BE2}"/>
              </a:ext>
            </a:extLst>
          </p:cNvPr>
          <p:cNvSpPr/>
          <p:nvPr/>
        </p:nvSpPr>
        <p:spPr>
          <a:xfrm>
            <a:off x="1184457" y="535286"/>
            <a:ext cx="171450" cy="171450"/>
          </a:xfrm>
          <a:prstGeom prst="rect">
            <a:avLst/>
          </a:prstGeom>
          <a:solidFill>
            <a:srgbClr val="24078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9208A6FF-9937-5587-45DB-A357BF5C4E41}"/>
              </a:ext>
            </a:extLst>
          </p:cNvPr>
          <p:cNvSpPr/>
          <p:nvPr/>
        </p:nvSpPr>
        <p:spPr>
          <a:xfrm>
            <a:off x="1354814" y="706736"/>
            <a:ext cx="171450" cy="17145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691AA7A7-7806-672A-5AFA-97BA93A8BF07}"/>
              </a:ext>
            </a:extLst>
          </p:cNvPr>
          <p:cNvSpPr/>
          <p:nvPr/>
        </p:nvSpPr>
        <p:spPr>
          <a:xfrm>
            <a:off x="11096625" y="681989"/>
            <a:ext cx="171450" cy="45719"/>
          </a:xfrm>
          <a:prstGeom prst="rect">
            <a:avLst/>
          </a:prstGeom>
          <a:solidFill>
            <a:srgbClr val="24078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Fluxograma: Decisão 9">
            <a:extLst>
              <a:ext uri="{FF2B5EF4-FFF2-40B4-BE49-F238E27FC236}">
                <a16:creationId xmlns:a16="http://schemas.microsoft.com/office/drawing/2014/main" id="{595D77E3-80A1-A2FC-E945-2AF34DFA359D}"/>
              </a:ext>
            </a:extLst>
          </p:cNvPr>
          <p:cNvSpPr/>
          <p:nvPr/>
        </p:nvSpPr>
        <p:spPr>
          <a:xfrm rot="1154674">
            <a:off x="-2065667" y="5676646"/>
            <a:ext cx="3788960" cy="1915034"/>
          </a:xfrm>
          <a:prstGeom prst="flowChartDecision">
            <a:avLst/>
          </a:prstGeom>
          <a:solidFill>
            <a:schemeClr val="tx1">
              <a:alpha val="54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Fluxograma: Decisão 10">
            <a:extLst>
              <a:ext uri="{FF2B5EF4-FFF2-40B4-BE49-F238E27FC236}">
                <a16:creationId xmlns:a16="http://schemas.microsoft.com/office/drawing/2014/main" id="{F85D9B86-8546-681E-1CCF-712CA4676031}"/>
              </a:ext>
            </a:extLst>
          </p:cNvPr>
          <p:cNvSpPr/>
          <p:nvPr/>
        </p:nvSpPr>
        <p:spPr>
          <a:xfrm rot="1154674">
            <a:off x="3861090" y="-1672025"/>
            <a:ext cx="3788960" cy="1915034"/>
          </a:xfrm>
          <a:prstGeom prst="flowChartDecision">
            <a:avLst/>
          </a:prstGeom>
          <a:solidFill>
            <a:schemeClr val="tx1">
              <a:alpha val="54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Fluxograma: Decisão 11">
            <a:extLst>
              <a:ext uri="{FF2B5EF4-FFF2-40B4-BE49-F238E27FC236}">
                <a16:creationId xmlns:a16="http://schemas.microsoft.com/office/drawing/2014/main" id="{09305938-FDF2-5B9E-6793-FD166FA103F9}"/>
              </a:ext>
            </a:extLst>
          </p:cNvPr>
          <p:cNvSpPr/>
          <p:nvPr/>
        </p:nvSpPr>
        <p:spPr>
          <a:xfrm rot="1154674">
            <a:off x="11410608" y="-1012319"/>
            <a:ext cx="3788960" cy="1915034"/>
          </a:xfrm>
          <a:prstGeom prst="flowChartDecision">
            <a:avLst/>
          </a:prstGeom>
          <a:solidFill>
            <a:schemeClr val="tx1">
              <a:alpha val="54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Retângulo 20">
            <a:extLst>
              <a:ext uri="{FF2B5EF4-FFF2-40B4-BE49-F238E27FC236}">
                <a16:creationId xmlns:a16="http://schemas.microsoft.com/office/drawing/2014/main" id="{68AB1791-1A32-D775-64B1-DC2070B3F429}"/>
              </a:ext>
            </a:extLst>
          </p:cNvPr>
          <p:cNvSpPr/>
          <p:nvPr/>
        </p:nvSpPr>
        <p:spPr>
          <a:xfrm>
            <a:off x="2941834" y="2684566"/>
            <a:ext cx="6308332" cy="727175"/>
          </a:xfrm>
          <a:prstGeom prst="rect">
            <a:avLst/>
          </a:prstGeom>
          <a:solidFill>
            <a:srgbClr val="F241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Fluxograma: Decisão 12">
            <a:extLst>
              <a:ext uri="{FF2B5EF4-FFF2-40B4-BE49-F238E27FC236}">
                <a16:creationId xmlns:a16="http://schemas.microsoft.com/office/drawing/2014/main" id="{3590917D-0E31-972D-1654-FE0D9F8C3257}"/>
              </a:ext>
            </a:extLst>
          </p:cNvPr>
          <p:cNvSpPr/>
          <p:nvPr/>
        </p:nvSpPr>
        <p:spPr>
          <a:xfrm rot="1154674">
            <a:off x="10683527" y="6551511"/>
            <a:ext cx="3788960" cy="1915034"/>
          </a:xfrm>
          <a:prstGeom prst="flowChartDecision">
            <a:avLst/>
          </a:prstGeom>
          <a:solidFill>
            <a:schemeClr val="tx1">
              <a:alpha val="54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6C4974B4-AF2B-5A49-F33D-FDAD0BE017BA}"/>
              </a:ext>
            </a:extLst>
          </p:cNvPr>
          <p:cNvSpPr txBox="1"/>
          <p:nvPr/>
        </p:nvSpPr>
        <p:spPr>
          <a:xfrm>
            <a:off x="3057438" y="2710263"/>
            <a:ext cx="62466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Subtração envolvendo ângulos</a:t>
            </a:r>
          </a:p>
        </p:txBody>
      </p:sp>
      <p:pic>
        <p:nvPicPr>
          <p:cNvPr id="19" name="Imagem 18" descr="Interface gráfica do usuário, Site&#10;&#10;Descrição gerada automaticamente">
            <a:extLst>
              <a:ext uri="{FF2B5EF4-FFF2-40B4-BE49-F238E27FC236}">
                <a16:creationId xmlns:a16="http://schemas.microsoft.com/office/drawing/2014/main" id="{A6376A48-0FEA-1E68-3432-F4D803F817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567516" y="1883375"/>
            <a:ext cx="6858000" cy="6858000"/>
          </a:xfrm>
          <a:prstGeom prst="rect">
            <a:avLst/>
          </a:prstGeom>
        </p:spPr>
      </p:pic>
      <p:pic>
        <p:nvPicPr>
          <p:cNvPr id="20" name="Imagem 19" descr="Desenho de personagem de desenho animado&#10;&#10;Descrição gerada automaticamente com confiança média">
            <a:extLst>
              <a:ext uri="{FF2B5EF4-FFF2-40B4-BE49-F238E27FC236}">
                <a16:creationId xmlns:a16="http://schemas.microsoft.com/office/drawing/2014/main" id="{4CEAD249-1134-AD7D-2107-5BAE7231EE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97643" y="1786068"/>
            <a:ext cx="5843278" cy="5843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0689376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7.40741E-7 L -0.00091 -0.01829 L 0 -7.40741E-7 Z " pathEditMode="relative" rAng="0" ptsTypes="AAA">
                                      <p:cBhvr>
                                        <p:cTn id="6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00" y="-9260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0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7.40741E-7 L -0.00091 -0.01829 L 0 -7.40741E-7 Z " pathEditMode="relative" rAng="0" ptsTypes="AAA">
                                      <p:cBhvr>
                                        <p:cTn id="18" dur="5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00" y="-926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1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3AC5C0D9-F35A-0C69-D844-67ACB0FEF488}"/>
              </a:ext>
            </a:extLst>
          </p:cNvPr>
          <p:cNvSpPr/>
          <p:nvPr/>
        </p:nvSpPr>
        <p:spPr>
          <a:xfrm>
            <a:off x="-150313" y="-109604"/>
            <a:ext cx="12513501" cy="7022406"/>
          </a:xfrm>
          <a:prstGeom prst="rect">
            <a:avLst/>
          </a:prstGeom>
          <a:solidFill>
            <a:srgbClr val="F241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Elipse 2">
            <a:extLst>
              <a:ext uri="{FF2B5EF4-FFF2-40B4-BE49-F238E27FC236}">
                <a16:creationId xmlns:a16="http://schemas.microsoft.com/office/drawing/2014/main" id="{71844714-45F0-0DD3-EBC2-A0D70ACE8523}"/>
              </a:ext>
            </a:extLst>
          </p:cNvPr>
          <p:cNvSpPr/>
          <p:nvPr/>
        </p:nvSpPr>
        <p:spPr>
          <a:xfrm rot="18905724">
            <a:off x="-1137730" y="-271313"/>
            <a:ext cx="3543300" cy="1613199"/>
          </a:xfrm>
          <a:prstGeom prst="ellipse">
            <a:avLst/>
          </a:prstGeom>
          <a:solidFill>
            <a:srgbClr val="FFFF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801DA860-496D-FE5E-14D3-C3330555076A}"/>
              </a:ext>
            </a:extLst>
          </p:cNvPr>
          <p:cNvSpPr/>
          <p:nvPr/>
        </p:nvSpPr>
        <p:spPr>
          <a:xfrm>
            <a:off x="448973" y="300139"/>
            <a:ext cx="11332723" cy="6238874"/>
          </a:xfrm>
          <a:prstGeom prst="rect">
            <a:avLst/>
          </a:prstGeom>
          <a:solidFill>
            <a:srgbClr val="F4F4E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E3F82294-4016-AF5F-EC96-7B1048354669}"/>
              </a:ext>
            </a:extLst>
          </p:cNvPr>
          <p:cNvSpPr/>
          <p:nvPr/>
        </p:nvSpPr>
        <p:spPr>
          <a:xfrm>
            <a:off x="838200" y="542925"/>
            <a:ext cx="171450" cy="17145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2B06D9A9-7EE3-E0DF-C0B0-0C7112BEEDB9}"/>
              </a:ext>
            </a:extLst>
          </p:cNvPr>
          <p:cNvSpPr/>
          <p:nvPr/>
        </p:nvSpPr>
        <p:spPr>
          <a:xfrm>
            <a:off x="1009650" y="714375"/>
            <a:ext cx="171450" cy="171450"/>
          </a:xfrm>
          <a:prstGeom prst="rect">
            <a:avLst/>
          </a:prstGeom>
          <a:solidFill>
            <a:srgbClr val="24078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E3CAF245-ADE2-D7D0-ABFF-DCCA9D00FC16}"/>
              </a:ext>
            </a:extLst>
          </p:cNvPr>
          <p:cNvSpPr/>
          <p:nvPr/>
        </p:nvSpPr>
        <p:spPr>
          <a:xfrm>
            <a:off x="1184457" y="535286"/>
            <a:ext cx="171450" cy="171450"/>
          </a:xfrm>
          <a:prstGeom prst="rect">
            <a:avLst/>
          </a:prstGeom>
          <a:solidFill>
            <a:srgbClr val="24078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85775CDD-7747-547D-A8B8-CF89B7385D33}"/>
              </a:ext>
            </a:extLst>
          </p:cNvPr>
          <p:cNvSpPr/>
          <p:nvPr/>
        </p:nvSpPr>
        <p:spPr>
          <a:xfrm>
            <a:off x="1354814" y="706736"/>
            <a:ext cx="171450" cy="17145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F68AB734-15D4-861A-6231-C08D681C15F7}"/>
              </a:ext>
            </a:extLst>
          </p:cNvPr>
          <p:cNvSpPr/>
          <p:nvPr/>
        </p:nvSpPr>
        <p:spPr>
          <a:xfrm>
            <a:off x="11096625" y="681989"/>
            <a:ext cx="171450" cy="45719"/>
          </a:xfrm>
          <a:prstGeom prst="rect">
            <a:avLst/>
          </a:prstGeom>
          <a:solidFill>
            <a:srgbClr val="24078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D70D61C0-0EEB-6F0E-879B-9690A06C8984}"/>
              </a:ext>
            </a:extLst>
          </p:cNvPr>
          <p:cNvSpPr/>
          <p:nvPr/>
        </p:nvSpPr>
        <p:spPr>
          <a:xfrm>
            <a:off x="1181099" y="2626640"/>
            <a:ext cx="5269817" cy="507101"/>
          </a:xfrm>
          <a:prstGeom prst="rect">
            <a:avLst/>
          </a:prstGeom>
          <a:solidFill>
            <a:srgbClr val="F241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Fluxograma: Decisão 9">
            <a:extLst>
              <a:ext uri="{FF2B5EF4-FFF2-40B4-BE49-F238E27FC236}">
                <a16:creationId xmlns:a16="http://schemas.microsoft.com/office/drawing/2014/main" id="{E456B31A-CDAA-06E4-792E-2D13C222E058}"/>
              </a:ext>
            </a:extLst>
          </p:cNvPr>
          <p:cNvSpPr/>
          <p:nvPr/>
        </p:nvSpPr>
        <p:spPr>
          <a:xfrm rot="1154674">
            <a:off x="-2065667" y="5676646"/>
            <a:ext cx="3788960" cy="1915034"/>
          </a:xfrm>
          <a:prstGeom prst="flowChartDecision">
            <a:avLst/>
          </a:prstGeom>
          <a:solidFill>
            <a:schemeClr val="tx1">
              <a:alpha val="54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Fluxograma: Decisão 10">
            <a:extLst>
              <a:ext uri="{FF2B5EF4-FFF2-40B4-BE49-F238E27FC236}">
                <a16:creationId xmlns:a16="http://schemas.microsoft.com/office/drawing/2014/main" id="{7E5EEB58-20B3-D7B7-F2AE-390279AD485D}"/>
              </a:ext>
            </a:extLst>
          </p:cNvPr>
          <p:cNvSpPr/>
          <p:nvPr/>
        </p:nvSpPr>
        <p:spPr>
          <a:xfrm rot="1154674">
            <a:off x="3861090" y="-1672025"/>
            <a:ext cx="3788960" cy="1915034"/>
          </a:xfrm>
          <a:prstGeom prst="flowChartDecision">
            <a:avLst/>
          </a:prstGeom>
          <a:solidFill>
            <a:schemeClr val="tx1">
              <a:alpha val="54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Fluxograma: Decisão 11">
            <a:extLst>
              <a:ext uri="{FF2B5EF4-FFF2-40B4-BE49-F238E27FC236}">
                <a16:creationId xmlns:a16="http://schemas.microsoft.com/office/drawing/2014/main" id="{E23855F4-33EA-0DAC-6882-69C4F61E331D}"/>
              </a:ext>
            </a:extLst>
          </p:cNvPr>
          <p:cNvSpPr/>
          <p:nvPr/>
        </p:nvSpPr>
        <p:spPr>
          <a:xfrm rot="1154674">
            <a:off x="11410608" y="-1012319"/>
            <a:ext cx="3788960" cy="1915034"/>
          </a:xfrm>
          <a:prstGeom prst="flowChartDecision">
            <a:avLst/>
          </a:prstGeom>
          <a:solidFill>
            <a:schemeClr val="tx1">
              <a:alpha val="54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CaixaDeTexto 2">
            <a:extLst>
              <a:ext uri="{FF2B5EF4-FFF2-40B4-BE49-F238E27FC236}">
                <a16:creationId xmlns:a16="http://schemas.microsoft.com/office/drawing/2014/main" id="{ABF575E0-70A3-CD9C-D667-922305AB7EA8}"/>
              </a:ext>
            </a:extLst>
          </p:cNvPr>
          <p:cNvSpPr txBox="1"/>
          <p:nvPr/>
        </p:nvSpPr>
        <p:spPr>
          <a:xfrm>
            <a:off x="1181100" y="1146895"/>
            <a:ext cx="926117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2400" b="0" i="0" u="none" strike="noStrik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Para subtrairmos duas medidas de ângulos, devemos subtrair segundos de segundos, minutos de minutos e graus de graus; Em</a:t>
            </a:r>
            <a:r>
              <a:rPr lang="pt-B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t-BR" sz="2400" b="0" i="0" u="none" strike="noStrik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alguns casos, devemos fazer transformações para realizarmos as subtrações.</a:t>
            </a:r>
            <a:endParaRPr lang="pt-BR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CaixaDeTexto 15">
            <a:extLst>
              <a:ext uri="{FF2B5EF4-FFF2-40B4-BE49-F238E27FC236}">
                <a16:creationId xmlns:a16="http://schemas.microsoft.com/office/drawing/2014/main" id="{056BF6CE-3889-3C20-D72E-59C251AB662B}"/>
              </a:ext>
            </a:extLst>
          </p:cNvPr>
          <p:cNvSpPr txBox="1"/>
          <p:nvPr/>
        </p:nvSpPr>
        <p:spPr>
          <a:xfrm>
            <a:off x="1181100" y="2636914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2400" b="0" i="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Por exemplo, subtraia 45º 30’ 25'' de 90°</a:t>
            </a:r>
            <a:endParaRPr lang="pt-BR" sz="24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CaixaDeTexto 16">
            <a:extLst>
              <a:ext uri="{FF2B5EF4-FFF2-40B4-BE49-F238E27FC236}">
                <a16:creationId xmlns:a16="http://schemas.microsoft.com/office/drawing/2014/main" id="{BC0DC0F3-F3C9-D6EF-DAC6-5B6C8E1A76FB}"/>
              </a:ext>
            </a:extLst>
          </p:cNvPr>
          <p:cNvSpPr txBox="1"/>
          <p:nvPr/>
        </p:nvSpPr>
        <p:spPr>
          <a:xfrm>
            <a:off x="1181855" y="3503914"/>
            <a:ext cx="221342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3200" b="0" i="0" u="none" strike="noStrike" baseline="0" dirty="0">
                <a:latin typeface="Nunito" pitchFamily="2" charset="0"/>
              </a:rPr>
              <a:t> </a:t>
            </a:r>
            <a:r>
              <a:rPr lang="pt-BR" sz="3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90</a:t>
            </a:r>
            <a:r>
              <a:rPr lang="pt-BR" sz="3600" b="1" i="0" u="none" strike="noStrik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°</a:t>
            </a:r>
            <a:r>
              <a:rPr lang="pt-BR" sz="3200" b="0" i="0" u="none" strike="noStrike" baseline="0" dirty="0">
                <a:latin typeface="Nunito" pitchFamily="2" charset="0"/>
              </a:rPr>
              <a:t> </a:t>
            </a:r>
            <a:endParaRPr lang="pt-BR" sz="3200" dirty="0">
              <a:latin typeface="Nunito" pitchFamily="2" charset="0"/>
            </a:endParaRPr>
          </a:p>
        </p:txBody>
      </p:sp>
      <p:sp>
        <p:nvSpPr>
          <p:cNvPr id="19" name="CaixaDeTexto 17">
            <a:extLst>
              <a:ext uri="{FF2B5EF4-FFF2-40B4-BE49-F238E27FC236}">
                <a16:creationId xmlns:a16="http://schemas.microsoft.com/office/drawing/2014/main" id="{84A2076B-5636-672B-4D82-4342776EA026}"/>
              </a:ext>
            </a:extLst>
          </p:cNvPr>
          <p:cNvSpPr txBox="1"/>
          <p:nvPr/>
        </p:nvSpPr>
        <p:spPr>
          <a:xfrm>
            <a:off x="1009650" y="3907087"/>
            <a:ext cx="251822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3600" u="sng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- 45</a:t>
            </a:r>
            <a:r>
              <a:rPr lang="pt-BR" sz="3600" b="0" i="0" u="sng" strike="noStrik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t-BR" sz="3600" u="sng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30</a:t>
            </a:r>
            <a:r>
              <a:rPr lang="pt-BR" sz="3600" b="0" i="0" u="sng" strike="noStrik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’25</a:t>
            </a:r>
            <a:r>
              <a:rPr lang="pt-BR" sz="3600" b="0" i="0" u="none" strike="noStrik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” </a:t>
            </a:r>
            <a:endParaRPr lang="pt-BR" sz="3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7BEEA29C-714C-567A-313C-782C04BCBA50}"/>
              </a:ext>
            </a:extLst>
          </p:cNvPr>
          <p:cNvSpPr txBox="1"/>
          <p:nvPr/>
        </p:nvSpPr>
        <p:spPr>
          <a:xfrm>
            <a:off x="1675628" y="3875192"/>
            <a:ext cx="7602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i="0" u="none" strike="noStrik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°</a:t>
            </a:r>
            <a:endParaRPr lang="pt-BR" sz="3600" dirty="0"/>
          </a:p>
        </p:txBody>
      </p:sp>
      <p:cxnSp>
        <p:nvCxnSpPr>
          <p:cNvPr id="21" name="Conector de Seta Reta 20">
            <a:extLst>
              <a:ext uri="{FF2B5EF4-FFF2-40B4-BE49-F238E27FC236}">
                <a16:creationId xmlns:a16="http://schemas.microsoft.com/office/drawing/2014/main" id="{9AFFF831-FBB2-9471-4333-FAFE597F7497}"/>
              </a:ext>
            </a:extLst>
          </p:cNvPr>
          <p:cNvCxnSpPr>
            <a:cxnSpLocks/>
          </p:cNvCxnSpPr>
          <p:nvPr/>
        </p:nvCxnSpPr>
        <p:spPr>
          <a:xfrm>
            <a:off x="3395284" y="4091805"/>
            <a:ext cx="760206" cy="0"/>
          </a:xfrm>
          <a:prstGeom prst="straightConnector1">
            <a:avLst/>
          </a:prstGeom>
          <a:ln w="50800">
            <a:solidFill>
              <a:srgbClr val="F2415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CaixaDeTexto 19">
            <a:extLst>
              <a:ext uri="{FF2B5EF4-FFF2-40B4-BE49-F238E27FC236}">
                <a16:creationId xmlns:a16="http://schemas.microsoft.com/office/drawing/2014/main" id="{86A96F30-23D0-7F72-281B-6BDB5DCD47BF}"/>
              </a:ext>
            </a:extLst>
          </p:cNvPr>
          <p:cNvSpPr txBox="1"/>
          <p:nvPr/>
        </p:nvSpPr>
        <p:spPr>
          <a:xfrm>
            <a:off x="4354653" y="3522268"/>
            <a:ext cx="4211039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pt-BR" sz="2400" b="0" i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Como não há de quem subtrair 25'', tomaremos 1° de 90° e depois 1' dos 60' em que esse grau será transformado. </a:t>
            </a:r>
            <a:endParaRPr lang="pt-BR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5" name="Imagem 24" descr="Desenho de personagem de desenho animado&#10;&#10;Descrição gerada automaticamente com confiança média">
            <a:extLst>
              <a:ext uri="{FF2B5EF4-FFF2-40B4-BE49-F238E27FC236}">
                <a16:creationId xmlns:a16="http://schemas.microsoft.com/office/drawing/2014/main" id="{A4FF88E5-2857-CA8F-BB26-2DA01AE157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0257" y="2286539"/>
            <a:ext cx="4662217" cy="4662217"/>
          </a:xfrm>
          <a:prstGeom prst="rect">
            <a:avLst/>
          </a:prstGeom>
        </p:spPr>
      </p:pic>
      <p:grpSp>
        <p:nvGrpSpPr>
          <p:cNvPr id="27" name="Google Shape;792;p37">
            <a:extLst>
              <a:ext uri="{FF2B5EF4-FFF2-40B4-BE49-F238E27FC236}">
                <a16:creationId xmlns:a16="http://schemas.microsoft.com/office/drawing/2014/main" id="{92E57537-7663-0F6D-32F5-A473FFCDD0E7}"/>
              </a:ext>
            </a:extLst>
          </p:cNvPr>
          <p:cNvGrpSpPr/>
          <p:nvPr/>
        </p:nvGrpSpPr>
        <p:grpSpPr>
          <a:xfrm rot="1135416">
            <a:off x="729244" y="4595138"/>
            <a:ext cx="1251142" cy="1533575"/>
            <a:chOff x="6762228" y="845854"/>
            <a:chExt cx="1251142" cy="1533575"/>
          </a:xfrm>
        </p:grpSpPr>
        <p:sp>
          <p:nvSpPr>
            <p:cNvPr id="28" name="Google Shape;793;p37">
              <a:extLst>
                <a:ext uri="{FF2B5EF4-FFF2-40B4-BE49-F238E27FC236}">
                  <a16:creationId xmlns:a16="http://schemas.microsoft.com/office/drawing/2014/main" id="{3FB05CA2-A0E3-95FF-CD19-2D3D3D1F8A80}"/>
                </a:ext>
              </a:extLst>
            </p:cNvPr>
            <p:cNvSpPr/>
            <p:nvPr/>
          </p:nvSpPr>
          <p:spPr>
            <a:xfrm rot="713424">
              <a:off x="6908480" y="942172"/>
              <a:ext cx="927859" cy="1341524"/>
            </a:xfrm>
            <a:custGeom>
              <a:avLst/>
              <a:gdLst/>
              <a:ahLst/>
              <a:cxnLst/>
              <a:rect l="l" t="t" r="r" b="b"/>
              <a:pathLst>
                <a:path w="19909" h="28785" extrusionOk="0">
                  <a:moveTo>
                    <a:pt x="11392" y="0"/>
                  </a:moveTo>
                  <a:cubicBezTo>
                    <a:pt x="9855" y="0"/>
                    <a:pt x="8280" y="1476"/>
                    <a:pt x="8200" y="4748"/>
                  </a:cubicBezTo>
                  <a:cubicBezTo>
                    <a:pt x="5806" y="7182"/>
                    <a:pt x="3751" y="8118"/>
                    <a:pt x="2375" y="8738"/>
                  </a:cubicBezTo>
                  <a:cubicBezTo>
                    <a:pt x="939" y="9376"/>
                    <a:pt x="0" y="9794"/>
                    <a:pt x="639" y="11450"/>
                  </a:cubicBezTo>
                  <a:cubicBezTo>
                    <a:pt x="939" y="12089"/>
                    <a:pt x="1477" y="12427"/>
                    <a:pt x="2176" y="12427"/>
                  </a:cubicBezTo>
                  <a:cubicBezTo>
                    <a:pt x="4051" y="12427"/>
                    <a:pt x="6863" y="10094"/>
                    <a:pt x="8099" y="9017"/>
                  </a:cubicBezTo>
                  <a:lnTo>
                    <a:pt x="8099" y="9017"/>
                  </a:lnTo>
                  <a:cubicBezTo>
                    <a:pt x="7921" y="13105"/>
                    <a:pt x="7660" y="16278"/>
                    <a:pt x="7442" y="18871"/>
                  </a:cubicBezTo>
                  <a:cubicBezTo>
                    <a:pt x="7262" y="20866"/>
                    <a:pt x="7123" y="22481"/>
                    <a:pt x="7123" y="23738"/>
                  </a:cubicBezTo>
                  <a:cubicBezTo>
                    <a:pt x="6025" y="23579"/>
                    <a:pt x="5067" y="23438"/>
                    <a:pt x="4250" y="23438"/>
                  </a:cubicBezTo>
                  <a:cubicBezTo>
                    <a:pt x="3152" y="23438"/>
                    <a:pt x="1836" y="23659"/>
                    <a:pt x="1477" y="25433"/>
                  </a:cubicBezTo>
                  <a:cubicBezTo>
                    <a:pt x="1397" y="25973"/>
                    <a:pt x="1556" y="26471"/>
                    <a:pt x="1936" y="26909"/>
                  </a:cubicBezTo>
                  <a:cubicBezTo>
                    <a:pt x="3431" y="28585"/>
                    <a:pt x="7740" y="28785"/>
                    <a:pt x="9516" y="28785"/>
                  </a:cubicBezTo>
                  <a:cubicBezTo>
                    <a:pt x="13466" y="28785"/>
                    <a:pt x="18153" y="27928"/>
                    <a:pt x="19470" y="26311"/>
                  </a:cubicBezTo>
                  <a:cubicBezTo>
                    <a:pt x="19789" y="25912"/>
                    <a:pt x="19909" y="25473"/>
                    <a:pt x="19789" y="24994"/>
                  </a:cubicBezTo>
                  <a:cubicBezTo>
                    <a:pt x="19510" y="24037"/>
                    <a:pt x="18911" y="23619"/>
                    <a:pt x="17914" y="23619"/>
                  </a:cubicBezTo>
                  <a:cubicBezTo>
                    <a:pt x="17395" y="23619"/>
                    <a:pt x="16797" y="23718"/>
                    <a:pt x="16099" y="23837"/>
                  </a:cubicBezTo>
                  <a:cubicBezTo>
                    <a:pt x="15360" y="23978"/>
                    <a:pt x="14523" y="24117"/>
                    <a:pt x="13586" y="24177"/>
                  </a:cubicBezTo>
                  <a:cubicBezTo>
                    <a:pt x="13825" y="22063"/>
                    <a:pt x="14942" y="10732"/>
                    <a:pt x="14823" y="4767"/>
                  </a:cubicBezTo>
                  <a:cubicBezTo>
                    <a:pt x="14743" y="1636"/>
                    <a:pt x="13046" y="0"/>
                    <a:pt x="1139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794;p37">
              <a:extLst>
                <a:ext uri="{FF2B5EF4-FFF2-40B4-BE49-F238E27FC236}">
                  <a16:creationId xmlns:a16="http://schemas.microsoft.com/office/drawing/2014/main" id="{B1DCB995-6810-F00A-B1D4-1323CD2D7A65}"/>
                </a:ext>
              </a:extLst>
            </p:cNvPr>
            <p:cNvSpPr/>
            <p:nvPr/>
          </p:nvSpPr>
          <p:spPr>
            <a:xfrm rot="713424">
              <a:off x="6892665" y="929762"/>
              <a:ext cx="956707" cy="1365759"/>
            </a:xfrm>
            <a:custGeom>
              <a:avLst/>
              <a:gdLst/>
              <a:ahLst/>
              <a:cxnLst/>
              <a:rect l="l" t="t" r="r" b="b"/>
              <a:pathLst>
                <a:path w="20528" h="29305" extrusionOk="0">
                  <a:moveTo>
                    <a:pt x="11732" y="540"/>
                  </a:moveTo>
                  <a:cubicBezTo>
                    <a:pt x="13248" y="540"/>
                    <a:pt x="14823" y="2115"/>
                    <a:pt x="14883" y="5027"/>
                  </a:cubicBezTo>
                  <a:cubicBezTo>
                    <a:pt x="15022" y="11570"/>
                    <a:pt x="13666" y="24397"/>
                    <a:pt x="13626" y="24717"/>
                  </a:cubicBezTo>
                  <a:cubicBezTo>
                    <a:pt x="15621" y="24637"/>
                    <a:pt x="17177" y="24158"/>
                    <a:pt x="18254" y="24158"/>
                  </a:cubicBezTo>
                  <a:cubicBezTo>
                    <a:pt x="19052" y="24158"/>
                    <a:pt x="19591" y="24417"/>
                    <a:pt x="19870" y="25334"/>
                  </a:cubicBezTo>
                  <a:cubicBezTo>
                    <a:pt x="20328" y="27449"/>
                    <a:pt x="14863" y="28765"/>
                    <a:pt x="9856" y="28765"/>
                  </a:cubicBezTo>
                  <a:cubicBezTo>
                    <a:pt x="5667" y="28765"/>
                    <a:pt x="1817" y="27848"/>
                    <a:pt x="2077" y="25733"/>
                  </a:cubicBezTo>
                  <a:cubicBezTo>
                    <a:pt x="2356" y="24358"/>
                    <a:pt x="3234" y="23978"/>
                    <a:pt x="4590" y="23978"/>
                  </a:cubicBezTo>
                  <a:cubicBezTo>
                    <a:pt x="5468" y="23978"/>
                    <a:pt x="6505" y="24137"/>
                    <a:pt x="7721" y="24297"/>
                  </a:cubicBezTo>
                  <a:cubicBezTo>
                    <a:pt x="7702" y="21485"/>
                    <a:pt x="8439" y="16677"/>
                    <a:pt x="8739" y="8618"/>
                  </a:cubicBezTo>
                  <a:lnTo>
                    <a:pt x="8739" y="8618"/>
                  </a:lnTo>
                  <a:cubicBezTo>
                    <a:pt x="7263" y="9995"/>
                    <a:pt x="4330" y="12408"/>
                    <a:pt x="2516" y="12408"/>
                  </a:cubicBezTo>
                  <a:cubicBezTo>
                    <a:pt x="1957" y="12408"/>
                    <a:pt x="1497" y="12169"/>
                    <a:pt x="1218" y="11610"/>
                  </a:cubicBezTo>
                  <a:cubicBezTo>
                    <a:pt x="181" y="8878"/>
                    <a:pt x="3752" y="10314"/>
                    <a:pt x="8819" y="5107"/>
                  </a:cubicBezTo>
                  <a:cubicBezTo>
                    <a:pt x="8859" y="1995"/>
                    <a:pt x="10275" y="540"/>
                    <a:pt x="11732" y="540"/>
                  </a:cubicBezTo>
                  <a:close/>
                  <a:moveTo>
                    <a:pt x="11732" y="0"/>
                  </a:moveTo>
                  <a:cubicBezTo>
                    <a:pt x="10075" y="0"/>
                    <a:pt x="8380" y="1516"/>
                    <a:pt x="8280" y="4888"/>
                  </a:cubicBezTo>
                  <a:cubicBezTo>
                    <a:pt x="5947" y="7242"/>
                    <a:pt x="3931" y="8139"/>
                    <a:pt x="2595" y="8737"/>
                  </a:cubicBezTo>
                  <a:cubicBezTo>
                    <a:pt x="1138" y="9397"/>
                    <a:pt x="1" y="9915"/>
                    <a:pt x="720" y="11790"/>
                  </a:cubicBezTo>
                  <a:cubicBezTo>
                    <a:pt x="720" y="11809"/>
                    <a:pt x="720" y="11830"/>
                    <a:pt x="739" y="11830"/>
                  </a:cubicBezTo>
                  <a:cubicBezTo>
                    <a:pt x="1079" y="12567"/>
                    <a:pt x="1697" y="12947"/>
                    <a:pt x="2516" y="12947"/>
                  </a:cubicBezTo>
                  <a:cubicBezTo>
                    <a:pt x="4271" y="12947"/>
                    <a:pt x="6684" y="11152"/>
                    <a:pt x="8141" y="9894"/>
                  </a:cubicBezTo>
                  <a:lnTo>
                    <a:pt x="8141" y="9894"/>
                  </a:lnTo>
                  <a:cubicBezTo>
                    <a:pt x="7961" y="13685"/>
                    <a:pt x="7721" y="16658"/>
                    <a:pt x="7503" y="19110"/>
                  </a:cubicBezTo>
                  <a:cubicBezTo>
                    <a:pt x="7343" y="20946"/>
                    <a:pt x="7223" y="22462"/>
                    <a:pt x="7183" y="23679"/>
                  </a:cubicBezTo>
                  <a:cubicBezTo>
                    <a:pt x="6205" y="23539"/>
                    <a:pt x="5348" y="23419"/>
                    <a:pt x="4590" y="23419"/>
                  </a:cubicBezTo>
                  <a:cubicBezTo>
                    <a:pt x="3473" y="23419"/>
                    <a:pt x="1957" y="23639"/>
                    <a:pt x="1537" y="25613"/>
                  </a:cubicBezTo>
                  <a:lnTo>
                    <a:pt x="1537" y="25653"/>
                  </a:lnTo>
                  <a:cubicBezTo>
                    <a:pt x="1458" y="26273"/>
                    <a:pt x="1638" y="26850"/>
                    <a:pt x="2077" y="27350"/>
                  </a:cubicBezTo>
                  <a:cubicBezTo>
                    <a:pt x="3633" y="29124"/>
                    <a:pt x="8040" y="29305"/>
                    <a:pt x="9856" y="29305"/>
                  </a:cubicBezTo>
                  <a:cubicBezTo>
                    <a:pt x="13745" y="29305"/>
                    <a:pt x="18594" y="28507"/>
                    <a:pt x="20009" y="26731"/>
                  </a:cubicBezTo>
                  <a:cubicBezTo>
                    <a:pt x="20389" y="26273"/>
                    <a:pt x="20528" y="25754"/>
                    <a:pt x="20408" y="25214"/>
                  </a:cubicBezTo>
                  <a:cubicBezTo>
                    <a:pt x="20408" y="25214"/>
                    <a:pt x="20408" y="25195"/>
                    <a:pt x="20389" y="25175"/>
                  </a:cubicBezTo>
                  <a:cubicBezTo>
                    <a:pt x="20070" y="24097"/>
                    <a:pt x="19392" y="23600"/>
                    <a:pt x="18254" y="23600"/>
                  </a:cubicBezTo>
                  <a:cubicBezTo>
                    <a:pt x="17716" y="23600"/>
                    <a:pt x="17097" y="23698"/>
                    <a:pt x="16379" y="23839"/>
                  </a:cubicBezTo>
                  <a:cubicBezTo>
                    <a:pt x="15740" y="23938"/>
                    <a:pt x="15022" y="24058"/>
                    <a:pt x="14245" y="24137"/>
                  </a:cubicBezTo>
                  <a:cubicBezTo>
                    <a:pt x="14524" y="21345"/>
                    <a:pt x="15541" y="10732"/>
                    <a:pt x="15421" y="5027"/>
                  </a:cubicBezTo>
                  <a:cubicBezTo>
                    <a:pt x="15362" y="1716"/>
                    <a:pt x="13527" y="0"/>
                    <a:pt x="1173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795;p37">
              <a:extLst>
                <a:ext uri="{FF2B5EF4-FFF2-40B4-BE49-F238E27FC236}">
                  <a16:creationId xmlns:a16="http://schemas.microsoft.com/office/drawing/2014/main" id="{BAD49E12-F15F-AA47-CF32-D0552C0513F0}"/>
                </a:ext>
              </a:extLst>
            </p:cNvPr>
            <p:cNvSpPr/>
            <p:nvPr/>
          </p:nvSpPr>
          <p:spPr>
            <a:xfrm rot="713424">
              <a:off x="7013260" y="1156835"/>
              <a:ext cx="336861" cy="261594"/>
            </a:xfrm>
            <a:custGeom>
              <a:avLst/>
              <a:gdLst/>
              <a:ahLst/>
              <a:cxnLst/>
              <a:rect l="l" t="t" r="r" b="b"/>
              <a:pathLst>
                <a:path w="7228" h="5613" extrusionOk="0">
                  <a:moveTo>
                    <a:pt x="7085" y="0"/>
                  </a:moveTo>
                  <a:cubicBezTo>
                    <a:pt x="7063" y="0"/>
                    <a:pt x="7041" y="8"/>
                    <a:pt x="7023" y="27"/>
                  </a:cubicBezTo>
                  <a:cubicBezTo>
                    <a:pt x="5985" y="1144"/>
                    <a:pt x="4728" y="2041"/>
                    <a:pt x="3371" y="2740"/>
                  </a:cubicBezTo>
                  <a:cubicBezTo>
                    <a:pt x="2733" y="3078"/>
                    <a:pt x="2075" y="3338"/>
                    <a:pt x="1456" y="3697"/>
                  </a:cubicBezTo>
                  <a:cubicBezTo>
                    <a:pt x="1118" y="3897"/>
                    <a:pt x="799" y="4096"/>
                    <a:pt x="499" y="4335"/>
                  </a:cubicBezTo>
                  <a:cubicBezTo>
                    <a:pt x="180" y="4594"/>
                    <a:pt x="1" y="4873"/>
                    <a:pt x="20" y="5272"/>
                  </a:cubicBezTo>
                  <a:cubicBezTo>
                    <a:pt x="41" y="5453"/>
                    <a:pt x="160" y="5612"/>
                    <a:pt x="360" y="5612"/>
                  </a:cubicBezTo>
                  <a:cubicBezTo>
                    <a:pt x="559" y="5612"/>
                    <a:pt x="679" y="5612"/>
                    <a:pt x="879" y="5512"/>
                  </a:cubicBezTo>
                  <a:cubicBezTo>
                    <a:pt x="1038" y="5432"/>
                    <a:pt x="1198" y="5293"/>
                    <a:pt x="1337" y="5173"/>
                  </a:cubicBezTo>
                  <a:cubicBezTo>
                    <a:pt x="1616" y="4953"/>
                    <a:pt x="1916" y="4754"/>
                    <a:pt x="2235" y="4575"/>
                  </a:cubicBezTo>
                  <a:cubicBezTo>
                    <a:pt x="2853" y="4195"/>
                    <a:pt x="3472" y="3817"/>
                    <a:pt x="4070" y="3357"/>
                  </a:cubicBezTo>
                  <a:cubicBezTo>
                    <a:pt x="5267" y="2440"/>
                    <a:pt x="6284" y="1343"/>
                    <a:pt x="7182" y="146"/>
                  </a:cubicBezTo>
                  <a:cubicBezTo>
                    <a:pt x="7227" y="85"/>
                    <a:pt x="7156" y="0"/>
                    <a:pt x="7085" y="0"/>
                  </a:cubicBezTo>
                  <a:close/>
                </a:path>
              </a:pathLst>
            </a:custGeom>
            <a:solidFill>
              <a:srgbClr val="FFFFF0">
                <a:alpha val="309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796;p37">
              <a:extLst>
                <a:ext uri="{FF2B5EF4-FFF2-40B4-BE49-F238E27FC236}">
                  <a16:creationId xmlns:a16="http://schemas.microsoft.com/office/drawing/2014/main" id="{47CE27A6-2BB3-2BBF-9E31-D3EF9A4F8930}"/>
                </a:ext>
              </a:extLst>
            </p:cNvPr>
            <p:cNvSpPr/>
            <p:nvPr/>
          </p:nvSpPr>
          <p:spPr>
            <a:xfrm rot="713424">
              <a:off x="7457264" y="993002"/>
              <a:ext cx="178637" cy="121126"/>
            </a:xfrm>
            <a:custGeom>
              <a:avLst/>
              <a:gdLst/>
              <a:ahLst/>
              <a:cxnLst/>
              <a:rect l="l" t="t" r="r" b="b"/>
              <a:pathLst>
                <a:path w="3833" h="2599" extrusionOk="0">
                  <a:moveTo>
                    <a:pt x="2130" y="0"/>
                  </a:moveTo>
                  <a:cubicBezTo>
                    <a:pt x="1710" y="0"/>
                    <a:pt x="1311" y="160"/>
                    <a:pt x="973" y="420"/>
                  </a:cubicBezTo>
                  <a:cubicBezTo>
                    <a:pt x="353" y="898"/>
                    <a:pt x="55" y="1716"/>
                    <a:pt x="15" y="2494"/>
                  </a:cubicBezTo>
                  <a:cubicBezTo>
                    <a:pt x="0" y="2552"/>
                    <a:pt x="68" y="2598"/>
                    <a:pt x="123" y="2598"/>
                  </a:cubicBezTo>
                  <a:cubicBezTo>
                    <a:pt x="144" y="2598"/>
                    <a:pt x="163" y="2591"/>
                    <a:pt x="175" y="2574"/>
                  </a:cubicBezTo>
                  <a:cubicBezTo>
                    <a:pt x="614" y="2016"/>
                    <a:pt x="933" y="1317"/>
                    <a:pt x="1590" y="997"/>
                  </a:cubicBezTo>
                  <a:cubicBezTo>
                    <a:pt x="1723" y="940"/>
                    <a:pt x="1865" y="915"/>
                    <a:pt x="2012" y="915"/>
                  </a:cubicBezTo>
                  <a:cubicBezTo>
                    <a:pt x="2174" y="915"/>
                    <a:pt x="2341" y="946"/>
                    <a:pt x="2508" y="997"/>
                  </a:cubicBezTo>
                  <a:cubicBezTo>
                    <a:pt x="2608" y="1037"/>
                    <a:pt x="2667" y="1098"/>
                    <a:pt x="2768" y="1117"/>
                  </a:cubicBezTo>
                  <a:cubicBezTo>
                    <a:pt x="2812" y="1133"/>
                    <a:pt x="2858" y="1137"/>
                    <a:pt x="2895" y="1138"/>
                  </a:cubicBezTo>
                  <a:lnTo>
                    <a:pt x="2895" y="1138"/>
                  </a:lnTo>
                  <a:cubicBezTo>
                    <a:pt x="2912" y="1147"/>
                    <a:pt x="2963" y="1166"/>
                    <a:pt x="2987" y="1178"/>
                  </a:cubicBezTo>
                  <a:cubicBezTo>
                    <a:pt x="3146" y="1258"/>
                    <a:pt x="3287" y="1377"/>
                    <a:pt x="3425" y="1457"/>
                  </a:cubicBezTo>
                  <a:cubicBezTo>
                    <a:pt x="3463" y="1478"/>
                    <a:pt x="3504" y="1487"/>
                    <a:pt x="3544" y="1487"/>
                  </a:cubicBezTo>
                  <a:cubicBezTo>
                    <a:pt x="3693" y="1487"/>
                    <a:pt x="3832" y="1355"/>
                    <a:pt x="3785" y="1197"/>
                  </a:cubicBezTo>
                  <a:cubicBezTo>
                    <a:pt x="3686" y="898"/>
                    <a:pt x="3486" y="699"/>
                    <a:pt x="3266" y="500"/>
                  </a:cubicBezTo>
                  <a:cubicBezTo>
                    <a:pt x="3167" y="340"/>
                    <a:pt x="3027" y="260"/>
                    <a:pt x="2848" y="180"/>
                  </a:cubicBezTo>
                  <a:cubicBezTo>
                    <a:pt x="2628" y="80"/>
                    <a:pt x="2388" y="0"/>
                    <a:pt x="2130" y="0"/>
                  </a:cubicBezTo>
                  <a:close/>
                </a:path>
              </a:pathLst>
            </a:custGeom>
            <a:solidFill>
              <a:srgbClr val="FFFFF0">
                <a:alpha val="309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797;p37">
              <a:extLst>
                <a:ext uri="{FF2B5EF4-FFF2-40B4-BE49-F238E27FC236}">
                  <a16:creationId xmlns:a16="http://schemas.microsoft.com/office/drawing/2014/main" id="{97202DF8-2C4D-C3B8-10A1-4DB92C8E1E5C}"/>
                </a:ext>
              </a:extLst>
            </p:cNvPr>
            <p:cNvSpPr/>
            <p:nvPr/>
          </p:nvSpPr>
          <p:spPr>
            <a:xfrm rot="713424">
              <a:off x="6912686" y="1999053"/>
              <a:ext cx="266814" cy="102717"/>
            </a:xfrm>
            <a:custGeom>
              <a:avLst/>
              <a:gdLst/>
              <a:ahLst/>
              <a:cxnLst/>
              <a:rect l="l" t="t" r="r" b="b"/>
              <a:pathLst>
                <a:path w="5725" h="2204" extrusionOk="0">
                  <a:moveTo>
                    <a:pt x="1919" y="1"/>
                  </a:moveTo>
                  <a:cubicBezTo>
                    <a:pt x="1660" y="1"/>
                    <a:pt x="1400" y="24"/>
                    <a:pt x="1158" y="99"/>
                  </a:cubicBezTo>
                  <a:cubicBezTo>
                    <a:pt x="738" y="218"/>
                    <a:pt x="379" y="517"/>
                    <a:pt x="179" y="937"/>
                  </a:cubicBezTo>
                  <a:cubicBezTo>
                    <a:pt x="1" y="1336"/>
                    <a:pt x="40" y="1695"/>
                    <a:pt x="80" y="2133"/>
                  </a:cubicBezTo>
                  <a:cubicBezTo>
                    <a:pt x="80" y="2178"/>
                    <a:pt x="118" y="2204"/>
                    <a:pt x="154" y="2204"/>
                  </a:cubicBezTo>
                  <a:cubicBezTo>
                    <a:pt x="183" y="2204"/>
                    <a:pt x="211" y="2188"/>
                    <a:pt x="219" y="2153"/>
                  </a:cubicBezTo>
                  <a:cubicBezTo>
                    <a:pt x="299" y="1833"/>
                    <a:pt x="519" y="1434"/>
                    <a:pt x="759" y="1195"/>
                  </a:cubicBezTo>
                  <a:cubicBezTo>
                    <a:pt x="920" y="1021"/>
                    <a:pt x="1121" y="955"/>
                    <a:pt x="1337" y="955"/>
                  </a:cubicBezTo>
                  <a:cubicBezTo>
                    <a:pt x="1466" y="955"/>
                    <a:pt x="1601" y="979"/>
                    <a:pt x="1735" y="1016"/>
                  </a:cubicBezTo>
                  <a:cubicBezTo>
                    <a:pt x="2235" y="1136"/>
                    <a:pt x="2713" y="1275"/>
                    <a:pt x="3211" y="1395"/>
                  </a:cubicBezTo>
                  <a:cubicBezTo>
                    <a:pt x="3711" y="1514"/>
                    <a:pt x="4209" y="1674"/>
                    <a:pt x="4727" y="1714"/>
                  </a:cubicBezTo>
                  <a:cubicBezTo>
                    <a:pt x="4782" y="1718"/>
                    <a:pt x="4836" y="1720"/>
                    <a:pt x="4889" y="1720"/>
                  </a:cubicBezTo>
                  <a:cubicBezTo>
                    <a:pt x="5108" y="1720"/>
                    <a:pt x="5314" y="1679"/>
                    <a:pt x="5506" y="1535"/>
                  </a:cubicBezTo>
                  <a:cubicBezTo>
                    <a:pt x="5706" y="1375"/>
                    <a:pt x="5725" y="1136"/>
                    <a:pt x="5605" y="916"/>
                  </a:cubicBezTo>
                  <a:cubicBezTo>
                    <a:pt x="5307" y="418"/>
                    <a:pt x="4648" y="338"/>
                    <a:pt x="4129" y="258"/>
                  </a:cubicBezTo>
                  <a:cubicBezTo>
                    <a:pt x="3631" y="158"/>
                    <a:pt x="3112" y="99"/>
                    <a:pt x="2594" y="38"/>
                  </a:cubicBezTo>
                  <a:cubicBezTo>
                    <a:pt x="2378" y="19"/>
                    <a:pt x="2148" y="1"/>
                    <a:pt x="1919" y="1"/>
                  </a:cubicBezTo>
                  <a:close/>
                </a:path>
              </a:pathLst>
            </a:custGeom>
            <a:solidFill>
              <a:srgbClr val="FFFFF0">
                <a:alpha val="309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798;p37">
              <a:extLst>
                <a:ext uri="{FF2B5EF4-FFF2-40B4-BE49-F238E27FC236}">
                  <a16:creationId xmlns:a16="http://schemas.microsoft.com/office/drawing/2014/main" id="{6AB0F1D1-5FBC-3482-AE0B-A7D5452D9775}"/>
                </a:ext>
              </a:extLst>
            </p:cNvPr>
            <p:cNvSpPr/>
            <p:nvPr/>
          </p:nvSpPr>
          <p:spPr>
            <a:xfrm rot="713424">
              <a:off x="7252780" y="1309014"/>
              <a:ext cx="87431" cy="724707"/>
            </a:xfrm>
            <a:custGeom>
              <a:avLst/>
              <a:gdLst/>
              <a:ahLst/>
              <a:cxnLst/>
              <a:rect l="l" t="t" r="r" b="b"/>
              <a:pathLst>
                <a:path w="1876" h="15550" extrusionOk="0">
                  <a:moveTo>
                    <a:pt x="1469" y="1"/>
                  </a:moveTo>
                  <a:cubicBezTo>
                    <a:pt x="1435" y="1"/>
                    <a:pt x="1404" y="18"/>
                    <a:pt x="1397" y="58"/>
                  </a:cubicBezTo>
                  <a:cubicBezTo>
                    <a:pt x="977" y="2572"/>
                    <a:pt x="817" y="5125"/>
                    <a:pt x="599" y="7638"/>
                  </a:cubicBezTo>
                  <a:cubicBezTo>
                    <a:pt x="498" y="8896"/>
                    <a:pt x="458" y="10152"/>
                    <a:pt x="378" y="11409"/>
                  </a:cubicBezTo>
                  <a:cubicBezTo>
                    <a:pt x="279" y="12646"/>
                    <a:pt x="0" y="14062"/>
                    <a:pt x="378" y="15279"/>
                  </a:cubicBezTo>
                  <a:cubicBezTo>
                    <a:pt x="425" y="15441"/>
                    <a:pt x="599" y="15550"/>
                    <a:pt x="768" y="15550"/>
                  </a:cubicBezTo>
                  <a:cubicBezTo>
                    <a:pt x="891" y="15550"/>
                    <a:pt x="1010" y="15493"/>
                    <a:pt x="1077" y="15359"/>
                  </a:cubicBezTo>
                  <a:cubicBezTo>
                    <a:pt x="1615" y="14242"/>
                    <a:pt x="1556" y="12885"/>
                    <a:pt x="1615" y="11668"/>
                  </a:cubicBezTo>
                  <a:cubicBezTo>
                    <a:pt x="1695" y="10412"/>
                    <a:pt x="1775" y="9154"/>
                    <a:pt x="1815" y="7898"/>
                  </a:cubicBezTo>
                  <a:cubicBezTo>
                    <a:pt x="1875" y="5324"/>
                    <a:pt x="1875" y="2672"/>
                    <a:pt x="1575" y="98"/>
                  </a:cubicBezTo>
                  <a:cubicBezTo>
                    <a:pt x="1575" y="39"/>
                    <a:pt x="1518" y="1"/>
                    <a:pt x="1469" y="1"/>
                  </a:cubicBezTo>
                  <a:close/>
                </a:path>
              </a:pathLst>
            </a:custGeom>
            <a:solidFill>
              <a:srgbClr val="FFFFF0">
                <a:alpha val="309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799;p37">
              <a:extLst>
                <a:ext uri="{FF2B5EF4-FFF2-40B4-BE49-F238E27FC236}">
                  <a16:creationId xmlns:a16="http://schemas.microsoft.com/office/drawing/2014/main" id="{5141937E-5306-F098-28F5-CDB6CCBDA40A}"/>
                </a:ext>
              </a:extLst>
            </p:cNvPr>
            <p:cNvSpPr/>
            <p:nvPr/>
          </p:nvSpPr>
          <p:spPr>
            <a:xfrm rot="713424">
              <a:off x="7100022" y="1252518"/>
              <a:ext cx="248311" cy="184183"/>
            </a:xfrm>
            <a:custGeom>
              <a:avLst/>
              <a:gdLst/>
              <a:ahLst/>
              <a:cxnLst/>
              <a:rect l="l" t="t" r="r" b="b"/>
              <a:pathLst>
                <a:path w="5328" h="3952" extrusionOk="0">
                  <a:moveTo>
                    <a:pt x="4812" y="1"/>
                  </a:moveTo>
                  <a:cubicBezTo>
                    <a:pt x="4578" y="1"/>
                    <a:pt x="4279" y="167"/>
                    <a:pt x="4070" y="262"/>
                  </a:cubicBezTo>
                  <a:cubicBezTo>
                    <a:pt x="3831" y="401"/>
                    <a:pt x="3612" y="640"/>
                    <a:pt x="3432" y="821"/>
                  </a:cubicBezTo>
                  <a:cubicBezTo>
                    <a:pt x="3053" y="1180"/>
                    <a:pt x="2714" y="1579"/>
                    <a:pt x="2335" y="1917"/>
                  </a:cubicBezTo>
                  <a:cubicBezTo>
                    <a:pt x="1956" y="2236"/>
                    <a:pt x="1517" y="2496"/>
                    <a:pt x="1138" y="2795"/>
                  </a:cubicBezTo>
                  <a:cubicBezTo>
                    <a:pt x="939" y="2954"/>
                    <a:pt x="739" y="3095"/>
                    <a:pt x="540" y="3254"/>
                  </a:cubicBezTo>
                  <a:cubicBezTo>
                    <a:pt x="341" y="3433"/>
                    <a:pt x="221" y="3614"/>
                    <a:pt x="41" y="3832"/>
                  </a:cubicBezTo>
                  <a:cubicBezTo>
                    <a:pt x="1" y="3872"/>
                    <a:pt x="21" y="3952"/>
                    <a:pt x="101" y="3952"/>
                  </a:cubicBezTo>
                  <a:cubicBezTo>
                    <a:pt x="360" y="3952"/>
                    <a:pt x="580" y="3952"/>
                    <a:pt x="819" y="3872"/>
                  </a:cubicBezTo>
                  <a:cubicBezTo>
                    <a:pt x="1078" y="3813"/>
                    <a:pt x="1338" y="3693"/>
                    <a:pt x="1577" y="3574"/>
                  </a:cubicBezTo>
                  <a:cubicBezTo>
                    <a:pt x="2056" y="3353"/>
                    <a:pt x="2495" y="3055"/>
                    <a:pt x="2953" y="2776"/>
                  </a:cubicBezTo>
                  <a:cubicBezTo>
                    <a:pt x="3373" y="2496"/>
                    <a:pt x="3831" y="2276"/>
                    <a:pt x="4250" y="1978"/>
                  </a:cubicBezTo>
                  <a:cubicBezTo>
                    <a:pt x="4509" y="1778"/>
                    <a:pt x="4809" y="1558"/>
                    <a:pt x="4988" y="1300"/>
                  </a:cubicBezTo>
                  <a:cubicBezTo>
                    <a:pt x="5147" y="1079"/>
                    <a:pt x="5328" y="741"/>
                    <a:pt x="5328" y="481"/>
                  </a:cubicBezTo>
                  <a:cubicBezTo>
                    <a:pt x="5307" y="202"/>
                    <a:pt x="5128" y="23"/>
                    <a:pt x="4849" y="2"/>
                  </a:cubicBezTo>
                  <a:cubicBezTo>
                    <a:pt x="4837" y="1"/>
                    <a:pt x="4825" y="1"/>
                    <a:pt x="4812" y="1"/>
                  </a:cubicBezTo>
                  <a:close/>
                </a:path>
              </a:pathLst>
            </a:custGeom>
            <a:solidFill>
              <a:srgbClr val="340696">
                <a:alpha val="95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800;p37">
              <a:extLst>
                <a:ext uri="{FF2B5EF4-FFF2-40B4-BE49-F238E27FC236}">
                  <a16:creationId xmlns:a16="http://schemas.microsoft.com/office/drawing/2014/main" id="{B3D9F956-A562-01EB-F9FC-964B6585B105}"/>
                </a:ext>
              </a:extLst>
            </p:cNvPr>
            <p:cNvSpPr/>
            <p:nvPr/>
          </p:nvSpPr>
          <p:spPr>
            <a:xfrm rot="713424">
              <a:off x="7423689" y="1125310"/>
              <a:ext cx="125600" cy="997300"/>
            </a:xfrm>
            <a:custGeom>
              <a:avLst/>
              <a:gdLst/>
              <a:ahLst/>
              <a:cxnLst/>
              <a:rect l="l" t="t" r="r" b="b"/>
              <a:pathLst>
                <a:path w="2695" h="21399" extrusionOk="0">
                  <a:moveTo>
                    <a:pt x="2035" y="1"/>
                  </a:moveTo>
                  <a:cubicBezTo>
                    <a:pt x="2015" y="1"/>
                    <a:pt x="1995" y="11"/>
                    <a:pt x="1995" y="31"/>
                  </a:cubicBezTo>
                  <a:cubicBezTo>
                    <a:pt x="1277" y="3462"/>
                    <a:pt x="1059" y="7033"/>
                    <a:pt x="838" y="10504"/>
                  </a:cubicBezTo>
                  <a:cubicBezTo>
                    <a:pt x="740" y="12279"/>
                    <a:pt x="599" y="14034"/>
                    <a:pt x="460" y="15789"/>
                  </a:cubicBezTo>
                  <a:cubicBezTo>
                    <a:pt x="380" y="16707"/>
                    <a:pt x="301" y="17606"/>
                    <a:pt x="200" y="18502"/>
                  </a:cubicBezTo>
                  <a:cubicBezTo>
                    <a:pt x="120" y="19401"/>
                    <a:pt x="1" y="20199"/>
                    <a:pt x="301" y="21056"/>
                  </a:cubicBezTo>
                  <a:cubicBezTo>
                    <a:pt x="380" y="21273"/>
                    <a:pt x="578" y="21399"/>
                    <a:pt x="774" y="21399"/>
                  </a:cubicBezTo>
                  <a:cubicBezTo>
                    <a:pt x="919" y="21399"/>
                    <a:pt x="1064" y="21329"/>
                    <a:pt x="1158" y="21175"/>
                  </a:cubicBezTo>
                  <a:cubicBezTo>
                    <a:pt x="1636" y="20417"/>
                    <a:pt x="1697" y="19640"/>
                    <a:pt x="1796" y="18782"/>
                  </a:cubicBezTo>
                  <a:cubicBezTo>
                    <a:pt x="1876" y="17864"/>
                    <a:pt x="1956" y="16967"/>
                    <a:pt x="2035" y="16069"/>
                  </a:cubicBezTo>
                  <a:cubicBezTo>
                    <a:pt x="2195" y="14254"/>
                    <a:pt x="2335" y="12459"/>
                    <a:pt x="2434" y="10643"/>
                  </a:cubicBezTo>
                  <a:cubicBezTo>
                    <a:pt x="2655" y="7153"/>
                    <a:pt x="2694" y="3502"/>
                    <a:pt x="2075" y="31"/>
                  </a:cubicBezTo>
                  <a:cubicBezTo>
                    <a:pt x="2075" y="11"/>
                    <a:pt x="2055" y="1"/>
                    <a:pt x="2035" y="1"/>
                  </a:cubicBezTo>
                  <a:close/>
                </a:path>
              </a:pathLst>
            </a:custGeom>
            <a:solidFill>
              <a:srgbClr val="340696">
                <a:alpha val="95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801;p37">
              <a:extLst>
                <a:ext uri="{FF2B5EF4-FFF2-40B4-BE49-F238E27FC236}">
                  <a16:creationId xmlns:a16="http://schemas.microsoft.com/office/drawing/2014/main" id="{6A0172E7-9CAD-6A35-FD3F-FCE21934311E}"/>
                </a:ext>
              </a:extLst>
            </p:cNvPr>
            <p:cNvSpPr/>
            <p:nvPr/>
          </p:nvSpPr>
          <p:spPr>
            <a:xfrm rot="713424">
              <a:off x="7006829" y="2103231"/>
              <a:ext cx="657270" cy="141912"/>
            </a:xfrm>
            <a:custGeom>
              <a:avLst/>
              <a:gdLst/>
              <a:ahLst/>
              <a:cxnLst/>
              <a:rect l="l" t="t" r="r" b="b"/>
              <a:pathLst>
                <a:path w="14103" h="3045" extrusionOk="0">
                  <a:moveTo>
                    <a:pt x="12718" y="1"/>
                  </a:moveTo>
                  <a:cubicBezTo>
                    <a:pt x="12404" y="1"/>
                    <a:pt x="12105" y="73"/>
                    <a:pt x="11770" y="216"/>
                  </a:cubicBezTo>
                  <a:cubicBezTo>
                    <a:pt x="11230" y="416"/>
                    <a:pt x="10732" y="695"/>
                    <a:pt x="10174" y="855"/>
                  </a:cubicBezTo>
                  <a:cubicBezTo>
                    <a:pt x="9057" y="1195"/>
                    <a:pt x="7879" y="1434"/>
                    <a:pt x="6703" y="1573"/>
                  </a:cubicBezTo>
                  <a:cubicBezTo>
                    <a:pt x="5586" y="1713"/>
                    <a:pt x="4448" y="1753"/>
                    <a:pt x="3312" y="1812"/>
                  </a:cubicBezTo>
                  <a:cubicBezTo>
                    <a:pt x="3074" y="1829"/>
                    <a:pt x="2835" y="1835"/>
                    <a:pt x="2597" y="1835"/>
                  </a:cubicBezTo>
                  <a:cubicBezTo>
                    <a:pt x="2277" y="1835"/>
                    <a:pt x="1956" y="1824"/>
                    <a:pt x="1636" y="1812"/>
                  </a:cubicBezTo>
                  <a:cubicBezTo>
                    <a:pt x="1345" y="1801"/>
                    <a:pt x="1042" y="1759"/>
                    <a:pt x="744" y="1759"/>
                  </a:cubicBezTo>
                  <a:cubicBezTo>
                    <a:pt x="510" y="1759"/>
                    <a:pt x="279" y="1785"/>
                    <a:pt x="59" y="1873"/>
                  </a:cubicBezTo>
                  <a:cubicBezTo>
                    <a:pt x="19" y="1873"/>
                    <a:pt x="0" y="1932"/>
                    <a:pt x="40" y="1953"/>
                  </a:cubicBezTo>
                  <a:cubicBezTo>
                    <a:pt x="399" y="2312"/>
                    <a:pt x="918" y="2391"/>
                    <a:pt x="1416" y="2490"/>
                  </a:cubicBezTo>
                  <a:cubicBezTo>
                    <a:pt x="2035" y="2650"/>
                    <a:pt x="2673" y="2750"/>
                    <a:pt x="3291" y="2870"/>
                  </a:cubicBezTo>
                  <a:cubicBezTo>
                    <a:pt x="4050" y="2999"/>
                    <a:pt x="4808" y="3044"/>
                    <a:pt x="5567" y="3044"/>
                  </a:cubicBezTo>
                  <a:cubicBezTo>
                    <a:pt x="5985" y="3044"/>
                    <a:pt x="6404" y="3031"/>
                    <a:pt x="6822" y="3009"/>
                  </a:cubicBezTo>
                  <a:cubicBezTo>
                    <a:pt x="8019" y="2950"/>
                    <a:pt x="9216" y="2790"/>
                    <a:pt x="10392" y="2551"/>
                  </a:cubicBezTo>
                  <a:cubicBezTo>
                    <a:pt x="11031" y="2431"/>
                    <a:pt x="11690" y="2371"/>
                    <a:pt x="12307" y="2232"/>
                  </a:cubicBezTo>
                  <a:cubicBezTo>
                    <a:pt x="13006" y="2051"/>
                    <a:pt x="13424" y="1772"/>
                    <a:pt x="13823" y="1195"/>
                  </a:cubicBezTo>
                  <a:cubicBezTo>
                    <a:pt x="14103" y="796"/>
                    <a:pt x="13823" y="197"/>
                    <a:pt x="13385" y="97"/>
                  </a:cubicBezTo>
                  <a:cubicBezTo>
                    <a:pt x="13145" y="33"/>
                    <a:pt x="12928" y="1"/>
                    <a:pt x="12718" y="1"/>
                  </a:cubicBezTo>
                  <a:close/>
                </a:path>
              </a:pathLst>
            </a:custGeom>
            <a:solidFill>
              <a:srgbClr val="340696">
                <a:alpha val="95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802;p37">
              <a:extLst>
                <a:ext uri="{FF2B5EF4-FFF2-40B4-BE49-F238E27FC236}">
                  <a16:creationId xmlns:a16="http://schemas.microsoft.com/office/drawing/2014/main" id="{D3C89F70-31E9-5C21-840F-42C40F06E243}"/>
                </a:ext>
              </a:extLst>
            </p:cNvPr>
            <p:cNvSpPr/>
            <p:nvPr/>
          </p:nvSpPr>
          <p:spPr>
            <a:xfrm rot="713424">
              <a:off x="7765435" y="901084"/>
              <a:ext cx="136226" cy="326142"/>
            </a:xfrm>
            <a:custGeom>
              <a:avLst/>
              <a:gdLst/>
              <a:ahLst/>
              <a:cxnLst/>
              <a:rect l="l" t="t" r="r" b="b"/>
              <a:pathLst>
                <a:path w="2923" h="6998" extrusionOk="0">
                  <a:moveTo>
                    <a:pt x="293" y="0"/>
                  </a:moveTo>
                  <a:cubicBezTo>
                    <a:pt x="116" y="0"/>
                    <a:pt x="1" y="236"/>
                    <a:pt x="71" y="394"/>
                  </a:cubicBezTo>
                  <a:cubicBezTo>
                    <a:pt x="210" y="653"/>
                    <a:pt x="449" y="833"/>
                    <a:pt x="630" y="1073"/>
                  </a:cubicBezTo>
                  <a:cubicBezTo>
                    <a:pt x="808" y="1291"/>
                    <a:pt x="968" y="1531"/>
                    <a:pt x="1127" y="1770"/>
                  </a:cubicBezTo>
                  <a:cubicBezTo>
                    <a:pt x="1467" y="2269"/>
                    <a:pt x="1726" y="2807"/>
                    <a:pt x="1925" y="3386"/>
                  </a:cubicBezTo>
                  <a:cubicBezTo>
                    <a:pt x="2324" y="4483"/>
                    <a:pt x="2484" y="5720"/>
                    <a:pt x="2345" y="6897"/>
                  </a:cubicBezTo>
                  <a:cubicBezTo>
                    <a:pt x="2334" y="6962"/>
                    <a:pt x="2381" y="6997"/>
                    <a:pt x="2434" y="6997"/>
                  </a:cubicBezTo>
                  <a:cubicBezTo>
                    <a:pt x="2478" y="6997"/>
                    <a:pt x="2526" y="6972"/>
                    <a:pt x="2545" y="6916"/>
                  </a:cubicBezTo>
                  <a:cubicBezTo>
                    <a:pt x="2923" y="5661"/>
                    <a:pt x="2923" y="4363"/>
                    <a:pt x="2524" y="3107"/>
                  </a:cubicBezTo>
                  <a:cubicBezTo>
                    <a:pt x="2345" y="2488"/>
                    <a:pt x="2066" y="1910"/>
                    <a:pt x="1707" y="1371"/>
                  </a:cubicBezTo>
                  <a:cubicBezTo>
                    <a:pt x="1388" y="892"/>
                    <a:pt x="909" y="235"/>
                    <a:pt x="369" y="14"/>
                  </a:cubicBezTo>
                  <a:cubicBezTo>
                    <a:pt x="343" y="5"/>
                    <a:pt x="318" y="0"/>
                    <a:pt x="29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803;p37">
              <a:extLst>
                <a:ext uri="{FF2B5EF4-FFF2-40B4-BE49-F238E27FC236}">
                  <a16:creationId xmlns:a16="http://schemas.microsoft.com/office/drawing/2014/main" id="{F302D98A-9790-AE6F-2CD5-6B32ED6F0780}"/>
                </a:ext>
              </a:extLst>
            </p:cNvPr>
            <p:cNvSpPr/>
            <p:nvPr/>
          </p:nvSpPr>
          <p:spPr>
            <a:xfrm rot="713424">
              <a:off x="7899432" y="912697"/>
              <a:ext cx="95121" cy="192572"/>
            </a:xfrm>
            <a:custGeom>
              <a:avLst/>
              <a:gdLst/>
              <a:ahLst/>
              <a:cxnLst/>
              <a:rect l="l" t="t" r="r" b="b"/>
              <a:pathLst>
                <a:path w="2041" h="4132" extrusionOk="0">
                  <a:moveTo>
                    <a:pt x="313" y="0"/>
                  </a:moveTo>
                  <a:cubicBezTo>
                    <a:pt x="157" y="0"/>
                    <a:pt x="0" y="125"/>
                    <a:pt x="65" y="302"/>
                  </a:cubicBezTo>
                  <a:cubicBezTo>
                    <a:pt x="184" y="601"/>
                    <a:pt x="444" y="880"/>
                    <a:pt x="623" y="1159"/>
                  </a:cubicBezTo>
                  <a:cubicBezTo>
                    <a:pt x="823" y="1459"/>
                    <a:pt x="982" y="1778"/>
                    <a:pt x="1123" y="2097"/>
                  </a:cubicBezTo>
                  <a:cubicBezTo>
                    <a:pt x="1421" y="2736"/>
                    <a:pt x="1641" y="3393"/>
                    <a:pt x="1801" y="4071"/>
                  </a:cubicBezTo>
                  <a:cubicBezTo>
                    <a:pt x="1809" y="4114"/>
                    <a:pt x="1835" y="4131"/>
                    <a:pt x="1864" y="4131"/>
                  </a:cubicBezTo>
                  <a:cubicBezTo>
                    <a:pt x="1903" y="4131"/>
                    <a:pt x="1948" y="4098"/>
                    <a:pt x="1960" y="4052"/>
                  </a:cubicBezTo>
                  <a:cubicBezTo>
                    <a:pt x="2040" y="3313"/>
                    <a:pt x="1940" y="2576"/>
                    <a:pt x="1681" y="1877"/>
                  </a:cubicBezTo>
                  <a:cubicBezTo>
                    <a:pt x="1541" y="1518"/>
                    <a:pt x="1362" y="1199"/>
                    <a:pt x="1162" y="880"/>
                  </a:cubicBezTo>
                  <a:cubicBezTo>
                    <a:pt x="982" y="581"/>
                    <a:pt x="743" y="182"/>
                    <a:pt x="424" y="23"/>
                  </a:cubicBezTo>
                  <a:cubicBezTo>
                    <a:pt x="389" y="7"/>
                    <a:pt x="351" y="0"/>
                    <a:pt x="3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9" name="Google Shape;827;p37">
            <a:extLst>
              <a:ext uri="{FF2B5EF4-FFF2-40B4-BE49-F238E27FC236}">
                <a16:creationId xmlns:a16="http://schemas.microsoft.com/office/drawing/2014/main" id="{078A1412-7D9D-4CF0-DB4E-4F4399ACED11}"/>
              </a:ext>
            </a:extLst>
          </p:cNvPr>
          <p:cNvGrpSpPr/>
          <p:nvPr/>
        </p:nvGrpSpPr>
        <p:grpSpPr>
          <a:xfrm rot="17654066">
            <a:off x="3633529" y="5785174"/>
            <a:ext cx="894005" cy="1028068"/>
            <a:chOff x="794800" y="109550"/>
            <a:chExt cx="597000" cy="686525"/>
          </a:xfrm>
        </p:grpSpPr>
        <p:sp>
          <p:nvSpPr>
            <p:cNvPr id="40" name="Google Shape;828;p37">
              <a:extLst>
                <a:ext uri="{FF2B5EF4-FFF2-40B4-BE49-F238E27FC236}">
                  <a16:creationId xmlns:a16="http://schemas.microsoft.com/office/drawing/2014/main" id="{76218451-8BA6-D038-F5B5-258C90A7C79D}"/>
                </a:ext>
              </a:extLst>
            </p:cNvPr>
            <p:cNvSpPr/>
            <p:nvPr/>
          </p:nvSpPr>
          <p:spPr>
            <a:xfrm>
              <a:off x="802300" y="147750"/>
              <a:ext cx="582000" cy="641875"/>
            </a:xfrm>
            <a:custGeom>
              <a:avLst/>
              <a:gdLst/>
              <a:ahLst/>
              <a:cxnLst/>
              <a:rect l="l" t="t" r="r" b="b"/>
              <a:pathLst>
                <a:path w="23280" h="25675" extrusionOk="0">
                  <a:moveTo>
                    <a:pt x="11191" y="0"/>
                  </a:moveTo>
                  <a:cubicBezTo>
                    <a:pt x="10872" y="0"/>
                    <a:pt x="10534" y="40"/>
                    <a:pt x="10154" y="141"/>
                  </a:cubicBezTo>
                  <a:cubicBezTo>
                    <a:pt x="7241" y="1098"/>
                    <a:pt x="7462" y="3431"/>
                    <a:pt x="7821" y="7301"/>
                  </a:cubicBezTo>
                  <a:cubicBezTo>
                    <a:pt x="7900" y="8139"/>
                    <a:pt x="7999" y="9097"/>
                    <a:pt x="8060" y="10115"/>
                  </a:cubicBezTo>
                  <a:cubicBezTo>
                    <a:pt x="6903" y="10174"/>
                    <a:pt x="5845" y="10274"/>
                    <a:pt x="4768" y="10394"/>
                  </a:cubicBezTo>
                  <a:cubicBezTo>
                    <a:pt x="3451" y="10533"/>
                    <a:pt x="1257" y="10772"/>
                    <a:pt x="419" y="11990"/>
                  </a:cubicBezTo>
                  <a:cubicBezTo>
                    <a:pt x="81" y="12469"/>
                    <a:pt x="1" y="13046"/>
                    <a:pt x="161" y="13725"/>
                  </a:cubicBezTo>
                  <a:cubicBezTo>
                    <a:pt x="499" y="14762"/>
                    <a:pt x="1397" y="15280"/>
                    <a:pt x="2874" y="15280"/>
                  </a:cubicBezTo>
                  <a:cubicBezTo>
                    <a:pt x="3472" y="15280"/>
                    <a:pt x="4110" y="15182"/>
                    <a:pt x="4669" y="15121"/>
                  </a:cubicBezTo>
                  <a:cubicBezTo>
                    <a:pt x="5047" y="15062"/>
                    <a:pt x="5427" y="15022"/>
                    <a:pt x="5725" y="15022"/>
                  </a:cubicBezTo>
                  <a:cubicBezTo>
                    <a:pt x="6563" y="14982"/>
                    <a:pt x="7382" y="14942"/>
                    <a:pt x="8140" y="14942"/>
                  </a:cubicBezTo>
                  <a:cubicBezTo>
                    <a:pt x="8100" y="15759"/>
                    <a:pt x="8039" y="16557"/>
                    <a:pt x="7999" y="17355"/>
                  </a:cubicBezTo>
                  <a:cubicBezTo>
                    <a:pt x="7701" y="21605"/>
                    <a:pt x="7441" y="25275"/>
                    <a:pt x="11292" y="25674"/>
                  </a:cubicBezTo>
                  <a:lnTo>
                    <a:pt x="11430" y="25674"/>
                  </a:lnTo>
                  <a:cubicBezTo>
                    <a:pt x="14962" y="25674"/>
                    <a:pt x="15122" y="21983"/>
                    <a:pt x="15201" y="20408"/>
                  </a:cubicBezTo>
                  <a:cubicBezTo>
                    <a:pt x="15281" y="18652"/>
                    <a:pt x="15361" y="16836"/>
                    <a:pt x="15401" y="15001"/>
                  </a:cubicBezTo>
                  <a:cubicBezTo>
                    <a:pt x="15979" y="15022"/>
                    <a:pt x="16537" y="15062"/>
                    <a:pt x="17037" y="15081"/>
                  </a:cubicBezTo>
                  <a:cubicBezTo>
                    <a:pt x="18093" y="15121"/>
                    <a:pt x="19031" y="15161"/>
                    <a:pt x="19769" y="15161"/>
                  </a:cubicBezTo>
                  <a:cubicBezTo>
                    <a:pt x="21944" y="15161"/>
                    <a:pt x="23021" y="14822"/>
                    <a:pt x="23221" y="12907"/>
                  </a:cubicBezTo>
                  <a:cubicBezTo>
                    <a:pt x="23280" y="10314"/>
                    <a:pt x="20726" y="10234"/>
                    <a:pt x="19051" y="10174"/>
                  </a:cubicBezTo>
                  <a:lnTo>
                    <a:pt x="18731" y="10174"/>
                  </a:lnTo>
                  <a:cubicBezTo>
                    <a:pt x="17614" y="10134"/>
                    <a:pt x="16518" y="10094"/>
                    <a:pt x="15401" y="10075"/>
                  </a:cubicBezTo>
                  <a:cubicBezTo>
                    <a:pt x="15340" y="8080"/>
                    <a:pt x="15201" y="6304"/>
                    <a:pt x="14981" y="4628"/>
                  </a:cubicBezTo>
                  <a:cubicBezTo>
                    <a:pt x="14582" y="1697"/>
                    <a:pt x="13207" y="0"/>
                    <a:pt x="11191" y="0"/>
                  </a:cubicBezTo>
                  <a:close/>
                </a:path>
              </a:pathLst>
            </a:custGeom>
            <a:solidFill>
              <a:srgbClr val="2407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829;p37">
              <a:extLst>
                <a:ext uri="{FF2B5EF4-FFF2-40B4-BE49-F238E27FC236}">
                  <a16:creationId xmlns:a16="http://schemas.microsoft.com/office/drawing/2014/main" id="{C10DA032-9491-C07D-1EF2-A3AAEED2F743}"/>
                </a:ext>
              </a:extLst>
            </p:cNvPr>
            <p:cNvSpPr/>
            <p:nvPr/>
          </p:nvSpPr>
          <p:spPr>
            <a:xfrm>
              <a:off x="794800" y="140775"/>
              <a:ext cx="597000" cy="655300"/>
            </a:xfrm>
            <a:custGeom>
              <a:avLst/>
              <a:gdLst/>
              <a:ahLst/>
              <a:cxnLst/>
              <a:rect l="l" t="t" r="r" b="b"/>
              <a:pathLst>
                <a:path w="23880" h="26212" extrusionOk="0">
                  <a:moveTo>
                    <a:pt x="11491" y="559"/>
                  </a:moveTo>
                  <a:cubicBezTo>
                    <a:pt x="13746" y="559"/>
                    <a:pt x="14723" y="2813"/>
                    <a:pt x="15002" y="4947"/>
                  </a:cubicBezTo>
                  <a:cubicBezTo>
                    <a:pt x="15262" y="6822"/>
                    <a:pt x="15382" y="8718"/>
                    <a:pt x="15441" y="10612"/>
                  </a:cubicBezTo>
                  <a:cubicBezTo>
                    <a:pt x="16638" y="10652"/>
                    <a:pt x="17815" y="10692"/>
                    <a:pt x="19012" y="10732"/>
                  </a:cubicBezTo>
                  <a:cubicBezTo>
                    <a:pt x="20808" y="10793"/>
                    <a:pt x="23300" y="10713"/>
                    <a:pt x="23241" y="13186"/>
                  </a:cubicBezTo>
                  <a:cubicBezTo>
                    <a:pt x="23082" y="14801"/>
                    <a:pt x="22303" y="15160"/>
                    <a:pt x="20069" y="15160"/>
                  </a:cubicBezTo>
                  <a:cubicBezTo>
                    <a:pt x="18932" y="15160"/>
                    <a:pt x="17416" y="15081"/>
                    <a:pt x="15422" y="15001"/>
                  </a:cubicBezTo>
                  <a:cubicBezTo>
                    <a:pt x="15382" y="16897"/>
                    <a:pt x="15302" y="18791"/>
                    <a:pt x="15222" y="20666"/>
                  </a:cubicBezTo>
                  <a:cubicBezTo>
                    <a:pt x="15122" y="23041"/>
                    <a:pt x="14664" y="25674"/>
                    <a:pt x="11730" y="25674"/>
                  </a:cubicBezTo>
                  <a:lnTo>
                    <a:pt x="11611" y="25674"/>
                  </a:lnTo>
                  <a:cubicBezTo>
                    <a:pt x="7302" y="25214"/>
                    <a:pt x="8539" y="20368"/>
                    <a:pt x="8719" y="14942"/>
                  </a:cubicBezTo>
                  <a:cubicBezTo>
                    <a:pt x="7861" y="14942"/>
                    <a:pt x="6964" y="14982"/>
                    <a:pt x="6006" y="15022"/>
                  </a:cubicBezTo>
                  <a:cubicBezTo>
                    <a:pt x="5248" y="15041"/>
                    <a:pt x="4171" y="15280"/>
                    <a:pt x="3174" y="15280"/>
                  </a:cubicBezTo>
                  <a:cubicBezTo>
                    <a:pt x="2076" y="15280"/>
                    <a:pt x="1078" y="15001"/>
                    <a:pt x="719" y="13905"/>
                  </a:cubicBezTo>
                  <a:cubicBezTo>
                    <a:pt x="121" y="11471"/>
                    <a:pt x="3512" y="11112"/>
                    <a:pt x="5128" y="10932"/>
                  </a:cubicBezTo>
                  <a:cubicBezTo>
                    <a:pt x="6305" y="10812"/>
                    <a:pt x="7482" y="10713"/>
                    <a:pt x="8658" y="10673"/>
                  </a:cubicBezTo>
                  <a:cubicBezTo>
                    <a:pt x="8299" y="4748"/>
                    <a:pt x="7182" y="1776"/>
                    <a:pt x="10554" y="678"/>
                  </a:cubicBezTo>
                  <a:cubicBezTo>
                    <a:pt x="10893" y="598"/>
                    <a:pt x="11212" y="559"/>
                    <a:pt x="11491" y="559"/>
                  </a:cubicBezTo>
                  <a:close/>
                  <a:moveTo>
                    <a:pt x="11491" y="0"/>
                  </a:moveTo>
                  <a:cubicBezTo>
                    <a:pt x="11153" y="0"/>
                    <a:pt x="10794" y="61"/>
                    <a:pt x="10414" y="140"/>
                  </a:cubicBezTo>
                  <a:cubicBezTo>
                    <a:pt x="10395" y="140"/>
                    <a:pt x="10395" y="160"/>
                    <a:pt x="10374" y="160"/>
                  </a:cubicBezTo>
                  <a:cubicBezTo>
                    <a:pt x="7243" y="1178"/>
                    <a:pt x="7482" y="3731"/>
                    <a:pt x="7861" y="7601"/>
                  </a:cubicBezTo>
                  <a:cubicBezTo>
                    <a:pt x="7921" y="8359"/>
                    <a:pt x="8001" y="9216"/>
                    <a:pt x="8081" y="10134"/>
                  </a:cubicBezTo>
                  <a:cubicBezTo>
                    <a:pt x="7023" y="10194"/>
                    <a:pt x="6025" y="10274"/>
                    <a:pt x="5068" y="10394"/>
                  </a:cubicBezTo>
                  <a:lnTo>
                    <a:pt x="5028" y="10394"/>
                  </a:lnTo>
                  <a:cubicBezTo>
                    <a:pt x="3671" y="10533"/>
                    <a:pt x="1418" y="10793"/>
                    <a:pt x="500" y="12109"/>
                  </a:cubicBezTo>
                  <a:cubicBezTo>
                    <a:pt x="102" y="12647"/>
                    <a:pt x="1" y="13306"/>
                    <a:pt x="181" y="14043"/>
                  </a:cubicBezTo>
                  <a:cubicBezTo>
                    <a:pt x="200" y="14043"/>
                    <a:pt x="200" y="14064"/>
                    <a:pt x="200" y="14083"/>
                  </a:cubicBezTo>
                  <a:cubicBezTo>
                    <a:pt x="580" y="15240"/>
                    <a:pt x="1578" y="15820"/>
                    <a:pt x="3174" y="15820"/>
                  </a:cubicBezTo>
                  <a:cubicBezTo>
                    <a:pt x="3791" y="15820"/>
                    <a:pt x="4429" y="15740"/>
                    <a:pt x="5009" y="15679"/>
                  </a:cubicBezTo>
                  <a:cubicBezTo>
                    <a:pt x="5387" y="15620"/>
                    <a:pt x="5746" y="15580"/>
                    <a:pt x="6025" y="15559"/>
                  </a:cubicBezTo>
                  <a:cubicBezTo>
                    <a:pt x="6743" y="15540"/>
                    <a:pt x="7442" y="15520"/>
                    <a:pt x="8161" y="15500"/>
                  </a:cubicBezTo>
                  <a:lnTo>
                    <a:pt x="8161" y="15500"/>
                  </a:lnTo>
                  <a:cubicBezTo>
                    <a:pt x="8121" y="16219"/>
                    <a:pt x="8060" y="16916"/>
                    <a:pt x="8020" y="17615"/>
                  </a:cubicBezTo>
                  <a:cubicBezTo>
                    <a:pt x="7722" y="21823"/>
                    <a:pt x="7442" y="25794"/>
                    <a:pt x="11552" y="26212"/>
                  </a:cubicBezTo>
                  <a:lnTo>
                    <a:pt x="11730" y="26212"/>
                  </a:lnTo>
                  <a:cubicBezTo>
                    <a:pt x="15521" y="26212"/>
                    <a:pt x="15701" y="22342"/>
                    <a:pt x="15760" y="20687"/>
                  </a:cubicBezTo>
                  <a:lnTo>
                    <a:pt x="15781" y="20647"/>
                  </a:lnTo>
                  <a:cubicBezTo>
                    <a:pt x="15840" y="18991"/>
                    <a:pt x="15920" y="17275"/>
                    <a:pt x="15959" y="15559"/>
                  </a:cubicBezTo>
                  <a:cubicBezTo>
                    <a:pt x="16459" y="15580"/>
                    <a:pt x="16898" y="15599"/>
                    <a:pt x="17337" y="15620"/>
                  </a:cubicBezTo>
                  <a:cubicBezTo>
                    <a:pt x="18393" y="15679"/>
                    <a:pt x="19311" y="15719"/>
                    <a:pt x="20069" y="15719"/>
                  </a:cubicBezTo>
                  <a:cubicBezTo>
                    <a:pt x="22324" y="15719"/>
                    <a:pt x="23580" y="15320"/>
                    <a:pt x="23800" y="13226"/>
                  </a:cubicBezTo>
                  <a:lnTo>
                    <a:pt x="23800" y="13186"/>
                  </a:lnTo>
                  <a:cubicBezTo>
                    <a:pt x="23880" y="10314"/>
                    <a:pt x="21047" y="10234"/>
                    <a:pt x="19351" y="10194"/>
                  </a:cubicBezTo>
                  <a:lnTo>
                    <a:pt x="19031" y="10173"/>
                  </a:lnTo>
                  <a:cubicBezTo>
                    <a:pt x="18055" y="10154"/>
                    <a:pt x="17017" y="10114"/>
                    <a:pt x="15959" y="10094"/>
                  </a:cubicBezTo>
                  <a:cubicBezTo>
                    <a:pt x="15900" y="8179"/>
                    <a:pt x="15760" y="6484"/>
                    <a:pt x="15560" y="4888"/>
                  </a:cubicBezTo>
                  <a:cubicBezTo>
                    <a:pt x="15142" y="1776"/>
                    <a:pt x="13666" y="0"/>
                    <a:pt x="1149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830;p37">
              <a:extLst>
                <a:ext uri="{FF2B5EF4-FFF2-40B4-BE49-F238E27FC236}">
                  <a16:creationId xmlns:a16="http://schemas.microsoft.com/office/drawing/2014/main" id="{1D154B21-711E-C555-66C3-0B149178BAF2}"/>
                </a:ext>
              </a:extLst>
            </p:cNvPr>
            <p:cNvSpPr/>
            <p:nvPr/>
          </p:nvSpPr>
          <p:spPr>
            <a:xfrm>
              <a:off x="1003275" y="164975"/>
              <a:ext cx="90300" cy="218200"/>
            </a:xfrm>
            <a:custGeom>
              <a:avLst/>
              <a:gdLst/>
              <a:ahLst/>
              <a:cxnLst/>
              <a:rect l="l" t="t" r="r" b="b"/>
              <a:pathLst>
                <a:path w="3612" h="8728" extrusionOk="0">
                  <a:moveTo>
                    <a:pt x="2483" y="1"/>
                  </a:moveTo>
                  <a:cubicBezTo>
                    <a:pt x="2349" y="1"/>
                    <a:pt x="2214" y="20"/>
                    <a:pt x="2084" y="55"/>
                  </a:cubicBezTo>
                  <a:lnTo>
                    <a:pt x="2084" y="55"/>
                  </a:lnTo>
                  <a:cubicBezTo>
                    <a:pt x="2107" y="48"/>
                    <a:pt x="2116" y="45"/>
                    <a:pt x="2114" y="45"/>
                  </a:cubicBezTo>
                  <a:cubicBezTo>
                    <a:pt x="2104" y="45"/>
                    <a:pt x="1759" y="139"/>
                    <a:pt x="1697" y="170"/>
                  </a:cubicBezTo>
                  <a:cubicBezTo>
                    <a:pt x="1537" y="250"/>
                    <a:pt x="1377" y="349"/>
                    <a:pt x="1237" y="468"/>
                  </a:cubicBezTo>
                  <a:cubicBezTo>
                    <a:pt x="1038" y="649"/>
                    <a:pt x="878" y="867"/>
                    <a:pt x="718" y="1087"/>
                  </a:cubicBezTo>
                  <a:cubicBezTo>
                    <a:pt x="439" y="1486"/>
                    <a:pt x="280" y="1965"/>
                    <a:pt x="200" y="2444"/>
                  </a:cubicBezTo>
                  <a:cubicBezTo>
                    <a:pt x="0" y="3540"/>
                    <a:pt x="181" y="4617"/>
                    <a:pt x="359" y="5695"/>
                  </a:cubicBezTo>
                  <a:cubicBezTo>
                    <a:pt x="460" y="6213"/>
                    <a:pt x="559" y="6753"/>
                    <a:pt x="718" y="7251"/>
                  </a:cubicBezTo>
                  <a:cubicBezTo>
                    <a:pt x="798" y="7490"/>
                    <a:pt x="878" y="7729"/>
                    <a:pt x="958" y="7950"/>
                  </a:cubicBezTo>
                  <a:cubicBezTo>
                    <a:pt x="1058" y="8208"/>
                    <a:pt x="1258" y="8428"/>
                    <a:pt x="1338" y="8668"/>
                  </a:cubicBezTo>
                  <a:cubicBezTo>
                    <a:pt x="1347" y="8708"/>
                    <a:pt x="1382" y="8728"/>
                    <a:pt x="1417" y="8728"/>
                  </a:cubicBezTo>
                  <a:cubicBezTo>
                    <a:pt x="1452" y="8728"/>
                    <a:pt x="1487" y="8708"/>
                    <a:pt x="1497" y="8668"/>
                  </a:cubicBezTo>
                  <a:cubicBezTo>
                    <a:pt x="1577" y="8388"/>
                    <a:pt x="1776" y="8128"/>
                    <a:pt x="1835" y="7849"/>
                  </a:cubicBezTo>
                  <a:cubicBezTo>
                    <a:pt x="1915" y="7511"/>
                    <a:pt x="1976" y="7152"/>
                    <a:pt x="2035" y="6812"/>
                  </a:cubicBezTo>
                  <a:cubicBezTo>
                    <a:pt x="2175" y="6074"/>
                    <a:pt x="2234" y="5336"/>
                    <a:pt x="2274" y="4578"/>
                  </a:cubicBezTo>
                  <a:cubicBezTo>
                    <a:pt x="2314" y="3960"/>
                    <a:pt x="2314" y="3322"/>
                    <a:pt x="2474" y="2782"/>
                  </a:cubicBezTo>
                  <a:cubicBezTo>
                    <a:pt x="2474" y="2782"/>
                    <a:pt x="2554" y="2583"/>
                    <a:pt x="2554" y="2564"/>
                  </a:cubicBezTo>
                  <a:cubicBezTo>
                    <a:pt x="2614" y="2444"/>
                    <a:pt x="2673" y="2343"/>
                    <a:pt x="2734" y="2244"/>
                  </a:cubicBezTo>
                  <a:cubicBezTo>
                    <a:pt x="2753" y="2224"/>
                    <a:pt x="2854" y="2104"/>
                    <a:pt x="2854" y="2085"/>
                  </a:cubicBezTo>
                  <a:cubicBezTo>
                    <a:pt x="2973" y="1944"/>
                    <a:pt x="3072" y="1806"/>
                    <a:pt x="3152" y="1665"/>
                  </a:cubicBezTo>
                  <a:cubicBezTo>
                    <a:pt x="3391" y="1346"/>
                    <a:pt x="3612" y="987"/>
                    <a:pt x="3431" y="569"/>
                  </a:cubicBezTo>
                  <a:cubicBezTo>
                    <a:pt x="3258" y="165"/>
                    <a:pt x="2877" y="1"/>
                    <a:pt x="2483" y="1"/>
                  </a:cubicBezTo>
                  <a:close/>
                </a:path>
              </a:pathLst>
            </a:custGeom>
            <a:solidFill>
              <a:srgbClr val="FFFFF0">
                <a:alpha val="309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831;p37">
              <a:extLst>
                <a:ext uri="{FF2B5EF4-FFF2-40B4-BE49-F238E27FC236}">
                  <a16:creationId xmlns:a16="http://schemas.microsoft.com/office/drawing/2014/main" id="{62F2719E-2538-20F8-A6CC-25DD83812F19}"/>
                </a:ext>
              </a:extLst>
            </p:cNvPr>
            <p:cNvSpPr/>
            <p:nvPr/>
          </p:nvSpPr>
          <p:spPr>
            <a:xfrm>
              <a:off x="1017750" y="538625"/>
              <a:ext cx="88275" cy="220550"/>
            </a:xfrm>
            <a:custGeom>
              <a:avLst/>
              <a:gdLst/>
              <a:ahLst/>
              <a:cxnLst/>
              <a:rect l="l" t="t" r="r" b="b"/>
              <a:pathLst>
                <a:path w="3531" h="8822" extrusionOk="0">
                  <a:moveTo>
                    <a:pt x="1008" y="0"/>
                  </a:moveTo>
                  <a:cubicBezTo>
                    <a:pt x="988" y="0"/>
                    <a:pt x="968" y="15"/>
                    <a:pt x="958" y="44"/>
                  </a:cubicBezTo>
                  <a:cubicBezTo>
                    <a:pt x="559" y="1082"/>
                    <a:pt x="339" y="2140"/>
                    <a:pt x="219" y="3236"/>
                  </a:cubicBezTo>
                  <a:cubicBezTo>
                    <a:pt x="80" y="4334"/>
                    <a:pt x="1" y="5470"/>
                    <a:pt x="200" y="6568"/>
                  </a:cubicBezTo>
                  <a:cubicBezTo>
                    <a:pt x="379" y="7545"/>
                    <a:pt x="1078" y="8822"/>
                    <a:pt x="2235" y="8822"/>
                  </a:cubicBezTo>
                  <a:cubicBezTo>
                    <a:pt x="2434" y="8822"/>
                    <a:pt x="2693" y="8782"/>
                    <a:pt x="2932" y="8683"/>
                  </a:cubicBezTo>
                  <a:cubicBezTo>
                    <a:pt x="3152" y="8603"/>
                    <a:pt x="3352" y="8443"/>
                    <a:pt x="3411" y="8204"/>
                  </a:cubicBezTo>
                  <a:cubicBezTo>
                    <a:pt x="3531" y="7784"/>
                    <a:pt x="3152" y="7625"/>
                    <a:pt x="2932" y="7366"/>
                  </a:cubicBezTo>
                  <a:cubicBezTo>
                    <a:pt x="2693" y="7047"/>
                    <a:pt x="2394" y="6787"/>
                    <a:pt x="2235" y="6449"/>
                  </a:cubicBezTo>
                  <a:cubicBezTo>
                    <a:pt x="1955" y="5829"/>
                    <a:pt x="1955" y="5052"/>
                    <a:pt x="1836" y="4414"/>
                  </a:cubicBezTo>
                  <a:cubicBezTo>
                    <a:pt x="1556" y="2957"/>
                    <a:pt x="1217" y="1521"/>
                    <a:pt x="1057" y="44"/>
                  </a:cubicBezTo>
                  <a:cubicBezTo>
                    <a:pt x="1047" y="15"/>
                    <a:pt x="1027" y="0"/>
                    <a:pt x="1008" y="0"/>
                  </a:cubicBezTo>
                  <a:close/>
                </a:path>
              </a:pathLst>
            </a:custGeom>
            <a:solidFill>
              <a:srgbClr val="FFFFF0">
                <a:alpha val="309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832;p37">
              <a:extLst>
                <a:ext uri="{FF2B5EF4-FFF2-40B4-BE49-F238E27FC236}">
                  <a16:creationId xmlns:a16="http://schemas.microsoft.com/office/drawing/2014/main" id="{AD25C47E-00E1-17FD-E6F6-982C0008D9FE}"/>
                </a:ext>
              </a:extLst>
            </p:cNvPr>
            <p:cNvSpPr/>
            <p:nvPr/>
          </p:nvSpPr>
          <p:spPr>
            <a:xfrm>
              <a:off x="830725" y="407975"/>
              <a:ext cx="486275" cy="76300"/>
            </a:xfrm>
            <a:custGeom>
              <a:avLst/>
              <a:gdLst/>
              <a:ahLst/>
              <a:cxnLst/>
              <a:rect l="l" t="t" r="r" b="b"/>
              <a:pathLst>
                <a:path w="19451" h="3052" extrusionOk="0">
                  <a:moveTo>
                    <a:pt x="6012" y="1"/>
                  </a:moveTo>
                  <a:cubicBezTo>
                    <a:pt x="4770" y="1"/>
                    <a:pt x="3517" y="117"/>
                    <a:pt x="2375" y="583"/>
                  </a:cubicBezTo>
                  <a:cubicBezTo>
                    <a:pt x="1556" y="922"/>
                    <a:pt x="0" y="1879"/>
                    <a:pt x="380" y="2977"/>
                  </a:cubicBezTo>
                  <a:cubicBezTo>
                    <a:pt x="404" y="3025"/>
                    <a:pt x="443" y="3052"/>
                    <a:pt x="483" y="3052"/>
                  </a:cubicBezTo>
                  <a:cubicBezTo>
                    <a:pt x="509" y="3052"/>
                    <a:pt x="535" y="3040"/>
                    <a:pt x="559" y="3017"/>
                  </a:cubicBezTo>
                  <a:cubicBezTo>
                    <a:pt x="998" y="2637"/>
                    <a:pt x="1237" y="2139"/>
                    <a:pt x="1776" y="1820"/>
                  </a:cubicBezTo>
                  <a:cubicBezTo>
                    <a:pt x="2314" y="1501"/>
                    <a:pt x="2953" y="1321"/>
                    <a:pt x="3572" y="1241"/>
                  </a:cubicBezTo>
                  <a:cubicBezTo>
                    <a:pt x="4049" y="1185"/>
                    <a:pt x="4530" y="1162"/>
                    <a:pt x="5011" y="1162"/>
                  </a:cubicBezTo>
                  <a:cubicBezTo>
                    <a:pt x="6260" y="1162"/>
                    <a:pt x="7514" y="1317"/>
                    <a:pt x="8737" y="1461"/>
                  </a:cubicBezTo>
                  <a:cubicBezTo>
                    <a:pt x="10453" y="1640"/>
                    <a:pt x="12149" y="1860"/>
                    <a:pt x="13865" y="1999"/>
                  </a:cubicBezTo>
                  <a:cubicBezTo>
                    <a:pt x="14703" y="2079"/>
                    <a:pt x="15560" y="2139"/>
                    <a:pt x="16418" y="2219"/>
                  </a:cubicBezTo>
                  <a:cubicBezTo>
                    <a:pt x="16822" y="2257"/>
                    <a:pt x="17227" y="2294"/>
                    <a:pt x="17627" y="2294"/>
                  </a:cubicBezTo>
                  <a:cubicBezTo>
                    <a:pt x="18075" y="2294"/>
                    <a:pt x="18519" y="2247"/>
                    <a:pt x="18951" y="2099"/>
                  </a:cubicBezTo>
                  <a:cubicBezTo>
                    <a:pt x="19331" y="1959"/>
                    <a:pt x="19450" y="1440"/>
                    <a:pt x="19071" y="1222"/>
                  </a:cubicBezTo>
                  <a:cubicBezTo>
                    <a:pt x="18253" y="762"/>
                    <a:pt x="17336" y="722"/>
                    <a:pt x="16418" y="642"/>
                  </a:cubicBezTo>
                  <a:cubicBezTo>
                    <a:pt x="15421" y="563"/>
                    <a:pt x="14443" y="483"/>
                    <a:pt x="13445" y="403"/>
                  </a:cubicBezTo>
                  <a:cubicBezTo>
                    <a:pt x="11490" y="264"/>
                    <a:pt x="9516" y="164"/>
                    <a:pt x="7541" y="44"/>
                  </a:cubicBezTo>
                  <a:cubicBezTo>
                    <a:pt x="7039" y="21"/>
                    <a:pt x="6526" y="1"/>
                    <a:pt x="6012" y="1"/>
                  </a:cubicBezTo>
                  <a:close/>
                </a:path>
              </a:pathLst>
            </a:custGeom>
            <a:solidFill>
              <a:srgbClr val="FFFFF0">
                <a:alpha val="309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833;p37">
              <a:extLst>
                <a:ext uri="{FF2B5EF4-FFF2-40B4-BE49-F238E27FC236}">
                  <a16:creationId xmlns:a16="http://schemas.microsoft.com/office/drawing/2014/main" id="{AE7C3295-B76C-70F1-6A91-161CA742256B}"/>
                </a:ext>
              </a:extLst>
            </p:cNvPr>
            <p:cNvSpPr/>
            <p:nvPr/>
          </p:nvSpPr>
          <p:spPr>
            <a:xfrm>
              <a:off x="1109500" y="199825"/>
              <a:ext cx="70325" cy="182625"/>
            </a:xfrm>
            <a:custGeom>
              <a:avLst/>
              <a:gdLst/>
              <a:ahLst/>
              <a:cxnLst/>
              <a:rect l="l" t="t" r="r" b="b"/>
              <a:pathLst>
                <a:path w="2813" h="7305" extrusionOk="0">
                  <a:moveTo>
                    <a:pt x="145" y="0"/>
                  </a:moveTo>
                  <a:cubicBezTo>
                    <a:pt x="75" y="0"/>
                    <a:pt x="1" y="53"/>
                    <a:pt x="1" y="132"/>
                  </a:cubicBezTo>
                  <a:cubicBezTo>
                    <a:pt x="60" y="691"/>
                    <a:pt x="320" y="1229"/>
                    <a:pt x="480" y="1768"/>
                  </a:cubicBezTo>
                  <a:cubicBezTo>
                    <a:pt x="658" y="2306"/>
                    <a:pt x="759" y="2885"/>
                    <a:pt x="818" y="3444"/>
                  </a:cubicBezTo>
                  <a:cubicBezTo>
                    <a:pt x="898" y="4002"/>
                    <a:pt x="919" y="4580"/>
                    <a:pt x="958" y="5159"/>
                  </a:cubicBezTo>
                  <a:cubicBezTo>
                    <a:pt x="978" y="5498"/>
                    <a:pt x="938" y="5837"/>
                    <a:pt x="1018" y="6176"/>
                  </a:cubicBezTo>
                  <a:cubicBezTo>
                    <a:pt x="1057" y="6316"/>
                    <a:pt x="1078" y="6476"/>
                    <a:pt x="1118" y="6615"/>
                  </a:cubicBezTo>
                  <a:cubicBezTo>
                    <a:pt x="1158" y="6795"/>
                    <a:pt x="1278" y="6894"/>
                    <a:pt x="1357" y="7034"/>
                  </a:cubicBezTo>
                  <a:cubicBezTo>
                    <a:pt x="1461" y="7223"/>
                    <a:pt x="1631" y="7304"/>
                    <a:pt x="1807" y="7304"/>
                  </a:cubicBezTo>
                  <a:cubicBezTo>
                    <a:pt x="2004" y="7304"/>
                    <a:pt x="2208" y="7203"/>
                    <a:pt x="2334" y="7034"/>
                  </a:cubicBezTo>
                  <a:lnTo>
                    <a:pt x="2334" y="7034"/>
                  </a:lnTo>
                  <a:cubicBezTo>
                    <a:pt x="2310" y="7046"/>
                    <a:pt x="2293" y="7051"/>
                    <a:pt x="2279" y="7057"/>
                  </a:cubicBezTo>
                  <a:lnTo>
                    <a:pt x="2279" y="7057"/>
                  </a:lnTo>
                  <a:cubicBezTo>
                    <a:pt x="2327" y="7023"/>
                    <a:pt x="2363" y="6989"/>
                    <a:pt x="2414" y="6955"/>
                  </a:cubicBezTo>
                  <a:cubicBezTo>
                    <a:pt x="2494" y="6854"/>
                    <a:pt x="2573" y="6734"/>
                    <a:pt x="2613" y="6615"/>
                  </a:cubicBezTo>
                  <a:lnTo>
                    <a:pt x="2733" y="6136"/>
                  </a:lnTo>
                  <a:cubicBezTo>
                    <a:pt x="2813" y="5798"/>
                    <a:pt x="2754" y="5438"/>
                    <a:pt x="2714" y="5099"/>
                  </a:cubicBezTo>
                  <a:cubicBezTo>
                    <a:pt x="2634" y="4401"/>
                    <a:pt x="2475" y="3763"/>
                    <a:pt x="2214" y="3104"/>
                  </a:cubicBezTo>
                  <a:cubicBezTo>
                    <a:pt x="1996" y="2505"/>
                    <a:pt x="1696" y="1947"/>
                    <a:pt x="1377" y="1388"/>
                  </a:cubicBezTo>
                  <a:cubicBezTo>
                    <a:pt x="1078" y="890"/>
                    <a:pt x="719" y="311"/>
                    <a:pt x="200" y="13"/>
                  </a:cubicBezTo>
                  <a:cubicBezTo>
                    <a:pt x="183" y="4"/>
                    <a:pt x="164" y="0"/>
                    <a:pt x="145" y="0"/>
                  </a:cubicBezTo>
                  <a:close/>
                </a:path>
              </a:pathLst>
            </a:custGeom>
            <a:solidFill>
              <a:srgbClr val="340696">
                <a:alpha val="95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834;p37">
              <a:extLst>
                <a:ext uri="{FF2B5EF4-FFF2-40B4-BE49-F238E27FC236}">
                  <a16:creationId xmlns:a16="http://schemas.microsoft.com/office/drawing/2014/main" id="{D8A54ED9-D806-D23A-B59A-BD483942DA4B}"/>
                </a:ext>
              </a:extLst>
            </p:cNvPr>
            <p:cNvSpPr/>
            <p:nvPr/>
          </p:nvSpPr>
          <p:spPr>
            <a:xfrm>
              <a:off x="883575" y="483875"/>
              <a:ext cx="449375" cy="33925"/>
            </a:xfrm>
            <a:custGeom>
              <a:avLst/>
              <a:gdLst/>
              <a:ahLst/>
              <a:cxnLst/>
              <a:rect l="l" t="t" r="r" b="b"/>
              <a:pathLst>
                <a:path w="17975" h="1357" extrusionOk="0">
                  <a:moveTo>
                    <a:pt x="120" y="0"/>
                  </a:moveTo>
                  <a:cubicBezTo>
                    <a:pt x="21" y="0"/>
                    <a:pt x="1" y="141"/>
                    <a:pt x="101" y="181"/>
                  </a:cubicBezTo>
                  <a:cubicBezTo>
                    <a:pt x="2913" y="918"/>
                    <a:pt x="5926" y="1098"/>
                    <a:pt x="8839" y="1258"/>
                  </a:cubicBezTo>
                  <a:cubicBezTo>
                    <a:pt x="10315" y="1338"/>
                    <a:pt x="11791" y="1357"/>
                    <a:pt x="13267" y="1357"/>
                  </a:cubicBezTo>
                  <a:cubicBezTo>
                    <a:pt x="13380" y="1357"/>
                    <a:pt x="13494" y="1357"/>
                    <a:pt x="13607" y="1357"/>
                  </a:cubicBezTo>
                  <a:cubicBezTo>
                    <a:pt x="14972" y="1357"/>
                    <a:pt x="16347" y="1339"/>
                    <a:pt x="17656" y="878"/>
                  </a:cubicBezTo>
                  <a:cubicBezTo>
                    <a:pt x="17914" y="798"/>
                    <a:pt x="17975" y="340"/>
                    <a:pt x="17656" y="280"/>
                  </a:cubicBezTo>
                  <a:cubicBezTo>
                    <a:pt x="17042" y="159"/>
                    <a:pt x="16428" y="120"/>
                    <a:pt x="15815" y="120"/>
                  </a:cubicBezTo>
                  <a:cubicBezTo>
                    <a:pt x="15012" y="120"/>
                    <a:pt x="14209" y="186"/>
                    <a:pt x="13406" y="220"/>
                  </a:cubicBezTo>
                  <a:cubicBezTo>
                    <a:pt x="11930" y="300"/>
                    <a:pt x="10453" y="319"/>
                    <a:pt x="8958" y="319"/>
                  </a:cubicBezTo>
                  <a:cubicBezTo>
                    <a:pt x="6006" y="319"/>
                    <a:pt x="3073" y="0"/>
                    <a:pt x="120" y="0"/>
                  </a:cubicBezTo>
                  <a:close/>
                </a:path>
              </a:pathLst>
            </a:custGeom>
            <a:solidFill>
              <a:srgbClr val="340696">
                <a:alpha val="95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835;p37">
              <a:extLst>
                <a:ext uri="{FF2B5EF4-FFF2-40B4-BE49-F238E27FC236}">
                  <a16:creationId xmlns:a16="http://schemas.microsoft.com/office/drawing/2014/main" id="{877D035C-B189-3F53-F457-4A1E8E9B89D5}"/>
                </a:ext>
              </a:extLst>
            </p:cNvPr>
            <p:cNvSpPr/>
            <p:nvPr/>
          </p:nvSpPr>
          <p:spPr>
            <a:xfrm>
              <a:off x="1121950" y="528350"/>
              <a:ext cx="48425" cy="196525"/>
            </a:xfrm>
            <a:custGeom>
              <a:avLst/>
              <a:gdLst/>
              <a:ahLst/>
              <a:cxnLst/>
              <a:rect l="l" t="t" r="r" b="b"/>
              <a:pathLst>
                <a:path w="1937" h="7861" extrusionOk="0">
                  <a:moveTo>
                    <a:pt x="968" y="0"/>
                  </a:moveTo>
                  <a:cubicBezTo>
                    <a:pt x="901" y="0"/>
                    <a:pt x="832" y="49"/>
                    <a:pt x="820" y="117"/>
                  </a:cubicBezTo>
                  <a:cubicBezTo>
                    <a:pt x="759" y="416"/>
                    <a:pt x="799" y="716"/>
                    <a:pt x="799" y="1035"/>
                  </a:cubicBezTo>
                  <a:cubicBezTo>
                    <a:pt x="820" y="1333"/>
                    <a:pt x="820" y="1633"/>
                    <a:pt x="799" y="1932"/>
                  </a:cubicBezTo>
                  <a:cubicBezTo>
                    <a:pt x="799" y="2570"/>
                    <a:pt x="759" y="3189"/>
                    <a:pt x="700" y="3807"/>
                  </a:cubicBezTo>
                  <a:cubicBezTo>
                    <a:pt x="639" y="4426"/>
                    <a:pt x="520" y="5024"/>
                    <a:pt x="381" y="5623"/>
                  </a:cubicBezTo>
                  <a:cubicBezTo>
                    <a:pt x="301" y="5942"/>
                    <a:pt x="221" y="6240"/>
                    <a:pt x="181" y="6560"/>
                  </a:cubicBezTo>
                  <a:cubicBezTo>
                    <a:pt x="141" y="6879"/>
                    <a:pt x="1" y="7198"/>
                    <a:pt x="81" y="7538"/>
                  </a:cubicBezTo>
                  <a:cubicBezTo>
                    <a:pt x="125" y="7725"/>
                    <a:pt x="325" y="7860"/>
                    <a:pt x="523" y="7860"/>
                  </a:cubicBezTo>
                  <a:cubicBezTo>
                    <a:pt x="598" y="7860"/>
                    <a:pt x="674" y="7840"/>
                    <a:pt x="740" y="7796"/>
                  </a:cubicBezTo>
                  <a:cubicBezTo>
                    <a:pt x="1038" y="7578"/>
                    <a:pt x="1139" y="7298"/>
                    <a:pt x="1298" y="6979"/>
                  </a:cubicBezTo>
                  <a:cubicBezTo>
                    <a:pt x="1458" y="6660"/>
                    <a:pt x="1578" y="6341"/>
                    <a:pt x="1657" y="5982"/>
                  </a:cubicBezTo>
                  <a:cubicBezTo>
                    <a:pt x="1817" y="5304"/>
                    <a:pt x="1897" y="4585"/>
                    <a:pt x="1916" y="3886"/>
                  </a:cubicBezTo>
                  <a:cubicBezTo>
                    <a:pt x="1937" y="3189"/>
                    <a:pt x="1857" y="2490"/>
                    <a:pt x="1716" y="1812"/>
                  </a:cubicBezTo>
                  <a:cubicBezTo>
                    <a:pt x="1597" y="1234"/>
                    <a:pt x="1437" y="495"/>
                    <a:pt x="1059" y="37"/>
                  </a:cubicBezTo>
                  <a:cubicBezTo>
                    <a:pt x="1033" y="11"/>
                    <a:pt x="1001" y="0"/>
                    <a:pt x="968" y="0"/>
                  </a:cubicBezTo>
                  <a:close/>
                </a:path>
              </a:pathLst>
            </a:custGeom>
            <a:solidFill>
              <a:srgbClr val="340696">
                <a:alpha val="95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836;p37">
              <a:extLst>
                <a:ext uri="{FF2B5EF4-FFF2-40B4-BE49-F238E27FC236}">
                  <a16:creationId xmlns:a16="http://schemas.microsoft.com/office/drawing/2014/main" id="{0AD71FF6-8FBA-E8B1-AD00-CEC0251ADA26}"/>
                </a:ext>
              </a:extLst>
            </p:cNvPr>
            <p:cNvSpPr/>
            <p:nvPr/>
          </p:nvSpPr>
          <p:spPr>
            <a:xfrm>
              <a:off x="927000" y="114225"/>
              <a:ext cx="81500" cy="145225"/>
            </a:xfrm>
            <a:custGeom>
              <a:avLst/>
              <a:gdLst/>
              <a:ahLst/>
              <a:cxnLst/>
              <a:rect l="l" t="t" r="r" b="b"/>
              <a:pathLst>
                <a:path w="3260" h="5809" extrusionOk="0">
                  <a:moveTo>
                    <a:pt x="3010" y="1"/>
                  </a:moveTo>
                  <a:cubicBezTo>
                    <a:pt x="2997" y="1"/>
                    <a:pt x="2985" y="2"/>
                    <a:pt x="2971" y="6"/>
                  </a:cubicBezTo>
                  <a:cubicBezTo>
                    <a:pt x="2434" y="125"/>
                    <a:pt x="1915" y="564"/>
                    <a:pt x="1556" y="942"/>
                  </a:cubicBezTo>
                  <a:cubicBezTo>
                    <a:pt x="1136" y="1362"/>
                    <a:pt x="817" y="1860"/>
                    <a:pt x="578" y="2399"/>
                  </a:cubicBezTo>
                  <a:cubicBezTo>
                    <a:pt x="99" y="3456"/>
                    <a:pt x="0" y="4634"/>
                    <a:pt x="338" y="5751"/>
                  </a:cubicBezTo>
                  <a:cubicBezTo>
                    <a:pt x="348" y="5788"/>
                    <a:pt x="384" y="5808"/>
                    <a:pt x="419" y="5808"/>
                  </a:cubicBezTo>
                  <a:cubicBezTo>
                    <a:pt x="459" y="5808"/>
                    <a:pt x="498" y="5783"/>
                    <a:pt x="498" y="5730"/>
                  </a:cubicBezTo>
                  <a:cubicBezTo>
                    <a:pt x="359" y="4673"/>
                    <a:pt x="578" y="3575"/>
                    <a:pt x="1037" y="2618"/>
                  </a:cubicBezTo>
                  <a:cubicBezTo>
                    <a:pt x="1277" y="2160"/>
                    <a:pt x="1575" y="1721"/>
                    <a:pt x="1934" y="1341"/>
                  </a:cubicBezTo>
                  <a:cubicBezTo>
                    <a:pt x="2114" y="1142"/>
                    <a:pt x="2293" y="963"/>
                    <a:pt x="2493" y="783"/>
                  </a:cubicBezTo>
                  <a:cubicBezTo>
                    <a:pt x="2692" y="604"/>
                    <a:pt x="2932" y="484"/>
                    <a:pt x="3131" y="304"/>
                  </a:cubicBezTo>
                  <a:cubicBezTo>
                    <a:pt x="3260" y="194"/>
                    <a:pt x="3152" y="1"/>
                    <a:pt x="301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837;p37">
              <a:extLst>
                <a:ext uri="{FF2B5EF4-FFF2-40B4-BE49-F238E27FC236}">
                  <a16:creationId xmlns:a16="http://schemas.microsoft.com/office/drawing/2014/main" id="{3307F045-06AD-3466-8A6C-1C421FA9666B}"/>
                </a:ext>
              </a:extLst>
            </p:cNvPr>
            <p:cNvSpPr/>
            <p:nvPr/>
          </p:nvSpPr>
          <p:spPr>
            <a:xfrm>
              <a:off x="859175" y="109550"/>
              <a:ext cx="79325" cy="129875"/>
            </a:xfrm>
            <a:custGeom>
              <a:avLst/>
              <a:gdLst/>
              <a:ahLst/>
              <a:cxnLst/>
              <a:rect l="l" t="t" r="r" b="b"/>
              <a:pathLst>
                <a:path w="3173" h="5195" extrusionOk="0">
                  <a:moveTo>
                    <a:pt x="2917" y="1"/>
                  </a:moveTo>
                  <a:cubicBezTo>
                    <a:pt x="2895" y="1"/>
                    <a:pt x="2873" y="4"/>
                    <a:pt x="2852" y="12"/>
                  </a:cubicBezTo>
                  <a:cubicBezTo>
                    <a:pt x="2394" y="212"/>
                    <a:pt x="1974" y="592"/>
                    <a:pt x="1615" y="930"/>
                  </a:cubicBezTo>
                  <a:cubicBezTo>
                    <a:pt x="1256" y="1310"/>
                    <a:pt x="958" y="1709"/>
                    <a:pt x="718" y="2167"/>
                  </a:cubicBezTo>
                  <a:cubicBezTo>
                    <a:pt x="219" y="3065"/>
                    <a:pt x="0" y="4082"/>
                    <a:pt x="120" y="5119"/>
                  </a:cubicBezTo>
                  <a:cubicBezTo>
                    <a:pt x="120" y="5169"/>
                    <a:pt x="154" y="5194"/>
                    <a:pt x="189" y="5194"/>
                  </a:cubicBezTo>
                  <a:cubicBezTo>
                    <a:pt x="224" y="5194"/>
                    <a:pt x="259" y="5169"/>
                    <a:pt x="259" y="5119"/>
                  </a:cubicBezTo>
                  <a:cubicBezTo>
                    <a:pt x="378" y="4142"/>
                    <a:pt x="678" y="3204"/>
                    <a:pt x="1157" y="2366"/>
                  </a:cubicBezTo>
                  <a:cubicBezTo>
                    <a:pt x="1396" y="1967"/>
                    <a:pt x="1655" y="1589"/>
                    <a:pt x="1974" y="1230"/>
                  </a:cubicBezTo>
                  <a:cubicBezTo>
                    <a:pt x="2293" y="871"/>
                    <a:pt x="2673" y="592"/>
                    <a:pt x="3051" y="272"/>
                  </a:cubicBezTo>
                  <a:cubicBezTo>
                    <a:pt x="3173" y="151"/>
                    <a:pt x="3054" y="1"/>
                    <a:pt x="291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471185384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0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-3.33333E-6 L -0.00078 -0.01412 L 0.00625 -0.00324 L 2.91667E-6 -3.33333E-6 Z " pathEditMode="relative" rAng="0" ptsTypes="AAAA">
                                      <p:cBhvr>
                                        <p:cTn id="11" dur="5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300" y="-71800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0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-3.33333E-6 L -0.00078 -0.01412 L 0.00625 -0.00324 L 2.91667E-6 -3.33333E-6 Z " pathEditMode="relative" rAng="0" ptsTypes="AAAA">
                                      <p:cBhvr>
                                        <p:cTn id="13" dur="5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300" y="-71800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0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-3.33333E-6 L -0.00078 -0.01412 L 0.00625 -0.00324 L 2.91667E-6 -3.33333E-6 Z " pathEditMode="relative" rAng="0" ptsTypes="AAAA">
                                      <p:cBhvr>
                                        <p:cTn id="15" dur="5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300" y="-718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3" grpId="0"/>
      <p:bldP spid="14" grpId="0"/>
      <p:bldP spid="18" grpId="0"/>
      <p:bldP spid="19" grpId="0"/>
      <p:bldP spid="20" grpId="0"/>
      <p:bldP spid="2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35296B45-43FE-2371-8797-10286F0ED8CA}"/>
              </a:ext>
            </a:extLst>
          </p:cNvPr>
          <p:cNvSpPr/>
          <p:nvPr/>
        </p:nvSpPr>
        <p:spPr>
          <a:xfrm>
            <a:off x="-150313" y="-109604"/>
            <a:ext cx="12513501" cy="7022406"/>
          </a:xfrm>
          <a:prstGeom prst="rect">
            <a:avLst/>
          </a:prstGeom>
          <a:solidFill>
            <a:srgbClr val="F241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Elipse 2">
            <a:extLst>
              <a:ext uri="{FF2B5EF4-FFF2-40B4-BE49-F238E27FC236}">
                <a16:creationId xmlns:a16="http://schemas.microsoft.com/office/drawing/2014/main" id="{3482238F-92E4-10E4-E9D4-FD0001762FFC}"/>
              </a:ext>
            </a:extLst>
          </p:cNvPr>
          <p:cNvSpPr/>
          <p:nvPr/>
        </p:nvSpPr>
        <p:spPr>
          <a:xfrm rot="18905724">
            <a:off x="-1137730" y="-271313"/>
            <a:ext cx="3543300" cy="1613199"/>
          </a:xfrm>
          <a:prstGeom prst="ellipse">
            <a:avLst/>
          </a:prstGeom>
          <a:solidFill>
            <a:srgbClr val="FFFF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94611A31-6ACE-AD13-3C56-6AF137FEFBA5}"/>
              </a:ext>
            </a:extLst>
          </p:cNvPr>
          <p:cNvSpPr/>
          <p:nvPr/>
        </p:nvSpPr>
        <p:spPr>
          <a:xfrm>
            <a:off x="448973" y="300139"/>
            <a:ext cx="11332723" cy="6238874"/>
          </a:xfrm>
          <a:prstGeom prst="rect">
            <a:avLst/>
          </a:prstGeom>
          <a:solidFill>
            <a:srgbClr val="F4F4E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E06726D7-7D33-FD33-8118-7DD5CE1E09C2}"/>
              </a:ext>
            </a:extLst>
          </p:cNvPr>
          <p:cNvSpPr/>
          <p:nvPr/>
        </p:nvSpPr>
        <p:spPr>
          <a:xfrm>
            <a:off x="838200" y="542925"/>
            <a:ext cx="171450" cy="17145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EC29EB8E-F1E6-6900-E88F-3E9A5F35917C}"/>
              </a:ext>
            </a:extLst>
          </p:cNvPr>
          <p:cNvSpPr/>
          <p:nvPr/>
        </p:nvSpPr>
        <p:spPr>
          <a:xfrm>
            <a:off x="1009650" y="714375"/>
            <a:ext cx="171450" cy="171450"/>
          </a:xfrm>
          <a:prstGeom prst="rect">
            <a:avLst/>
          </a:prstGeom>
          <a:solidFill>
            <a:srgbClr val="24078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13EE5AC9-B6D9-93DB-F04C-ECB852EAC1BA}"/>
              </a:ext>
            </a:extLst>
          </p:cNvPr>
          <p:cNvSpPr/>
          <p:nvPr/>
        </p:nvSpPr>
        <p:spPr>
          <a:xfrm>
            <a:off x="1184457" y="535286"/>
            <a:ext cx="171450" cy="171450"/>
          </a:xfrm>
          <a:prstGeom prst="rect">
            <a:avLst/>
          </a:prstGeom>
          <a:solidFill>
            <a:srgbClr val="24078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6F896C7D-1F14-2594-C025-225949365551}"/>
              </a:ext>
            </a:extLst>
          </p:cNvPr>
          <p:cNvSpPr/>
          <p:nvPr/>
        </p:nvSpPr>
        <p:spPr>
          <a:xfrm>
            <a:off x="1354814" y="706736"/>
            <a:ext cx="171450" cy="17145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B265E580-FB0D-FC80-8035-7A6893795A7E}"/>
              </a:ext>
            </a:extLst>
          </p:cNvPr>
          <p:cNvSpPr/>
          <p:nvPr/>
        </p:nvSpPr>
        <p:spPr>
          <a:xfrm>
            <a:off x="11096625" y="681989"/>
            <a:ext cx="171450" cy="45719"/>
          </a:xfrm>
          <a:prstGeom prst="rect">
            <a:avLst/>
          </a:prstGeom>
          <a:solidFill>
            <a:srgbClr val="24078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Fluxograma: Decisão 9">
            <a:extLst>
              <a:ext uri="{FF2B5EF4-FFF2-40B4-BE49-F238E27FC236}">
                <a16:creationId xmlns:a16="http://schemas.microsoft.com/office/drawing/2014/main" id="{4C9E98E4-7888-1748-C036-AEF67255E8E9}"/>
              </a:ext>
            </a:extLst>
          </p:cNvPr>
          <p:cNvSpPr/>
          <p:nvPr/>
        </p:nvSpPr>
        <p:spPr>
          <a:xfrm rot="1154674">
            <a:off x="-2065667" y="5676646"/>
            <a:ext cx="3788960" cy="1915034"/>
          </a:xfrm>
          <a:prstGeom prst="flowChartDecision">
            <a:avLst/>
          </a:prstGeom>
          <a:solidFill>
            <a:schemeClr val="tx1">
              <a:alpha val="54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Fluxograma: Decisão 10">
            <a:extLst>
              <a:ext uri="{FF2B5EF4-FFF2-40B4-BE49-F238E27FC236}">
                <a16:creationId xmlns:a16="http://schemas.microsoft.com/office/drawing/2014/main" id="{D5A3C869-B31A-1879-5F3C-FA19C858611C}"/>
              </a:ext>
            </a:extLst>
          </p:cNvPr>
          <p:cNvSpPr/>
          <p:nvPr/>
        </p:nvSpPr>
        <p:spPr>
          <a:xfrm rot="1154674">
            <a:off x="3861090" y="-1672025"/>
            <a:ext cx="3788960" cy="1915034"/>
          </a:xfrm>
          <a:prstGeom prst="flowChartDecision">
            <a:avLst/>
          </a:prstGeom>
          <a:solidFill>
            <a:schemeClr val="tx1">
              <a:alpha val="54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Fluxograma: Decisão 11">
            <a:extLst>
              <a:ext uri="{FF2B5EF4-FFF2-40B4-BE49-F238E27FC236}">
                <a16:creationId xmlns:a16="http://schemas.microsoft.com/office/drawing/2014/main" id="{ED36BE99-8CB1-7C15-0151-BCB093295A47}"/>
              </a:ext>
            </a:extLst>
          </p:cNvPr>
          <p:cNvSpPr/>
          <p:nvPr/>
        </p:nvSpPr>
        <p:spPr>
          <a:xfrm rot="1154674">
            <a:off x="11410608" y="-1012319"/>
            <a:ext cx="3788960" cy="1915034"/>
          </a:xfrm>
          <a:prstGeom prst="flowChartDecision">
            <a:avLst/>
          </a:prstGeom>
          <a:solidFill>
            <a:schemeClr val="tx1">
              <a:alpha val="54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2" name="Retângulo 21">
            <a:extLst>
              <a:ext uri="{FF2B5EF4-FFF2-40B4-BE49-F238E27FC236}">
                <a16:creationId xmlns:a16="http://schemas.microsoft.com/office/drawing/2014/main" id="{829592C1-2F04-D4A6-BADF-2A6E03C8D30A}"/>
              </a:ext>
            </a:extLst>
          </p:cNvPr>
          <p:cNvSpPr/>
          <p:nvPr/>
        </p:nvSpPr>
        <p:spPr>
          <a:xfrm>
            <a:off x="1143829" y="2085405"/>
            <a:ext cx="2632605" cy="1048336"/>
          </a:xfrm>
          <a:prstGeom prst="rect">
            <a:avLst/>
          </a:prstGeom>
          <a:solidFill>
            <a:srgbClr val="F241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13" name="Conector reto 12">
            <a:extLst>
              <a:ext uri="{FF2B5EF4-FFF2-40B4-BE49-F238E27FC236}">
                <a16:creationId xmlns:a16="http://schemas.microsoft.com/office/drawing/2014/main" id="{BBDBF6ED-60EF-F731-7676-28AD3A57DE50}"/>
              </a:ext>
            </a:extLst>
          </p:cNvPr>
          <p:cNvCxnSpPr/>
          <p:nvPr/>
        </p:nvCxnSpPr>
        <p:spPr>
          <a:xfrm>
            <a:off x="838200" y="6153150"/>
            <a:ext cx="1034415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712022D2-992E-28AD-8273-D197BE6BB494}"/>
              </a:ext>
            </a:extLst>
          </p:cNvPr>
          <p:cNvSpPr txBox="1"/>
          <p:nvPr/>
        </p:nvSpPr>
        <p:spPr>
          <a:xfrm>
            <a:off x="8275718" y="6119793"/>
            <a:ext cx="33362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Ângulos e coordenadas geográficas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2DFC8239-D1E3-C18E-F0DF-877736C05D91}"/>
              </a:ext>
            </a:extLst>
          </p:cNvPr>
          <p:cNvSpPr txBox="1"/>
          <p:nvPr/>
        </p:nvSpPr>
        <p:spPr>
          <a:xfrm>
            <a:off x="743995" y="6120730"/>
            <a:ext cx="33362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Matemática</a:t>
            </a:r>
          </a:p>
        </p:txBody>
      </p:sp>
      <p:sp>
        <p:nvSpPr>
          <p:cNvPr id="16" name="CaixaDeTexto 21">
            <a:extLst>
              <a:ext uri="{FF2B5EF4-FFF2-40B4-BE49-F238E27FC236}">
                <a16:creationId xmlns:a16="http://schemas.microsoft.com/office/drawing/2014/main" id="{580D9A7A-3669-52D1-6908-210FD3D900DC}"/>
              </a:ext>
            </a:extLst>
          </p:cNvPr>
          <p:cNvSpPr txBox="1"/>
          <p:nvPr/>
        </p:nvSpPr>
        <p:spPr>
          <a:xfrm>
            <a:off x="1097463" y="1195901"/>
            <a:ext cx="473423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3600" b="1" i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Observe o resultado:</a:t>
            </a:r>
            <a:endParaRPr lang="pt-BR" sz="36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CaixaDeTexto 22">
            <a:extLst>
              <a:ext uri="{FF2B5EF4-FFF2-40B4-BE49-F238E27FC236}">
                <a16:creationId xmlns:a16="http://schemas.microsoft.com/office/drawing/2014/main" id="{30EE16E4-491D-FD09-5D5B-7F4A9A92E58F}"/>
              </a:ext>
            </a:extLst>
          </p:cNvPr>
          <p:cNvSpPr txBox="1"/>
          <p:nvPr/>
        </p:nvSpPr>
        <p:spPr>
          <a:xfrm>
            <a:off x="1372614" y="2077766"/>
            <a:ext cx="257527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3200" b="0" i="0" u="none" strike="noStrike" baseline="0" dirty="0">
                <a:latin typeface="Nunito" pitchFamily="2" charset="0"/>
              </a:rPr>
              <a:t> </a:t>
            </a:r>
            <a:r>
              <a:rPr lang="pt-BR" sz="36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89</a:t>
            </a:r>
            <a:r>
              <a:rPr lang="pt-BR" sz="3600" b="1" i="0" u="none" strike="noStrike" baseline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°</a:t>
            </a:r>
            <a:r>
              <a:rPr lang="pt-BR" sz="3600" b="0" i="0" u="none" strike="noStrike" baseline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59’60”</a:t>
            </a:r>
            <a:r>
              <a:rPr lang="pt-BR" sz="3600" b="0" i="0" u="none" strike="noStrik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pt-BR" sz="3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CaixaDeTexto 23">
            <a:extLst>
              <a:ext uri="{FF2B5EF4-FFF2-40B4-BE49-F238E27FC236}">
                <a16:creationId xmlns:a16="http://schemas.microsoft.com/office/drawing/2014/main" id="{29EACD95-B4DF-D240-27C2-623BFAF75520}"/>
              </a:ext>
            </a:extLst>
          </p:cNvPr>
          <p:cNvSpPr txBox="1"/>
          <p:nvPr/>
        </p:nvSpPr>
        <p:spPr>
          <a:xfrm>
            <a:off x="1260509" y="2456185"/>
            <a:ext cx="251822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3600" u="sng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- 45</a:t>
            </a:r>
            <a:r>
              <a:rPr lang="pt-BR" sz="3600" b="0" i="0" u="sng" strike="noStrike" baseline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t-BR" sz="3600" u="sng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30</a:t>
            </a:r>
            <a:r>
              <a:rPr lang="pt-BR" sz="3600" b="0" i="0" u="sng" strike="noStrike" baseline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’25</a:t>
            </a:r>
            <a:r>
              <a:rPr lang="pt-BR" sz="3600" b="0" i="0" u="none" strike="noStrike" baseline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” </a:t>
            </a:r>
            <a:endParaRPr lang="pt-BR" sz="36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CaixaDeTexto 25">
            <a:extLst>
              <a:ext uri="{FF2B5EF4-FFF2-40B4-BE49-F238E27FC236}">
                <a16:creationId xmlns:a16="http://schemas.microsoft.com/office/drawing/2014/main" id="{9DCAC53E-216A-809F-EAF4-D2C7713835C7}"/>
              </a:ext>
            </a:extLst>
          </p:cNvPr>
          <p:cNvSpPr txBox="1"/>
          <p:nvPr/>
        </p:nvSpPr>
        <p:spPr>
          <a:xfrm>
            <a:off x="1095375" y="3469368"/>
            <a:ext cx="5481744" cy="186204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2300" b="0" i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Note que o que foi feito é exatamente igual à </a:t>
            </a:r>
            <a:r>
              <a:rPr lang="pt-BR" sz="2300" b="1" i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subtração</a:t>
            </a:r>
            <a:r>
              <a:rPr lang="pt-BR" sz="2300" b="0" i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de números reais. A diferença é que, no caso dos </a:t>
            </a:r>
            <a:r>
              <a:rPr lang="pt-BR" sz="2300" b="1" i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submúltiplos do grau, </a:t>
            </a:r>
            <a:r>
              <a:rPr lang="pt-BR" sz="2300" b="0" i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as unidades e dezenas vão até 60 em vez de somente 10.</a:t>
            </a:r>
            <a:endParaRPr lang="pt-BR" sz="23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2BB96E81-DA58-80E8-DB97-D3E6B93D8821}"/>
              </a:ext>
            </a:extLst>
          </p:cNvPr>
          <p:cNvSpPr txBox="1"/>
          <p:nvPr/>
        </p:nvSpPr>
        <p:spPr>
          <a:xfrm>
            <a:off x="1943904" y="2450098"/>
            <a:ext cx="3082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i="0" u="none" strike="noStrike" baseline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°</a:t>
            </a:r>
            <a:endParaRPr lang="pt-BR" sz="3600" dirty="0">
              <a:solidFill>
                <a:schemeClr val="bg1"/>
              </a:solidFill>
            </a:endParaRPr>
          </a:p>
        </p:txBody>
      </p:sp>
      <p:sp>
        <p:nvSpPr>
          <p:cNvPr id="26" name="CaixaDeTexto 29">
            <a:extLst>
              <a:ext uri="{FF2B5EF4-FFF2-40B4-BE49-F238E27FC236}">
                <a16:creationId xmlns:a16="http://schemas.microsoft.com/office/drawing/2014/main" id="{7BC262F6-4F2C-76D4-2D34-FC99EF363F76}"/>
              </a:ext>
            </a:extLst>
          </p:cNvPr>
          <p:cNvSpPr txBox="1"/>
          <p:nvPr/>
        </p:nvSpPr>
        <p:spPr>
          <a:xfrm>
            <a:off x="7281531" y="1195901"/>
            <a:ext cx="333627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2400" b="0" i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Feito isso, basta realizar os cálculos:</a:t>
            </a:r>
            <a:endParaRPr lang="pt-BR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" name="Forma Livre: Forma 26">
            <a:extLst>
              <a:ext uri="{FF2B5EF4-FFF2-40B4-BE49-F238E27FC236}">
                <a16:creationId xmlns:a16="http://schemas.microsoft.com/office/drawing/2014/main" id="{C876A33A-1619-4CA1-EED1-959833E874CB}"/>
              </a:ext>
            </a:extLst>
          </p:cNvPr>
          <p:cNvSpPr/>
          <p:nvPr/>
        </p:nvSpPr>
        <p:spPr>
          <a:xfrm>
            <a:off x="6467606" y="1643865"/>
            <a:ext cx="806497" cy="2547991"/>
          </a:xfrm>
          <a:custGeom>
            <a:avLst/>
            <a:gdLst>
              <a:gd name="connsiteX0" fmla="*/ 97581 w 806497"/>
              <a:gd name="connsiteY0" fmla="*/ 2547991 h 2547991"/>
              <a:gd name="connsiteX1" fmla="*/ 446902 w 806497"/>
              <a:gd name="connsiteY1" fmla="*/ 1284270 h 2547991"/>
              <a:gd name="connsiteX2" fmla="*/ 5113 w 806497"/>
              <a:gd name="connsiteY2" fmla="*/ 226032 h 2547991"/>
              <a:gd name="connsiteX3" fmla="*/ 806497 w 806497"/>
              <a:gd name="connsiteY3" fmla="*/ 0 h 25479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6497" h="2547991">
                <a:moveTo>
                  <a:pt x="97581" y="2547991"/>
                </a:moveTo>
                <a:cubicBezTo>
                  <a:pt x="279947" y="2109627"/>
                  <a:pt x="462313" y="1671263"/>
                  <a:pt x="446902" y="1284270"/>
                </a:cubicBezTo>
                <a:cubicBezTo>
                  <a:pt x="431491" y="897277"/>
                  <a:pt x="-54819" y="440077"/>
                  <a:pt x="5113" y="226032"/>
                </a:cubicBezTo>
                <a:cubicBezTo>
                  <a:pt x="65045" y="11987"/>
                  <a:pt x="435771" y="5993"/>
                  <a:pt x="806497" y="0"/>
                </a:cubicBezTo>
              </a:path>
            </a:pathLst>
          </a:custGeom>
          <a:noFill/>
          <a:ln>
            <a:solidFill>
              <a:srgbClr val="F241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8" name="Retângulo 27">
            <a:extLst>
              <a:ext uri="{FF2B5EF4-FFF2-40B4-BE49-F238E27FC236}">
                <a16:creationId xmlns:a16="http://schemas.microsoft.com/office/drawing/2014/main" id="{A8EBED95-581B-6857-F690-53C31BF56708}"/>
              </a:ext>
            </a:extLst>
          </p:cNvPr>
          <p:cNvSpPr/>
          <p:nvPr/>
        </p:nvSpPr>
        <p:spPr>
          <a:xfrm>
            <a:off x="7283718" y="2287557"/>
            <a:ext cx="2632605" cy="1565251"/>
          </a:xfrm>
          <a:prstGeom prst="rect">
            <a:avLst/>
          </a:prstGeom>
          <a:solidFill>
            <a:srgbClr val="F241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9" name="CaixaDeTexto 22">
            <a:extLst>
              <a:ext uri="{FF2B5EF4-FFF2-40B4-BE49-F238E27FC236}">
                <a16:creationId xmlns:a16="http://schemas.microsoft.com/office/drawing/2014/main" id="{2C2A2894-A5AA-8359-BB1F-247AFD2B7455}"/>
              </a:ext>
            </a:extLst>
          </p:cNvPr>
          <p:cNvSpPr txBox="1"/>
          <p:nvPr/>
        </p:nvSpPr>
        <p:spPr>
          <a:xfrm>
            <a:off x="7512503" y="2279919"/>
            <a:ext cx="257527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3200" b="0" i="0" u="none" strike="noStrike" baseline="0" dirty="0">
                <a:latin typeface="Nunito" pitchFamily="2" charset="0"/>
              </a:rPr>
              <a:t> </a:t>
            </a:r>
            <a:r>
              <a:rPr lang="pt-BR" sz="36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89</a:t>
            </a:r>
            <a:r>
              <a:rPr lang="pt-BR" sz="3600" b="1" i="0" u="none" strike="noStrike" baseline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°</a:t>
            </a:r>
            <a:r>
              <a:rPr lang="pt-BR" sz="3600" b="0" i="0" u="none" strike="noStrike" baseline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59’60”</a:t>
            </a:r>
            <a:r>
              <a:rPr lang="pt-BR" sz="3600" b="0" i="0" u="none" strike="noStrik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pt-BR" sz="3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CaixaDeTexto 23">
            <a:extLst>
              <a:ext uri="{FF2B5EF4-FFF2-40B4-BE49-F238E27FC236}">
                <a16:creationId xmlns:a16="http://schemas.microsoft.com/office/drawing/2014/main" id="{7C2FB4D3-35D5-08B7-3403-3B2BD489CE90}"/>
              </a:ext>
            </a:extLst>
          </p:cNvPr>
          <p:cNvSpPr txBox="1"/>
          <p:nvPr/>
        </p:nvSpPr>
        <p:spPr>
          <a:xfrm>
            <a:off x="7400398" y="2658338"/>
            <a:ext cx="251822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3600" u="sng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- 45</a:t>
            </a:r>
            <a:r>
              <a:rPr lang="pt-BR" sz="3600" b="0" i="0" u="sng" strike="noStrike" baseline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t-BR" sz="3600" u="sng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30</a:t>
            </a:r>
            <a:r>
              <a:rPr lang="pt-BR" sz="3600" b="0" i="0" u="sng" strike="noStrike" baseline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’25</a:t>
            </a:r>
            <a:r>
              <a:rPr lang="pt-BR" sz="3600" b="0" i="0" u="none" strike="noStrike" baseline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” </a:t>
            </a:r>
            <a:endParaRPr lang="pt-BR" sz="36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" name="CaixaDeTexto 30">
            <a:extLst>
              <a:ext uri="{FF2B5EF4-FFF2-40B4-BE49-F238E27FC236}">
                <a16:creationId xmlns:a16="http://schemas.microsoft.com/office/drawing/2014/main" id="{25BB2AAE-FD64-7E00-BE56-ADE8C11C29DF}"/>
              </a:ext>
            </a:extLst>
          </p:cNvPr>
          <p:cNvSpPr txBox="1"/>
          <p:nvPr/>
        </p:nvSpPr>
        <p:spPr>
          <a:xfrm>
            <a:off x="8083793" y="2652251"/>
            <a:ext cx="3082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i="0" u="none" strike="noStrike" baseline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°</a:t>
            </a:r>
            <a:endParaRPr lang="pt-BR" sz="3600" dirty="0">
              <a:solidFill>
                <a:schemeClr val="bg1"/>
              </a:solidFill>
            </a:endParaRPr>
          </a:p>
        </p:txBody>
      </p:sp>
      <p:sp>
        <p:nvSpPr>
          <p:cNvPr id="32" name="CaixaDeTexto 22">
            <a:extLst>
              <a:ext uri="{FF2B5EF4-FFF2-40B4-BE49-F238E27FC236}">
                <a16:creationId xmlns:a16="http://schemas.microsoft.com/office/drawing/2014/main" id="{F8F92EE7-037A-DB6A-8486-E1E9A2F2A6A5}"/>
              </a:ext>
            </a:extLst>
          </p:cNvPr>
          <p:cNvSpPr txBox="1"/>
          <p:nvPr/>
        </p:nvSpPr>
        <p:spPr>
          <a:xfrm>
            <a:off x="7512503" y="3146202"/>
            <a:ext cx="257527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3200" b="0" i="0" u="none" strike="noStrike" baseline="0" dirty="0">
                <a:latin typeface="Nunito" pitchFamily="2" charset="0"/>
              </a:rPr>
              <a:t> </a:t>
            </a:r>
            <a:r>
              <a:rPr lang="pt-BR" sz="36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44</a:t>
            </a:r>
            <a:r>
              <a:rPr lang="pt-BR" sz="3600" b="1" i="0" u="none" strike="noStrike" baseline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°</a:t>
            </a:r>
            <a:r>
              <a:rPr lang="pt-BR" sz="3600" b="0" i="0" u="none" strike="noStrike" baseline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29’36”</a:t>
            </a:r>
            <a:r>
              <a:rPr lang="pt-BR" sz="3600" b="0" i="0" u="none" strike="noStrik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pt-BR" sz="3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3777389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16" grpId="0"/>
      <p:bldP spid="17" grpId="0"/>
      <p:bldP spid="18" grpId="0"/>
      <p:bldP spid="19" grpId="0"/>
      <p:bldP spid="20" grpId="0"/>
      <p:bldP spid="26" grpId="0"/>
      <p:bldP spid="27" grpId="0" animBg="1"/>
      <p:bldP spid="28" grpId="0" animBg="1"/>
      <p:bldP spid="29" grpId="0"/>
      <p:bldP spid="30" grpId="0"/>
      <p:bldP spid="31" grpId="0"/>
      <p:bldP spid="3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B09EB0E9-FB57-A779-AAAB-82AAC5DF2C77}"/>
              </a:ext>
            </a:extLst>
          </p:cNvPr>
          <p:cNvSpPr/>
          <p:nvPr/>
        </p:nvSpPr>
        <p:spPr>
          <a:xfrm>
            <a:off x="-150313" y="-109604"/>
            <a:ext cx="12513501" cy="7022406"/>
          </a:xfrm>
          <a:prstGeom prst="rect">
            <a:avLst/>
          </a:prstGeom>
          <a:solidFill>
            <a:srgbClr val="F241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Elipse 2">
            <a:extLst>
              <a:ext uri="{FF2B5EF4-FFF2-40B4-BE49-F238E27FC236}">
                <a16:creationId xmlns:a16="http://schemas.microsoft.com/office/drawing/2014/main" id="{D86E93D6-D3A3-2FC1-7E4F-D009C86244BC}"/>
              </a:ext>
            </a:extLst>
          </p:cNvPr>
          <p:cNvSpPr/>
          <p:nvPr/>
        </p:nvSpPr>
        <p:spPr>
          <a:xfrm rot="18905724">
            <a:off x="-1137730" y="-271313"/>
            <a:ext cx="3543300" cy="1613199"/>
          </a:xfrm>
          <a:prstGeom prst="ellipse">
            <a:avLst/>
          </a:prstGeom>
          <a:solidFill>
            <a:srgbClr val="FFFF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18C04ED8-3EB9-93B0-78B7-FD45C77EB8EF}"/>
              </a:ext>
            </a:extLst>
          </p:cNvPr>
          <p:cNvSpPr/>
          <p:nvPr/>
        </p:nvSpPr>
        <p:spPr>
          <a:xfrm>
            <a:off x="448973" y="300139"/>
            <a:ext cx="11332723" cy="6238874"/>
          </a:xfrm>
          <a:prstGeom prst="rect">
            <a:avLst/>
          </a:prstGeom>
          <a:solidFill>
            <a:srgbClr val="F4F4E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021AC940-A386-635E-A99E-F79D9517A979}"/>
              </a:ext>
            </a:extLst>
          </p:cNvPr>
          <p:cNvSpPr/>
          <p:nvPr/>
        </p:nvSpPr>
        <p:spPr>
          <a:xfrm>
            <a:off x="838200" y="542925"/>
            <a:ext cx="171450" cy="17145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E48ABAC3-E0E3-FF82-F334-168064D1093F}"/>
              </a:ext>
            </a:extLst>
          </p:cNvPr>
          <p:cNvSpPr/>
          <p:nvPr/>
        </p:nvSpPr>
        <p:spPr>
          <a:xfrm>
            <a:off x="1009650" y="714375"/>
            <a:ext cx="171450" cy="171450"/>
          </a:xfrm>
          <a:prstGeom prst="rect">
            <a:avLst/>
          </a:prstGeom>
          <a:solidFill>
            <a:srgbClr val="24078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AD70CAD4-1DA1-5F92-68FB-B4994FEB5EBB}"/>
              </a:ext>
            </a:extLst>
          </p:cNvPr>
          <p:cNvSpPr/>
          <p:nvPr/>
        </p:nvSpPr>
        <p:spPr>
          <a:xfrm>
            <a:off x="1184457" y="535286"/>
            <a:ext cx="171450" cy="171450"/>
          </a:xfrm>
          <a:prstGeom prst="rect">
            <a:avLst/>
          </a:prstGeom>
          <a:solidFill>
            <a:srgbClr val="24078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F440C0C1-0331-CAA3-0122-34F3B289AD44}"/>
              </a:ext>
            </a:extLst>
          </p:cNvPr>
          <p:cNvSpPr/>
          <p:nvPr/>
        </p:nvSpPr>
        <p:spPr>
          <a:xfrm>
            <a:off x="1354814" y="706736"/>
            <a:ext cx="171450" cy="17145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33B5E914-AE7E-C676-FDEF-C0636BEC051D}"/>
              </a:ext>
            </a:extLst>
          </p:cNvPr>
          <p:cNvSpPr/>
          <p:nvPr/>
        </p:nvSpPr>
        <p:spPr>
          <a:xfrm>
            <a:off x="11096625" y="681989"/>
            <a:ext cx="171450" cy="45719"/>
          </a:xfrm>
          <a:prstGeom prst="rect">
            <a:avLst/>
          </a:prstGeom>
          <a:solidFill>
            <a:srgbClr val="24078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Fluxograma: Decisão 9">
            <a:extLst>
              <a:ext uri="{FF2B5EF4-FFF2-40B4-BE49-F238E27FC236}">
                <a16:creationId xmlns:a16="http://schemas.microsoft.com/office/drawing/2014/main" id="{E3067931-BFAB-302F-3396-A1BBFC635225}"/>
              </a:ext>
            </a:extLst>
          </p:cNvPr>
          <p:cNvSpPr/>
          <p:nvPr/>
        </p:nvSpPr>
        <p:spPr>
          <a:xfrm rot="1154674">
            <a:off x="-2065667" y="5676646"/>
            <a:ext cx="3788960" cy="1915034"/>
          </a:xfrm>
          <a:prstGeom prst="flowChartDecision">
            <a:avLst/>
          </a:prstGeom>
          <a:solidFill>
            <a:schemeClr val="tx1">
              <a:alpha val="54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Fluxograma: Decisão 10">
            <a:extLst>
              <a:ext uri="{FF2B5EF4-FFF2-40B4-BE49-F238E27FC236}">
                <a16:creationId xmlns:a16="http://schemas.microsoft.com/office/drawing/2014/main" id="{7908FA10-6E41-F5E0-94CA-524DCF756610}"/>
              </a:ext>
            </a:extLst>
          </p:cNvPr>
          <p:cNvSpPr/>
          <p:nvPr/>
        </p:nvSpPr>
        <p:spPr>
          <a:xfrm rot="1154674">
            <a:off x="3861090" y="-1672025"/>
            <a:ext cx="3788960" cy="1915034"/>
          </a:xfrm>
          <a:prstGeom prst="flowChartDecision">
            <a:avLst/>
          </a:prstGeom>
          <a:solidFill>
            <a:schemeClr val="tx1">
              <a:alpha val="54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Fluxograma: Decisão 11">
            <a:extLst>
              <a:ext uri="{FF2B5EF4-FFF2-40B4-BE49-F238E27FC236}">
                <a16:creationId xmlns:a16="http://schemas.microsoft.com/office/drawing/2014/main" id="{DF0FD9FA-2C1C-0090-C11B-72755D5AD620}"/>
              </a:ext>
            </a:extLst>
          </p:cNvPr>
          <p:cNvSpPr/>
          <p:nvPr/>
        </p:nvSpPr>
        <p:spPr>
          <a:xfrm rot="1154674">
            <a:off x="11410608" y="-1012319"/>
            <a:ext cx="3788960" cy="1915034"/>
          </a:xfrm>
          <a:prstGeom prst="flowChartDecision">
            <a:avLst/>
          </a:prstGeom>
          <a:solidFill>
            <a:schemeClr val="tx1">
              <a:alpha val="54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13" name="Conector reto 12">
            <a:extLst>
              <a:ext uri="{FF2B5EF4-FFF2-40B4-BE49-F238E27FC236}">
                <a16:creationId xmlns:a16="http://schemas.microsoft.com/office/drawing/2014/main" id="{37E5927B-8F40-2A5F-DBAA-DAF6A5E11E87}"/>
              </a:ext>
            </a:extLst>
          </p:cNvPr>
          <p:cNvCxnSpPr/>
          <p:nvPr/>
        </p:nvCxnSpPr>
        <p:spPr>
          <a:xfrm>
            <a:off x="838200" y="6153150"/>
            <a:ext cx="1034415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BB68108B-8FC7-FC73-1711-1D041338335A}"/>
              </a:ext>
            </a:extLst>
          </p:cNvPr>
          <p:cNvSpPr txBox="1"/>
          <p:nvPr/>
        </p:nvSpPr>
        <p:spPr>
          <a:xfrm>
            <a:off x="8275718" y="6119793"/>
            <a:ext cx="33362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Ângulos e coordenadas geográficas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AE22B2E9-DCCC-67F3-CBA9-51A4BE6417F6}"/>
              </a:ext>
            </a:extLst>
          </p:cNvPr>
          <p:cNvSpPr txBox="1"/>
          <p:nvPr/>
        </p:nvSpPr>
        <p:spPr>
          <a:xfrm>
            <a:off x="743995" y="6120730"/>
            <a:ext cx="33362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Matemática</a:t>
            </a:r>
          </a:p>
        </p:txBody>
      </p:sp>
      <p:pic>
        <p:nvPicPr>
          <p:cNvPr id="16" name="Imagem 15" descr="Ícone&#10;&#10;Descrição gerada automaticamente">
            <a:extLst>
              <a:ext uri="{FF2B5EF4-FFF2-40B4-BE49-F238E27FC236}">
                <a16:creationId xmlns:a16="http://schemas.microsoft.com/office/drawing/2014/main" id="{BEFF1716-6BB9-1E72-E515-00B2E48084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09232">
            <a:off x="6090915" y="1597954"/>
            <a:ext cx="5766995" cy="5766995"/>
          </a:xfrm>
          <a:prstGeom prst="rect">
            <a:avLst/>
          </a:prstGeom>
        </p:spPr>
      </p:pic>
      <p:sp>
        <p:nvSpPr>
          <p:cNvPr id="17" name="CaixaDeTexto 16">
            <a:extLst>
              <a:ext uri="{FF2B5EF4-FFF2-40B4-BE49-F238E27FC236}">
                <a16:creationId xmlns:a16="http://schemas.microsoft.com/office/drawing/2014/main" id="{31E25D59-B406-0500-4BA5-942447701D41}"/>
              </a:ext>
            </a:extLst>
          </p:cNvPr>
          <p:cNvSpPr txBox="1"/>
          <p:nvPr/>
        </p:nvSpPr>
        <p:spPr>
          <a:xfrm>
            <a:off x="760090" y="2967109"/>
            <a:ext cx="6096000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5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Agora é com você!</a:t>
            </a:r>
          </a:p>
        </p:txBody>
      </p:sp>
    </p:spTree>
    <p:extLst>
      <p:ext uri="{BB962C8B-B14F-4D97-AF65-F5344CB8AC3E}">
        <p14:creationId xmlns:p14="http://schemas.microsoft.com/office/powerpoint/2010/main" val="3503733277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-2.22222E-6 L -0.00078 -0.01412 L 0.00625 -0.00324 L 2.29167E-6 -2.22222E-6 Z " pathEditMode="relative" rAng="0" ptsTypes="AAAA">
                                      <p:cBhvr>
                                        <p:cTn id="6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300" y="-7180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71A548DD-7DC5-4F7E-C3BE-B4BD5B2958C5}"/>
              </a:ext>
            </a:extLst>
          </p:cNvPr>
          <p:cNvSpPr/>
          <p:nvPr/>
        </p:nvSpPr>
        <p:spPr>
          <a:xfrm>
            <a:off x="-150313" y="-109604"/>
            <a:ext cx="12513501" cy="7022406"/>
          </a:xfrm>
          <a:prstGeom prst="rect">
            <a:avLst/>
          </a:prstGeom>
          <a:solidFill>
            <a:srgbClr val="F241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Elipse 2">
            <a:extLst>
              <a:ext uri="{FF2B5EF4-FFF2-40B4-BE49-F238E27FC236}">
                <a16:creationId xmlns:a16="http://schemas.microsoft.com/office/drawing/2014/main" id="{FAE2A9F7-1203-05EF-219F-A59F8724D663}"/>
              </a:ext>
            </a:extLst>
          </p:cNvPr>
          <p:cNvSpPr/>
          <p:nvPr/>
        </p:nvSpPr>
        <p:spPr>
          <a:xfrm rot="18905724">
            <a:off x="-1137730" y="-271313"/>
            <a:ext cx="3543300" cy="1613199"/>
          </a:xfrm>
          <a:prstGeom prst="ellipse">
            <a:avLst/>
          </a:prstGeom>
          <a:solidFill>
            <a:srgbClr val="FFFF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35795B4D-6C6A-5A6C-ECB5-EA7C1AB845A5}"/>
              </a:ext>
            </a:extLst>
          </p:cNvPr>
          <p:cNvSpPr/>
          <p:nvPr/>
        </p:nvSpPr>
        <p:spPr>
          <a:xfrm>
            <a:off x="448973" y="300139"/>
            <a:ext cx="11332723" cy="6238874"/>
          </a:xfrm>
          <a:prstGeom prst="rect">
            <a:avLst/>
          </a:prstGeom>
          <a:solidFill>
            <a:srgbClr val="F4F4E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337F054A-936A-1EB4-C066-7C5DD1DB77D5}"/>
              </a:ext>
            </a:extLst>
          </p:cNvPr>
          <p:cNvSpPr/>
          <p:nvPr/>
        </p:nvSpPr>
        <p:spPr>
          <a:xfrm>
            <a:off x="838200" y="542925"/>
            <a:ext cx="171450" cy="17145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3A951859-6A99-CD69-9263-F3D630DA2A35}"/>
              </a:ext>
            </a:extLst>
          </p:cNvPr>
          <p:cNvSpPr/>
          <p:nvPr/>
        </p:nvSpPr>
        <p:spPr>
          <a:xfrm>
            <a:off x="1009650" y="714375"/>
            <a:ext cx="171450" cy="171450"/>
          </a:xfrm>
          <a:prstGeom prst="rect">
            <a:avLst/>
          </a:prstGeom>
          <a:solidFill>
            <a:srgbClr val="24078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D8E8E113-0BAB-6233-D535-14077180BB15}"/>
              </a:ext>
            </a:extLst>
          </p:cNvPr>
          <p:cNvSpPr/>
          <p:nvPr/>
        </p:nvSpPr>
        <p:spPr>
          <a:xfrm>
            <a:off x="1184457" y="535286"/>
            <a:ext cx="171450" cy="171450"/>
          </a:xfrm>
          <a:prstGeom prst="rect">
            <a:avLst/>
          </a:prstGeom>
          <a:solidFill>
            <a:srgbClr val="24078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0E908C14-4292-2FDC-312B-38ED22E8943C}"/>
              </a:ext>
            </a:extLst>
          </p:cNvPr>
          <p:cNvSpPr/>
          <p:nvPr/>
        </p:nvSpPr>
        <p:spPr>
          <a:xfrm>
            <a:off x="1354814" y="706736"/>
            <a:ext cx="171450" cy="17145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9C7D92BB-A2EA-7997-6E4D-8B70B93CDE7E}"/>
              </a:ext>
            </a:extLst>
          </p:cNvPr>
          <p:cNvSpPr/>
          <p:nvPr/>
        </p:nvSpPr>
        <p:spPr>
          <a:xfrm>
            <a:off x="11096625" y="681989"/>
            <a:ext cx="171450" cy="45719"/>
          </a:xfrm>
          <a:prstGeom prst="rect">
            <a:avLst/>
          </a:prstGeom>
          <a:solidFill>
            <a:srgbClr val="24078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id="{AF59F825-27F5-063C-1F06-14561793711D}"/>
              </a:ext>
            </a:extLst>
          </p:cNvPr>
          <p:cNvSpPr/>
          <p:nvPr/>
        </p:nvSpPr>
        <p:spPr>
          <a:xfrm>
            <a:off x="1095375" y="1220523"/>
            <a:ext cx="4703863" cy="4342893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Fluxograma: Decisão 9">
            <a:extLst>
              <a:ext uri="{FF2B5EF4-FFF2-40B4-BE49-F238E27FC236}">
                <a16:creationId xmlns:a16="http://schemas.microsoft.com/office/drawing/2014/main" id="{4C20856D-7CF6-4B78-0F78-5CE96436A780}"/>
              </a:ext>
            </a:extLst>
          </p:cNvPr>
          <p:cNvSpPr/>
          <p:nvPr/>
        </p:nvSpPr>
        <p:spPr>
          <a:xfrm rot="1154674">
            <a:off x="-2065667" y="5676646"/>
            <a:ext cx="3788960" cy="1915034"/>
          </a:xfrm>
          <a:prstGeom prst="flowChartDecision">
            <a:avLst/>
          </a:prstGeom>
          <a:solidFill>
            <a:schemeClr val="tx1">
              <a:alpha val="54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Fluxograma: Decisão 10">
            <a:extLst>
              <a:ext uri="{FF2B5EF4-FFF2-40B4-BE49-F238E27FC236}">
                <a16:creationId xmlns:a16="http://schemas.microsoft.com/office/drawing/2014/main" id="{18F1A3BE-4FF7-D095-0B01-8509EAC33E3F}"/>
              </a:ext>
            </a:extLst>
          </p:cNvPr>
          <p:cNvSpPr/>
          <p:nvPr/>
        </p:nvSpPr>
        <p:spPr>
          <a:xfrm rot="1154674">
            <a:off x="3861090" y="-1672025"/>
            <a:ext cx="3788960" cy="1915034"/>
          </a:xfrm>
          <a:prstGeom prst="flowChartDecision">
            <a:avLst/>
          </a:prstGeom>
          <a:solidFill>
            <a:schemeClr val="tx1">
              <a:alpha val="54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Fluxograma: Decisão 11">
            <a:extLst>
              <a:ext uri="{FF2B5EF4-FFF2-40B4-BE49-F238E27FC236}">
                <a16:creationId xmlns:a16="http://schemas.microsoft.com/office/drawing/2014/main" id="{D5A97952-FE08-7A35-E7DC-7A152D5014F5}"/>
              </a:ext>
            </a:extLst>
          </p:cNvPr>
          <p:cNvSpPr/>
          <p:nvPr/>
        </p:nvSpPr>
        <p:spPr>
          <a:xfrm rot="1154674">
            <a:off x="11410608" y="-1012319"/>
            <a:ext cx="3788960" cy="1915034"/>
          </a:xfrm>
          <a:prstGeom prst="flowChartDecision">
            <a:avLst/>
          </a:prstGeom>
          <a:solidFill>
            <a:schemeClr val="tx1">
              <a:alpha val="54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13" name="Conector reto 12">
            <a:extLst>
              <a:ext uri="{FF2B5EF4-FFF2-40B4-BE49-F238E27FC236}">
                <a16:creationId xmlns:a16="http://schemas.microsoft.com/office/drawing/2014/main" id="{32D08846-3342-299B-AA38-0EC954E014F2}"/>
              </a:ext>
            </a:extLst>
          </p:cNvPr>
          <p:cNvCxnSpPr/>
          <p:nvPr/>
        </p:nvCxnSpPr>
        <p:spPr>
          <a:xfrm>
            <a:off x="838200" y="6153150"/>
            <a:ext cx="1034415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D33E4225-0AC8-1211-7479-9E916CC4AF7A}"/>
              </a:ext>
            </a:extLst>
          </p:cNvPr>
          <p:cNvSpPr txBox="1"/>
          <p:nvPr/>
        </p:nvSpPr>
        <p:spPr>
          <a:xfrm>
            <a:off x="8275718" y="6119793"/>
            <a:ext cx="33362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Ângulos e coordenadas geográficas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4D702F7A-E08F-1DA1-018B-99B551D4B2E7}"/>
              </a:ext>
            </a:extLst>
          </p:cNvPr>
          <p:cNvSpPr txBox="1"/>
          <p:nvPr/>
        </p:nvSpPr>
        <p:spPr>
          <a:xfrm>
            <a:off x="743995" y="6120730"/>
            <a:ext cx="33362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Matemática</a:t>
            </a:r>
          </a:p>
        </p:txBody>
      </p:sp>
      <p:sp>
        <p:nvSpPr>
          <p:cNvPr id="16" name="CaixaDeTexto 7">
            <a:extLst>
              <a:ext uri="{FF2B5EF4-FFF2-40B4-BE49-F238E27FC236}">
                <a16:creationId xmlns:a16="http://schemas.microsoft.com/office/drawing/2014/main" id="{F6B73049-30C2-EDB6-89A9-F00FA342D228}"/>
              </a:ext>
            </a:extLst>
          </p:cNvPr>
          <p:cNvSpPr txBox="1"/>
          <p:nvPr/>
        </p:nvSpPr>
        <p:spPr>
          <a:xfrm>
            <a:off x="1219086" y="1306273"/>
            <a:ext cx="5540829" cy="391645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pt-BR" sz="2500" b="1" i="0" u="none" strike="noStrik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Efetue as operações indicadas.</a:t>
            </a:r>
          </a:p>
          <a:p>
            <a:pPr algn="l">
              <a:lnSpc>
                <a:spcPct val="150000"/>
              </a:lnSpc>
            </a:pPr>
            <a:endParaRPr lang="pt-BR" sz="2800" dirty="0">
              <a:latin typeface="Nunito" pitchFamily="2" charset="0"/>
            </a:endParaRPr>
          </a:p>
          <a:p>
            <a:pPr algn="l">
              <a:lnSpc>
                <a:spcPct val="150000"/>
              </a:lnSpc>
            </a:pPr>
            <a:endParaRPr lang="pt-BR" sz="2800" b="0" i="0" u="none" strike="noStrike" baseline="0" dirty="0">
              <a:latin typeface="Nunito" pitchFamily="2" charset="0"/>
            </a:endParaRPr>
          </a:p>
          <a:p>
            <a:pPr algn="l">
              <a:lnSpc>
                <a:spcPct val="150000"/>
              </a:lnSpc>
            </a:pPr>
            <a:r>
              <a:rPr lang="pt-BR" sz="2800" b="1" i="0" u="none" strike="noStrik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A)</a:t>
            </a:r>
            <a:r>
              <a:rPr lang="pt-BR" sz="2800" b="1" i="0" u="none" strike="noStrike" baseline="0" dirty="0">
                <a:latin typeface="Nunito" pitchFamily="2" charset="0"/>
              </a:rPr>
              <a:t> </a:t>
            </a:r>
            <a:r>
              <a:rPr lang="pt-BR" sz="2500" b="0" i="0" u="none" strike="noStrik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8° 21’ 32’’ + 13° 12’ 20’’ =</a:t>
            </a:r>
          </a:p>
          <a:p>
            <a:pPr algn="l">
              <a:lnSpc>
                <a:spcPct val="150000"/>
              </a:lnSpc>
            </a:pPr>
            <a:r>
              <a:rPr lang="pt-BR" sz="2800" b="1" i="0" u="none" strike="noStrik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</a:t>
            </a:r>
            <a:r>
              <a:rPr lang="pl-PL" sz="2800" b="1" i="0" u="none" strike="noStrik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pl-PL" sz="2800" b="1" i="0" u="none" strike="noStrike" baseline="0" dirty="0">
                <a:latin typeface="Nunito" pitchFamily="2" charset="0"/>
              </a:rPr>
              <a:t> </a:t>
            </a:r>
            <a:r>
              <a:rPr lang="pl-PL" sz="2500" b="0" i="0" u="none" strike="noStrik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35°20’ + 10° 15’ 36’’ =</a:t>
            </a:r>
          </a:p>
          <a:p>
            <a:pPr algn="l">
              <a:lnSpc>
                <a:spcPct val="150000"/>
              </a:lnSpc>
            </a:pPr>
            <a:r>
              <a:rPr lang="pt-BR" sz="2800" b="1" i="0" u="none" strike="noStrik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C)</a:t>
            </a:r>
            <a:r>
              <a:rPr lang="pt-BR" sz="2800" b="1" i="0" u="none" strike="noStrike" baseline="0" dirty="0">
                <a:latin typeface="Nunito" pitchFamily="2" charset="0"/>
              </a:rPr>
              <a:t> </a:t>
            </a:r>
            <a:r>
              <a:rPr lang="pt-BR" sz="2500" b="0" i="0" u="none" strike="noStrik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16° 27’ + 21° 32’ 43’’=</a:t>
            </a:r>
            <a:endParaRPr lang="pt-BR" sz="25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CBD5407A-04F0-8D3A-03B2-D086AFBBF2F8}"/>
              </a:ext>
            </a:extLst>
          </p:cNvPr>
          <p:cNvSpPr txBox="1"/>
          <p:nvPr/>
        </p:nvSpPr>
        <p:spPr>
          <a:xfrm>
            <a:off x="5986094" y="1174606"/>
            <a:ext cx="919421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500" b="1" i="0" u="none" strike="noStrik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A)</a:t>
            </a:r>
            <a:endParaRPr lang="pt-BR" sz="2500" dirty="0"/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74EDF499-724D-697E-B721-0B6B9EF4A7AE}"/>
              </a:ext>
            </a:extLst>
          </p:cNvPr>
          <p:cNvSpPr txBox="1"/>
          <p:nvPr/>
        </p:nvSpPr>
        <p:spPr>
          <a:xfrm>
            <a:off x="6495595" y="1174606"/>
            <a:ext cx="5028161" cy="7540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500" b="0" i="0" u="none" strike="noStrik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8°21’32’’ + 13°12’20’’ = </a:t>
            </a:r>
            <a:r>
              <a:rPr lang="pt-BR" sz="2500" b="1" i="0" dirty="0">
                <a:solidFill>
                  <a:srgbClr val="F241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19°35'58''</a:t>
            </a:r>
            <a:endParaRPr lang="pt-BR" sz="2500" b="0" i="0" u="none" strike="noStrike" baseline="0" dirty="0">
              <a:solidFill>
                <a:srgbClr val="F2415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/>
          </a:p>
        </p:txBody>
      </p:sp>
      <p:sp>
        <p:nvSpPr>
          <p:cNvPr id="25" name="Retângulo 24">
            <a:extLst>
              <a:ext uri="{FF2B5EF4-FFF2-40B4-BE49-F238E27FC236}">
                <a16:creationId xmlns:a16="http://schemas.microsoft.com/office/drawing/2014/main" id="{FB5DB3F9-B168-D278-65E8-B86EDD30F91D}"/>
              </a:ext>
            </a:extLst>
          </p:cNvPr>
          <p:cNvSpPr/>
          <p:nvPr/>
        </p:nvSpPr>
        <p:spPr>
          <a:xfrm>
            <a:off x="6581297" y="1717226"/>
            <a:ext cx="2092963" cy="1230038"/>
          </a:xfrm>
          <a:prstGeom prst="rect">
            <a:avLst/>
          </a:prstGeom>
          <a:solidFill>
            <a:srgbClr val="F241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CaixaDeTexto 24">
            <a:extLst>
              <a:ext uri="{FF2B5EF4-FFF2-40B4-BE49-F238E27FC236}">
                <a16:creationId xmlns:a16="http://schemas.microsoft.com/office/drawing/2014/main" id="{08AE19CE-32DB-69F7-E539-90B4E96F16E1}"/>
              </a:ext>
            </a:extLst>
          </p:cNvPr>
          <p:cNvSpPr txBox="1"/>
          <p:nvPr/>
        </p:nvSpPr>
        <p:spPr>
          <a:xfrm>
            <a:off x="6839237" y="1371969"/>
            <a:ext cx="2222821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6000" b="0" i="0" u="none" strike="noStrike" baseline="0" dirty="0">
                <a:latin typeface="Nunito" pitchFamily="2" charset="0"/>
              </a:rPr>
              <a:t> </a:t>
            </a:r>
            <a:r>
              <a:rPr lang="pt-BR" sz="25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</a:t>
            </a:r>
            <a:r>
              <a:rPr lang="pt-BR" sz="2500" b="0" i="0" u="none" strike="noStrike" baseline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°</a:t>
            </a:r>
            <a:r>
              <a:rPr lang="pt-BR" sz="25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21</a:t>
            </a:r>
            <a:r>
              <a:rPr lang="pt-BR" sz="2500" b="0" i="0" u="none" strike="noStrike" baseline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’32” </a:t>
            </a:r>
            <a:endParaRPr lang="pt-BR" sz="25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CaixaDeTexto 25">
            <a:extLst>
              <a:ext uri="{FF2B5EF4-FFF2-40B4-BE49-F238E27FC236}">
                <a16:creationId xmlns:a16="http://schemas.microsoft.com/office/drawing/2014/main" id="{08AB738D-EE53-4E8A-8AC3-06FC58FE8EDB}"/>
              </a:ext>
            </a:extLst>
          </p:cNvPr>
          <p:cNvSpPr txBox="1"/>
          <p:nvPr/>
        </p:nvSpPr>
        <p:spPr>
          <a:xfrm>
            <a:off x="6759915" y="2047788"/>
            <a:ext cx="4575631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2500" u="sng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+ 11 14</a:t>
            </a:r>
            <a:r>
              <a:rPr lang="pt-BR" sz="2500" b="0" i="0" u="sng" strike="noStrike" baseline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’26</a:t>
            </a:r>
            <a:r>
              <a:rPr lang="pt-BR" sz="2500" b="0" i="0" u="none" strike="noStrike" baseline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” </a:t>
            </a:r>
            <a:endParaRPr lang="pt-BR" sz="25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CaixaDeTexto 26">
            <a:extLst>
              <a:ext uri="{FF2B5EF4-FFF2-40B4-BE49-F238E27FC236}">
                <a16:creationId xmlns:a16="http://schemas.microsoft.com/office/drawing/2014/main" id="{F3C20E16-21DD-B70C-C4D5-B2A18884F446}"/>
              </a:ext>
            </a:extLst>
          </p:cNvPr>
          <p:cNvSpPr txBox="1"/>
          <p:nvPr/>
        </p:nvSpPr>
        <p:spPr>
          <a:xfrm>
            <a:off x="6759915" y="2017351"/>
            <a:ext cx="191434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6000" b="0" i="0" u="none" strike="noStrike" baseline="0" dirty="0">
                <a:latin typeface="Nunito" pitchFamily="2" charset="0"/>
              </a:rPr>
              <a:t> </a:t>
            </a:r>
            <a:r>
              <a:rPr lang="pt-BR" sz="25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19</a:t>
            </a:r>
            <a:r>
              <a:rPr lang="pt-BR" sz="2500" b="0" i="0" u="none" strike="noStrike" baseline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°</a:t>
            </a:r>
            <a:r>
              <a:rPr lang="pt-BR" sz="25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35</a:t>
            </a:r>
            <a:r>
              <a:rPr lang="pt-BR" sz="2500" b="0" i="0" u="none" strike="noStrike" baseline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’58” </a:t>
            </a:r>
            <a:endParaRPr lang="pt-BR" sz="25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1BF2EC9A-BEEF-B318-78F5-D7689CE8B8C5}"/>
              </a:ext>
            </a:extLst>
          </p:cNvPr>
          <p:cNvSpPr txBox="1"/>
          <p:nvPr/>
        </p:nvSpPr>
        <p:spPr>
          <a:xfrm>
            <a:off x="7277006" y="2041339"/>
            <a:ext cx="308225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500" b="0" i="0" u="none" strike="noStrike" baseline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°</a:t>
            </a:r>
            <a:endParaRPr lang="pt-BR" sz="2500" dirty="0">
              <a:solidFill>
                <a:schemeClr val="bg1"/>
              </a:solidFill>
            </a:endParaRPr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226F479F-72AE-FD5B-A721-8183F79F27E1}"/>
              </a:ext>
            </a:extLst>
          </p:cNvPr>
          <p:cNvSpPr txBox="1"/>
          <p:nvPr/>
        </p:nvSpPr>
        <p:spPr>
          <a:xfrm>
            <a:off x="6034393" y="3055243"/>
            <a:ext cx="919421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500" b="1" i="0" u="none" strike="noStrik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B)</a:t>
            </a:r>
            <a:endParaRPr lang="pt-BR" sz="2500" dirty="0"/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A698E96F-9203-8DD5-CC4C-E4DA73C5F71D}"/>
              </a:ext>
            </a:extLst>
          </p:cNvPr>
          <p:cNvSpPr txBox="1"/>
          <p:nvPr/>
        </p:nvSpPr>
        <p:spPr>
          <a:xfrm>
            <a:off x="6494103" y="3081712"/>
            <a:ext cx="5028161" cy="7540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500" b="0" i="0" u="none" strike="noStrik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24°39’40’’ + 13°25’57’’ = </a:t>
            </a:r>
            <a:r>
              <a:rPr lang="pt-BR" sz="2500" b="1" i="0" dirty="0">
                <a:solidFill>
                  <a:srgbClr val="F241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11°14’26''</a:t>
            </a:r>
            <a:endParaRPr lang="pt-BR" sz="2500" b="0" i="0" u="none" strike="noStrike" baseline="0" dirty="0">
              <a:solidFill>
                <a:srgbClr val="F2415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/>
          </a:p>
        </p:txBody>
      </p:sp>
      <p:sp>
        <p:nvSpPr>
          <p:cNvPr id="29" name="Retângulo 28">
            <a:extLst>
              <a:ext uri="{FF2B5EF4-FFF2-40B4-BE49-F238E27FC236}">
                <a16:creationId xmlns:a16="http://schemas.microsoft.com/office/drawing/2014/main" id="{B53604D4-F1BC-48B7-EF75-FA9954632910}"/>
              </a:ext>
            </a:extLst>
          </p:cNvPr>
          <p:cNvSpPr/>
          <p:nvPr/>
        </p:nvSpPr>
        <p:spPr>
          <a:xfrm>
            <a:off x="6581297" y="3618047"/>
            <a:ext cx="3682586" cy="1230038"/>
          </a:xfrm>
          <a:prstGeom prst="rect">
            <a:avLst/>
          </a:prstGeom>
          <a:solidFill>
            <a:srgbClr val="F241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0" name="CaixaDeTexto 24">
            <a:extLst>
              <a:ext uri="{FF2B5EF4-FFF2-40B4-BE49-F238E27FC236}">
                <a16:creationId xmlns:a16="http://schemas.microsoft.com/office/drawing/2014/main" id="{4BBE1E18-C44F-5C85-ADCF-3096870620AD}"/>
              </a:ext>
            </a:extLst>
          </p:cNvPr>
          <p:cNvSpPr txBox="1"/>
          <p:nvPr/>
        </p:nvSpPr>
        <p:spPr>
          <a:xfrm>
            <a:off x="6719244" y="3270669"/>
            <a:ext cx="2222821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6000" b="0" i="0" u="none" strike="noStrike" baseline="0" dirty="0">
                <a:latin typeface="Nunito" pitchFamily="2" charset="0"/>
              </a:rPr>
              <a:t> </a:t>
            </a:r>
            <a:r>
              <a:rPr lang="pt-BR" sz="25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24</a:t>
            </a:r>
            <a:r>
              <a:rPr lang="pt-BR" sz="2500" b="0" i="0" u="none" strike="noStrike" baseline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°</a:t>
            </a:r>
            <a:r>
              <a:rPr lang="pt-BR" sz="25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39</a:t>
            </a:r>
            <a:r>
              <a:rPr lang="pt-BR" sz="2500" b="0" i="0" u="none" strike="noStrike" baseline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’40” </a:t>
            </a:r>
            <a:endParaRPr lang="pt-BR" sz="25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" name="CaixaDeTexto 25">
            <a:extLst>
              <a:ext uri="{FF2B5EF4-FFF2-40B4-BE49-F238E27FC236}">
                <a16:creationId xmlns:a16="http://schemas.microsoft.com/office/drawing/2014/main" id="{FFB42157-2D74-EDFC-8D18-A64CD9B62946}"/>
              </a:ext>
            </a:extLst>
          </p:cNvPr>
          <p:cNvSpPr txBox="1"/>
          <p:nvPr/>
        </p:nvSpPr>
        <p:spPr>
          <a:xfrm>
            <a:off x="6692444" y="3946488"/>
            <a:ext cx="4575631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2500" u="sng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+ 13 25</a:t>
            </a:r>
            <a:r>
              <a:rPr lang="pt-BR" sz="2500" b="0" i="0" u="sng" strike="noStrike" baseline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’57</a:t>
            </a:r>
            <a:r>
              <a:rPr lang="pt-BR" sz="2500" b="0" i="0" u="none" strike="noStrike" baseline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” </a:t>
            </a:r>
            <a:endParaRPr lang="pt-BR" sz="25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2" name="CaixaDeTexto 26">
            <a:extLst>
              <a:ext uri="{FF2B5EF4-FFF2-40B4-BE49-F238E27FC236}">
                <a16:creationId xmlns:a16="http://schemas.microsoft.com/office/drawing/2014/main" id="{4B1221CF-8B86-C85B-814A-84BC0727B1B4}"/>
              </a:ext>
            </a:extLst>
          </p:cNvPr>
          <p:cNvSpPr txBox="1"/>
          <p:nvPr/>
        </p:nvSpPr>
        <p:spPr>
          <a:xfrm>
            <a:off x="6692444" y="3906522"/>
            <a:ext cx="3935483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6000" b="0" i="0" u="none" strike="noStrike" baseline="0" dirty="0">
                <a:latin typeface="Nunito" pitchFamily="2" charset="0"/>
              </a:rPr>
              <a:t> </a:t>
            </a:r>
            <a:r>
              <a:rPr lang="pt-BR" sz="25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11</a:t>
            </a:r>
            <a:r>
              <a:rPr lang="pt-BR" sz="2500" b="0" i="0" u="none" strike="noStrike" baseline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°13’86” ou </a:t>
            </a:r>
            <a:r>
              <a:rPr lang="pt-BR" sz="25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11</a:t>
            </a:r>
            <a:r>
              <a:rPr lang="pt-BR" sz="2500" b="0" i="0" u="none" strike="noStrike" baseline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°14’26” </a:t>
            </a:r>
            <a:endParaRPr lang="pt-BR" sz="25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3" name="CaixaDeTexto 32">
            <a:extLst>
              <a:ext uri="{FF2B5EF4-FFF2-40B4-BE49-F238E27FC236}">
                <a16:creationId xmlns:a16="http://schemas.microsoft.com/office/drawing/2014/main" id="{3CA35CEB-3EC8-01EA-A57F-86FFDBF4E7B7}"/>
              </a:ext>
            </a:extLst>
          </p:cNvPr>
          <p:cNvSpPr txBox="1"/>
          <p:nvPr/>
        </p:nvSpPr>
        <p:spPr>
          <a:xfrm>
            <a:off x="7209535" y="3940039"/>
            <a:ext cx="308225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500" b="0" i="0" u="none" strike="noStrike" baseline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°</a:t>
            </a:r>
            <a:endParaRPr lang="pt-BR" sz="2500" dirty="0">
              <a:solidFill>
                <a:schemeClr val="bg1"/>
              </a:solidFill>
            </a:endParaRP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E0134D51-09FE-86FD-C400-F74B135CBB96}"/>
              </a:ext>
            </a:extLst>
          </p:cNvPr>
          <p:cNvSpPr txBox="1"/>
          <p:nvPr/>
        </p:nvSpPr>
        <p:spPr>
          <a:xfrm>
            <a:off x="6046531" y="1156194"/>
            <a:ext cx="919421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500" b="1" i="0" u="none" strike="noStrik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C)</a:t>
            </a:r>
            <a:endParaRPr lang="pt-BR" sz="2500" dirty="0"/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129F1CD5-A56F-DDC3-A5EF-7A59B33C485D}"/>
              </a:ext>
            </a:extLst>
          </p:cNvPr>
          <p:cNvSpPr txBox="1"/>
          <p:nvPr/>
        </p:nvSpPr>
        <p:spPr>
          <a:xfrm>
            <a:off x="6506241" y="1182663"/>
            <a:ext cx="5028161" cy="7540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5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49° </a:t>
            </a:r>
            <a:r>
              <a:rPr lang="pt-BR" sz="2500" b="0" i="0" u="none" strike="noStrik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pt-BR" sz="25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12° 36’ 13</a:t>
            </a:r>
            <a:r>
              <a:rPr lang="pt-BR" sz="2500" b="0" i="0" u="none" strike="noStrik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’’ = </a:t>
            </a:r>
            <a:r>
              <a:rPr lang="pt-BR" sz="2500" b="1" i="0" dirty="0">
                <a:solidFill>
                  <a:srgbClr val="F241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37°04’27''</a:t>
            </a:r>
            <a:endParaRPr lang="pt-BR" sz="2500" b="0" i="0" u="none" strike="noStrike" baseline="0" dirty="0">
              <a:solidFill>
                <a:srgbClr val="F2415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/>
          </a:p>
        </p:txBody>
      </p:sp>
      <p:sp>
        <p:nvSpPr>
          <p:cNvPr id="34" name="Retângulo 33">
            <a:extLst>
              <a:ext uri="{FF2B5EF4-FFF2-40B4-BE49-F238E27FC236}">
                <a16:creationId xmlns:a16="http://schemas.microsoft.com/office/drawing/2014/main" id="{3C8D8144-FB22-0073-458E-0AF0207C25C6}"/>
              </a:ext>
            </a:extLst>
          </p:cNvPr>
          <p:cNvSpPr/>
          <p:nvPr/>
        </p:nvSpPr>
        <p:spPr>
          <a:xfrm>
            <a:off x="6118777" y="1659717"/>
            <a:ext cx="3682586" cy="1230038"/>
          </a:xfrm>
          <a:prstGeom prst="rect">
            <a:avLst/>
          </a:prstGeom>
          <a:solidFill>
            <a:srgbClr val="F241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5" name="CaixaDeTexto 24">
            <a:extLst>
              <a:ext uri="{FF2B5EF4-FFF2-40B4-BE49-F238E27FC236}">
                <a16:creationId xmlns:a16="http://schemas.microsoft.com/office/drawing/2014/main" id="{D92D7C24-F58D-3392-D74A-907FB8999798}"/>
              </a:ext>
            </a:extLst>
          </p:cNvPr>
          <p:cNvSpPr txBox="1"/>
          <p:nvPr/>
        </p:nvSpPr>
        <p:spPr>
          <a:xfrm>
            <a:off x="6237518" y="1307312"/>
            <a:ext cx="2222821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6000" b="0" i="0" u="none" strike="noStrike" baseline="0" dirty="0">
                <a:latin typeface="Nunito" pitchFamily="2" charset="0"/>
              </a:rPr>
              <a:t> </a:t>
            </a:r>
            <a:r>
              <a:rPr lang="pt-BR" sz="25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24</a:t>
            </a:r>
            <a:r>
              <a:rPr lang="pt-BR" sz="2500" b="0" i="0" u="none" strike="noStrike" baseline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°</a:t>
            </a:r>
            <a:r>
              <a:rPr lang="pt-BR" sz="25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39</a:t>
            </a:r>
            <a:r>
              <a:rPr lang="pt-BR" sz="2500" b="0" i="0" u="none" strike="noStrike" baseline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’40” </a:t>
            </a:r>
            <a:endParaRPr lang="pt-BR" sz="25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6" name="CaixaDeTexto 26">
            <a:extLst>
              <a:ext uri="{FF2B5EF4-FFF2-40B4-BE49-F238E27FC236}">
                <a16:creationId xmlns:a16="http://schemas.microsoft.com/office/drawing/2014/main" id="{C72DA415-E821-0C9A-F2D6-09330C5F25E2}"/>
              </a:ext>
            </a:extLst>
          </p:cNvPr>
          <p:cNvSpPr txBox="1"/>
          <p:nvPr/>
        </p:nvSpPr>
        <p:spPr>
          <a:xfrm>
            <a:off x="6248706" y="1943165"/>
            <a:ext cx="3935483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6000" b="0" i="0" u="none" strike="noStrike" baseline="0" dirty="0">
                <a:latin typeface="Nunito" pitchFamily="2" charset="0"/>
              </a:rPr>
              <a:t> </a:t>
            </a:r>
            <a:r>
              <a:rPr lang="pt-BR" sz="25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36</a:t>
            </a:r>
            <a:r>
              <a:rPr lang="pt-BR" sz="2500" b="0" i="0" u="none" strike="noStrike" baseline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°</a:t>
            </a:r>
            <a:r>
              <a:rPr lang="pt-BR" sz="25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63</a:t>
            </a:r>
            <a:r>
              <a:rPr lang="pt-BR" sz="2500" b="0" i="0" u="none" strike="noStrike" baseline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’87” ou </a:t>
            </a:r>
            <a:r>
              <a:rPr lang="pt-BR" sz="25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37</a:t>
            </a:r>
            <a:r>
              <a:rPr lang="pt-BR" sz="2500" b="0" i="0" u="none" strike="noStrike" baseline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°04’27” </a:t>
            </a:r>
            <a:endParaRPr lang="pt-BR" sz="25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7" name="CaixaDeTexto 36">
            <a:extLst>
              <a:ext uri="{FF2B5EF4-FFF2-40B4-BE49-F238E27FC236}">
                <a16:creationId xmlns:a16="http://schemas.microsoft.com/office/drawing/2014/main" id="{522A866F-B892-982C-F8AC-9178696AF330}"/>
              </a:ext>
            </a:extLst>
          </p:cNvPr>
          <p:cNvSpPr txBox="1"/>
          <p:nvPr/>
        </p:nvSpPr>
        <p:spPr>
          <a:xfrm>
            <a:off x="6742435" y="1976682"/>
            <a:ext cx="308225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500" b="0" i="0" u="none" strike="noStrike" baseline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°</a:t>
            </a:r>
            <a:endParaRPr lang="pt-BR" sz="2500" dirty="0">
              <a:solidFill>
                <a:schemeClr val="bg1"/>
              </a:solidFill>
            </a:endParaRPr>
          </a:p>
        </p:txBody>
      </p:sp>
      <p:sp>
        <p:nvSpPr>
          <p:cNvPr id="39" name="CaixaDeTexto 38">
            <a:extLst>
              <a:ext uri="{FF2B5EF4-FFF2-40B4-BE49-F238E27FC236}">
                <a16:creationId xmlns:a16="http://schemas.microsoft.com/office/drawing/2014/main" id="{25CAD5D2-2AC2-DD12-F141-B2AEB7BC0F97}"/>
              </a:ext>
            </a:extLst>
          </p:cNvPr>
          <p:cNvSpPr txBox="1"/>
          <p:nvPr/>
        </p:nvSpPr>
        <p:spPr>
          <a:xfrm>
            <a:off x="6207345" y="1979907"/>
            <a:ext cx="171764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500" u="sng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+ 13 25</a:t>
            </a:r>
            <a:r>
              <a:rPr lang="pt-BR" sz="2500" b="0" i="0" u="sng" strike="noStrike" baseline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’57</a:t>
            </a:r>
            <a:endParaRPr lang="pt-BR" sz="2500" dirty="0"/>
          </a:p>
        </p:txBody>
      </p:sp>
    </p:spTree>
    <p:extLst>
      <p:ext uri="{BB962C8B-B14F-4D97-AF65-F5344CB8AC3E}">
        <p14:creationId xmlns:p14="http://schemas.microsoft.com/office/powerpoint/2010/main" val="3036436075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47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47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47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47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47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4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47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0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47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4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5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8" presetID="47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9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0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47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4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5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" presetID="47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9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0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47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4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5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8" presetID="47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9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0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47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4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5" dur="1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1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8" presetID="47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9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0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6" grpId="0"/>
      <p:bldP spid="18" grpId="0"/>
      <p:bldP spid="18" grpId="1"/>
      <p:bldP spid="20" grpId="0"/>
      <p:bldP spid="20" grpId="1"/>
      <p:bldP spid="25" grpId="0" animBg="1"/>
      <p:bldP spid="25" grpId="1" animBg="1"/>
      <p:bldP spid="21" grpId="0"/>
      <p:bldP spid="21" grpId="1"/>
      <p:bldP spid="22" grpId="0"/>
      <p:bldP spid="22" grpId="1"/>
      <p:bldP spid="23" grpId="0"/>
      <p:bldP spid="23" grpId="1"/>
      <p:bldP spid="26" grpId="0"/>
      <p:bldP spid="26" grpId="1"/>
      <p:bldP spid="27" grpId="0"/>
      <p:bldP spid="27" grpId="1"/>
      <p:bldP spid="28" grpId="0"/>
      <p:bldP spid="28" grpId="1"/>
      <p:bldP spid="29" grpId="0" animBg="1"/>
      <p:bldP spid="29" grpId="1" animBg="1"/>
      <p:bldP spid="30" grpId="0"/>
      <p:bldP spid="30" grpId="1"/>
      <p:bldP spid="31" grpId="0"/>
      <p:bldP spid="31" grpId="1"/>
      <p:bldP spid="32" grpId="0"/>
      <p:bldP spid="32" grpId="1"/>
      <p:bldP spid="33" grpId="0"/>
      <p:bldP spid="33" grpId="1"/>
      <p:bldP spid="19" grpId="0"/>
      <p:bldP spid="24" grpId="0"/>
      <p:bldP spid="34" grpId="0" animBg="1"/>
      <p:bldP spid="35" grpId="0"/>
      <p:bldP spid="36" grpId="0"/>
      <p:bldP spid="37" grpId="0"/>
      <p:bldP spid="3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41023821-27D6-CF7B-386B-6CFD0F782E3A}"/>
              </a:ext>
            </a:extLst>
          </p:cNvPr>
          <p:cNvSpPr/>
          <p:nvPr/>
        </p:nvSpPr>
        <p:spPr>
          <a:xfrm>
            <a:off x="-150313" y="-109604"/>
            <a:ext cx="12513501" cy="7022406"/>
          </a:xfrm>
          <a:prstGeom prst="rect">
            <a:avLst/>
          </a:prstGeom>
          <a:solidFill>
            <a:srgbClr val="F241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Elipse 2">
            <a:extLst>
              <a:ext uri="{FF2B5EF4-FFF2-40B4-BE49-F238E27FC236}">
                <a16:creationId xmlns:a16="http://schemas.microsoft.com/office/drawing/2014/main" id="{31576A16-C1BA-2276-96C7-3E81B63CB1B1}"/>
              </a:ext>
            </a:extLst>
          </p:cNvPr>
          <p:cNvSpPr/>
          <p:nvPr/>
        </p:nvSpPr>
        <p:spPr>
          <a:xfrm rot="18905724">
            <a:off x="-1137730" y="-271313"/>
            <a:ext cx="3543300" cy="1613199"/>
          </a:xfrm>
          <a:prstGeom prst="ellipse">
            <a:avLst/>
          </a:prstGeom>
          <a:solidFill>
            <a:srgbClr val="FFFF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385486E7-0551-58C7-0E46-5E20D0095CE1}"/>
              </a:ext>
            </a:extLst>
          </p:cNvPr>
          <p:cNvSpPr/>
          <p:nvPr/>
        </p:nvSpPr>
        <p:spPr>
          <a:xfrm>
            <a:off x="448973" y="300139"/>
            <a:ext cx="11332723" cy="6238874"/>
          </a:xfrm>
          <a:prstGeom prst="rect">
            <a:avLst/>
          </a:prstGeom>
          <a:solidFill>
            <a:srgbClr val="F4F4E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CE3DE658-D104-75C1-27CE-66E063FB83B9}"/>
              </a:ext>
            </a:extLst>
          </p:cNvPr>
          <p:cNvSpPr/>
          <p:nvPr/>
        </p:nvSpPr>
        <p:spPr>
          <a:xfrm>
            <a:off x="838200" y="542925"/>
            <a:ext cx="171450" cy="17145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D07FA520-257C-4202-CD1A-883ABB240FAB}"/>
              </a:ext>
            </a:extLst>
          </p:cNvPr>
          <p:cNvSpPr/>
          <p:nvPr/>
        </p:nvSpPr>
        <p:spPr>
          <a:xfrm>
            <a:off x="1009650" y="714375"/>
            <a:ext cx="171450" cy="171450"/>
          </a:xfrm>
          <a:prstGeom prst="rect">
            <a:avLst/>
          </a:prstGeom>
          <a:solidFill>
            <a:srgbClr val="24078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216D8322-3E7B-F753-9205-325F39C77609}"/>
              </a:ext>
            </a:extLst>
          </p:cNvPr>
          <p:cNvSpPr/>
          <p:nvPr/>
        </p:nvSpPr>
        <p:spPr>
          <a:xfrm>
            <a:off x="1184457" y="535286"/>
            <a:ext cx="171450" cy="171450"/>
          </a:xfrm>
          <a:prstGeom prst="rect">
            <a:avLst/>
          </a:prstGeom>
          <a:solidFill>
            <a:srgbClr val="24078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F7B97E85-0914-E487-CC4F-F6760BBC764C}"/>
              </a:ext>
            </a:extLst>
          </p:cNvPr>
          <p:cNvSpPr/>
          <p:nvPr/>
        </p:nvSpPr>
        <p:spPr>
          <a:xfrm>
            <a:off x="1354814" y="706736"/>
            <a:ext cx="171450" cy="17145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2FA20476-EC8E-D695-C518-A3CFF698B2A2}"/>
              </a:ext>
            </a:extLst>
          </p:cNvPr>
          <p:cNvSpPr/>
          <p:nvPr/>
        </p:nvSpPr>
        <p:spPr>
          <a:xfrm>
            <a:off x="11096625" y="681989"/>
            <a:ext cx="171450" cy="45719"/>
          </a:xfrm>
          <a:prstGeom prst="rect">
            <a:avLst/>
          </a:prstGeom>
          <a:solidFill>
            <a:srgbClr val="24078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Fluxograma: Decisão 9">
            <a:extLst>
              <a:ext uri="{FF2B5EF4-FFF2-40B4-BE49-F238E27FC236}">
                <a16:creationId xmlns:a16="http://schemas.microsoft.com/office/drawing/2014/main" id="{F77F8527-18C8-8640-8977-2D55FE5A56A4}"/>
              </a:ext>
            </a:extLst>
          </p:cNvPr>
          <p:cNvSpPr/>
          <p:nvPr/>
        </p:nvSpPr>
        <p:spPr>
          <a:xfrm rot="1154674">
            <a:off x="-2065667" y="5676646"/>
            <a:ext cx="3788960" cy="1915034"/>
          </a:xfrm>
          <a:prstGeom prst="flowChartDecision">
            <a:avLst/>
          </a:prstGeom>
          <a:solidFill>
            <a:schemeClr val="tx1">
              <a:alpha val="54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Fluxograma: Decisão 10">
            <a:extLst>
              <a:ext uri="{FF2B5EF4-FFF2-40B4-BE49-F238E27FC236}">
                <a16:creationId xmlns:a16="http://schemas.microsoft.com/office/drawing/2014/main" id="{E6342FA7-CC36-96A8-B2CA-19B6F4049343}"/>
              </a:ext>
            </a:extLst>
          </p:cNvPr>
          <p:cNvSpPr/>
          <p:nvPr/>
        </p:nvSpPr>
        <p:spPr>
          <a:xfrm rot="1154674">
            <a:off x="3861090" y="-1672025"/>
            <a:ext cx="3788960" cy="1915034"/>
          </a:xfrm>
          <a:prstGeom prst="flowChartDecision">
            <a:avLst/>
          </a:prstGeom>
          <a:solidFill>
            <a:schemeClr val="tx1">
              <a:alpha val="54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Fluxograma: Decisão 11">
            <a:extLst>
              <a:ext uri="{FF2B5EF4-FFF2-40B4-BE49-F238E27FC236}">
                <a16:creationId xmlns:a16="http://schemas.microsoft.com/office/drawing/2014/main" id="{B2E13B4A-9316-F182-4686-44CCB3153CB4}"/>
              </a:ext>
            </a:extLst>
          </p:cNvPr>
          <p:cNvSpPr/>
          <p:nvPr/>
        </p:nvSpPr>
        <p:spPr>
          <a:xfrm rot="1154674">
            <a:off x="11410608" y="-1012319"/>
            <a:ext cx="3788960" cy="1915034"/>
          </a:xfrm>
          <a:prstGeom prst="flowChartDecision">
            <a:avLst/>
          </a:prstGeom>
          <a:solidFill>
            <a:schemeClr val="tx1">
              <a:alpha val="54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13" name="Conector reto 12">
            <a:extLst>
              <a:ext uri="{FF2B5EF4-FFF2-40B4-BE49-F238E27FC236}">
                <a16:creationId xmlns:a16="http://schemas.microsoft.com/office/drawing/2014/main" id="{4B51AC43-FB9B-B751-35B0-F849DCD0B177}"/>
              </a:ext>
            </a:extLst>
          </p:cNvPr>
          <p:cNvCxnSpPr/>
          <p:nvPr/>
        </p:nvCxnSpPr>
        <p:spPr>
          <a:xfrm>
            <a:off x="838200" y="6153150"/>
            <a:ext cx="1034415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2BF3BA5E-3BA4-C479-F45E-49D2619BFDAD}"/>
              </a:ext>
            </a:extLst>
          </p:cNvPr>
          <p:cNvSpPr txBox="1"/>
          <p:nvPr/>
        </p:nvSpPr>
        <p:spPr>
          <a:xfrm>
            <a:off x="8275718" y="6119793"/>
            <a:ext cx="33362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Ângulos e coordenadas geográficas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7E76DD1B-21C3-4924-2B96-330D539A110B}"/>
              </a:ext>
            </a:extLst>
          </p:cNvPr>
          <p:cNvSpPr txBox="1"/>
          <p:nvPr/>
        </p:nvSpPr>
        <p:spPr>
          <a:xfrm>
            <a:off x="743995" y="6120730"/>
            <a:ext cx="33362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Matemática</a:t>
            </a:r>
          </a:p>
        </p:txBody>
      </p:sp>
      <p:sp>
        <p:nvSpPr>
          <p:cNvPr id="16" name="Título 1">
            <a:extLst>
              <a:ext uri="{FF2B5EF4-FFF2-40B4-BE49-F238E27FC236}">
                <a16:creationId xmlns:a16="http://schemas.microsoft.com/office/drawing/2014/main" id="{B161A115-29F0-2704-83D8-CA142CFC96CA}"/>
              </a:ext>
            </a:extLst>
          </p:cNvPr>
          <p:cNvSpPr>
            <a:spLocks noGrp="1"/>
          </p:cNvSpPr>
          <p:nvPr/>
        </p:nvSpPr>
        <p:spPr>
          <a:xfrm>
            <a:off x="960000" y="1109859"/>
            <a:ext cx="102720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Handlee"/>
              <a:buNone/>
              <a:defRPr sz="3500" b="0" i="0" u="none" strike="noStrike" cap="none">
                <a:solidFill>
                  <a:schemeClr val="dk1"/>
                </a:solidFill>
                <a:latin typeface="Handlee"/>
                <a:ea typeface="Handlee"/>
                <a:cs typeface="Handlee"/>
                <a:sym typeface="Handle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pt-BR" sz="3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Determine a medida X do ângulo.</a:t>
            </a:r>
          </a:p>
        </p:txBody>
      </p:sp>
      <p:cxnSp>
        <p:nvCxnSpPr>
          <p:cNvPr id="18" name="Conector reto 17">
            <a:extLst>
              <a:ext uri="{FF2B5EF4-FFF2-40B4-BE49-F238E27FC236}">
                <a16:creationId xmlns:a16="http://schemas.microsoft.com/office/drawing/2014/main" id="{BA4EF9F9-132D-B476-4963-6183ABC0C551}"/>
              </a:ext>
            </a:extLst>
          </p:cNvPr>
          <p:cNvCxnSpPr>
            <a:cxnSpLocks/>
          </p:cNvCxnSpPr>
          <p:nvPr/>
        </p:nvCxnSpPr>
        <p:spPr>
          <a:xfrm>
            <a:off x="2562399" y="2213811"/>
            <a:ext cx="0" cy="1588969"/>
          </a:xfrm>
          <a:prstGeom prst="line">
            <a:avLst/>
          </a:prstGeom>
          <a:ln w="38100">
            <a:solidFill>
              <a:srgbClr val="F241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ector reto 18">
            <a:extLst>
              <a:ext uri="{FF2B5EF4-FFF2-40B4-BE49-F238E27FC236}">
                <a16:creationId xmlns:a16="http://schemas.microsoft.com/office/drawing/2014/main" id="{E8A6FD0E-4CBD-CC3F-207A-C99C3EFC4002}"/>
              </a:ext>
            </a:extLst>
          </p:cNvPr>
          <p:cNvCxnSpPr>
            <a:cxnSpLocks/>
          </p:cNvCxnSpPr>
          <p:nvPr/>
        </p:nvCxnSpPr>
        <p:spPr>
          <a:xfrm flipH="1">
            <a:off x="2562399" y="3783530"/>
            <a:ext cx="1587694" cy="0"/>
          </a:xfrm>
          <a:prstGeom prst="line">
            <a:avLst/>
          </a:prstGeom>
          <a:ln w="38100">
            <a:solidFill>
              <a:srgbClr val="F241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ector reto 21">
            <a:extLst>
              <a:ext uri="{FF2B5EF4-FFF2-40B4-BE49-F238E27FC236}">
                <a16:creationId xmlns:a16="http://schemas.microsoft.com/office/drawing/2014/main" id="{FECCA1B1-4183-42ED-2215-930C73F0D52A}"/>
              </a:ext>
            </a:extLst>
          </p:cNvPr>
          <p:cNvCxnSpPr>
            <a:cxnSpLocks/>
          </p:cNvCxnSpPr>
          <p:nvPr/>
        </p:nvCxnSpPr>
        <p:spPr>
          <a:xfrm flipH="1">
            <a:off x="2562399" y="3050528"/>
            <a:ext cx="990057" cy="718600"/>
          </a:xfrm>
          <a:prstGeom prst="line">
            <a:avLst/>
          </a:prstGeom>
          <a:ln w="38100">
            <a:solidFill>
              <a:srgbClr val="F241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Arco 24">
            <a:extLst>
              <a:ext uri="{FF2B5EF4-FFF2-40B4-BE49-F238E27FC236}">
                <a16:creationId xmlns:a16="http://schemas.microsoft.com/office/drawing/2014/main" id="{98120B6E-D104-8DA1-4E07-B473E9927827}"/>
              </a:ext>
            </a:extLst>
          </p:cNvPr>
          <p:cNvSpPr/>
          <p:nvPr/>
        </p:nvSpPr>
        <p:spPr>
          <a:xfrm rot="19910032">
            <a:off x="2252312" y="3352133"/>
            <a:ext cx="595559" cy="595559"/>
          </a:xfrm>
          <a:prstGeom prst="arc">
            <a:avLst>
              <a:gd name="adj1" fmla="val 18033491"/>
              <a:gd name="adj2" fmla="val 867559"/>
            </a:avLst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A44CA383-B9C2-2F3E-D7F1-5AE1973714DD}"/>
              </a:ext>
            </a:extLst>
          </p:cNvPr>
          <p:cNvSpPr txBox="1"/>
          <p:nvPr/>
        </p:nvSpPr>
        <p:spPr>
          <a:xfrm>
            <a:off x="2660670" y="2964163"/>
            <a:ext cx="2828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x</a:t>
            </a:r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DDA95E96-E893-6D34-C212-930B45426B08}"/>
              </a:ext>
            </a:extLst>
          </p:cNvPr>
          <p:cNvSpPr txBox="1"/>
          <p:nvPr/>
        </p:nvSpPr>
        <p:spPr>
          <a:xfrm>
            <a:off x="3386238" y="3334117"/>
            <a:ext cx="28538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800" b="0" i="0" u="none" strike="noStrik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64° 45’ 15’’</a:t>
            </a:r>
            <a:endParaRPr lang="pt-BR" dirty="0"/>
          </a:p>
        </p:txBody>
      </p:sp>
      <p:sp>
        <p:nvSpPr>
          <p:cNvPr id="31" name="CaixaDeTexto 30">
            <a:extLst>
              <a:ext uri="{FF2B5EF4-FFF2-40B4-BE49-F238E27FC236}">
                <a16:creationId xmlns:a16="http://schemas.microsoft.com/office/drawing/2014/main" id="{E0083947-2983-9D56-002E-95D8C96F4875}"/>
              </a:ext>
            </a:extLst>
          </p:cNvPr>
          <p:cNvSpPr txBox="1"/>
          <p:nvPr/>
        </p:nvSpPr>
        <p:spPr>
          <a:xfrm>
            <a:off x="5356044" y="2375480"/>
            <a:ext cx="28538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0" i="0" u="none" strike="noStrik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90° 00’ 00’’</a:t>
            </a:r>
            <a:endParaRPr lang="pt-BR" sz="2400" dirty="0"/>
          </a:p>
        </p:txBody>
      </p:sp>
      <p:sp>
        <p:nvSpPr>
          <p:cNvPr id="32" name="CaixaDeTexto 31">
            <a:extLst>
              <a:ext uri="{FF2B5EF4-FFF2-40B4-BE49-F238E27FC236}">
                <a16:creationId xmlns:a16="http://schemas.microsoft.com/office/drawing/2014/main" id="{199479D1-5501-8261-816F-66A159F49038}"/>
              </a:ext>
            </a:extLst>
          </p:cNvPr>
          <p:cNvSpPr txBox="1"/>
          <p:nvPr/>
        </p:nvSpPr>
        <p:spPr>
          <a:xfrm>
            <a:off x="5192324" y="2657955"/>
            <a:ext cx="28538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0" i="0" u="none" strike="noStrik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- 64° 45’ 15’’</a:t>
            </a:r>
            <a:endParaRPr lang="pt-BR" sz="2400" dirty="0"/>
          </a:p>
        </p:txBody>
      </p:sp>
      <p:sp>
        <p:nvSpPr>
          <p:cNvPr id="33" name="Seta: para Baixo 32">
            <a:extLst>
              <a:ext uri="{FF2B5EF4-FFF2-40B4-BE49-F238E27FC236}">
                <a16:creationId xmlns:a16="http://schemas.microsoft.com/office/drawing/2014/main" id="{BDF1411D-2FBD-23A8-DC5E-066D9F19B3FA}"/>
              </a:ext>
            </a:extLst>
          </p:cNvPr>
          <p:cNvSpPr/>
          <p:nvPr/>
        </p:nvSpPr>
        <p:spPr>
          <a:xfrm rot="16200000">
            <a:off x="7220936" y="2349420"/>
            <a:ext cx="349940" cy="706483"/>
          </a:xfrm>
          <a:prstGeom prst="downArrow">
            <a:avLst/>
          </a:prstGeom>
          <a:solidFill>
            <a:srgbClr val="F241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4" name="CaixaDeTexto 33">
            <a:extLst>
              <a:ext uri="{FF2B5EF4-FFF2-40B4-BE49-F238E27FC236}">
                <a16:creationId xmlns:a16="http://schemas.microsoft.com/office/drawing/2014/main" id="{3040E772-BBA8-C204-28DA-1F7E50CF4571}"/>
              </a:ext>
            </a:extLst>
          </p:cNvPr>
          <p:cNvSpPr txBox="1"/>
          <p:nvPr/>
        </p:nvSpPr>
        <p:spPr>
          <a:xfrm>
            <a:off x="7985968" y="2359802"/>
            <a:ext cx="28538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0" i="0" u="none" strike="noStrik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89° 59’ 60’’</a:t>
            </a:r>
            <a:endParaRPr lang="pt-BR" sz="2400" dirty="0"/>
          </a:p>
        </p:txBody>
      </p:sp>
      <p:sp>
        <p:nvSpPr>
          <p:cNvPr id="35" name="CaixaDeTexto 34">
            <a:extLst>
              <a:ext uri="{FF2B5EF4-FFF2-40B4-BE49-F238E27FC236}">
                <a16:creationId xmlns:a16="http://schemas.microsoft.com/office/drawing/2014/main" id="{F41D9971-E5FE-8582-BEA5-4F9A0FFB822D}"/>
              </a:ext>
            </a:extLst>
          </p:cNvPr>
          <p:cNvSpPr txBox="1"/>
          <p:nvPr/>
        </p:nvSpPr>
        <p:spPr>
          <a:xfrm>
            <a:off x="7985968" y="2626556"/>
            <a:ext cx="28538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0" i="0" u="sng" strike="noStrik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64° 45’ 15’’</a:t>
            </a:r>
            <a:endParaRPr lang="pt-BR" sz="2400" u="sng" dirty="0"/>
          </a:p>
        </p:txBody>
      </p:sp>
      <p:sp>
        <p:nvSpPr>
          <p:cNvPr id="37" name="CaixaDeTexto 36">
            <a:extLst>
              <a:ext uri="{FF2B5EF4-FFF2-40B4-BE49-F238E27FC236}">
                <a16:creationId xmlns:a16="http://schemas.microsoft.com/office/drawing/2014/main" id="{FD8691F4-B015-99B1-7CC5-B0D2889C0916}"/>
              </a:ext>
            </a:extLst>
          </p:cNvPr>
          <p:cNvSpPr txBox="1"/>
          <p:nvPr/>
        </p:nvSpPr>
        <p:spPr>
          <a:xfrm>
            <a:off x="7985992" y="2964163"/>
            <a:ext cx="28538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0" i="0" u="none" strike="noStrik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25° 14’ 45’’</a:t>
            </a:r>
            <a:endParaRPr lang="pt-BR" sz="2400" dirty="0"/>
          </a:p>
        </p:txBody>
      </p:sp>
    </p:spTree>
    <p:extLst>
      <p:ext uri="{BB962C8B-B14F-4D97-AF65-F5344CB8AC3E}">
        <p14:creationId xmlns:p14="http://schemas.microsoft.com/office/powerpoint/2010/main" val="4028445727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25" grpId="0" animBg="1"/>
      <p:bldP spid="27" grpId="0"/>
      <p:bldP spid="28" grpId="0"/>
      <p:bldP spid="31" grpId="0"/>
      <p:bldP spid="32" grpId="0"/>
      <p:bldP spid="33" grpId="0" animBg="1"/>
      <p:bldP spid="34" grpId="0"/>
      <p:bldP spid="35" grpId="0"/>
      <p:bldP spid="37" grpId="0"/>
    </p:bld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222</TotalTime>
  <Words>830</Words>
  <Application>Microsoft Office PowerPoint</Application>
  <PresentationFormat>Widescreen</PresentationFormat>
  <Paragraphs>138</Paragraphs>
  <Slides>16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16</vt:i4>
      </vt:variant>
    </vt:vector>
  </HeadingPairs>
  <TitlesOfParts>
    <vt:vector size="23" baseType="lpstr">
      <vt:lpstr>Aptos</vt:lpstr>
      <vt:lpstr>Aptos Display</vt:lpstr>
      <vt:lpstr>Arial</vt:lpstr>
      <vt:lpstr>Calibri</vt:lpstr>
      <vt:lpstr>Cambria Math</vt:lpstr>
      <vt:lpstr>Nunito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acasa003</dc:creator>
  <cp:lastModifiedBy>acasa003</cp:lastModifiedBy>
  <cp:revision>6</cp:revision>
  <dcterms:created xsi:type="dcterms:W3CDTF">2025-01-08T18:15:50Z</dcterms:created>
  <dcterms:modified xsi:type="dcterms:W3CDTF">2025-05-29T17:36:47Z</dcterms:modified>
</cp:coreProperties>
</file>