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701" r:id="rId2"/>
  </p:sldMasterIdLst>
  <p:notesMasterIdLst>
    <p:notesMasterId r:id="rId31"/>
  </p:notesMasterIdLst>
  <p:handoutMasterIdLst>
    <p:handoutMasterId r:id="rId32"/>
  </p:handoutMasterIdLst>
  <p:sldIdLst>
    <p:sldId id="350" r:id="rId3"/>
    <p:sldId id="256" r:id="rId4"/>
    <p:sldId id="261" r:id="rId5"/>
    <p:sldId id="263" r:id="rId6"/>
    <p:sldId id="338" r:id="rId7"/>
    <p:sldId id="339" r:id="rId8"/>
    <p:sldId id="267" r:id="rId9"/>
    <p:sldId id="315" r:id="rId10"/>
    <p:sldId id="340" r:id="rId11"/>
    <p:sldId id="341" r:id="rId12"/>
    <p:sldId id="272" r:id="rId13"/>
    <p:sldId id="274" r:id="rId14"/>
    <p:sldId id="344" r:id="rId15"/>
    <p:sldId id="276" r:id="rId16"/>
    <p:sldId id="326" r:id="rId17"/>
    <p:sldId id="345" r:id="rId18"/>
    <p:sldId id="332" r:id="rId19"/>
    <p:sldId id="346" r:id="rId20"/>
    <p:sldId id="328" r:id="rId21"/>
    <p:sldId id="330" r:id="rId22"/>
    <p:sldId id="316" r:id="rId23"/>
    <p:sldId id="347" r:id="rId24"/>
    <p:sldId id="348" r:id="rId25"/>
    <p:sldId id="349" r:id="rId26"/>
    <p:sldId id="319" r:id="rId27"/>
    <p:sldId id="322" r:id="rId28"/>
    <p:sldId id="336" r:id="rId29"/>
    <p:sldId id="337" r:id="rId30"/>
  </p:sldIdLst>
  <p:sldSz cx="13546138" cy="7620000"/>
  <p:notesSz cx="6858000" cy="9144000"/>
  <p:embeddedFontLst>
    <p:embeddedFont>
      <p:font typeface="Be Vietnam Pro" panose="020B0604020202020204" charset="0"/>
      <p:regular r:id="rId33"/>
      <p:bold r:id="rId34"/>
      <p:italic r:id="rId35"/>
      <p:boldItalic r:id="rId36"/>
    </p:embeddedFont>
    <p:embeddedFont>
      <p:font typeface="Bebas Neue" panose="020B0606020202050201" pitchFamily="34" charset="0"/>
      <p:regular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Calibri Light" panose="020F0302020204030204" pitchFamily="34" charset="0"/>
      <p:regular r:id="rId42"/>
      <p:italic r:id="rId43"/>
    </p:embeddedFont>
    <p:embeddedFont>
      <p:font typeface="Nunito" pitchFamily="2" charset="0"/>
      <p:regular r:id="rId44"/>
      <p:bold r:id="rId45"/>
      <p:italic r:id="rId46"/>
      <p:boldItalic r:id="rId47"/>
    </p:embeddedFont>
    <p:embeddedFont>
      <p:font typeface="Nunito Light" pitchFamily="2" charset="0"/>
      <p:regular r:id="rId48"/>
      <p:italic r:id="rId49"/>
    </p:embeddedFont>
    <p:embeddedFont>
      <p:font typeface="Rammetto One" panose="020B0604020202020204" charset="0"/>
      <p:regular r:id="rId5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993300"/>
    <a:srgbClr val="6600FF"/>
    <a:srgbClr val="CC6600"/>
    <a:srgbClr val="0066CC"/>
    <a:srgbClr val="000099"/>
    <a:srgbClr val="CC0099"/>
    <a:srgbClr val="008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99" autoAdjust="0"/>
    <p:restoredTop sz="87105" autoAdjust="0"/>
  </p:normalViewPr>
  <p:slideViewPr>
    <p:cSldViewPr>
      <p:cViewPr varScale="1">
        <p:scale>
          <a:sx n="64" d="100"/>
          <a:sy n="64" d="100"/>
        </p:scale>
        <p:origin x="744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8" d="100"/>
          <a:sy n="38" d="100"/>
        </p:scale>
        <p:origin x="-1627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9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2.fntdata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26A7278C-875A-E3D0-B7F5-28D7BF9D2C2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E5F8FEFB-A8C6-03DA-AD88-53E387961E9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5780" name="Rectangle 4">
            <a:extLst>
              <a:ext uri="{FF2B5EF4-FFF2-40B4-BE49-F238E27FC236}">
                <a16:creationId xmlns:a16="http://schemas.microsoft.com/office/drawing/2014/main" id="{21DC5399-BEBD-D4AB-E556-56043D69EA1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5781" name="Rectangle 5">
            <a:extLst>
              <a:ext uri="{FF2B5EF4-FFF2-40B4-BE49-F238E27FC236}">
                <a16:creationId xmlns:a16="http://schemas.microsoft.com/office/drawing/2014/main" id="{CA3ABD4B-4638-41DA-1CA4-0FEA5A22AB0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6498FF3-F96D-4091-B335-442298EE5D0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24A33027-1FBC-C362-65ED-A4B6AB68ECB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1389BE69-B087-367D-38D3-7BADA22C048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EDCA657B-1E1B-2036-99D7-FC69A8D0C27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3493" name="Rectangle 5">
            <a:extLst>
              <a:ext uri="{FF2B5EF4-FFF2-40B4-BE49-F238E27FC236}">
                <a16:creationId xmlns:a16="http://schemas.microsoft.com/office/drawing/2014/main" id="{A6FC24A8-3E9D-0471-39D9-18F80116808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noProof="0"/>
              <a:t>Clique para editar os estilos do texto mestre</a:t>
            </a:r>
          </a:p>
          <a:p>
            <a:pPr lvl="1"/>
            <a:r>
              <a:rPr lang="pt-BR" altLang="pt-BR" noProof="0"/>
              <a:t>Segundo nível</a:t>
            </a:r>
          </a:p>
          <a:p>
            <a:pPr lvl="2"/>
            <a:r>
              <a:rPr lang="pt-BR" altLang="pt-BR" noProof="0"/>
              <a:t>Terceiro nível</a:t>
            </a:r>
          </a:p>
          <a:p>
            <a:pPr lvl="3"/>
            <a:r>
              <a:rPr lang="pt-BR" altLang="pt-BR" noProof="0"/>
              <a:t>Quarto nível</a:t>
            </a:r>
          </a:p>
          <a:p>
            <a:pPr lvl="4"/>
            <a:r>
              <a:rPr lang="pt-BR" altLang="pt-BR" noProof="0"/>
              <a:t>Quinto nível</a:t>
            </a:r>
          </a:p>
        </p:txBody>
      </p:sp>
      <p:sp>
        <p:nvSpPr>
          <p:cNvPr id="63494" name="Rectangle 6">
            <a:extLst>
              <a:ext uri="{FF2B5EF4-FFF2-40B4-BE49-F238E27FC236}">
                <a16:creationId xmlns:a16="http://schemas.microsoft.com/office/drawing/2014/main" id="{17951626-FD82-CF7C-AE58-32735288EBD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3495" name="Rectangle 7">
            <a:extLst>
              <a:ext uri="{FF2B5EF4-FFF2-40B4-BE49-F238E27FC236}">
                <a16:creationId xmlns:a16="http://schemas.microsoft.com/office/drawing/2014/main" id="{298DD52D-DB5F-4D28-BC8A-D2752ADAF1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3DCC052-6073-45E7-952C-0D68379C1B1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26110af5fd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26110af5fd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altLang="pt-BR" sz="1200" dirty="0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(C) Correto. São esses os gêneros teatrais criados na Grécia Antiga.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DCC052-6073-45E7-952C-0D68379C1B13}" type="slidenum">
              <a:rPr lang="pt-BR" altLang="pt-BR" smtClean="0"/>
              <a:pPr>
                <a:defRPr/>
              </a:pPr>
              <a:t>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6907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pt-BR" altLang="pt-BR" sz="1200" b="1" dirty="0">
                <a:solidFill>
                  <a:srgbClr val="E6E6E6"/>
                </a:solidFill>
                <a:latin typeface="Arial" panose="020B0604020202020204" pitchFamily="34" charset="0"/>
              </a:rPr>
              <a:t>(A) Correto. Essas são as expressões retratadas na duas máscaras </a:t>
            </a:r>
          </a:p>
          <a:p>
            <a:pPr eaLnBrk="1" hangingPunct="1">
              <a:spcBef>
                <a:spcPct val="50000"/>
              </a:spcBef>
            </a:pPr>
            <a:r>
              <a:rPr lang="pt-BR" altLang="pt-BR" sz="1200" b="1" dirty="0">
                <a:solidFill>
                  <a:srgbClr val="E6E6E6"/>
                </a:solidFill>
                <a:latin typeface="Arial" panose="020B0604020202020204" pitchFamily="34" charset="0"/>
              </a:rPr>
              <a:t>que são o símbolo do Teatro;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DCC052-6073-45E7-952C-0D68379C1B13}" type="slidenum">
              <a:rPr lang="pt-BR" altLang="pt-BR" smtClean="0"/>
              <a:pPr>
                <a:defRPr/>
              </a:pPr>
              <a:t>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1913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https://docs.google.com/document/d/10BL_BFzbFi-H2q9w8vUYu4rr16iJKWaBU6Q0bvsCcZ4/edit?hl=en_US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DCC052-6073-45E7-952C-0D68379C1B13}" type="slidenum">
              <a:rPr lang="pt-BR" altLang="pt-BR" smtClean="0"/>
              <a:pPr>
                <a:defRPr/>
              </a:pPr>
              <a:t>11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51084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https://www.educamaisbrasil.com.br/enem/artes/teatro-grego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DCC052-6073-45E7-952C-0D68379C1B13}" type="slidenum">
              <a:rPr lang="pt-BR" altLang="pt-BR" smtClean="0"/>
              <a:pPr>
                <a:defRPr/>
              </a:pPr>
              <a:t>12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92300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altLang="pt-BR" sz="1200" b="1" dirty="0">
                <a:solidFill>
                  <a:srgbClr val="E6E6E6"/>
                </a:solidFill>
                <a:latin typeface="Arial" panose="020B0604020202020204" pitchFamily="34" charset="0"/>
              </a:rPr>
              <a:t>letra C Correto. Os mitos eram retratados pelas tragédias gregas. Mitos são histórias populares, assim como as lendas, conhecidos por todas as pessoas de um  determinado lugar, país, estado ou região.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DCC052-6073-45E7-952C-0D68379C1B13}" type="slidenum">
              <a:rPr lang="pt-BR" altLang="pt-BR" smtClean="0"/>
              <a:pPr>
                <a:defRPr/>
              </a:pPr>
              <a:t>21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05746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Letra D - </a:t>
            </a:r>
            <a:r>
              <a:rPr lang="pt-BR" altLang="pt-BR" b="1" dirty="0">
                <a:solidFill>
                  <a:srgbClr val="E6E6E6"/>
                </a:solidFill>
                <a:latin typeface="Arial" panose="020B0604020202020204" pitchFamily="34" charset="0"/>
              </a:rPr>
              <a:t>Correto. Menandro foi o principal autor da Comédia nova, última fase da evolução dramática ateniense.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DCC052-6073-45E7-952C-0D68379C1B13}" type="slidenum">
              <a:rPr lang="pt-BR" altLang="pt-BR" smtClean="0"/>
              <a:pPr>
                <a:defRPr/>
              </a:pPr>
              <a:t>25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84212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DCC052-6073-45E7-952C-0D68379C1B13}" type="slidenum">
              <a:rPr lang="pt-BR" altLang="pt-BR" smtClean="0"/>
              <a:pPr>
                <a:defRPr/>
              </a:pPr>
              <a:t>27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91617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043215" y="2113889"/>
            <a:ext cx="7459709" cy="23853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555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70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70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70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70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70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70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70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70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217208" y="4793222"/>
            <a:ext cx="7111722" cy="704889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7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2290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1066625" y="3403853"/>
            <a:ext cx="7202830" cy="201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77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1266857" y="1455735"/>
            <a:ext cx="2431016" cy="1564889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55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066625" y="5405598"/>
            <a:ext cx="7202830" cy="5328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7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5" name="Google Shape;15;p3"/>
          <p:cNvGrpSpPr/>
          <p:nvPr/>
        </p:nvGrpSpPr>
        <p:grpSpPr>
          <a:xfrm flipH="1">
            <a:off x="12405674" y="67"/>
            <a:ext cx="1360707" cy="7620204"/>
            <a:chOff x="3143475" y="1376700"/>
            <a:chExt cx="874275" cy="3192625"/>
          </a:xfrm>
        </p:grpSpPr>
        <p:sp>
          <p:nvSpPr>
            <p:cNvPr id="16" name="Google Shape;16;p3"/>
            <p:cNvSpPr/>
            <p:nvPr/>
          </p:nvSpPr>
          <p:spPr>
            <a:xfrm>
              <a:off x="3143475" y="1376925"/>
              <a:ext cx="874275" cy="1469100"/>
            </a:xfrm>
            <a:custGeom>
              <a:avLst/>
              <a:gdLst/>
              <a:ahLst/>
              <a:cxnLst/>
              <a:rect l="l" t="t" r="r" b="b"/>
              <a:pathLst>
                <a:path w="34971" h="58764" extrusionOk="0">
                  <a:moveTo>
                    <a:pt x="0" y="0"/>
                  </a:moveTo>
                  <a:lnTo>
                    <a:pt x="0" y="58763"/>
                  </a:lnTo>
                  <a:lnTo>
                    <a:pt x="10884" y="58763"/>
                  </a:lnTo>
                  <a:cubicBezTo>
                    <a:pt x="34971" y="36407"/>
                    <a:pt x="34275" y="0"/>
                    <a:pt x="34275" y="0"/>
                  </a:cubicBez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3344425" y="1376925"/>
              <a:ext cx="574525" cy="1467975"/>
            </a:xfrm>
            <a:custGeom>
              <a:avLst/>
              <a:gdLst/>
              <a:ahLst/>
              <a:cxnLst/>
              <a:rect l="l" t="t" r="r" b="b"/>
              <a:pathLst>
                <a:path w="22981" h="58719" extrusionOk="0">
                  <a:moveTo>
                    <a:pt x="18288" y="0"/>
                  </a:moveTo>
                  <a:cubicBezTo>
                    <a:pt x="17048" y="32616"/>
                    <a:pt x="0" y="58576"/>
                    <a:pt x="0" y="58576"/>
                  </a:cubicBezTo>
                  <a:lnTo>
                    <a:pt x="1151" y="58718"/>
                  </a:lnTo>
                  <a:cubicBezTo>
                    <a:pt x="18672" y="44284"/>
                    <a:pt x="22981" y="0"/>
                    <a:pt x="22981" y="0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3143475" y="2973125"/>
              <a:ext cx="274350" cy="1596200"/>
            </a:xfrm>
            <a:custGeom>
              <a:avLst/>
              <a:gdLst/>
              <a:ahLst/>
              <a:cxnLst/>
              <a:rect l="l" t="t" r="r" b="b"/>
              <a:pathLst>
                <a:path w="10974" h="63848" extrusionOk="0">
                  <a:moveTo>
                    <a:pt x="0" y="0"/>
                  </a:moveTo>
                  <a:lnTo>
                    <a:pt x="0" y="63848"/>
                  </a:lnTo>
                  <a:lnTo>
                    <a:pt x="10973" y="63848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3184075" y="2925200"/>
              <a:ext cx="35925" cy="1644125"/>
            </a:xfrm>
            <a:custGeom>
              <a:avLst/>
              <a:gdLst/>
              <a:ahLst/>
              <a:cxnLst/>
              <a:rect l="l" t="t" r="r" b="b"/>
              <a:pathLst>
                <a:path w="1437" h="65765" extrusionOk="0">
                  <a:moveTo>
                    <a:pt x="631" y="0"/>
                  </a:moveTo>
                  <a:cubicBezTo>
                    <a:pt x="508" y="0"/>
                    <a:pt x="411" y="165"/>
                    <a:pt x="384" y="623"/>
                  </a:cubicBezTo>
                  <a:cubicBezTo>
                    <a:pt x="98" y="11819"/>
                    <a:pt x="0" y="65765"/>
                    <a:pt x="0" y="65765"/>
                  </a:cubicBezTo>
                  <a:lnTo>
                    <a:pt x="1196" y="65765"/>
                  </a:lnTo>
                  <a:cubicBezTo>
                    <a:pt x="1142" y="50189"/>
                    <a:pt x="1436" y="1061"/>
                    <a:pt x="1436" y="1061"/>
                  </a:cubicBezTo>
                  <a:cubicBezTo>
                    <a:pt x="1436" y="1061"/>
                    <a:pt x="945" y="0"/>
                    <a:pt x="63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3335725" y="1376925"/>
              <a:ext cx="541525" cy="1445900"/>
            </a:xfrm>
            <a:custGeom>
              <a:avLst/>
              <a:gdLst/>
              <a:ahLst/>
              <a:cxnLst/>
              <a:rect l="l" t="t" r="r" b="b"/>
              <a:pathLst>
                <a:path w="21661" h="57836" extrusionOk="0">
                  <a:moveTo>
                    <a:pt x="15710" y="0"/>
                  </a:moveTo>
                  <a:cubicBezTo>
                    <a:pt x="13427" y="41055"/>
                    <a:pt x="0" y="57835"/>
                    <a:pt x="0" y="57835"/>
                  </a:cubicBezTo>
                  <a:lnTo>
                    <a:pt x="1838" y="57835"/>
                  </a:lnTo>
                  <a:cubicBezTo>
                    <a:pt x="18770" y="37906"/>
                    <a:pt x="21661" y="0"/>
                    <a:pt x="2166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3213950" y="1608525"/>
              <a:ext cx="469500" cy="1241575"/>
            </a:xfrm>
            <a:custGeom>
              <a:avLst/>
              <a:gdLst/>
              <a:ahLst/>
              <a:cxnLst/>
              <a:rect l="l" t="t" r="r" b="b"/>
              <a:pathLst>
                <a:path w="18780" h="49663" extrusionOk="0">
                  <a:moveTo>
                    <a:pt x="11916" y="0"/>
                  </a:moveTo>
                  <a:cubicBezTo>
                    <a:pt x="9878" y="0"/>
                    <a:pt x="9337" y="34605"/>
                    <a:pt x="1" y="48571"/>
                  </a:cubicBezTo>
                  <a:cubicBezTo>
                    <a:pt x="889" y="49455"/>
                    <a:pt x="1585" y="49663"/>
                    <a:pt x="2043" y="49663"/>
                  </a:cubicBezTo>
                  <a:cubicBezTo>
                    <a:pt x="2449" y="49663"/>
                    <a:pt x="2668" y="49499"/>
                    <a:pt x="2668" y="49499"/>
                  </a:cubicBezTo>
                  <a:cubicBezTo>
                    <a:pt x="2668" y="49499"/>
                    <a:pt x="18779" y="13226"/>
                    <a:pt x="12312" y="407"/>
                  </a:cubicBezTo>
                  <a:cubicBezTo>
                    <a:pt x="12172" y="132"/>
                    <a:pt x="12041" y="0"/>
                    <a:pt x="11916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3228675" y="2885250"/>
              <a:ext cx="7825" cy="1539550"/>
            </a:xfrm>
            <a:custGeom>
              <a:avLst/>
              <a:gdLst/>
              <a:ahLst/>
              <a:cxnLst/>
              <a:rect l="l" t="t" r="r" b="b"/>
              <a:pathLst>
                <a:path w="313" h="61582" extrusionOk="0">
                  <a:moveTo>
                    <a:pt x="277" y="0"/>
                  </a:moveTo>
                  <a:lnTo>
                    <a:pt x="188" y="7699"/>
                  </a:lnTo>
                  <a:lnTo>
                    <a:pt x="125" y="15398"/>
                  </a:lnTo>
                  <a:lnTo>
                    <a:pt x="36" y="30787"/>
                  </a:lnTo>
                  <a:lnTo>
                    <a:pt x="0" y="46184"/>
                  </a:lnTo>
                  <a:lnTo>
                    <a:pt x="9" y="53883"/>
                  </a:lnTo>
                  <a:lnTo>
                    <a:pt x="36" y="61582"/>
                  </a:lnTo>
                  <a:lnTo>
                    <a:pt x="125" y="53883"/>
                  </a:lnTo>
                  <a:lnTo>
                    <a:pt x="188" y="46193"/>
                  </a:lnTo>
                  <a:lnTo>
                    <a:pt x="277" y="30795"/>
                  </a:lnTo>
                  <a:lnTo>
                    <a:pt x="313" y="15398"/>
                  </a:lnTo>
                  <a:lnTo>
                    <a:pt x="304" y="7699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3157750" y="1376700"/>
              <a:ext cx="274575" cy="1437200"/>
            </a:xfrm>
            <a:custGeom>
              <a:avLst/>
              <a:gdLst/>
              <a:ahLst/>
              <a:cxnLst/>
              <a:rect l="l" t="t" r="r" b="b"/>
              <a:pathLst>
                <a:path w="10983" h="57488" extrusionOk="0">
                  <a:moveTo>
                    <a:pt x="6638" y="1"/>
                  </a:moveTo>
                  <a:cubicBezTo>
                    <a:pt x="6638" y="16834"/>
                    <a:pt x="0" y="57487"/>
                    <a:pt x="0" y="57487"/>
                  </a:cubicBezTo>
                  <a:lnTo>
                    <a:pt x="1597" y="57487"/>
                  </a:lnTo>
                  <a:cubicBezTo>
                    <a:pt x="10295" y="32080"/>
                    <a:pt x="10982" y="9"/>
                    <a:pt x="10982" y="9"/>
                  </a:cubicBezTo>
                  <a:cubicBezTo>
                    <a:pt x="10982" y="9"/>
                    <a:pt x="9992" y="1"/>
                    <a:pt x="6638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3143475" y="1376925"/>
              <a:ext cx="274350" cy="1436975"/>
            </a:xfrm>
            <a:custGeom>
              <a:avLst/>
              <a:gdLst/>
              <a:ahLst/>
              <a:cxnLst/>
              <a:rect l="l" t="t" r="r" b="b"/>
              <a:pathLst>
                <a:path w="10974" h="57479" extrusionOk="0">
                  <a:moveTo>
                    <a:pt x="6629" y="0"/>
                  </a:moveTo>
                  <a:cubicBezTo>
                    <a:pt x="6629" y="16834"/>
                    <a:pt x="0" y="57478"/>
                    <a:pt x="0" y="57478"/>
                  </a:cubicBezTo>
                  <a:lnTo>
                    <a:pt x="1597" y="57478"/>
                  </a:lnTo>
                  <a:cubicBezTo>
                    <a:pt x="10286" y="32071"/>
                    <a:pt x="10973" y="0"/>
                    <a:pt x="10973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3329925" y="2951700"/>
              <a:ext cx="47750" cy="1617625"/>
            </a:xfrm>
            <a:custGeom>
              <a:avLst/>
              <a:gdLst/>
              <a:ahLst/>
              <a:cxnLst/>
              <a:rect l="l" t="t" r="r" b="b"/>
              <a:pathLst>
                <a:path w="1910" h="64705" extrusionOk="0">
                  <a:moveTo>
                    <a:pt x="652" y="1"/>
                  </a:moveTo>
                  <a:lnTo>
                    <a:pt x="652" y="1"/>
                  </a:lnTo>
                  <a:cubicBezTo>
                    <a:pt x="741" y="13703"/>
                    <a:pt x="0" y="64705"/>
                    <a:pt x="0" y="64705"/>
                  </a:cubicBezTo>
                  <a:lnTo>
                    <a:pt x="1526" y="64705"/>
                  </a:lnTo>
                  <a:cubicBezTo>
                    <a:pt x="1624" y="55016"/>
                    <a:pt x="1910" y="741"/>
                    <a:pt x="1910" y="741"/>
                  </a:cubicBezTo>
                  <a:cubicBezTo>
                    <a:pt x="1910" y="741"/>
                    <a:pt x="1240" y="295"/>
                    <a:pt x="652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3259725" y="2962850"/>
              <a:ext cx="46350" cy="1061175"/>
            </a:xfrm>
            <a:custGeom>
              <a:avLst/>
              <a:gdLst/>
              <a:ahLst/>
              <a:cxnLst/>
              <a:rect l="l" t="t" r="r" b="b"/>
              <a:pathLst>
                <a:path w="1854" h="42447" extrusionOk="0">
                  <a:moveTo>
                    <a:pt x="926" y="1"/>
                  </a:moveTo>
                  <a:cubicBezTo>
                    <a:pt x="926" y="1"/>
                    <a:pt x="0" y="42447"/>
                    <a:pt x="528" y="42447"/>
                  </a:cubicBezTo>
                  <a:cubicBezTo>
                    <a:pt x="584" y="42447"/>
                    <a:pt x="656" y="41969"/>
                    <a:pt x="748" y="40912"/>
                  </a:cubicBezTo>
                  <a:cubicBezTo>
                    <a:pt x="1711" y="29904"/>
                    <a:pt x="1854" y="393"/>
                    <a:pt x="1854" y="393"/>
                  </a:cubicBezTo>
                  <a:lnTo>
                    <a:pt x="926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3299600" y="1644325"/>
              <a:ext cx="318500" cy="1201700"/>
            </a:xfrm>
            <a:custGeom>
              <a:avLst/>
              <a:gdLst/>
              <a:ahLst/>
              <a:cxnLst/>
              <a:rect l="l" t="t" r="r" b="b"/>
              <a:pathLst>
                <a:path w="12740" h="48068" extrusionOk="0">
                  <a:moveTo>
                    <a:pt x="12739" y="1"/>
                  </a:moveTo>
                  <a:lnTo>
                    <a:pt x="12668" y="1571"/>
                  </a:lnTo>
                  <a:cubicBezTo>
                    <a:pt x="12641" y="2088"/>
                    <a:pt x="12623" y="2615"/>
                    <a:pt x="12579" y="3141"/>
                  </a:cubicBezTo>
                  <a:cubicBezTo>
                    <a:pt x="12508" y="4176"/>
                    <a:pt x="12454" y="5228"/>
                    <a:pt x="12347" y="6263"/>
                  </a:cubicBezTo>
                  <a:lnTo>
                    <a:pt x="12204" y="7824"/>
                  </a:lnTo>
                  <a:lnTo>
                    <a:pt x="12026" y="9386"/>
                  </a:lnTo>
                  <a:cubicBezTo>
                    <a:pt x="11919" y="10429"/>
                    <a:pt x="11767" y="11464"/>
                    <a:pt x="11633" y="12499"/>
                  </a:cubicBezTo>
                  <a:cubicBezTo>
                    <a:pt x="11562" y="13016"/>
                    <a:pt x="11473" y="13534"/>
                    <a:pt x="11392" y="14042"/>
                  </a:cubicBezTo>
                  <a:cubicBezTo>
                    <a:pt x="11303" y="14560"/>
                    <a:pt x="11241" y="15077"/>
                    <a:pt x="11143" y="15595"/>
                  </a:cubicBezTo>
                  <a:cubicBezTo>
                    <a:pt x="10955" y="16621"/>
                    <a:pt x="10786" y="17655"/>
                    <a:pt x="10572" y="18681"/>
                  </a:cubicBezTo>
                  <a:cubicBezTo>
                    <a:pt x="10375" y="19707"/>
                    <a:pt x="10143" y="20724"/>
                    <a:pt x="9920" y="21741"/>
                  </a:cubicBezTo>
                  <a:cubicBezTo>
                    <a:pt x="9804" y="22250"/>
                    <a:pt x="9671" y="22758"/>
                    <a:pt x="9555" y="23267"/>
                  </a:cubicBezTo>
                  <a:lnTo>
                    <a:pt x="9367" y="24034"/>
                  </a:lnTo>
                  <a:lnTo>
                    <a:pt x="9171" y="24792"/>
                  </a:lnTo>
                  <a:cubicBezTo>
                    <a:pt x="8136" y="28842"/>
                    <a:pt x="6843" y="32821"/>
                    <a:pt x="5344" y="36728"/>
                  </a:cubicBezTo>
                  <a:cubicBezTo>
                    <a:pt x="4595" y="38673"/>
                    <a:pt x="3774" y="40600"/>
                    <a:pt x="2891" y="42500"/>
                  </a:cubicBezTo>
                  <a:cubicBezTo>
                    <a:pt x="2453" y="43446"/>
                    <a:pt x="1999" y="44392"/>
                    <a:pt x="1517" y="45319"/>
                  </a:cubicBezTo>
                  <a:cubicBezTo>
                    <a:pt x="1044" y="46247"/>
                    <a:pt x="544" y="47175"/>
                    <a:pt x="0" y="48067"/>
                  </a:cubicBezTo>
                  <a:cubicBezTo>
                    <a:pt x="2195" y="44499"/>
                    <a:pt x="3961" y="40680"/>
                    <a:pt x="5513" y="36791"/>
                  </a:cubicBezTo>
                  <a:cubicBezTo>
                    <a:pt x="6290" y="34846"/>
                    <a:pt x="6994" y="32875"/>
                    <a:pt x="7637" y="30876"/>
                  </a:cubicBezTo>
                  <a:cubicBezTo>
                    <a:pt x="8288" y="28887"/>
                    <a:pt x="8877" y="26880"/>
                    <a:pt x="9403" y="24846"/>
                  </a:cubicBezTo>
                  <a:lnTo>
                    <a:pt x="9599" y="24087"/>
                  </a:lnTo>
                  <a:lnTo>
                    <a:pt x="9778" y="23320"/>
                  </a:lnTo>
                  <a:cubicBezTo>
                    <a:pt x="9903" y="22812"/>
                    <a:pt x="10027" y="22303"/>
                    <a:pt x="10143" y="21795"/>
                  </a:cubicBezTo>
                  <a:cubicBezTo>
                    <a:pt x="10358" y="20769"/>
                    <a:pt x="10589" y="19752"/>
                    <a:pt x="10786" y="18717"/>
                  </a:cubicBezTo>
                  <a:cubicBezTo>
                    <a:pt x="11196" y="16665"/>
                    <a:pt x="11535" y="14595"/>
                    <a:pt x="11812" y="12526"/>
                  </a:cubicBezTo>
                  <a:cubicBezTo>
                    <a:pt x="11937" y="11482"/>
                    <a:pt x="12079" y="10447"/>
                    <a:pt x="12177" y="9403"/>
                  </a:cubicBezTo>
                  <a:lnTo>
                    <a:pt x="12338" y="7842"/>
                  </a:lnTo>
                  <a:lnTo>
                    <a:pt x="12463" y="6272"/>
                  </a:lnTo>
                  <a:cubicBezTo>
                    <a:pt x="12552" y="5228"/>
                    <a:pt x="12579" y="4185"/>
                    <a:pt x="12641" y="3141"/>
                  </a:cubicBezTo>
                  <a:cubicBezTo>
                    <a:pt x="12677" y="2615"/>
                    <a:pt x="12677" y="2097"/>
                    <a:pt x="12695" y="1571"/>
                  </a:cubicBezTo>
                  <a:lnTo>
                    <a:pt x="12739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3143475" y="2813875"/>
              <a:ext cx="346150" cy="170200"/>
            </a:xfrm>
            <a:custGeom>
              <a:avLst/>
              <a:gdLst/>
              <a:ahLst/>
              <a:cxnLst/>
              <a:rect l="l" t="t" r="r" b="b"/>
              <a:pathLst>
                <a:path w="13846" h="6808" extrusionOk="0">
                  <a:moveTo>
                    <a:pt x="0" y="0"/>
                  </a:moveTo>
                  <a:lnTo>
                    <a:pt x="0" y="6807"/>
                  </a:lnTo>
                  <a:lnTo>
                    <a:pt x="10973" y="6807"/>
                  </a:lnTo>
                  <a:cubicBezTo>
                    <a:pt x="13846" y="3863"/>
                    <a:pt x="11767" y="446"/>
                    <a:pt x="11767" y="4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A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3313425" y="3017500"/>
              <a:ext cx="47750" cy="1551825"/>
            </a:xfrm>
            <a:custGeom>
              <a:avLst/>
              <a:gdLst/>
              <a:ahLst/>
              <a:cxnLst/>
              <a:rect l="l" t="t" r="r" b="b"/>
              <a:pathLst>
                <a:path w="1910" h="62073" extrusionOk="0">
                  <a:moveTo>
                    <a:pt x="660" y="0"/>
                  </a:moveTo>
                  <a:cubicBezTo>
                    <a:pt x="741" y="13141"/>
                    <a:pt x="0" y="62073"/>
                    <a:pt x="0" y="62073"/>
                  </a:cubicBezTo>
                  <a:lnTo>
                    <a:pt x="1535" y="62073"/>
                  </a:lnTo>
                  <a:cubicBezTo>
                    <a:pt x="1624" y="52777"/>
                    <a:pt x="1909" y="705"/>
                    <a:pt x="1909" y="705"/>
                  </a:cubicBezTo>
                  <a:cubicBezTo>
                    <a:pt x="1909" y="705"/>
                    <a:pt x="1240" y="277"/>
                    <a:pt x="660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3143475" y="2984050"/>
              <a:ext cx="274350" cy="66025"/>
            </a:xfrm>
            <a:custGeom>
              <a:avLst/>
              <a:gdLst/>
              <a:ahLst/>
              <a:cxnLst/>
              <a:rect l="l" t="t" r="r" b="b"/>
              <a:pathLst>
                <a:path w="10974" h="2641" extrusionOk="0">
                  <a:moveTo>
                    <a:pt x="0" y="0"/>
                  </a:moveTo>
                  <a:lnTo>
                    <a:pt x="0" y="2641"/>
                  </a:lnTo>
                  <a:lnTo>
                    <a:pt x="10973" y="2641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3409325" y="2981600"/>
              <a:ext cx="140525" cy="443600"/>
            </a:xfrm>
            <a:custGeom>
              <a:avLst/>
              <a:gdLst/>
              <a:ahLst/>
              <a:cxnLst/>
              <a:rect l="l" t="t" r="r" b="b"/>
              <a:pathLst>
                <a:path w="5621" h="17744" fill="none" extrusionOk="0">
                  <a:moveTo>
                    <a:pt x="491" y="0"/>
                  </a:moveTo>
                  <a:cubicBezTo>
                    <a:pt x="491" y="0"/>
                    <a:pt x="5621" y="5567"/>
                    <a:pt x="3578" y="11660"/>
                  </a:cubicBezTo>
                  <a:cubicBezTo>
                    <a:pt x="1535" y="17744"/>
                    <a:pt x="0" y="3470"/>
                    <a:pt x="491" y="0"/>
                  </a:cubicBezTo>
                  <a:close/>
                </a:path>
              </a:pathLst>
            </a:custGeom>
            <a:noFill/>
            <a:ln w="6025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3308525" y="2981600"/>
              <a:ext cx="116425" cy="355750"/>
            </a:xfrm>
            <a:custGeom>
              <a:avLst/>
              <a:gdLst/>
              <a:ahLst/>
              <a:cxnLst/>
              <a:rect l="l" t="t" r="r" b="b"/>
              <a:pathLst>
                <a:path w="4657" h="14230" fill="none" extrusionOk="0">
                  <a:moveTo>
                    <a:pt x="4434" y="0"/>
                  </a:moveTo>
                  <a:cubicBezTo>
                    <a:pt x="4434" y="0"/>
                    <a:pt x="0" y="3890"/>
                    <a:pt x="1347" y="9064"/>
                  </a:cubicBezTo>
                  <a:cubicBezTo>
                    <a:pt x="2685" y="14229"/>
                    <a:pt x="4657" y="2873"/>
                    <a:pt x="4434" y="0"/>
                  </a:cubicBezTo>
                  <a:close/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3419350" y="2981600"/>
              <a:ext cx="33050" cy="442725"/>
            </a:xfrm>
            <a:custGeom>
              <a:avLst/>
              <a:gdLst/>
              <a:ahLst/>
              <a:cxnLst/>
              <a:rect l="l" t="t" r="r" b="b"/>
              <a:pathLst>
                <a:path w="1322" h="17709" fill="none" extrusionOk="0">
                  <a:moveTo>
                    <a:pt x="1" y="0"/>
                  </a:moveTo>
                  <a:cubicBezTo>
                    <a:pt x="1" y="0"/>
                    <a:pt x="1321" y="8582"/>
                    <a:pt x="1000" y="17708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3378775" y="2987375"/>
              <a:ext cx="40600" cy="203875"/>
            </a:xfrm>
            <a:custGeom>
              <a:avLst/>
              <a:gdLst/>
              <a:ahLst/>
              <a:cxnLst/>
              <a:rect l="l" t="t" r="r" b="b"/>
              <a:pathLst>
                <a:path w="1624" h="8155" fill="none" extrusionOk="0">
                  <a:moveTo>
                    <a:pt x="1624" y="1"/>
                  </a:moveTo>
                  <a:cubicBezTo>
                    <a:pt x="1624" y="1"/>
                    <a:pt x="0" y="3534"/>
                    <a:pt x="1053" y="8155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</p:spTree>
    <p:extLst>
      <p:ext uri="{BB962C8B-B14F-4D97-AF65-F5344CB8AC3E}">
        <p14:creationId xmlns:p14="http://schemas.microsoft.com/office/powerpoint/2010/main" val="3861100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1066625" y="659297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1066625" y="1801113"/>
            <a:ext cx="11412888" cy="5511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77296" lvl="0" indent="-47034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1354592" lvl="1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2031888" lvl="2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709184" lvl="3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386480" lvl="4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4063776" lvl="5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741073" lvl="6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5418369" lvl="7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6095665" lvl="8" indent="-4703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38" name="Google Shape;38;p4"/>
          <p:cNvGrpSpPr/>
          <p:nvPr/>
        </p:nvGrpSpPr>
        <p:grpSpPr>
          <a:xfrm>
            <a:off x="419738" y="212480"/>
            <a:ext cx="12831502" cy="7265396"/>
            <a:chOff x="283334" y="143424"/>
            <a:chExt cx="8661602" cy="4904142"/>
          </a:xfrm>
        </p:grpSpPr>
        <p:sp>
          <p:nvSpPr>
            <p:cNvPr id="39" name="Google Shape;39;p4"/>
            <p:cNvSpPr/>
            <p:nvPr/>
          </p:nvSpPr>
          <p:spPr>
            <a:xfrm>
              <a:off x="8810986" y="839820"/>
              <a:ext cx="86258" cy="86258"/>
            </a:xfrm>
            <a:custGeom>
              <a:avLst/>
              <a:gdLst/>
              <a:ahLst/>
              <a:cxnLst/>
              <a:rect l="l" t="t" r="r" b="b"/>
              <a:pathLst>
                <a:path w="1344" h="1344" extrusionOk="0">
                  <a:moveTo>
                    <a:pt x="670" y="1"/>
                  </a:moveTo>
                  <a:cubicBezTo>
                    <a:pt x="302" y="1"/>
                    <a:pt x="1" y="302"/>
                    <a:pt x="1" y="674"/>
                  </a:cubicBezTo>
                  <a:cubicBezTo>
                    <a:pt x="1" y="1042"/>
                    <a:pt x="302" y="1343"/>
                    <a:pt x="670" y="1343"/>
                  </a:cubicBezTo>
                  <a:cubicBezTo>
                    <a:pt x="1042" y="1343"/>
                    <a:pt x="1343" y="1042"/>
                    <a:pt x="1343" y="674"/>
                  </a:cubicBezTo>
                  <a:cubicBezTo>
                    <a:pt x="1343" y="302"/>
                    <a:pt x="104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40" name="Google Shape;40;p4"/>
            <p:cNvGrpSpPr/>
            <p:nvPr/>
          </p:nvGrpSpPr>
          <p:grpSpPr>
            <a:xfrm>
              <a:off x="8041034" y="143424"/>
              <a:ext cx="103394" cy="103587"/>
              <a:chOff x="2495484" y="819674"/>
              <a:chExt cx="103394" cy="103587"/>
            </a:xfrm>
          </p:grpSpPr>
          <p:sp>
            <p:nvSpPr>
              <p:cNvPr id="41" name="Google Shape;41;p4"/>
              <p:cNvSpPr/>
              <p:nvPr/>
            </p:nvSpPr>
            <p:spPr>
              <a:xfrm>
                <a:off x="2536508" y="819674"/>
                <a:ext cx="21372" cy="103587"/>
              </a:xfrm>
              <a:custGeom>
                <a:avLst/>
                <a:gdLst/>
                <a:ahLst/>
                <a:cxnLst/>
                <a:rect l="l" t="t" r="r" b="b"/>
                <a:pathLst>
                  <a:path w="333" h="1614" extrusionOk="0">
                    <a:moveTo>
                      <a:pt x="165" y="1"/>
                    </a:moveTo>
                    <a:cubicBezTo>
                      <a:pt x="74" y="1"/>
                      <a:pt x="1" y="363"/>
                      <a:pt x="1" y="807"/>
                    </a:cubicBezTo>
                    <a:cubicBezTo>
                      <a:pt x="1" y="1252"/>
                      <a:pt x="74" y="1614"/>
                      <a:pt x="165" y="1614"/>
                    </a:cubicBezTo>
                    <a:cubicBezTo>
                      <a:pt x="260" y="1614"/>
                      <a:pt x="333" y="1252"/>
                      <a:pt x="333" y="807"/>
                    </a:cubicBezTo>
                    <a:cubicBezTo>
                      <a:pt x="333" y="363"/>
                      <a:pt x="260" y="1"/>
                      <a:pt x="1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42" name="Google Shape;42;p4"/>
              <p:cNvSpPr/>
              <p:nvPr/>
            </p:nvSpPr>
            <p:spPr>
              <a:xfrm>
                <a:off x="2495484" y="860685"/>
                <a:ext cx="103394" cy="21564"/>
              </a:xfrm>
              <a:custGeom>
                <a:avLst/>
                <a:gdLst/>
                <a:ahLst/>
                <a:cxnLst/>
                <a:rect l="l" t="t" r="r" b="b"/>
                <a:pathLst>
                  <a:path w="1611" h="336" extrusionOk="0">
                    <a:moveTo>
                      <a:pt x="804" y="1"/>
                    </a:moveTo>
                    <a:cubicBezTo>
                      <a:pt x="360" y="1"/>
                      <a:pt x="1" y="77"/>
                      <a:pt x="1" y="168"/>
                    </a:cubicBezTo>
                    <a:cubicBezTo>
                      <a:pt x="1" y="260"/>
                      <a:pt x="360" y="336"/>
                      <a:pt x="804" y="336"/>
                    </a:cubicBezTo>
                    <a:cubicBezTo>
                      <a:pt x="1252" y="336"/>
                      <a:pt x="1611" y="260"/>
                      <a:pt x="1611" y="168"/>
                    </a:cubicBezTo>
                    <a:cubicBezTo>
                      <a:pt x="1611" y="77"/>
                      <a:pt x="1252" y="1"/>
                      <a:pt x="8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43" name="Google Shape;43;p4"/>
            <p:cNvGrpSpPr/>
            <p:nvPr/>
          </p:nvGrpSpPr>
          <p:grpSpPr>
            <a:xfrm>
              <a:off x="8481217" y="281413"/>
              <a:ext cx="227069" cy="227069"/>
              <a:chOff x="2410329" y="179025"/>
              <a:chExt cx="227069" cy="227069"/>
            </a:xfrm>
          </p:grpSpPr>
          <p:sp>
            <p:nvSpPr>
              <p:cNvPr id="44" name="Google Shape;44;p4"/>
              <p:cNvSpPr/>
              <p:nvPr/>
            </p:nvSpPr>
            <p:spPr>
              <a:xfrm>
                <a:off x="2500375" y="179025"/>
                <a:ext cx="46787" cy="227069"/>
              </a:xfrm>
              <a:custGeom>
                <a:avLst/>
                <a:gdLst/>
                <a:ahLst/>
                <a:cxnLst/>
                <a:rect l="l" t="t" r="r" b="b"/>
                <a:pathLst>
                  <a:path w="729" h="3538" extrusionOk="0">
                    <a:moveTo>
                      <a:pt x="366" y="0"/>
                    </a:moveTo>
                    <a:cubicBezTo>
                      <a:pt x="162" y="0"/>
                      <a:pt x="1" y="792"/>
                      <a:pt x="1" y="1769"/>
                    </a:cubicBezTo>
                    <a:cubicBezTo>
                      <a:pt x="1" y="2746"/>
                      <a:pt x="162" y="3538"/>
                      <a:pt x="366" y="3538"/>
                    </a:cubicBezTo>
                    <a:cubicBezTo>
                      <a:pt x="567" y="3538"/>
                      <a:pt x="728" y="2746"/>
                      <a:pt x="728" y="1769"/>
                    </a:cubicBezTo>
                    <a:cubicBezTo>
                      <a:pt x="728" y="792"/>
                      <a:pt x="567" y="0"/>
                      <a:pt x="3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45" name="Google Shape;45;p4"/>
              <p:cNvSpPr/>
              <p:nvPr/>
            </p:nvSpPr>
            <p:spPr>
              <a:xfrm>
                <a:off x="2410329" y="269070"/>
                <a:ext cx="227069" cy="46980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732" extrusionOk="0">
                    <a:moveTo>
                      <a:pt x="1769" y="1"/>
                    </a:moveTo>
                    <a:cubicBezTo>
                      <a:pt x="792" y="1"/>
                      <a:pt x="0" y="165"/>
                      <a:pt x="0" y="366"/>
                    </a:cubicBezTo>
                    <a:cubicBezTo>
                      <a:pt x="0" y="567"/>
                      <a:pt x="792" y="731"/>
                      <a:pt x="1769" y="731"/>
                    </a:cubicBezTo>
                    <a:cubicBezTo>
                      <a:pt x="2743" y="731"/>
                      <a:pt x="3538" y="567"/>
                      <a:pt x="3538" y="366"/>
                    </a:cubicBezTo>
                    <a:cubicBezTo>
                      <a:pt x="3538" y="165"/>
                      <a:pt x="2743" y="1"/>
                      <a:pt x="17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46" name="Google Shape;46;p4"/>
            <p:cNvGrpSpPr/>
            <p:nvPr/>
          </p:nvGrpSpPr>
          <p:grpSpPr>
            <a:xfrm>
              <a:off x="8763300" y="3678419"/>
              <a:ext cx="181629" cy="181758"/>
              <a:chOff x="600825" y="1150844"/>
              <a:chExt cx="181629" cy="181758"/>
            </a:xfrm>
          </p:grpSpPr>
          <p:sp>
            <p:nvSpPr>
              <p:cNvPr id="47" name="Google Shape;47;p4"/>
              <p:cNvSpPr/>
              <p:nvPr/>
            </p:nvSpPr>
            <p:spPr>
              <a:xfrm>
                <a:off x="672964" y="1150844"/>
                <a:ext cx="37545" cy="181758"/>
              </a:xfrm>
              <a:custGeom>
                <a:avLst/>
                <a:gdLst/>
                <a:ahLst/>
                <a:cxnLst/>
                <a:rect l="l" t="t" r="r" b="b"/>
                <a:pathLst>
                  <a:path w="585" h="2832" extrusionOk="0">
                    <a:moveTo>
                      <a:pt x="293" y="1"/>
                    </a:moveTo>
                    <a:cubicBezTo>
                      <a:pt x="131" y="1"/>
                      <a:pt x="0" y="634"/>
                      <a:pt x="0" y="1416"/>
                    </a:cubicBezTo>
                    <a:cubicBezTo>
                      <a:pt x="0" y="2199"/>
                      <a:pt x="131" y="2832"/>
                      <a:pt x="293" y="2832"/>
                    </a:cubicBezTo>
                    <a:cubicBezTo>
                      <a:pt x="454" y="2832"/>
                      <a:pt x="585" y="2199"/>
                      <a:pt x="585" y="1416"/>
                    </a:cubicBezTo>
                    <a:cubicBezTo>
                      <a:pt x="585" y="634"/>
                      <a:pt x="454" y="1"/>
                      <a:pt x="2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600825" y="1222919"/>
                <a:ext cx="181629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586" extrusionOk="0">
                    <a:moveTo>
                      <a:pt x="1417" y="1"/>
                    </a:moveTo>
                    <a:cubicBezTo>
                      <a:pt x="634" y="1"/>
                      <a:pt x="1" y="132"/>
                      <a:pt x="1" y="293"/>
                    </a:cubicBezTo>
                    <a:cubicBezTo>
                      <a:pt x="1" y="455"/>
                      <a:pt x="634" y="586"/>
                      <a:pt x="1417" y="586"/>
                    </a:cubicBezTo>
                    <a:cubicBezTo>
                      <a:pt x="2196" y="586"/>
                      <a:pt x="2829" y="455"/>
                      <a:pt x="2829" y="293"/>
                    </a:cubicBezTo>
                    <a:cubicBezTo>
                      <a:pt x="2829" y="132"/>
                      <a:pt x="2196" y="1"/>
                      <a:pt x="14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sp>
          <p:nvSpPr>
            <p:cNvPr id="49" name="Google Shape;49;p4"/>
            <p:cNvSpPr/>
            <p:nvPr/>
          </p:nvSpPr>
          <p:spPr>
            <a:xfrm>
              <a:off x="8544306" y="4946739"/>
              <a:ext cx="100891" cy="100827"/>
            </a:xfrm>
            <a:custGeom>
              <a:avLst/>
              <a:gdLst/>
              <a:ahLst/>
              <a:cxnLst/>
              <a:rect l="l" t="t" r="r" b="b"/>
              <a:pathLst>
                <a:path w="1572" h="1571" extrusionOk="0">
                  <a:moveTo>
                    <a:pt x="786" y="0"/>
                  </a:moveTo>
                  <a:cubicBezTo>
                    <a:pt x="354" y="0"/>
                    <a:pt x="1" y="350"/>
                    <a:pt x="1" y="785"/>
                  </a:cubicBezTo>
                  <a:cubicBezTo>
                    <a:pt x="1" y="1221"/>
                    <a:pt x="354" y="1571"/>
                    <a:pt x="786" y="1571"/>
                  </a:cubicBezTo>
                  <a:cubicBezTo>
                    <a:pt x="1222" y="1571"/>
                    <a:pt x="1572" y="1221"/>
                    <a:pt x="1572" y="785"/>
                  </a:cubicBezTo>
                  <a:cubicBezTo>
                    <a:pt x="1572" y="350"/>
                    <a:pt x="1222" y="0"/>
                    <a:pt x="7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0" name="Google Shape;50;p4"/>
            <p:cNvSpPr/>
            <p:nvPr/>
          </p:nvSpPr>
          <p:spPr>
            <a:xfrm>
              <a:off x="8878446" y="4688877"/>
              <a:ext cx="66490" cy="70020"/>
            </a:xfrm>
            <a:custGeom>
              <a:avLst/>
              <a:gdLst/>
              <a:ahLst/>
              <a:cxnLst/>
              <a:rect l="l" t="t" r="r" b="b"/>
              <a:pathLst>
                <a:path w="1036" h="1091" extrusionOk="0">
                  <a:moveTo>
                    <a:pt x="183" y="1"/>
                  </a:moveTo>
                  <a:lnTo>
                    <a:pt x="91" y="546"/>
                  </a:lnTo>
                  <a:lnTo>
                    <a:pt x="0" y="1091"/>
                  </a:lnTo>
                  <a:lnTo>
                    <a:pt x="518" y="896"/>
                  </a:lnTo>
                  <a:lnTo>
                    <a:pt x="1035" y="704"/>
                  </a:lnTo>
                  <a:lnTo>
                    <a:pt x="609" y="35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51" name="Google Shape;51;p4"/>
            <p:cNvGrpSpPr/>
            <p:nvPr/>
          </p:nvGrpSpPr>
          <p:grpSpPr>
            <a:xfrm>
              <a:off x="283334" y="281414"/>
              <a:ext cx="1151139" cy="4704543"/>
              <a:chOff x="283334" y="281414"/>
              <a:chExt cx="1151139" cy="4704543"/>
            </a:xfrm>
          </p:grpSpPr>
          <p:grpSp>
            <p:nvGrpSpPr>
              <p:cNvPr id="52" name="Google Shape;52;p4"/>
              <p:cNvGrpSpPr/>
              <p:nvPr/>
            </p:nvGrpSpPr>
            <p:grpSpPr>
              <a:xfrm>
                <a:off x="320250" y="2202582"/>
                <a:ext cx="181629" cy="181758"/>
                <a:chOff x="600825" y="1150844"/>
                <a:chExt cx="181629" cy="181758"/>
              </a:xfrm>
            </p:grpSpPr>
            <p:sp>
              <p:nvSpPr>
                <p:cNvPr id="53" name="Google Shape;53;p4"/>
                <p:cNvSpPr/>
                <p:nvPr/>
              </p:nvSpPr>
              <p:spPr>
                <a:xfrm>
                  <a:off x="672964" y="1150844"/>
                  <a:ext cx="37545" cy="181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" h="2832" extrusionOk="0">
                      <a:moveTo>
                        <a:pt x="293" y="1"/>
                      </a:moveTo>
                      <a:cubicBezTo>
                        <a:pt x="131" y="1"/>
                        <a:pt x="0" y="634"/>
                        <a:pt x="0" y="1416"/>
                      </a:cubicBezTo>
                      <a:cubicBezTo>
                        <a:pt x="0" y="2199"/>
                        <a:pt x="131" y="2832"/>
                        <a:pt x="293" y="2832"/>
                      </a:cubicBezTo>
                      <a:cubicBezTo>
                        <a:pt x="454" y="2832"/>
                        <a:pt x="585" y="2199"/>
                        <a:pt x="585" y="1416"/>
                      </a:cubicBezTo>
                      <a:cubicBezTo>
                        <a:pt x="585" y="634"/>
                        <a:pt x="454" y="1"/>
                        <a:pt x="29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54" name="Google Shape;54;p4"/>
                <p:cNvSpPr/>
                <p:nvPr/>
              </p:nvSpPr>
              <p:spPr>
                <a:xfrm>
                  <a:off x="600825" y="1222919"/>
                  <a:ext cx="181629" cy="37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0" h="586" extrusionOk="0">
                      <a:moveTo>
                        <a:pt x="1417" y="1"/>
                      </a:moveTo>
                      <a:cubicBezTo>
                        <a:pt x="634" y="1"/>
                        <a:pt x="1" y="132"/>
                        <a:pt x="1" y="293"/>
                      </a:cubicBezTo>
                      <a:cubicBezTo>
                        <a:pt x="1" y="455"/>
                        <a:pt x="634" y="586"/>
                        <a:pt x="1417" y="586"/>
                      </a:cubicBezTo>
                      <a:cubicBezTo>
                        <a:pt x="2196" y="586"/>
                        <a:pt x="2829" y="455"/>
                        <a:pt x="2829" y="293"/>
                      </a:cubicBezTo>
                      <a:cubicBezTo>
                        <a:pt x="2829" y="132"/>
                        <a:pt x="2196" y="1"/>
                        <a:pt x="141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55" name="Google Shape;55;p4"/>
              <p:cNvSpPr/>
              <p:nvPr/>
            </p:nvSpPr>
            <p:spPr>
              <a:xfrm>
                <a:off x="902918" y="281414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56" name="Google Shape;56;p4"/>
              <p:cNvSpPr/>
              <p:nvPr/>
            </p:nvSpPr>
            <p:spPr>
              <a:xfrm>
                <a:off x="320246" y="330965"/>
                <a:ext cx="66490" cy="70020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1091" extrusionOk="0">
                    <a:moveTo>
                      <a:pt x="183" y="1"/>
                    </a:moveTo>
                    <a:lnTo>
                      <a:pt x="91" y="546"/>
                    </a:lnTo>
                    <a:lnTo>
                      <a:pt x="0" y="1091"/>
                    </a:lnTo>
                    <a:lnTo>
                      <a:pt x="518" y="896"/>
                    </a:lnTo>
                    <a:lnTo>
                      <a:pt x="1035" y="704"/>
                    </a:lnTo>
                    <a:lnTo>
                      <a:pt x="609" y="351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grpSp>
            <p:nvGrpSpPr>
              <p:cNvPr id="57" name="Google Shape;57;p4"/>
              <p:cNvGrpSpPr/>
              <p:nvPr/>
            </p:nvGrpSpPr>
            <p:grpSpPr>
              <a:xfrm>
                <a:off x="1207404" y="4758888"/>
                <a:ext cx="227069" cy="227069"/>
                <a:chOff x="2410329" y="179025"/>
                <a:chExt cx="227069" cy="227069"/>
              </a:xfrm>
            </p:grpSpPr>
            <p:sp>
              <p:nvSpPr>
                <p:cNvPr id="58" name="Google Shape;58;p4"/>
                <p:cNvSpPr/>
                <p:nvPr/>
              </p:nvSpPr>
              <p:spPr>
                <a:xfrm>
                  <a:off x="2500375" y="179025"/>
                  <a:ext cx="46787" cy="227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" h="3538" extrusionOk="0">
                      <a:moveTo>
                        <a:pt x="366" y="0"/>
                      </a:moveTo>
                      <a:cubicBezTo>
                        <a:pt x="162" y="0"/>
                        <a:pt x="1" y="792"/>
                        <a:pt x="1" y="1769"/>
                      </a:cubicBezTo>
                      <a:cubicBezTo>
                        <a:pt x="1" y="2746"/>
                        <a:pt x="162" y="3538"/>
                        <a:pt x="366" y="3538"/>
                      </a:cubicBezTo>
                      <a:cubicBezTo>
                        <a:pt x="567" y="3538"/>
                        <a:pt x="728" y="2746"/>
                        <a:pt x="728" y="1769"/>
                      </a:cubicBezTo>
                      <a:cubicBezTo>
                        <a:pt x="728" y="792"/>
                        <a:pt x="567" y="0"/>
                        <a:pt x="3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59" name="Google Shape;59;p4"/>
                <p:cNvSpPr/>
                <p:nvPr/>
              </p:nvSpPr>
              <p:spPr>
                <a:xfrm>
                  <a:off x="2410329" y="269070"/>
                  <a:ext cx="227069" cy="4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732" extrusionOk="0">
                      <a:moveTo>
                        <a:pt x="1769" y="1"/>
                      </a:moveTo>
                      <a:cubicBezTo>
                        <a:pt x="792" y="1"/>
                        <a:pt x="0" y="165"/>
                        <a:pt x="0" y="366"/>
                      </a:cubicBezTo>
                      <a:cubicBezTo>
                        <a:pt x="0" y="567"/>
                        <a:pt x="792" y="731"/>
                        <a:pt x="1769" y="731"/>
                      </a:cubicBezTo>
                      <a:cubicBezTo>
                        <a:pt x="2743" y="731"/>
                        <a:pt x="3538" y="567"/>
                        <a:pt x="3538" y="366"/>
                      </a:cubicBezTo>
                      <a:cubicBezTo>
                        <a:pt x="3538" y="165"/>
                        <a:pt x="2743" y="1"/>
                        <a:pt x="176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grpSp>
            <p:nvGrpSpPr>
              <p:cNvPr id="60" name="Google Shape;60;p4"/>
              <p:cNvGrpSpPr/>
              <p:nvPr/>
            </p:nvGrpSpPr>
            <p:grpSpPr>
              <a:xfrm>
                <a:off x="283334" y="1055224"/>
                <a:ext cx="103394" cy="103587"/>
                <a:chOff x="2495484" y="819674"/>
                <a:chExt cx="103394" cy="103587"/>
              </a:xfrm>
            </p:grpSpPr>
            <p:sp>
              <p:nvSpPr>
                <p:cNvPr id="61" name="Google Shape;61;p4"/>
                <p:cNvSpPr/>
                <p:nvPr/>
              </p:nvSpPr>
              <p:spPr>
                <a:xfrm>
                  <a:off x="2536508" y="819674"/>
                  <a:ext cx="21372" cy="10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" h="1614" extrusionOk="0">
                      <a:moveTo>
                        <a:pt x="165" y="1"/>
                      </a:moveTo>
                      <a:cubicBezTo>
                        <a:pt x="74" y="1"/>
                        <a:pt x="1" y="363"/>
                        <a:pt x="1" y="807"/>
                      </a:cubicBezTo>
                      <a:cubicBezTo>
                        <a:pt x="1" y="1252"/>
                        <a:pt x="74" y="1614"/>
                        <a:pt x="165" y="1614"/>
                      </a:cubicBezTo>
                      <a:cubicBezTo>
                        <a:pt x="260" y="1614"/>
                        <a:pt x="333" y="1252"/>
                        <a:pt x="333" y="807"/>
                      </a:cubicBezTo>
                      <a:cubicBezTo>
                        <a:pt x="333" y="363"/>
                        <a:pt x="260" y="1"/>
                        <a:pt x="16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62" name="Google Shape;62;p4"/>
                <p:cNvSpPr/>
                <p:nvPr/>
              </p:nvSpPr>
              <p:spPr>
                <a:xfrm>
                  <a:off x="2495484" y="860685"/>
                  <a:ext cx="103394" cy="21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1" h="336" extrusionOk="0">
                      <a:moveTo>
                        <a:pt x="804" y="1"/>
                      </a:moveTo>
                      <a:cubicBezTo>
                        <a:pt x="360" y="1"/>
                        <a:pt x="1" y="77"/>
                        <a:pt x="1" y="168"/>
                      </a:cubicBezTo>
                      <a:cubicBezTo>
                        <a:pt x="1" y="260"/>
                        <a:pt x="360" y="336"/>
                        <a:pt x="804" y="336"/>
                      </a:cubicBezTo>
                      <a:cubicBezTo>
                        <a:pt x="1252" y="336"/>
                        <a:pt x="1611" y="260"/>
                        <a:pt x="1611" y="168"/>
                      </a:cubicBezTo>
                      <a:cubicBezTo>
                        <a:pt x="1611" y="77"/>
                        <a:pt x="1252" y="1"/>
                        <a:pt x="80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63" name="Google Shape;63;p4"/>
              <p:cNvSpPr/>
              <p:nvPr/>
            </p:nvSpPr>
            <p:spPr>
              <a:xfrm>
                <a:off x="427118" y="4758889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29255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"/>
          <p:cNvSpPr txBox="1">
            <a:spLocks noGrp="1"/>
          </p:cNvSpPr>
          <p:nvPr>
            <p:ph type="title"/>
          </p:nvPr>
        </p:nvSpPr>
        <p:spPr>
          <a:xfrm>
            <a:off x="1066625" y="659297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5"/>
          <p:cNvSpPr txBox="1">
            <a:spLocks noGrp="1"/>
          </p:cNvSpPr>
          <p:nvPr>
            <p:ph type="subTitle" idx="1"/>
          </p:nvPr>
        </p:nvSpPr>
        <p:spPr>
          <a:xfrm>
            <a:off x="7489017" y="5346295"/>
            <a:ext cx="3711855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74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9pPr>
          </a:lstStyle>
          <a:p>
            <a:endParaRPr/>
          </a:p>
        </p:txBody>
      </p:sp>
      <p:sp>
        <p:nvSpPr>
          <p:cNvPr id="67" name="Google Shape;67;p5"/>
          <p:cNvSpPr txBox="1">
            <a:spLocks noGrp="1"/>
          </p:cNvSpPr>
          <p:nvPr>
            <p:ph type="subTitle" idx="2"/>
          </p:nvPr>
        </p:nvSpPr>
        <p:spPr>
          <a:xfrm>
            <a:off x="2345538" y="5346295"/>
            <a:ext cx="3711855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74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148"/>
            </a:lvl9pPr>
          </a:lstStyle>
          <a:p>
            <a:endParaRPr/>
          </a:p>
        </p:txBody>
      </p:sp>
      <p:sp>
        <p:nvSpPr>
          <p:cNvPr id="68" name="Google Shape;68;p5"/>
          <p:cNvSpPr txBox="1">
            <a:spLocks noGrp="1"/>
          </p:cNvSpPr>
          <p:nvPr>
            <p:ph type="subTitle" idx="3"/>
          </p:nvPr>
        </p:nvSpPr>
        <p:spPr>
          <a:xfrm>
            <a:off x="7489004" y="4889963"/>
            <a:ext cx="3711855" cy="5844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9" name="Google Shape;69;p5"/>
          <p:cNvSpPr txBox="1">
            <a:spLocks noGrp="1"/>
          </p:cNvSpPr>
          <p:nvPr>
            <p:ph type="subTitle" idx="4"/>
          </p:nvPr>
        </p:nvSpPr>
        <p:spPr>
          <a:xfrm>
            <a:off x="2345538" y="4889963"/>
            <a:ext cx="3711855" cy="5844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70" name="Google Shape;70;p5"/>
          <p:cNvGrpSpPr/>
          <p:nvPr/>
        </p:nvGrpSpPr>
        <p:grpSpPr>
          <a:xfrm>
            <a:off x="-11" y="-101"/>
            <a:ext cx="13546159" cy="7620204"/>
            <a:chOff x="-7" y="-68"/>
            <a:chExt cx="9144014" cy="5143638"/>
          </a:xfrm>
        </p:grpSpPr>
        <p:grpSp>
          <p:nvGrpSpPr>
            <p:cNvPr id="71" name="Google Shape;71;p5"/>
            <p:cNvGrpSpPr/>
            <p:nvPr/>
          </p:nvGrpSpPr>
          <p:grpSpPr>
            <a:xfrm>
              <a:off x="-7" y="-68"/>
              <a:ext cx="918513" cy="5143638"/>
              <a:chOff x="3143475" y="1376700"/>
              <a:chExt cx="874275" cy="3192625"/>
            </a:xfrm>
          </p:grpSpPr>
          <p:sp>
            <p:nvSpPr>
              <p:cNvPr id="72" name="Google Shape;72;p5"/>
              <p:cNvSpPr/>
              <p:nvPr/>
            </p:nvSpPr>
            <p:spPr>
              <a:xfrm>
                <a:off x="3143475" y="1376925"/>
                <a:ext cx="874275" cy="1469100"/>
              </a:xfrm>
              <a:custGeom>
                <a:avLst/>
                <a:gdLst/>
                <a:ahLst/>
                <a:cxnLst/>
                <a:rect l="l" t="t" r="r" b="b"/>
                <a:pathLst>
                  <a:path w="34971" h="58764" extrusionOk="0">
                    <a:moveTo>
                      <a:pt x="0" y="0"/>
                    </a:moveTo>
                    <a:lnTo>
                      <a:pt x="0" y="58763"/>
                    </a:lnTo>
                    <a:lnTo>
                      <a:pt x="10884" y="58763"/>
                    </a:lnTo>
                    <a:cubicBezTo>
                      <a:pt x="34971" y="36407"/>
                      <a:pt x="34275" y="0"/>
                      <a:pt x="34275" y="0"/>
                    </a:cubicBezTo>
                    <a:close/>
                  </a:path>
                </a:pathLst>
              </a:custGeom>
              <a:solidFill>
                <a:srgbClr val="C642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73" name="Google Shape;73;p5"/>
              <p:cNvSpPr/>
              <p:nvPr/>
            </p:nvSpPr>
            <p:spPr>
              <a:xfrm>
                <a:off x="3344425" y="1376925"/>
                <a:ext cx="574525" cy="1467975"/>
              </a:xfrm>
              <a:custGeom>
                <a:avLst/>
                <a:gdLst/>
                <a:ahLst/>
                <a:cxnLst/>
                <a:rect l="l" t="t" r="r" b="b"/>
                <a:pathLst>
                  <a:path w="22981" h="58719" extrusionOk="0">
                    <a:moveTo>
                      <a:pt x="18288" y="0"/>
                    </a:moveTo>
                    <a:cubicBezTo>
                      <a:pt x="17048" y="32616"/>
                      <a:pt x="0" y="58576"/>
                      <a:pt x="0" y="58576"/>
                    </a:cubicBezTo>
                    <a:lnTo>
                      <a:pt x="1151" y="58718"/>
                    </a:lnTo>
                    <a:cubicBezTo>
                      <a:pt x="18672" y="44284"/>
                      <a:pt x="22981" y="0"/>
                      <a:pt x="22981" y="0"/>
                    </a:cubicBezTo>
                    <a:close/>
                  </a:path>
                </a:pathLst>
              </a:custGeom>
              <a:solidFill>
                <a:srgbClr val="881F0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74" name="Google Shape;74;p5"/>
              <p:cNvSpPr/>
              <p:nvPr/>
            </p:nvSpPr>
            <p:spPr>
              <a:xfrm>
                <a:off x="3143475" y="2973125"/>
                <a:ext cx="274350" cy="1596200"/>
              </a:xfrm>
              <a:custGeom>
                <a:avLst/>
                <a:gdLst/>
                <a:ahLst/>
                <a:cxnLst/>
                <a:rect l="l" t="t" r="r" b="b"/>
                <a:pathLst>
                  <a:path w="10974" h="63848" extrusionOk="0">
                    <a:moveTo>
                      <a:pt x="0" y="0"/>
                    </a:moveTo>
                    <a:lnTo>
                      <a:pt x="0" y="63848"/>
                    </a:lnTo>
                    <a:lnTo>
                      <a:pt x="10973" y="63848"/>
                    </a:lnTo>
                    <a:lnTo>
                      <a:pt x="10973" y="0"/>
                    </a:lnTo>
                    <a:close/>
                  </a:path>
                </a:pathLst>
              </a:custGeom>
              <a:solidFill>
                <a:srgbClr val="C642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75" name="Google Shape;75;p5"/>
              <p:cNvSpPr/>
              <p:nvPr/>
            </p:nvSpPr>
            <p:spPr>
              <a:xfrm>
                <a:off x="3184075" y="2925200"/>
                <a:ext cx="35925" cy="1644125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65765" extrusionOk="0">
                    <a:moveTo>
                      <a:pt x="631" y="0"/>
                    </a:moveTo>
                    <a:cubicBezTo>
                      <a:pt x="508" y="0"/>
                      <a:pt x="411" y="165"/>
                      <a:pt x="384" y="623"/>
                    </a:cubicBezTo>
                    <a:cubicBezTo>
                      <a:pt x="98" y="11819"/>
                      <a:pt x="0" y="65765"/>
                      <a:pt x="0" y="65765"/>
                    </a:cubicBezTo>
                    <a:lnTo>
                      <a:pt x="1196" y="65765"/>
                    </a:lnTo>
                    <a:cubicBezTo>
                      <a:pt x="1142" y="50189"/>
                      <a:pt x="1436" y="1061"/>
                      <a:pt x="1436" y="1061"/>
                    </a:cubicBezTo>
                    <a:cubicBezTo>
                      <a:pt x="1436" y="1061"/>
                      <a:pt x="945" y="0"/>
                      <a:pt x="631" y="0"/>
                    </a:cubicBezTo>
                    <a:close/>
                  </a:path>
                </a:pathLst>
              </a:custGeom>
              <a:solidFill>
                <a:srgbClr val="A82D0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76" name="Google Shape;76;p5"/>
              <p:cNvSpPr/>
              <p:nvPr/>
            </p:nvSpPr>
            <p:spPr>
              <a:xfrm>
                <a:off x="3335725" y="1376925"/>
                <a:ext cx="541525" cy="1445900"/>
              </a:xfrm>
              <a:custGeom>
                <a:avLst/>
                <a:gdLst/>
                <a:ahLst/>
                <a:cxnLst/>
                <a:rect l="l" t="t" r="r" b="b"/>
                <a:pathLst>
                  <a:path w="21661" h="57836" extrusionOk="0">
                    <a:moveTo>
                      <a:pt x="15710" y="0"/>
                    </a:moveTo>
                    <a:cubicBezTo>
                      <a:pt x="13427" y="41055"/>
                      <a:pt x="0" y="57835"/>
                      <a:pt x="0" y="57835"/>
                    </a:cubicBezTo>
                    <a:lnTo>
                      <a:pt x="1838" y="57835"/>
                    </a:lnTo>
                    <a:cubicBezTo>
                      <a:pt x="18770" y="37906"/>
                      <a:pt x="21661" y="0"/>
                      <a:pt x="21661" y="0"/>
                    </a:cubicBezTo>
                    <a:close/>
                  </a:path>
                </a:pathLst>
              </a:custGeom>
              <a:solidFill>
                <a:srgbClr val="A82D0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77" name="Google Shape;77;p5"/>
              <p:cNvSpPr/>
              <p:nvPr/>
            </p:nvSpPr>
            <p:spPr>
              <a:xfrm>
                <a:off x="3213950" y="1608525"/>
                <a:ext cx="469500" cy="1241575"/>
              </a:xfrm>
              <a:custGeom>
                <a:avLst/>
                <a:gdLst/>
                <a:ahLst/>
                <a:cxnLst/>
                <a:rect l="l" t="t" r="r" b="b"/>
                <a:pathLst>
                  <a:path w="18780" h="49663" extrusionOk="0">
                    <a:moveTo>
                      <a:pt x="11916" y="0"/>
                    </a:moveTo>
                    <a:cubicBezTo>
                      <a:pt x="9878" y="0"/>
                      <a:pt x="9337" y="34605"/>
                      <a:pt x="1" y="48571"/>
                    </a:cubicBezTo>
                    <a:cubicBezTo>
                      <a:pt x="889" y="49455"/>
                      <a:pt x="1585" y="49663"/>
                      <a:pt x="2043" y="49663"/>
                    </a:cubicBezTo>
                    <a:cubicBezTo>
                      <a:pt x="2449" y="49663"/>
                      <a:pt x="2668" y="49499"/>
                      <a:pt x="2668" y="49499"/>
                    </a:cubicBezTo>
                    <a:cubicBezTo>
                      <a:pt x="2668" y="49499"/>
                      <a:pt x="18779" y="13226"/>
                      <a:pt x="12312" y="407"/>
                    </a:cubicBezTo>
                    <a:cubicBezTo>
                      <a:pt x="12172" y="132"/>
                      <a:pt x="12041" y="0"/>
                      <a:pt x="11916" y="0"/>
                    </a:cubicBezTo>
                    <a:close/>
                  </a:path>
                </a:pathLst>
              </a:custGeom>
              <a:solidFill>
                <a:srgbClr val="A82D0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78" name="Google Shape;78;p5"/>
              <p:cNvSpPr/>
              <p:nvPr/>
            </p:nvSpPr>
            <p:spPr>
              <a:xfrm>
                <a:off x="3228675" y="2885250"/>
                <a:ext cx="7825" cy="1539550"/>
              </a:xfrm>
              <a:custGeom>
                <a:avLst/>
                <a:gdLst/>
                <a:ahLst/>
                <a:cxnLst/>
                <a:rect l="l" t="t" r="r" b="b"/>
                <a:pathLst>
                  <a:path w="313" h="61582" extrusionOk="0">
                    <a:moveTo>
                      <a:pt x="277" y="0"/>
                    </a:moveTo>
                    <a:lnTo>
                      <a:pt x="188" y="7699"/>
                    </a:lnTo>
                    <a:lnTo>
                      <a:pt x="125" y="15398"/>
                    </a:lnTo>
                    <a:lnTo>
                      <a:pt x="36" y="30787"/>
                    </a:lnTo>
                    <a:lnTo>
                      <a:pt x="0" y="46184"/>
                    </a:lnTo>
                    <a:lnTo>
                      <a:pt x="9" y="53883"/>
                    </a:lnTo>
                    <a:lnTo>
                      <a:pt x="36" y="61582"/>
                    </a:lnTo>
                    <a:lnTo>
                      <a:pt x="125" y="53883"/>
                    </a:lnTo>
                    <a:lnTo>
                      <a:pt x="188" y="46193"/>
                    </a:lnTo>
                    <a:lnTo>
                      <a:pt x="277" y="30795"/>
                    </a:lnTo>
                    <a:lnTo>
                      <a:pt x="313" y="15398"/>
                    </a:lnTo>
                    <a:lnTo>
                      <a:pt x="304" y="7699"/>
                    </a:lnTo>
                    <a:lnTo>
                      <a:pt x="277" y="0"/>
                    </a:lnTo>
                    <a:close/>
                  </a:path>
                </a:pathLst>
              </a:custGeom>
              <a:solidFill>
                <a:srgbClr val="A82D0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79" name="Google Shape;79;p5"/>
              <p:cNvSpPr/>
              <p:nvPr/>
            </p:nvSpPr>
            <p:spPr>
              <a:xfrm>
                <a:off x="3157750" y="1376700"/>
                <a:ext cx="274575" cy="1437200"/>
              </a:xfrm>
              <a:custGeom>
                <a:avLst/>
                <a:gdLst/>
                <a:ahLst/>
                <a:cxnLst/>
                <a:rect l="l" t="t" r="r" b="b"/>
                <a:pathLst>
                  <a:path w="10983" h="57488" extrusionOk="0">
                    <a:moveTo>
                      <a:pt x="6638" y="1"/>
                    </a:moveTo>
                    <a:cubicBezTo>
                      <a:pt x="6638" y="16834"/>
                      <a:pt x="0" y="57487"/>
                      <a:pt x="0" y="57487"/>
                    </a:cubicBezTo>
                    <a:lnTo>
                      <a:pt x="1597" y="57487"/>
                    </a:lnTo>
                    <a:cubicBezTo>
                      <a:pt x="10295" y="32080"/>
                      <a:pt x="10982" y="9"/>
                      <a:pt x="10982" y="9"/>
                    </a:cubicBezTo>
                    <a:cubicBezTo>
                      <a:pt x="10982" y="9"/>
                      <a:pt x="9992" y="1"/>
                      <a:pt x="6638" y="1"/>
                    </a:cubicBezTo>
                    <a:close/>
                  </a:path>
                </a:pathLst>
              </a:custGeom>
              <a:solidFill>
                <a:srgbClr val="881F0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80" name="Google Shape;80;p5"/>
              <p:cNvSpPr/>
              <p:nvPr/>
            </p:nvSpPr>
            <p:spPr>
              <a:xfrm>
                <a:off x="3143475" y="1376925"/>
                <a:ext cx="274350" cy="1436975"/>
              </a:xfrm>
              <a:custGeom>
                <a:avLst/>
                <a:gdLst/>
                <a:ahLst/>
                <a:cxnLst/>
                <a:rect l="l" t="t" r="r" b="b"/>
                <a:pathLst>
                  <a:path w="10974" h="57479" extrusionOk="0">
                    <a:moveTo>
                      <a:pt x="6629" y="0"/>
                    </a:moveTo>
                    <a:cubicBezTo>
                      <a:pt x="6629" y="16834"/>
                      <a:pt x="0" y="57478"/>
                      <a:pt x="0" y="57478"/>
                    </a:cubicBezTo>
                    <a:lnTo>
                      <a:pt x="1597" y="57478"/>
                    </a:lnTo>
                    <a:cubicBezTo>
                      <a:pt x="10286" y="32071"/>
                      <a:pt x="10973" y="0"/>
                      <a:pt x="10973" y="0"/>
                    </a:cubicBezTo>
                    <a:close/>
                  </a:path>
                </a:pathLst>
              </a:custGeom>
              <a:solidFill>
                <a:srgbClr val="A82D0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81" name="Google Shape;81;p5"/>
              <p:cNvSpPr/>
              <p:nvPr/>
            </p:nvSpPr>
            <p:spPr>
              <a:xfrm>
                <a:off x="3329925" y="2951700"/>
                <a:ext cx="47750" cy="1617625"/>
              </a:xfrm>
              <a:custGeom>
                <a:avLst/>
                <a:gdLst/>
                <a:ahLst/>
                <a:cxnLst/>
                <a:rect l="l" t="t" r="r" b="b"/>
                <a:pathLst>
                  <a:path w="1910" h="64705" extrusionOk="0">
                    <a:moveTo>
                      <a:pt x="652" y="1"/>
                    </a:moveTo>
                    <a:lnTo>
                      <a:pt x="652" y="1"/>
                    </a:lnTo>
                    <a:cubicBezTo>
                      <a:pt x="741" y="13703"/>
                      <a:pt x="0" y="64705"/>
                      <a:pt x="0" y="64705"/>
                    </a:cubicBezTo>
                    <a:lnTo>
                      <a:pt x="1526" y="64705"/>
                    </a:lnTo>
                    <a:cubicBezTo>
                      <a:pt x="1624" y="55016"/>
                      <a:pt x="1910" y="741"/>
                      <a:pt x="1910" y="741"/>
                    </a:cubicBezTo>
                    <a:cubicBezTo>
                      <a:pt x="1910" y="741"/>
                      <a:pt x="1240" y="295"/>
                      <a:pt x="652" y="1"/>
                    </a:cubicBezTo>
                    <a:close/>
                  </a:path>
                </a:pathLst>
              </a:custGeom>
              <a:solidFill>
                <a:srgbClr val="881F0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82" name="Google Shape;82;p5"/>
              <p:cNvSpPr/>
              <p:nvPr/>
            </p:nvSpPr>
            <p:spPr>
              <a:xfrm>
                <a:off x="3259725" y="2962850"/>
                <a:ext cx="46350" cy="1061175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42447" extrusionOk="0">
                    <a:moveTo>
                      <a:pt x="926" y="1"/>
                    </a:moveTo>
                    <a:cubicBezTo>
                      <a:pt x="926" y="1"/>
                      <a:pt x="0" y="42447"/>
                      <a:pt x="528" y="42447"/>
                    </a:cubicBezTo>
                    <a:cubicBezTo>
                      <a:pt x="584" y="42447"/>
                      <a:pt x="656" y="41969"/>
                      <a:pt x="748" y="40912"/>
                    </a:cubicBezTo>
                    <a:cubicBezTo>
                      <a:pt x="1711" y="29904"/>
                      <a:pt x="1854" y="393"/>
                      <a:pt x="1854" y="393"/>
                    </a:cubicBezTo>
                    <a:lnTo>
                      <a:pt x="926" y="1"/>
                    </a:lnTo>
                    <a:close/>
                  </a:path>
                </a:pathLst>
              </a:custGeom>
              <a:solidFill>
                <a:srgbClr val="A82D0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83" name="Google Shape;83;p5"/>
              <p:cNvSpPr/>
              <p:nvPr/>
            </p:nvSpPr>
            <p:spPr>
              <a:xfrm>
                <a:off x="3299600" y="1644325"/>
                <a:ext cx="318500" cy="1201700"/>
              </a:xfrm>
              <a:custGeom>
                <a:avLst/>
                <a:gdLst/>
                <a:ahLst/>
                <a:cxnLst/>
                <a:rect l="l" t="t" r="r" b="b"/>
                <a:pathLst>
                  <a:path w="12740" h="48068" extrusionOk="0">
                    <a:moveTo>
                      <a:pt x="12739" y="1"/>
                    </a:moveTo>
                    <a:lnTo>
                      <a:pt x="12668" y="1571"/>
                    </a:lnTo>
                    <a:cubicBezTo>
                      <a:pt x="12641" y="2088"/>
                      <a:pt x="12623" y="2615"/>
                      <a:pt x="12579" y="3141"/>
                    </a:cubicBezTo>
                    <a:cubicBezTo>
                      <a:pt x="12508" y="4176"/>
                      <a:pt x="12454" y="5228"/>
                      <a:pt x="12347" y="6263"/>
                    </a:cubicBezTo>
                    <a:lnTo>
                      <a:pt x="12204" y="7824"/>
                    </a:lnTo>
                    <a:lnTo>
                      <a:pt x="12026" y="9386"/>
                    </a:lnTo>
                    <a:cubicBezTo>
                      <a:pt x="11919" y="10429"/>
                      <a:pt x="11767" y="11464"/>
                      <a:pt x="11633" y="12499"/>
                    </a:cubicBezTo>
                    <a:cubicBezTo>
                      <a:pt x="11562" y="13016"/>
                      <a:pt x="11473" y="13534"/>
                      <a:pt x="11392" y="14042"/>
                    </a:cubicBezTo>
                    <a:cubicBezTo>
                      <a:pt x="11303" y="14560"/>
                      <a:pt x="11241" y="15077"/>
                      <a:pt x="11143" y="15595"/>
                    </a:cubicBezTo>
                    <a:cubicBezTo>
                      <a:pt x="10955" y="16621"/>
                      <a:pt x="10786" y="17655"/>
                      <a:pt x="10572" y="18681"/>
                    </a:cubicBezTo>
                    <a:cubicBezTo>
                      <a:pt x="10375" y="19707"/>
                      <a:pt x="10143" y="20724"/>
                      <a:pt x="9920" y="21741"/>
                    </a:cubicBezTo>
                    <a:cubicBezTo>
                      <a:pt x="9804" y="22250"/>
                      <a:pt x="9671" y="22758"/>
                      <a:pt x="9555" y="23267"/>
                    </a:cubicBezTo>
                    <a:lnTo>
                      <a:pt x="9367" y="24034"/>
                    </a:lnTo>
                    <a:lnTo>
                      <a:pt x="9171" y="24792"/>
                    </a:lnTo>
                    <a:cubicBezTo>
                      <a:pt x="8136" y="28842"/>
                      <a:pt x="6843" y="32821"/>
                      <a:pt x="5344" y="36728"/>
                    </a:cubicBezTo>
                    <a:cubicBezTo>
                      <a:pt x="4595" y="38673"/>
                      <a:pt x="3774" y="40600"/>
                      <a:pt x="2891" y="42500"/>
                    </a:cubicBezTo>
                    <a:cubicBezTo>
                      <a:pt x="2453" y="43446"/>
                      <a:pt x="1999" y="44392"/>
                      <a:pt x="1517" y="45319"/>
                    </a:cubicBezTo>
                    <a:cubicBezTo>
                      <a:pt x="1044" y="46247"/>
                      <a:pt x="544" y="47175"/>
                      <a:pt x="0" y="48067"/>
                    </a:cubicBezTo>
                    <a:cubicBezTo>
                      <a:pt x="2195" y="44499"/>
                      <a:pt x="3961" y="40680"/>
                      <a:pt x="5513" y="36791"/>
                    </a:cubicBezTo>
                    <a:cubicBezTo>
                      <a:pt x="6290" y="34846"/>
                      <a:pt x="6994" y="32875"/>
                      <a:pt x="7637" y="30876"/>
                    </a:cubicBezTo>
                    <a:cubicBezTo>
                      <a:pt x="8288" y="28887"/>
                      <a:pt x="8877" y="26880"/>
                      <a:pt x="9403" y="24846"/>
                    </a:cubicBezTo>
                    <a:lnTo>
                      <a:pt x="9599" y="24087"/>
                    </a:lnTo>
                    <a:lnTo>
                      <a:pt x="9778" y="23320"/>
                    </a:lnTo>
                    <a:cubicBezTo>
                      <a:pt x="9903" y="22812"/>
                      <a:pt x="10027" y="22303"/>
                      <a:pt x="10143" y="21795"/>
                    </a:cubicBezTo>
                    <a:cubicBezTo>
                      <a:pt x="10358" y="20769"/>
                      <a:pt x="10589" y="19752"/>
                      <a:pt x="10786" y="18717"/>
                    </a:cubicBezTo>
                    <a:cubicBezTo>
                      <a:pt x="11196" y="16665"/>
                      <a:pt x="11535" y="14595"/>
                      <a:pt x="11812" y="12526"/>
                    </a:cubicBezTo>
                    <a:cubicBezTo>
                      <a:pt x="11937" y="11482"/>
                      <a:pt x="12079" y="10447"/>
                      <a:pt x="12177" y="9403"/>
                    </a:cubicBezTo>
                    <a:lnTo>
                      <a:pt x="12338" y="7842"/>
                    </a:lnTo>
                    <a:lnTo>
                      <a:pt x="12463" y="6272"/>
                    </a:lnTo>
                    <a:cubicBezTo>
                      <a:pt x="12552" y="5228"/>
                      <a:pt x="12579" y="4185"/>
                      <a:pt x="12641" y="3141"/>
                    </a:cubicBezTo>
                    <a:cubicBezTo>
                      <a:pt x="12677" y="2615"/>
                      <a:pt x="12677" y="2097"/>
                      <a:pt x="12695" y="1571"/>
                    </a:cubicBezTo>
                    <a:lnTo>
                      <a:pt x="12739" y="1"/>
                    </a:lnTo>
                    <a:close/>
                  </a:path>
                </a:pathLst>
              </a:custGeom>
              <a:solidFill>
                <a:srgbClr val="A82D0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84" name="Google Shape;84;p5"/>
              <p:cNvSpPr/>
              <p:nvPr/>
            </p:nvSpPr>
            <p:spPr>
              <a:xfrm>
                <a:off x="3143475" y="2813875"/>
                <a:ext cx="346150" cy="170200"/>
              </a:xfrm>
              <a:custGeom>
                <a:avLst/>
                <a:gdLst/>
                <a:ahLst/>
                <a:cxnLst/>
                <a:rect l="l" t="t" r="r" b="b"/>
                <a:pathLst>
                  <a:path w="13846" h="6808" extrusionOk="0">
                    <a:moveTo>
                      <a:pt x="0" y="0"/>
                    </a:moveTo>
                    <a:lnTo>
                      <a:pt x="0" y="6807"/>
                    </a:lnTo>
                    <a:lnTo>
                      <a:pt x="10973" y="6807"/>
                    </a:lnTo>
                    <a:cubicBezTo>
                      <a:pt x="13846" y="3863"/>
                      <a:pt x="11767" y="446"/>
                      <a:pt x="11767" y="44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A7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85" name="Google Shape;85;p5"/>
              <p:cNvSpPr/>
              <p:nvPr/>
            </p:nvSpPr>
            <p:spPr>
              <a:xfrm>
                <a:off x="3313425" y="3017500"/>
                <a:ext cx="47750" cy="1551825"/>
              </a:xfrm>
              <a:custGeom>
                <a:avLst/>
                <a:gdLst/>
                <a:ahLst/>
                <a:cxnLst/>
                <a:rect l="l" t="t" r="r" b="b"/>
                <a:pathLst>
                  <a:path w="1910" h="62073" extrusionOk="0">
                    <a:moveTo>
                      <a:pt x="660" y="0"/>
                    </a:moveTo>
                    <a:cubicBezTo>
                      <a:pt x="741" y="13141"/>
                      <a:pt x="0" y="62073"/>
                      <a:pt x="0" y="62073"/>
                    </a:cubicBezTo>
                    <a:lnTo>
                      <a:pt x="1535" y="62073"/>
                    </a:lnTo>
                    <a:cubicBezTo>
                      <a:pt x="1624" y="52777"/>
                      <a:pt x="1909" y="705"/>
                      <a:pt x="1909" y="705"/>
                    </a:cubicBezTo>
                    <a:cubicBezTo>
                      <a:pt x="1909" y="705"/>
                      <a:pt x="1240" y="277"/>
                      <a:pt x="660" y="0"/>
                    </a:cubicBezTo>
                    <a:close/>
                  </a:path>
                </a:pathLst>
              </a:custGeom>
              <a:solidFill>
                <a:srgbClr val="A82D0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86" name="Google Shape;86;p5"/>
              <p:cNvSpPr/>
              <p:nvPr/>
            </p:nvSpPr>
            <p:spPr>
              <a:xfrm>
                <a:off x="3143475" y="2984050"/>
                <a:ext cx="274350" cy="66025"/>
              </a:xfrm>
              <a:custGeom>
                <a:avLst/>
                <a:gdLst/>
                <a:ahLst/>
                <a:cxnLst/>
                <a:rect l="l" t="t" r="r" b="b"/>
                <a:pathLst>
                  <a:path w="10974" h="2641" extrusionOk="0">
                    <a:moveTo>
                      <a:pt x="0" y="0"/>
                    </a:moveTo>
                    <a:lnTo>
                      <a:pt x="0" y="2641"/>
                    </a:lnTo>
                    <a:lnTo>
                      <a:pt x="10973" y="2641"/>
                    </a:lnTo>
                    <a:lnTo>
                      <a:pt x="10973" y="0"/>
                    </a:lnTo>
                    <a:close/>
                  </a:path>
                </a:pathLst>
              </a:custGeom>
              <a:solidFill>
                <a:srgbClr val="881F0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87" name="Google Shape;87;p5"/>
              <p:cNvSpPr/>
              <p:nvPr/>
            </p:nvSpPr>
            <p:spPr>
              <a:xfrm>
                <a:off x="3409325" y="2981600"/>
                <a:ext cx="140525" cy="443600"/>
              </a:xfrm>
              <a:custGeom>
                <a:avLst/>
                <a:gdLst/>
                <a:ahLst/>
                <a:cxnLst/>
                <a:rect l="l" t="t" r="r" b="b"/>
                <a:pathLst>
                  <a:path w="5621" h="17744" fill="none" extrusionOk="0">
                    <a:moveTo>
                      <a:pt x="491" y="0"/>
                    </a:moveTo>
                    <a:cubicBezTo>
                      <a:pt x="491" y="0"/>
                      <a:pt x="5621" y="5567"/>
                      <a:pt x="3578" y="11660"/>
                    </a:cubicBezTo>
                    <a:cubicBezTo>
                      <a:pt x="1535" y="17744"/>
                      <a:pt x="0" y="3470"/>
                      <a:pt x="491" y="0"/>
                    </a:cubicBezTo>
                    <a:close/>
                  </a:path>
                </a:pathLst>
              </a:custGeom>
              <a:noFill/>
              <a:ln w="6025" cap="flat" cmpd="sng">
                <a:solidFill>
                  <a:srgbClr val="FFA700"/>
                </a:solidFill>
                <a:prstDash val="solid"/>
                <a:miter lim="89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88" name="Google Shape;88;p5"/>
              <p:cNvSpPr/>
              <p:nvPr/>
            </p:nvSpPr>
            <p:spPr>
              <a:xfrm>
                <a:off x="3308525" y="2981600"/>
                <a:ext cx="116425" cy="355750"/>
              </a:xfrm>
              <a:custGeom>
                <a:avLst/>
                <a:gdLst/>
                <a:ahLst/>
                <a:cxnLst/>
                <a:rect l="l" t="t" r="r" b="b"/>
                <a:pathLst>
                  <a:path w="4657" h="14230" fill="none" extrusionOk="0">
                    <a:moveTo>
                      <a:pt x="4434" y="0"/>
                    </a:moveTo>
                    <a:cubicBezTo>
                      <a:pt x="4434" y="0"/>
                      <a:pt x="0" y="3890"/>
                      <a:pt x="1347" y="9064"/>
                    </a:cubicBezTo>
                    <a:cubicBezTo>
                      <a:pt x="2685" y="14229"/>
                      <a:pt x="4657" y="2873"/>
                      <a:pt x="4434" y="0"/>
                    </a:cubicBezTo>
                    <a:close/>
                  </a:path>
                </a:pathLst>
              </a:custGeom>
              <a:noFill/>
              <a:ln w="4900" cap="flat" cmpd="sng">
                <a:solidFill>
                  <a:srgbClr val="FFA700"/>
                </a:solidFill>
                <a:prstDash val="solid"/>
                <a:miter lim="89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89" name="Google Shape;89;p5"/>
              <p:cNvSpPr/>
              <p:nvPr/>
            </p:nvSpPr>
            <p:spPr>
              <a:xfrm>
                <a:off x="3419350" y="2981600"/>
                <a:ext cx="33050" cy="442725"/>
              </a:xfrm>
              <a:custGeom>
                <a:avLst/>
                <a:gdLst/>
                <a:ahLst/>
                <a:cxnLst/>
                <a:rect l="l" t="t" r="r" b="b"/>
                <a:pathLst>
                  <a:path w="1322" h="17709" fill="none" extrusionOk="0">
                    <a:moveTo>
                      <a:pt x="1" y="0"/>
                    </a:moveTo>
                    <a:cubicBezTo>
                      <a:pt x="1" y="0"/>
                      <a:pt x="1321" y="8582"/>
                      <a:pt x="1000" y="17708"/>
                    </a:cubicBezTo>
                  </a:path>
                </a:pathLst>
              </a:custGeom>
              <a:noFill/>
              <a:ln w="4900" cap="flat" cmpd="sng">
                <a:solidFill>
                  <a:srgbClr val="FFA700"/>
                </a:solidFill>
                <a:prstDash val="solid"/>
                <a:miter lim="89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90" name="Google Shape;90;p5"/>
              <p:cNvSpPr/>
              <p:nvPr/>
            </p:nvSpPr>
            <p:spPr>
              <a:xfrm>
                <a:off x="3378775" y="2987375"/>
                <a:ext cx="40600" cy="203875"/>
              </a:xfrm>
              <a:custGeom>
                <a:avLst/>
                <a:gdLst/>
                <a:ahLst/>
                <a:cxnLst/>
                <a:rect l="l" t="t" r="r" b="b"/>
                <a:pathLst>
                  <a:path w="1624" h="8155" fill="none" extrusionOk="0">
                    <a:moveTo>
                      <a:pt x="1624" y="1"/>
                    </a:moveTo>
                    <a:cubicBezTo>
                      <a:pt x="1624" y="1"/>
                      <a:pt x="0" y="3534"/>
                      <a:pt x="1053" y="8155"/>
                    </a:cubicBezTo>
                  </a:path>
                </a:pathLst>
              </a:custGeom>
              <a:noFill/>
              <a:ln w="4900" cap="flat" cmpd="sng">
                <a:solidFill>
                  <a:srgbClr val="FFA700"/>
                </a:solidFill>
                <a:prstDash val="solid"/>
                <a:miter lim="89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91" name="Google Shape;91;p5"/>
            <p:cNvGrpSpPr/>
            <p:nvPr/>
          </p:nvGrpSpPr>
          <p:grpSpPr>
            <a:xfrm flipH="1">
              <a:off x="8225493" y="-68"/>
              <a:ext cx="918513" cy="5143638"/>
              <a:chOff x="3143475" y="1376700"/>
              <a:chExt cx="874275" cy="3192625"/>
            </a:xfrm>
          </p:grpSpPr>
          <p:sp>
            <p:nvSpPr>
              <p:cNvPr id="92" name="Google Shape;92;p5"/>
              <p:cNvSpPr/>
              <p:nvPr/>
            </p:nvSpPr>
            <p:spPr>
              <a:xfrm>
                <a:off x="3143475" y="1376925"/>
                <a:ext cx="874275" cy="1469100"/>
              </a:xfrm>
              <a:custGeom>
                <a:avLst/>
                <a:gdLst/>
                <a:ahLst/>
                <a:cxnLst/>
                <a:rect l="l" t="t" r="r" b="b"/>
                <a:pathLst>
                  <a:path w="34971" h="58764" extrusionOk="0">
                    <a:moveTo>
                      <a:pt x="0" y="0"/>
                    </a:moveTo>
                    <a:lnTo>
                      <a:pt x="0" y="58763"/>
                    </a:lnTo>
                    <a:lnTo>
                      <a:pt x="10884" y="58763"/>
                    </a:lnTo>
                    <a:cubicBezTo>
                      <a:pt x="34971" y="36407"/>
                      <a:pt x="34275" y="0"/>
                      <a:pt x="34275" y="0"/>
                    </a:cubicBezTo>
                    <a:close/>
                  </a:path>
                </a:pathLst>
              </a:custGeom>
              <a:solidFill>
                <a:srgbClr val="C642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93" name="Google Shape;93;p5"/>
              <p:cNvSpPr/>
              <p:nvPr/>
            </p:nvSpPr>
            <p:spPr>
              <a:xfrm>
                <a:off x="3344425" y="1376925"/>
                <a:ext cx="574525" cy="1467975"/>
              </a:xfrm>
              <a:custGeom>
                <a:avLst/>
                <a:gdLst/>
                <a:ahLst/>
                <a:cxnLst/>
                <a:rect l="l" t="t" r="r" b="b"/>
                <a:pathLst>
                  <a:path w="22981" h="58719" extrusionOk="0">
                    <a:moveTo>
                      <a:pt x="18288" y="0"/>
                    </a:moveTo>
                    <a:cubicBezTo>
                      <a:pt x="17048" y="32616"/>
                      <a:pt x="0" y="58576"/>
                      <a:pt x="0" y="58576"/>
                    </a:cubicBezTo>
                    <a:lnTo>
                      <a:pt x="1151" y="58718"/>
                    </a:lnTo>
                    <a:cubicBezTo>
                      <a:pt x="18672" y="44284"/>
                      <a:pt x="22981" y="0"/>
                      <a:pt x="22981" y="0"/>
                    </a:cubicBezTo>
                    <a:close/>
                  </a:path>
                </a:pathLst>
              </a:custGeom>
              <a:solidFill>
                <a:srgbClr val="881F0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94" name="Google Shape;94;p5"/>
              <p:cNvSpPr/>
              <p:nvPr/>
            </p:nvSpPr>
            <p:spPr>
              <a:xfrm>
                <a:off x="3143475" y="2973125"/>
                <a:ext cx="274350" cy="1596200"/>
              </a:xfrm>
              <a:custGeom>
                <a:avLst/>
                <a:gdLst/>
                <a:ahLst/>
                <a:cxnLst/>
                <a:rect l="l" t="t" r="r" b="b"/>
                <a:pathLst>
                  <a:path w="10974" h="63848" extrusionOk="0">
                    <a:moveTo>
                      <a:pt x="0" y="0"/>
                    </a:moveTo>
                    <a:lnTo>
                      <a:pt x="0" y="63848"/>
                    </a:lnTo>
                    <a:lnTo>
                      <a:pt x="10973" y="63848"/>
                    </a:lnTo>
                    <a:lnTo>
                      <a:pt x="10973" y="0"/>
                    </a:lnTo>
                    <a:close/>
                  </a:path>
                </a:pathLst>
              </a:custGeom>
              <a:solidFill>
                <a:srgbClr val="C642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95" name="Google Shape;95;p5"/>
              <p:cNvSpPr/>
              <p:nvPr/>
            </p:nvSpPr>
            <p:spPr>
              <a:xfrm>
                <a:off x="3184075" y="2925200"/>
                <a:ext cx="35925" cy="1644125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65765" extrusionOk="0">
                    <a:moveTo>
                      <a:pt x="631" y="0"/>
                    </a:moveTo>
                    <a:cubicBezTo>
                      <a:pt x="508" y="0"/>
                      <a:pt x="411" y="165"/>
                      <a:pt x="384" y="623"/>
                    </a:cubicBezTo>
                    <a:cubicBezTo>
                      <a:pt x="98" y="11819"/>
                      <a:pt x="0" y="65765"/>
                      <a:pt x="0" y="65765"/>
                    </a:cubicBezTo>
                    <a:lnTo>
                      <a:pt x="1196" y="65765"/>
                    </a:lnTo>
                    <a:cubicBezTo>
                      <a:pt x="1142" y="50189"/>
                      <a:pt x="1436" y="1061"/>
                      <a:pt x="1436" y="1061"/>
                    </a:cubicBezTo>
                    <a:cubicBezTo>
                      <a:pt x="1436" y="1061"/>
                      <a:pt x="945" y="0"/>
                      <a:pt x="631" y="0"/>
                    </a:cubicBezTo>
                    <a:close/>
                  </a:path>
                </a:pathLst>
              </a:custGeom>
              <a:solidFill>
                <a:srgbClr val="A82D0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96" name="Google Shape;96;p5"/>
              <p:cNvSpPr/>
              <p:nvPr/>
            </p:nvSpPr>
            <p:spPr>
              <a:xfrm>
                <a:off x="3335725" y="1376925"/>
                <a:ext cx="541525" cy="1445900"/>
              </a:xfrm>
              <a:custGeom>
                <a:avLst/>
                <a:gdLst/>
                <a:ahLst/>
                <a:cxnLst/>
                <a:rect l="l" t="t" r="r" b="b"/>
                <a:pathLst>
                  <a:path w="21661" h="57836" extrusionOk="0">
                    <a:moveTo>
                      <a:pt x="15710" y="0"/>
                    </a:moveTo>
                    <a:cubicBezTo>
                      <a:pt x="13427" y="41055"/>
                      <a:pt x="0" y="57835"/>
                      <a:pt x="0" y="57835"/>
                    </a:cubicBezTo>
                    <a:lnTo>
                      <a:pt x="1838" y="57835"/>
                    </a:lnTo>
                    <a:cubicBezTo>
                      <a:pt x="18770" y="37906"/>
                      <a:pt x="21661" y="0"/>
                      <a:pt x="21661" y="0"/>
                    </a:cubicBezTo>
                    <a:close/>
                  </a:path>
                </a:pathLst>
              </a:custGeom>
              <a:solidFill>
                <a:srgbClr val="A82D0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97" name="Google Shape;97;p5"/>
              <p:cNvSpPr/>
              <p:nvPr/>
            </p:nvSpPr>
            <p:spPr>
              <a:xfrm>
                <a:off x="3213950" y="1608525"/>
                <a:ext cx="469500" cy="1241575"/>
              </a:xfrm>
              <a:custGeom>
                <a:avLst/>
                <a:gdLst/>
                <a:ahLst/>
                <a:cxnLst/>
                <a:rect l="l" t="t" r="r" b="b"/>
                <a:pathLst>
                  <a:path w="18780" h="49663" extrusionOk="0">
                    <a:moveTo>
                      <a:pt x="11916" y="0"/>
                    </a:moveTo>
                    <a:cubicBezTo>
                      <a:pt x="9878" y="0"/>
                      <a:pt x="9337" y="34605"/>
                      <a:pt x="1" y="48571"/>
                    </a:cubicBezTo>
                    <a:cubicBezTo>
                      <a:pt x="889" y="49455"/>
                      <a:pt x="1585" y="49663"/>
                      <a:pt x="2043" y="49663"/>
                    </a:cubicBezTo>
                    <a:cubicBezTo>
                      <a:pt x="2449" y="49663"/>
                      <a:pt x="2668" y="49499"/>
                      <a:pt x="2668" y="49499"/>
                    </a:cubicBezTo>
                    <a:cubicBezTo>
                      <a:pt x="2668" y="49499"/>
                      <a:pt x="18779" y="13226"/>
                      <a:pt x="12312" y="407"/>
                    </a:cubicBezTo>
                    <a:cubicBezTo>
                      <a:pt x="12172" y="132"/>
                      <a:pt x="12041" y="0"/>
                      <a:pt x="11916" y="0"/>
                    </a:cubicBezTo>
                    <a:close/>
                  </a:path>
                </a:pathLst>
              </a:custGeom>
              <a:solidFill>
                <a:srgbClr val="A82D0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98" name="Google Shape;98;p5"/>
              <p:cNvSpPr/>
              <p:nvPr/>
            </p:nvSpPr>
            <p:spPr>
              <a:xfrm>
                <a:off x="3228675" y="2885250"/>
                <a:ext cx="7825" cy="1539550"/>
              </a:xfrm>
              <a:custGeom>
                <a:avLst/>
                <a:gdLst/>
                <a:ahLst/>
                <a:cxnLst/>
                <a:rect l="l" t="t" r="r" b="b"/>
                <a:pathLst>
                  <a:path w="313" h="61582" extrusionOk="0">
                    <a:moveTo>
                      <a:pt x="277" y="0"/>
                    </a:moveTo>
                    <a:lnTo>
                      <a:pt x="188" y="7699"/>
                    </a:lnTo>
                    <a:lnTo>
                      <a:pt x="125" y="15398"/>
                    </a:lnTo>
                    <a:lnTo>
                      <a:pt x="36" y="30787"/>
                    </a:lnTo>
                    <a:lnTo>
                      <a:pt x="0" y="46184"/>
                    </a:lnTo>
                    <a:lnTo>
                      <a:pt x="9" y="53883"/>
                    </a:lnTo>
                    <a:lnTo>
                      <a:pt x="36" y="61582"/>
                    </a:lnTo>
                    <a:lnTo>
                      <a:pt x="125" y="53883"/>
                    </a:lnTo>
                    <a:lnTo>
                      <a:pt x="188" y="46193"/>
                    </a:lnTo>
                    <a:lnTo>
                      <a:pt x="277" y="30795"/>
                    </a:lnTo>
                    <a:lnTo>
                      <a:pt x="313" y="15398"/>
                    </a:lnTo>
                    <a:lnTo>
                      <a:pt x="304" y="7699"/>
                    </a:lnTo>
                    <a:lnTo>
                      <a:pt x="277" y="0"/>
                    </a:lnTo>
                    <a:close/>
                  </a:path>
                </a:pathLst>
              </a:custGeom>
              <a:solidFill>
                <a:srgbClr val="A82D0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99" name="Google Shape;99;p5"/>
              <p:cNvSpPr/>
              <p:nvPr/>
            </p:nvSpPr>
            <p:spPr>
              <a:xfrm>
                <a:off x="3157750" y="1376700"/>
                <a:ext cx="274575" cy="1437200"/>
              </a:xfrm>
              <a:custGeom>
                <a:avLst/>
                <a:gdLst/>
                <a:ahLst/>
                <a:cxnLst/>
                <a:rect l="l" t="t" r="r" b="b"/>
                <a:pathLst>
                  <a:path w="10983" h="57488" extrusionOk="0">
                    <a:moveTo>
                      <a:pt x="6638" y="1"/>
                    </a:moveTo>
                    <a:cubicBezTo>
                      <a:pt x="6638" y="16834"/>
                      <a:pt x="0" y="57487"/>
                      <a:pt x="0" y="57487"/>
                    </a:cubicBezTo>
                    <a:lnTo>
                      <a:pt x="1597" y="57487"/>
                    </a:lnTo>
                    <a:cubicBezTo>
                      <a:pt x="10295" y="32080"/>
                      <a:pt x="10982" y="9"/>
                      <a:pt x="10982" y="9"/>
                    </a:cubicBezTo>
                    <a:cubicBezTo>
                      <a:pt x="10982" y="9"/>
                      <a:pt x="9992" y="1"/>
                      <a:pt x="6638" y="1"/>
                    </a:cubicBezTo>
                    <a:close/>
                  </a:path>
                </a:pathLst>
              </a:custGeom>
              <a:solidFill>
                <a:srgbClr val="881F0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00" name="Google Shape;100;p5"/>
              <p:cNvSpPr/>
              <p:nvPr/>
            </p:nvSpPr>
            <p:spPr>
              <a:xfrm>
                <a:off x="3143475" y="1376925"/>
                <a:ext cx="274350" cy="1436975"/>
              </a:xfrm>
              <a:custGeom>
                <a:avLst/>
                <a:gdLst/>
                <a:ahLst/>
                <a:cxnLst/>
                <a:rect l="l" t="t" r="r" b="b"/>
                <a:pathLst>
                  <a:path w="10974" h="57479" extrusionOk="0">
                    <a:moveTo>
                      <a:pt x="6629" y="0"/>
                    </a:moveTo>
                    <a:cubicBezTo>
                      <a:pt x="6629" y="16834"/>
                      <a:pt x="0" y="57478"/>
                      <a:pt x="0" y="57478"/>
                    </a:cubicBezTo>
                    <a:lnTo>
                      <a:pt x="1597" y="57478"/>
                    </a:lnTo>
                    <a:cubicBezTo>
                      <a:pt x="10286" y="32071"/>
                      <a:pt x="10973" y="0"/>
                      <a:pt x="10973" y="0"/>
                    </a:cubicBezTo>
                    <a:close/>
                  </a:path>
                </a:pathLst>
              </a:custGeom>
              <a:solidFill>
                <a:srgbClr val="A82D0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01" name="Google Shape;101;p5"/>
              <p:cNvSpPr/>
              <p:nvPr/>
            </p:nvSpPr>
            <p:spPr>
              <a:xfrm>
                <a:off x="3329925" y="2951700"/>
                <a:ext cx="47750" cy="1617625"/>
              </a:xfrm>
              <a:custGeom>
                <a:avLst/>
                <a:gdLst/>
                <a:ahLst/>
                <a:cxnLst/>
                <a:rect l="l" t="t" r="r" b="b"/>
                <a:pathLst>
                  <a:path w="1910" h="64705" extrusionOk="0">
                    <a:moveTo>
                      <a:pt x="652" y="1"/>
                    </a:moveTo>
                    <a:lnTo>
                      <a:pt x="652" y="1"/>
                    </a:lnTo>
                    <a:cubicBezTo>
                      <a:pt x="741" y="13703"/>
                      <a:pt x="0" y="64705"/>
                      <a:pt x="0" y="64705"/>
                    </a:cubicBezTo>
                    <a:lnTo>
                      <a:pt x="1526" y="64705"/>
                    </a:lnTo>
                    <a:cubicBezTo>
                      <a:pt x="1624" y="55016"/>
                      <a:pt x="1910" y="741"/>
                      <a:pt x="1910" y="741"/>
                    </a:cubicBezTo>
                    <a:cubicBezTo>
                      <a:pt x="1910" y="741"/>
                      <a:pt x="1240" y="295"/>
                      <a:pt x="652" y="1"/>
                    </a:cubicBezTo>
                    <a:close/>
                  </a:path>
                </a:pathLst>
              </a:custGeom>
              <a:solidFill>
                <a:srgbClr val="881F0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02" name="Google Shape;102;p5"/>
              <p:cNvSpPr/>
              <p:nvPr/>
            </p:nvSpPr>
            <p:spPr>
              <a:xfrm>
                <a:off x="3259725" y="2962850"/>
                <a:ext cx="46350" cy="1061175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42447" extrusionOk="0">
                    <a:moveTo>
                      <a:pt x="926" y="1"/>
                    </a:moveTo>
                    <a:cubicBezTo>
                      <a:pt x="926" y="1"/>
                      <a:pt x="0" y="42447"/>
                      <a:pt x="528" y="42447"/>
                    </a:cubicBezTo>
                    <a:cubicBezTo>
                      <a:pt x="584" y="42447"/>
                      <a:pt x="656" y="41969"/>
                      <a:pt x="748" y="40912"/>
                    </a:cubicBezTo>
                    <a:cubicBezTo>
                      <a:pt x="1711" y="29904"/>
                      <a:pt x="1854" y="393"/>
                      <a:pt x="1854" y="393"/>
                    </a:cubicBezTo>
                    <a:lnTo>
                      <a:pt x="926" y="1"/>
                    </a:lnTo>
                    <a:close/>
                  </a:path>
                </a:pathLst>
              </a:custGeom>
              <a:solidFill>
                <a:srgbClr val="A82D0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03" name="Google Shape;103;p5"/>
              <p:cNvSpPr/>
              <p:nvPr/>
            </p:nvSpPr>
            <p:spPr>
              <a:xfrm>
                <a:off x="3299600" y="1644325"/>
                <a:ext cx="318500" cy="1201700"/>
              </a:xfrm>
              <a:custGeom>
                <a:avLst/>
                <a:gdLst/>
                <a:ahLst/>
                <a:cxnLst/>
                <a:rect l="l" t="t" r="r" b="b"/>
                <a:pathLst>
                  <a:path w="12740" h="48068" extrusionOk="0">
                    <a:moveTo>
                      <a:pt x="12739" y="1"/>
                    </a:moveTo>
                    <a:lnTo>
                      <a:pt x="12668" y="1571"/>
                    </a:lnTo>
                    <a:cubicBezTo>
                      <a:pt x="12641" y="2088"/>
                      <a:pt x="12623" y="2615"/>
                      <a:pt x="12579" y="3141"/>
                    </a:cubicBezTo>
                    <a:cubicBezTo>
                      <a:pt x="12508" y="4176"/>
                      <a:pt x="12454" y="5228"/>
                      <a:pt x="12347" y="6263"/>
                    </a:cubicBezTo>
                    <a:lnTo>
                      <a:pt x="12204" y="7824"/>
                    </a:lnTo>
                    <a:lnTo>
                      <a:pt x="12026" y="9386"/>
                    </a:lnTo>
                    <a:cubicBezTo>
                      <a:pt x="11919" y="10429"/>
                      <a:pt x="11767" y="11464"/>
                      <a:pt x="11633" y="12499"/>
                    </a:cubicBezTo>
                    <a:cubicBezTo>
                      <a:pt x="11562" y="13016"/>
                      <a:pt x="11473" y="13534"/>
                      <a:pt x="11392" y="14042"/>
                    </a:cubicBezTo>
                    <a:cubicBezTo>
                      <a:pt x="11303" y="14560"/>
                      <a:pt x="11241" y="15077"/>
                      <a:pt x="11143" y="15595"/>
                    </a:cubicBezTo>
                    <a:cubicBezTo>
                      <a:pt x="10955" y="16621"/>
                      <a:pt x="10786" y="17655"/>
                      <a:pt x="10572" y="18681"/>
                    </a:cubicBezTo>
                    <a:cubicBezTo>
                      <a:pt x="10375" y="19707"/>
                      <a:pt x="10143" y="20724"/>
                      <a:pt x="9920" y="21741"/>
                    </a:cubicBezTo>
                    <a:cubicBezTo>
                      <a:pt x="9804" y="22250"/>
                      <a:pt x="9671" y="22758"/>
                      <a:pt x="9555" y="23267"/>
                    </a:cubicBezTo>
                    <a:lnTo>
                      <a:pt x="9367" y="24034"/>
                    </a:lnTo>
                    <a:lnTo>
                      <a:pt x="9171" y="24792"/>
                    </a:lnTo>
                    <a:cubicBezTo>
                      <a:pt x="8136" y="28842"/>
                      <a:pt x="6843" y="32821"/>
                      <a:pt x="5344" y="36728"/>
                    </a:cubicBezTo>
                    <a:cubicBezTo>
                      <a:pt x="4595" y="38673"/>
                      <a:pt x="3774" y="40600"/>
                      <a:pt x="2891" y="42500"/>
                    </a:cubicBezTo>
                    <a:cubicBezTo>
                      <a:pt x="2453" y="43446"/>
                      <a:pt x="1999" y="44392"/>
                      <a:pt x="1517" y="45319"/>
                    </a:cubicBezTo>
                    <a:cubicBezTo>
                      <a:pt x="1044" y="46247"/>
                      <a:pt x="544" y="47175"/>
                      <a:pt x="0" y="48067"/>
                    </a:cubicBezTo>
                    <a:cubicBezTo>
                      <a:pt x="2195" y="44499"/>
                      <a:pt x="3961" y="40680"/>
                      <a:pt x="5513" y="36791"/>
                    </a:cubicBezTo>
                    <a:cubicBezTo>
                      <a:pt x="6290" y="34846"/>
                      <a:pt x="6994" y="32875"/>
                      <a:pt x="7637" y="30876"/>
                    </a:cubicBezTo>
                    <a:cubicBezTo>
                      <a:pt x="8288" y="28887"/>
                      <a:pt x="8877" y="26880"/>
                      <a:pt x="9403" y="24846"/>
                    </a:cubicBezTo>
                    <a:lnTo>
                      <a:pt x="9599" y="24087"/>
                    </a:lnTo>
                    <a:lnTo>
                      <a:pt x="9778" y="23320"/>
                    </a:lnTo>
                    <a:cubicBezTo>
                      <a:pt x="9903" y="22812"/>
                      <a:pt x="10027" y="22303"/>
                      <a:pt x="10143" y="21795"/>
                    </a:cubicBezTo>
                    <a:cubicBezTo>
                      <a:pt x="10358" y="20769"/>
                      <a:pt x="10589" y="19752"/>
                      <a:pt x="10786" y="18717"/>
                    </a:cubicBezTo>
                    <a:cubicBezTo>
                      <a:pt x="11196" y="16665"/>
                      <a:pt x="11535" y="14595"/>
                      <a:pt x="11812" y="12526"/>
                    </a:cubicBezTo>
                    <a:cubicBezTo>
                      <a:pt x="11937" y="11482"/>
                      <a:pt x="12079" y="10447"/>
                      <a:pt x="12177" y="9403"/>
                    </a:cubicBezTo>
                    <a:lnTo>
                      <a:pt x="12338" y="7842"/>
                    </a:lnTo>
                    <a:lnTo>
                      <a:pt x="12463" y="6272"/>
                    </a:lnTo>
                    <a:cubicBezTo>
                      <a:pt x="12552" y="5228"/>
                      <a:pt x="12579" y="4185"/>
                      <a:pt x="12641" y="3141"/>
                    </a:cubicBezTo>
                    <a:cubicBezTo>
                      <a:pt x="12677" y="2615"/>
                      <a:pt x="12677" y="2097"/>
                      <a:pt x="12695" y="1571"/>
                    </a:cubicBezTo>
                    <a:lnTo>
                      <a:pt x="12739" y="1"/>
                    </a:lnTo>
                    <a:close/>
                  </a:path>
                </a:pathLst>
              </a:custGeom>
              <a:solidFill>
                <a:srgbClr val="A82D0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04" name="Google Shape;104;p5"/>
              <p:cNvSpPr/>
              <p:nvPr/>
            </p:nvSpPr>
            <p:spPr>
              <a:xfrm>
                <a:off x="3143475" y="2813875"/>
                <a:ext cx="346150" cy="170200"/>
              </a:xfrm>
              <a:custGeom>
                <a:avLst/>
                <a:gdLst/>
                <a:ahLst/>
                <a:cxnLst/>
                <a:rect l="l" t="t" r="r" b="b"/>
                <a:pathLst>
                  <a:path w="13846" h="6808" extrusionOk="0">
                    <a:moveTo>
                      <a:pt x="0" y="0"/>
                    </a:moveTo>
                    <a:lnTo>
                      <a:pt x="0" y="6807"/>
                    </a:lnTo>
                    <a:lnTo>
                      <a:pt x="10973" y="6807"/>
                    </a:lnTo>
                    <a:cubicBezTo>
                      <a:pt x="13846" y="3863"/>
                      <a:pt x="11767" y="446"/>
                      <a:pt x="11767" y="44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A7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05" name="Google Shape;105;p5"/>
              <p:cNvSpPr/>
              <p:nvPr/>
            </p:nvSpPr>
            <p:spPr>
              <a:xfrm>
                <a:off x="3313425" y="3017500"/>
                <a:ext cx="47750" cy="1551825"/>
              </a:xfrm>
              <a:custGeom>
                <a:avLst/>
                <a:gdLst/>
                <a:ahLst/>
                <a:cxnLst/>
                <a:rect l="l" t="t" r="r" b="b"/>
                <a:pathLst>
                  <a:path w="1910" h="62073" extrusionOk="0">
                    <a:moveTo>
                      <a:pt x="660" y="0"/>
                    </a:moveTo>
                    <a:cubicBezTo>
                      <a:pt x="741" y="13141"/>
                      <a:pt x="0" y="62073"/>
                      <a:pt x="0" y="62073"/>
                    </a:cubicBezTo>
                    <a:lnTo>
                      <a:pt x="1535" y="62073"/>
                    </a:lnTo>
                    <a:cubicBezTo>
                      <a:pt x="1624" y="52777"/>
                      <a:pt x="1909" y="705"/>
                      <a:pt x="1909" y="705"/>
                    </a:cubicBezTo>
                    <a:cubicBezTo>
                      <a:pt x="1909" y="705"/>
                      <a:pt x="1240" y="277"/>
                      <a:pt x="660" y="0"/>
                    </a:cubicBezTo>
                    <a:close/>
                  </a:path>
                </a:pathLst>
              </a:custGeom>
              <a:solidFill>
                <a:srgbClr val="A82D0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06" name="Google Shape;106;p5"/>
              <p:cNvSpPr/>
              <p:nvPr/>
            </p:nvSpPr>
            <p:spPr>
              <a:xfrm>
                <a:off x="3143475" y="2984050"/>
                <a:ext cx="274350" cy="66025"/>
              </a:xfrm>
              <a:custGeom>
                <a:avLst/>
                <a:gdLst/>
                <a:ahLst/>
                <a:cxnLst/>
                <a:rect l="l" t="t" r="r" b="b"/>
                <a:pathLst>
                  <a:path w="10974" h="2641" extrusionOk="0">
                    <a:moveTo>
                      <a:pt x="0" y="0"/>
                    </a:moveTo>
                    <a:lnTo>
                      <a:pt x="0" y="2641"/>
                    </a:lnTo>
                    <a:lnTo>
                      <a:pt x="10973" y="2641"/>
                    </a:lnTo>
                    <a:lnTo>
                      <a:pt x="10973" y="0"/>
                    </a:lnTo>
                    <a:close/>
                  </a:path>
                </a:pathLst>
              </a:custGeom>
              <a:solidFill>
                <a:srgbClr val="881F0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07" name="Google Shape;107;p5"/>
              <p:cNvSpPr/>
              <p:nvPr/>
            </p:nvSpPr>
            <p:spPr>
              <a:xfrm>
                <a:off x="3409325" y="2981600"/>
                <a:ext cx="140525" cy="443600"/>
              </a:xfrm>
              <a:custGeom>
                <a:avLst/>
                <a:gdLst/>
                <a:ahLst/>
                <a:cxnLst/>
                <a:rect l="l" t="t" r="r" b="b"/>
                <a:pathLst>
                  <a:path w="5621" h="17744" fill="none" extrusionOk="0">
                    <a:moveTo>
                      <a:pt x="491" y="0"/>
                    </a:moveTo>
                    <a:cubicBezTo>
                      <a:pt x="491" y="0"/>
                      <a:pt x="5621" y="5567"/>
                      <a:pt x="3578" y="11660"/>
                    </a:cubicBezTo>
                    <a:cubicBezTo>
                      <a:pt x="1535" y="17744"/>
                      <a:pt x="0" y="3470"/>
                      <a:pt x="491" y="0"/>
                    </a:cubicBezTo>
                    <a:close/>
                  </a:path>
                </a:pathLst>
              </a:custGeom>
              <a:noFill/>
              <a:ln w="6025" cap="flat" cmpd="sng">
                <a:solidFill>
                  <a:srgbClr val="FFA700"/>
                </a:solidFill>
                <a:prstDash val="solid"/>
                <a:miter lim="89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08" name="Google Shape;108;p5"/>
              <p:cNvSpPr/>
              <p:nvPr/>
            </p:nvSpPr>
            <p:spPr>
              <a:xfrm>
                <a:off x="3308525" y="2981600"/>
                <a:ext cx="116425" cy="355750"/>
              </a:xfrm>
              <a:custGeom>
                <a:avLst/>
                <a:gdLst/>
                <a:ahLst/>
                <a:cxnLst/>
                <a:rect l="l" t="t" r="r" b="b"/>
                <a:pathLst>
                  <a:path w="4657" h="14230" fill="none" extrusionOk="0">
                    <a:moveTo>
                      <a:pt x="4434" y="0"/>
                    </a:moveTo>
                    <a:cubicBezTo>
                      <a:pt x="4434" y="0"/>
                      <a:pt x="0" y="3890"/>
                      <a:pt x="1347" y="9064"/>
                    </a:cubicBezTo>
                    <a:cubicBezTo>
                      <a:pt x="2685" y="14229"/>
                      <a:pt x="4657" y="2873"/>
                      <a:pt x="4434" y="0"/>
                    </a:cubicBezTo>
                    <a:close/>
                  </a:path>
                </a:pathLst>
              </a:custGeom>
              <a:noFill/>
              <a:ln w="4900" cap="flat" cmpd="sng">
                <a:solidFill>
                  <a:srgbClr val="FFA700"/>
                </a:solidFill>
                <a:prstDash val="solid"/>
                <a:miter lim="89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09" name="Google Shape;109;p5"/>
              <p:cNvSpPr/>
              <p:nvPr/>
            </p:nvSpPr>
            <p:spPr>
              <a:xfrm>
                <a:off x="3419350" y="2981600"/>
                <a:ext cx="33050" cy="442725"/>
              </a:xfrm>
              <a:custGeom>
                <a:avLst/>
                <a:gdLst/>
                <a:ahLst/>
                <a:cxnLst/>
                <a:rect l="l" t="t" r="r" b="b"/>
                <a:pathLst>
                  <a:path w="1322" h="17709" fill="none" extrusionOk="0">
                    <a:moveTo>
                      <a:pt x="1" y="0"/>
                    </a:moveTo>
                    <a:cubicBezTo>
                      <a:pt x="1" y="0"/>
                      <a:pt x="1321" y="8582"/>
                      <a:pt x="1000" y="17708"/>
                    </a:cubicBezTo>
                  </a:path>
                </a:pathLst>
              </a:custGeom>
              <a:noFill/>
              <a:ln w="4900" cap="flat" cmpd="sng">
                <a:solidFill>
                  <a:srgbClr val="FFA700"/>
                </a:solidFill>
                <a:prstDash val="solid"/>
                <a:miter lim="89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10" name="Google Shape;110;p5"/>
              <p:cNvSpPr/>
              <p:nvPr/>
            </p:nvSpPr>
            <p:spPr>
              <a:xfrm>
                <a:off x="3378775" y="2987375"/>
                <a:ext cx="40600" cy="203875"/>
              </a:xfrm>
              <a:custGeom>
                <a:avLst/>
                <a:gdLst/>
                <a:ahLst/>
                <a:cxnLst/>
                <a:rect l="l" t="t" r="r" b="b"/>
                <a:pathLst>
                  <a:path w="1624" h="8155" fill="none" extrusionOk="0">
                    <a:moveTo>
                      <a:pt x="1624" y="1"/>
                    </a:moveTo>
                    <a:cubicBezTo>
                      <a:pt x="1624" y="1"/>
                      <a:pt x="0" y="3534"/>
                      <a:pt x="1053" y="8155"/>
                    </a:cubicBezTo>
                  </a:path>
                </a:pathLst>
              </a:custGeom>
              <a:noFill/>
              <a:ln w="4900" cap="flat" cmpd="sng">
                <a:solidFill>
                  <a:srgbClr val="FFA700"/>
                </a:solidFill>
                <a:prstDash val="solid"/>
                <a:miter lim="8921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84926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"/>
          <p:cNvSpPr txBox="1">
            <a:spLocks noGrp="1"/>
          </p:cNvSpPr>
          <p:nvPr>
            <p:ph type="title"/>
          </p:nvPr>
        </p:nvSpPr>
        <p:spPr>
          <a:xfrm>
            <a:off x="1066625" y="659297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13" name="Google Shape;113;p6"/>
          <p:cNvGrpSpPr/>
          <p:nvPr/>
        </p:nvGrpSpPr>
        <p:grpSpPr>
          <a:xfrm flipH="1">
            <a:off x="419738" y="212480"/>
            <a:ext cx="12831502" cy="7265396"/>
            <a:chOff x="283334" y="143424"/>
            <a:chExt cx="8661602" cy="4904142"/>
          </a:xfrm>
        </p:grpSpPr>
        <p:sp>
          <p:nvSpPr>
            <p:cNvPr id="114" name="Google Shape;114;p6"/>
            <p:cNvSpPr/>
            <p:nvPr/>
          </p:nvSpPr>
          <p:spPr>
            <a:xfrm>
              <a:off x="8810986" y="839820"/>
              <a:ext cx="86258" cy="86258"/>
            </a:xfrm>
            <a:custGeom>
              <a:avLst/>
              <a:gdLst/>
              <a:ahLst/>
              <a:cxnLst/>
              <a:rect l="l" t="t" r="r" b="b"/>
              <a:pathLst>
                <a:path w="1344" h="1344" extrusionOk="0">
                  <a:moveTo>
                    <a:pt x="670" y="1"/>
                  </a:moveTo>
                  <a:cubicBezTo>
                    <a:pt x="302" y="1"/>
                    <a:pt x="1" y="302"/>
                    <a:pt x="1" y="674"/>
                  </a:cubicBezTo>
                  <a:cubicBezTo>
                    <a:pt x="1" y="1042"/>
                    <a:pt x="302" y="1343"/>
                    <a:pt x="670" y="1343"/>
                  </a:cubicBezTo>
                  <a:cubicBezTo>
                    <a:pt x="1042" y="1343"/>
                    <a:pt x="1343" y="1042"/>
                    <a:pt x="1343" y="674"/>
                  </a:cubicBezTo>
                  <a:cubicBezTo>
                    <a:pt x="1343" y="302"/>
                    <a:pt x="104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115" name="Google Shape;115;p6"/>
            <p:cNvGrpSpPr/>
            <p:nvPr/>
          </p:nvGrpSpPr>
          <p:grpSpPr>
            <a:xfrm>
              <a:off x="8041034" y="143424"/>
              <a:ext cx="103394" cy="103587"/>
              <a:chOff x="2495484" y="819674"/>
              <a:chExt cx="103394" cy="103587"/>
            </a:xfrm>
          </p:grpSpPr>
          <p:sp>
            <p:nvSpPr>
              <p:cNvPr id="116" name="Google Shape;116;p6"/>
              <p:cNvSpPr/>
              <p:nvPr/>
            </p:nvSpPr>
            <p:spPr>
              <a:xfrm>
                <a:off x="2536508" y="819674"/>
                <a:ext cx="21372" cy="103587"/>
              </a:xfrm>
              <a:custGeom>
                <a:avLst/>
                <a:gdLst/>
                <a:ahLst/>
                <a:cxnLst/>
                <a:rect l="l" t="t" r="r" b="b"/>
                <a:pathLst>
                  <a:path w="333" h="1614" extrusionOk="0">
                    <a:moveTo>
                      <a:pt x="165" y="1"/>
                    </a:moveTo>
                    <a:cubicBezTo>
                      <a:pt x="74" y="1"/>
                      <a:pt x="1" y="363"/>
                      <a:pt x="1" y="807"/>
                    </a:cubicBezTo>
                    <a:cubicBezTo>
                      <a:pt x="1" y="1252"/>
                      <a:pt x="74" y="1614"/>
                      <a:pt x="165" y="1614"/>
                    </a:cubicBezTo>
                    <a:cubicBezTo>
                      <a:pt x="260" y="1614"/>
                      <a:pt x="333" y="1252"/>
                      <a:pt x="333" y="807"/>
                    </a:cubicBezTo>
                    <a:cubicBezTo>
                      <a:pt x="333" y="363"/>
                      <a:pt x="260" y="1"/>
                      <a:pt x="1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17" name="Google Shape;117;p6"/>
              <p:cNvSpPr/>
              <p:nvPr/>
            </p:nvSpPr>
            <p:spPr>
              <a:xfrm>
                <a:off x="2495484" y="860685"/>
                <a:ext cx="103394" cy="21564"/>
              </a:xfrm>
              <a:custGeom>
                <a:avLst/>
                <a:gdLst/>
                <a:ahLst/>
                <a:cxnLst/>
                <a:rect l="l" t="t" r="r" b="b"/>
                <a:pathLst>
                  <a:path w="1611" h="336" extrusionOk="0">
                    <a:moveTo>
                      <a:pt x="804" y="1"/>
                    </a:moveTo>
                    <a:cubicBezTo>
                      <a:pt x="360" y="1"/>
                      <a:pt x="1" y="77"/>
                      <a:pt x="1" y="168"/>
                    </a:cubicBezTo>
                    <a:cubicBezTo>
                      <a:pt x="1" y="260"/>
                      <a:pt x="360" y="336"/>
                      <a:pt x="804" y="336"/>
                    </a:cubicBezTo>
                    <a:cubicBezTo>
                      <a:pt x="1252" y="336"/>
                      <a:pt x="1611" y="260"/>
                      <a:pt x="1611" y="168"/>
                    </a:cubicBezTo>
                    <a:cubicBezTo>
                      <a:pt x="1611" y="77"/>
                      <a:pt x="1252" y="1"/>
                      <a:pt x="8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118" name="Google Shape;118;p6"/>
            <p:cNvGrpSpPr/>
            <p:nvPr/>
          </p:nvGrpSpPr>
          <p:grpSpPr>
            <a:xfrm>
              <a:off x="8481217" y="281413"/>
              <a:ext cx="227069" cy="227069"/>
              <a:chOff x="2410329" y="179025"/>
              <a:chExt cx="227069" cy="227069"/>
            </a:xfrm>
          </p:grpSpPr>
          <p:sp>
            <p:nvSpPr>
              <p:cNvPr id="119" name="Google Shape;119;p6"/>
              <p:cNvSpPr/>
              <p:nvPr/>
            </p:nvSpPr>
            <p:spPr>
              <a:xfrm>
                <a:off x="2500375" y="179025"/>
                <a:ext cx="46787" cy="227069"/>
              </a:xfrm>
              <a:custGeom>
                <a:avLst/>
                <a:gdLst/>
                <a:ahLst/>
                <a:cxnLst/>
                <a:rect l="l" t="t" r="r" b="b"/>
                <a:pathLst>
                  <a:path w="729" h="3538" extrusionOk="0">
                    <a:moveTo>
                      <a:pt x="366" y="0"/>
                    </a:moveTo>
                    <a:cubicBezTo>
                      <a:pt x="162" y="0"/>
                      <a:pt x="1" y="792"/>
                      <a:pt x="1" y="1769"/>
                    </a:cubicBezTo>
                    <a:cubicBezTo>
                      <a:pt x="1" y="2746"/>
                      <a:pt x="162" y="3538"/>
                      <a:pt x="366" y="3538"/>
                    </a:cubicBezTo>
                    <a:cubicBezTo>
                      <a:pt x="567" y="3538"/>
                      <a:pt x="728" y="2746"/>
                      <a:pt x="728" y="1769"/>
                    </a:cubicBezTo>
                    <a:cubicBezTo>
                      <a:pt x="728" y="792"/>
                      <a:pt x="567" y="0"/>
                      <a:pt x="3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20" name="Google Shape;120;p6"/>
              <p:cNvSpPr/>
              <p:nvPr/>
            </p:nvSpPr>
            <p:spPr>
              <a:xfrm>
                <a:off x="2410329" y="269070"/>
                <a:ext cx="227069" cy="46980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732" extrusionOk="0">
                    <a:moveTo>
                      <a:pt x="1769" y="1"/>
                    </a:moveTo>
                    <a:cubicBezTo>
                      <a:pt x="792" y="1"/>
                      <a:pt x="0" y="165"/>
                      <a:pt x="0" y="366"/>
                    </a:cubicBezTo>
                    <a:cubicBezTo>
                      <a:pt x="0" y="567"/>
                      <a:pt x="792" y="731"/>
                      <a:pt x="1769" y="731"/>
                    </a:cubicBezTo>
                    <a:cubicBezTo>
                      <a:pt x="2743" y="731"/>
                      <a:pt x="3538" y="567"/>
                      <a:pt x="3538" y="366"/>
                    </a:cubicBezTo>
                    <a:cubicBezTo>
                      <a:pt x="3538" y="165"/>
                      <a:pt x="2743" y="1"/>
                      <a:pt x="17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121" name="Google Shape;121;p6"/>
            <p:cNvGrpSpPr/>
            <p:nvPr/>
          </p:nvGrpSpPr>
          <p:grpSpPr>
            <a:xfrm>
              <a:off x="8763300" y="3678419"/>
              <a:ext cx="181629" cy="181758"/>
              <a:chOff x="600825" y="1150844"/>
              <a:chExt cx="181629" cy="181758"/>
            </a:xfrm>
          </p:grpSpPr>
          <p:sp>
            <p:nvSpPr>
              <p:cNvPr id="122" name="Google Shape;122;p6"/>
              <p:cNvSpPr/>
              <p:nvPr/>
            </p:nvSpPr>
            <p:spPr>
              <a:xfrm>
                <a:off x="672964" y="1150844"/>
                <a:ext cx="37545" cy="181758"/>
              </a:xfrm>
              <a:custGeom>
                <a:avLst/>
                <a:gdLst/>
                <a:ahLst/>
                <a:cxnLst/>
                <a:rect l="l" t="t" r="r" b="b"/>
                <a:pathLst>
                  <a:path w="585" h="2832" extrusionOk="0">
                    <a:moveTo>
                      <a:pt x="293" y="1"/>
                    </a:moveTo>
                    <a:cubicBezTo>
                      <a:pt x="131" y="1"/>
                      <a:pt x="0" y="634"/>
                      <a:pt x="0" y="1416"/>
                    </a:cubicBezTo>
                    <a:cubicBezTo>
                      <a:pt x="0" y="2199"/>
                      <a:pt x="131" y="2832"/>
                      <a:pt x="293" y="2832"/>
                    </a:cubicBezTo>
                    <a:cubicBezTo>
                      <a:pt x="454" y="2832"/>
                      <a:pt x="585" y="2199"/>
                      <a:pt x="585" y="1416"/>
                    </a:cubicBezTo>
                    <a:cubicBezTo>
                      <a:pt x="585" y="634"/>
                      <a:pt x="454" y="1"/>
                      <a:pt x="2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23" name="Google Shape;123;p6"/>
              <p:cNvSpPr/>
              <p:nvPr/>
            </p:nvSpPr>
            <p:spPr>
              <a:xfrm>
                <a:off x="600825" y="1222919"/>
                <a:ext cx="181629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586" extrusionOk="0">
                    <a:moveTo>
                      <a:pt x="1417" y="1"/>
                    </a:moveTo>
                    <a:cubicBezTo>
                      <a:pt x="634" y="1"/>
                      <a:pt x="1" y="132"/>
                      <a:pt x="1" y="293"/>
                    </a:cubicBezTo>
                    <a:cubicBezTo>
                      <a:pt x="1" y="455"/>
                      <a:pt x="634" y="586"/>
                      <a:pt x="1417" y="586"/>
                    </a:cubicBezTo>
                    <a:cubicBezTo>
                      <a:pt x="2196" y="586"/>
                      <a:pt x="2829" y="455"/>
                      <a:pt x="2829" y="293"/>
                    </a:cubicBezTo>
                    <a:cubicBezTo>
                      <a:pt x="2829" y="132"/>
                      <a:pt x="2196" y="1"/>
                      <a:pt x="14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sp>
          <p:nvSpPr>
            <p:cNvPr id="124" name="Google Shape;124;p6"/>
            <p:cNvSpPr/>
            <p:nvPr/>
          </p:nvSpPr>
          <p:spPr>
            <a:xfrm>
              <a:off x="8544306" y="4946739"/>
              <a:ext cx="100891" cy="100827"/>
            </a:xfrm>
            <a:custGeom>
              <a:avLst/>
              <a:gdLst/>
              <a:ahLst/>
              <a:cxnLst/>
              <a:rect l="l" t="t" r="r" b="b"/>
              <a:pathLst>
                <a:path w="1572" h="1571" extrusionOk="0">
                  <a:moveTo>
                    <a:pt x="786" y="0"/>
                  </a:moveTo>
                  <a:cubicBezTo>
                    <a:pt x="354" y="0"/>
                    <a:pt x="1" y="350"/>
                    <a:pt x="1" y="785"/>
                  </a:cubicBezTo>
                  <a:cubicBezTo>
                    <a:pt x="1" y="1221"/>
                    <a:pt x="354" y="1571"/>
                    <a:pt x="786" y="1571"/>
                  </a:cubicBezTo>
                  <a:cubicBezTo>
                    <a:pt x="1222" y="1571"/>
                    <a:pt x="1572" y="1221"/>
                    <a:pt x="1572" y="785"/>
                  </a:cubicBezTo>
                  <a:cubicBezTo>
                    <a:pt x="1572" y="350"/>
                    <a:pt x="1222" y="0"/>
                    <a:pt x="7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8878446" y="4688877"/>
              <a:ext cx="66490" cy="70020"/>
            </a:xfrm>
            <a:custGeom>
              <a:avLst/>
              <a:gdLst/>
              <a:ahLst/>
              <a:cxnLst/>
              <a:rect l="l" t="t" r="r" b="b"/>
              <a:pathLst>
                <a:path w="1036" h="1091" extrusionOk="0">
                  <a:moveTo>
                    <a:pt x="183" y="1"/>
                  </a:moveTo>
                  <a:lnTo>
                    <a:pt x="91" y="546"/>
                  </a:lnTo>
                  <a:lnTo>
                    <a:pt x="0" y="1091"/>
                  </a:lnTo>
                  <a:lnTo>
                    <a:pt x="518" y="896"/>
                  </a:lnTo>
                  <a:lnTo>
                    <a:pt x="1035" y="704"/>
                  </a:lnTo>
                  <a:lnTo>
                    <a:pt x="609" y="35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126" name="Google Shape;126;p6"/>
            <p:cNvGrpSpPr/>
            <p:nvPr/>
          </p:nvGrpSpPr>
          <p:grpSpPr>
            <a:xfrm>
              <a:off x="283334" y="281414"/>
              <a:ext cx="1151139" cy="4704543"/>
              <a:chOff x="283334" y="281414"/>
              <a:chExt cx="1151139" cy="4704543"/>
            </a:xfrm>
          </p:grpSpPr>
          <p:grpSp>
            <p:nvGrpSpPr>
              <p:cNvPr id="127" name="Google Shape;127;p6"/>
              <p:cNvGrpSpPr/>
              <p:nvPr/>
            </p:nvGrpSpPr>
            <p:grpSpPr>
              <a:xfrm>
                <a:off x="320250" y="2202582"/>
                <a:ext cx="181629" cy="181758"/>
                <a:chOff x="600825" y="1150844"/>
                <a:chExt cx="181629" cy="181758"/>
              </a:xfrm>
            </p:grpSpPr>
            <p:sp>
              <p:nvSpPr>
                <p:cNvPr id="128" name="Google Shape;128;p6"/>
                <p:cNvSpPr/>
                <p:nvPr/>
              </p:nvSpPr>
              <p:spPr>
                <a:xfrm>
                  <a:off x="672964" y="1150844"/>
                  <a:ext cx="37545" cy="181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" h="2832" extrusionOk="0">
                      <a:moveTo>
                        <a:pt x="293" y="1"/>
                      </a:moveTo>
                      <a:cubicBezTo>
                        <a:pt x="131" y="1"/>
                        <a:pt x="0" y="634"/>
                        <a:pt x="0" y="1416"/>
                      </a:cubicBezTo>
                      <a:cubicBezTo>
                        <a:pt x="0" y="2199"/>
                        <a:pt x="131" y="2832"/>
                        <a:pt x="293" y="2832"/>
                      </a:cubicBezTo>
                      <a:cubicBezTo>
                        <a:pt x="454" y="2832"/>
                        <a:pt x="585" y="2199"/>
                        <a:pt x="585" y="1416"/>
                      </a:cubicBezTo>
                      <a:cubicBezTo>
                        <a:pt x="585" y="634"/>
                        <a:pt x="454" y="1"/>
                        <a:pt x="29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129" name="Google Shape;129;p6"/>
                <p:cNvSpPr/>
                <p:nvPr/>
              </p:nvSpPr>
              <p:spPr>
                <a:xfrm>
                  <a:off x="600825" y="1222919"/>
                  <a:ext cx="181629" cy="37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0" h="586" extrusionOk="0">
                      <a:moveTo>
                        <a:pt x="1417" y="1"/>
                      </a:moveTo>
                      <a:cubicBezTo>
                        <a:pt x="634" y="1"/>
                        <a:pt x="1" y="132"/>
                        <a:pt x="1" y="293"/>
                      </a:cubicBezTo>
                      <a:cubicBezTo>
                        <a:pt x="1" y="455"/>
                        <a:pt x="634" y="586"/>
                        <a:pt x="1417" y="586"/>
                      </a:cubicBezTo>
                      <a:cubicBezTo>
                        <a:pt x="2196" y="586"/>
                        <a:pt x="2829" y="455"/>
                        <a:pt x="2829" y="293"/>
                      </a:cubicBezTo>
                      <a:cubicBezTo>
                        <a:pt x="2829" y="132"/>
                        <a:pt x="2196" y="1"/>
                        <a:pt x="141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130" name="Google Shape;130;p6"/>
              <p:cNvSpPr/>
              <p:nvPr/>
            </p:nvSpPr>
            <p:spPr>
              <a:xfrm>
                <a:off x="902918" y="281414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31" name="Google Shape;131;p6"/>
              <p:cNvSpPr/>
              <p:nvPr/>
            </p:nvSpPr>
            <p:spPr>
              <a:xfrm>
                <a:off x="320246" y="330965"/>
                <a:ext cx="66490" cy="70020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1091" extrusionOk="0">
                    <a:moveTo>
                      <a:pt x="183" y="1"/>
                    </a:moveTo>
                    <a:lnTo>
                      <a:pt x="91" y="546"/>
                    </a:lnTo>
                    <a:lnTo>
                      <a:pt x="0" y="1091"/>
                    </a:lnTo>
                    <a:lnTo>
                      <a:pt x="518" y="896"/>
                    </a:lnTo>
                    <a:lnTo>
                      <a:pt x="1035" y="704"/>
                    </a:lnTo>
                    <a:lnTo>
                      <a:pt x="609" y="351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grpSp>
            <p:nvGrpSpPr>
              <p:cNvPr id="132" name="Google Shape;132;p6"/>
              <p:cNvGrpSpPr/>
              <p:nvPr/>
            </p:nvGrpSpPr>
            <p:grpSpPr>
              <a:xfrm>
                <a:off x="1207404" y="4758888"/>
                <a:ext cx="227069" cy="227069"/>
                <a:chOff x="2410329" y="179025"/>
                <a:chExt cx="227069" cy="227069"/>
              </a:xfrm>
            </p:grpSpPr>
            <p:sp>
              <p:nvSpPr>
                <p:cNvPr id="133" name="Google Shape;133;p6"/>
                <p:cNvSpPr/>
                <p:nvPr/>
              </p:nvSpPr>
              <p:spPr>
                <a:xfrm>
                  <a:off x="2500375" y="179025"/>
                  <a:ext cx="46787" cy="227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" h="3538" extrusionOk="0">
                      <a:moveTo>
                        <a:pt x="366" y="0"/>
                      </a:moveTo>
                      <a:cubicBezTo>
                        <a:pt x="162" y="0"/>
                        <a:pt x="1" y="792"/>
                        <a:pt x="1" y="1769"/>
                      </a:cubicBezTo>
                      <a:cubicBezTo>
                        <a:pt x="1" y="2746"/>
                        <a:pt x="162" y="3538"/>
                        <a:pt x="366" y="3538"/>
                      </a:cubicBezTo>
                      <a:cubicBezTo>
                        <a:pt x="567" y="3538"/>
                        <a:pt x="728" y="2746"/>
                        <a:pt x="728" y="1769"/>
                      </a:cubicBezTo>
                      <a:cubicBezTo>
                        <a:pt x="728" y="792"/>
                        <a:pt x="567" y="0"/>
                        <a:pt x="3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134" name="Google Shape;134;p6"/>
                <p:cNvSpPr/>
                <p:nvPr/>
              </p:nvSpPr>
              <p:spPr>
                <a:xfrm>
                  <a:off x="2410329" y="269070"/>
                  <a:ext cx="227069" cy="4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732" extrusionOk="0">
                      <a:moveTo>
                        <a:pt x="1769" y="1"/>
                      </a:moveTo>
                      <a:cubicBezTo>
                        <a:pt x="792" y="1"/>
                        <a:pt x="0" y="165"/>
                        <a:pt x="0" y="366"/>
                      </a:cubicBezTo>
                      <a:cubicBezTo>
                        <a:pt x="0" y="567"/>
                        <a:pt x="792" y="731"/>
                        <a:pt x="1769" y="731"/>
                      </a:cubicBezTo>
                      <a:cubicBezTo>
                        <a:pt x="2743" y="731"/>
                        <a:pt x="3538" y="567"/>
                        <a:pt x="3538" y="366"/>
                      </a:cubicBezTo>
                      <a:cubicBezTo>
                        <a:pt x="3538" y="165"/>
                        <a:pt x="2743" y="1"/>
                        <a:pt x="176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grpSp>
            <p:nvGrpSpPr>
              <p:cNvPr id="135" name="Google Shape;135;p6"/>
              <p:cNvGrpSpPr/>
              <p:nvPr/>
            </p:nvGrpSpPr>
            <p:grpSpPr>
              <a:xfrm>
                <a:off x="283334" y="1055224"/>
                <a:ext cx="103394" cy="103587"/>
                <a:chOff x="2495484" y="819674"/>
                <a:chExt cx="103394" cy="103587"/>
              </a:xfrm>
            </p:grpSpPr>
            <p:sp>
              <p:nvSpPr>
                <p:cNvPr id="136" name="Google Shape;136;p6"/>
                <p:cNvSpPr/>
                <p:nvPr/>
              </p:nvSpPr>
              <p:spPr>
                <a:xfrm>
                  <a:off x="2536508" y="819674"/>
                  <a:ext cx="21372" cy="10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" h="1614" extrusionOk="0">
                      <a:moveTo>
                        <a:pt x="165" y="1"/>
                      </a:moveTo>
                      <a:cubicBezTo>
                        <a:pt x="74" y="1"/>
                        <a:pt x="1" y="363"/>
                        <a:pt x="1" y="807"/>
                      </a:cubicBezTo>
                      <a:cubicBezTo>
                        <a:pt x="1" y="1252"/>
                        <a:pt x="74" y="1614"/>
                        <a:pt x="165" y="1614"/>
                      </a:cubicBezTo>
                      <a:cubicBezTo>
                        <a:pt x="260" y="1614"/>
                        <a:pt x="333" y="1252"/>
                        <a:pt x="333" y="807"/>
                      </a:cubicBezTo>
                      <a:cubicBezTo>
                        <a:pt x="333" y="363"/>
                        <a:pt x="260" y="1"/>
                        <a:pt x="16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137" name="Google Shape;137;p6"/>
                <p:cNvSpPr/>
                <p:nvPr/>
              </p:nvSpPr>
              <p:spPr>
                <a:xfrm>
                  <a:off x="2495484" y="860685"/>
                  <a:ext cx="103394" cy="21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1" h="336" extrusionOk="0">
                      <a:moveTo>
                        <a:pt x="804" y="1"/>
                      </a:moveTo>
                      <a:cubicBezTo>
                        <a:pt x="360" y="1"/>
                        <a:pt x="1" y="77"/>
                        <a:pt x="1" y="168"/>
                      </a:cubicBezTo>
                      <a:cubicBezTo>
                        <a:pt x="1" y="260"/>
                        <a:pt x="360" y="336"/>
                        <a:pt x="804" y="336"/>
                      </a:cubicBezTo>
                      <a:cubicBezTo>
                        <a:pt x="1252" y="336"/>
                        <a:pt x="1611" y="260"/>
                        <a:pt x="1611" y="168"/>
                      </a:cubicBezTo>
                      <a:cubicBezTo>
                        <a:pt x="1611" y="77"/>
                        <a:pt x="1252" y="1"/>
                        <a:pt x="80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138" name="Google Shape;138;p6"/>
              <p:cNvSpPr/>
              <p:nvPr/>
            </p:nvSpPr>
            <p:spPr>
              <a:xfrm>
                <a:off x="427118" y="4758889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54617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>
            <a:spLocks noGrp="1"/>
          </p:cNvSpPr>
          <p:nvPr>
            <p:ph type="title"/>
          </p:nvPr>
        </p:nvSpPr>
        <p:spPr>
          <a:xfrm>
            <a:off x="1066625" y="659297"/>
            <a:ext cx="11423110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7"/>
          <p:cNvSpPr txBox="1">
            <a:spLocks noGrp="1"/>
          </p:cNvSpPr>
          <p:nvPr>
            <p:ph type="subTitle" idx="1"/>
          </p:nvPr>
        </p:nvSpPr>
        <p:spPr>
          <a:xfrm>
            <a:off x="1066625" y="2035926"/>
            <a:ext cx="5640669" cy="4293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237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142" name="Google Shape;142;p7"/>
          <p:cNvGrpSpPr/>
          <p:nvPr/>
        </p:nvGrpSpPr>
        <p:grpSpPr>
          <a:xfrm>
            <a:off x="419738" y="212480"/>
            <a:ext cx="12831502" cy="7265396"/>
            <a:chOff x="283334" y="143424"/>
            <a:chExt cx="8661602" cy="4904142"/>
          </a:xfrm>
        </p:grpSpPr>
        <p:sp>
          <p:nvSpPr>
            <p:cNvPr id="143" name="Google Shape;143;p7"/>
            <p:cNvSpPr/>
            <p:nvPr/>
          </p:nvSpPr>
          <p:spPr>
            <a:xfrm>
              <a:off x="8810986" y="839820"/>
              <a:ext cx="86258" cy="86258"/>
            </a:xfrm>
            <a:custGeom>
              <a:avLst/>
              <a:gdLst/>
              <a:ahLst/>
              <a:cxnLst/>
              <a:rect l="l" t="t" r="r" b="b"/>
              <a:pathLst>
                <a:path w="1344" h="1344" extrusionOk="0">
                  <a:moveTo>
                    <a:pt x="670" y="1"/>
                  </a:moveTo>
                  <a:cubicBezTo>
                    <a:pt x="302" y="1"/>
                    <a:pt x="1" y="302"/>
                    <a:pt x="1" y="674"/>
                  </a:cubicBezTo>
                  <a:cubicBezTo>
                    <a:pt x="1" y="1042"/>
                    <a:pt x="302" y="1343"/>
                    <a:pt x="670" y="1343"/>
                  </a:cubicBezTo>
                  <a:cubicBezTo>
                    <a:pt x="1042" y="1343"/>
                    <a:pt x="1343" y="1042"/>
                    <a:pt x="1343" y="674"/>
                  </a:cubicBezTo>
                  <a:cubicBezTo>
                    <a:pt x="1343" y="302"/>
                    <a:pt x="104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144" name="Google Shape;144;p7"/>
            <p:cNvGrpSpPr/>
            <p:nvPr/>
          </p:nvGrpSpPr>
          <p:grpSpPr>
            <a:xfrm>
              <a:off x="8041034" y="143424"/>
              <a:ext cx="103394" cy="103587"/>
              <a:chOff x="2495484" y="819674"/>
              <a:chExt cx="103394" cy="103587"/>
            </a:xfrm>
          </p:grpSpPr>
          <p:sp>
            <p:nvSpPr>
              <p:cNvPr id="145" name="Google Shape;145;p7"/>
              <p:cNvSpPr/>
              <p:nvPr/>
            </p:nvSpPr>
            <p:spPr>
              <a:xfrm>
                <a:off x="2536508" y="819674"/>
                <a:ext cx="21372" cy="103587"/>
              </a:xfrm>
              <a:custGeom>
                <a:avLst/>
                <a:gdLst/>
                <a:ahLst/>
                <a:cxnLst/>
                <a:rect l="l" t="t" r="r" b="b"/>
                <a:pathLst>
                  <a:path w="333" h="1614" extrusionOk="0">
                    <a:moveTo>
                      <a:pt x="165" y="1"/>
                    </a:moveTo>
                    <a:cubicBezTo>
                      <a:pt x="74" y="1"/>
                      <a:pt x="1" y="363"/>
                      <a:pt x="1" y="807"/>
                    </a:cubicBezTo>
                    <a:cubicBezTo>
                      <a:pt x="1" y="1252"/>
                      <a:pt x="74" y="1614"/>
                      <a:pt x="165" y="1614"/>
                    </a:cubicBezTo>
                    <a:cubicBezTo>
                      <a:pt x="260" y="1614"/>
                      <a:pt x="333" y="1252"/>
                      <a:pt x="333" y="807"/>
                    </a:cubicBezTo>
                    <a:cubicBezTo>
                      <a:pt x="333" y="363"/>
                      <a:pt x="260" y="1"/>
                      <a:pt x="1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46" name="Google Shape;146;p7"/>
              <p:cNvSpPr/>
              <p:nvPr/>
            </p:nvSpPr>
            <p:spPr>
              <a:xfrm>
                <a:off x="2495484" y="860685"/>
                <a:ext cx="103394" cy="21564"/>
              </a:xfrm>
              <a:custGeom>
                <a:avLst/>
                <a:gdLst/>
                <a:ahLst/>
                <a:cxnLst/>
                <a:rect l="l" t="t" r="r" b="b"/>
                <a:pathLst>
                  <a:path w="1611" h="336" extrusionOk="0">
                    <a:moveTo>
                      <a:pt x="804" y="1"/>
                    </a:moveTo>
                    <a:cubicBezTo>
                      <a:pt x="360" y="1"/>
                      <a:pt x="1" y="77"/>
                      <a:pt x="1" y="168"/>
                    </a:cubicBezTo>
                    <a:cubicBezTo>
                      <a:pt x="1" y="260"/>
                      <a:pt x="360" y="336"/>
                      <a:pt x="804" y="336"/>
                    </a:cubicBezTo>
                    <a:cubicBezTo>
                      <a:pt x="1252" y="336"/>
                      <a:pt x="1611" y="260"/>
                      <a:pt x="1611" y="168"/>
                    </a:cubicBezTo>
                    <a:cubicBezTo>
                      <a:pt x="1611" y="77"/>
                      <a:pt x="1252" y="1"/>
                      <a:pt x="8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147" name="Google Shape;147;p7"/>
            <p:cNvGrpSpPr/>
            <p:nvPr/>
          </p:nvGrpSpPr>
          <p:grpSpPr>
            <a:xfrm>
              <a:off x="8481217" y="281413"/>
              <a:ext cx="227069" cy="227069"/>
              <a:chOff x="2410329" y="179025"/>
              <a:chExt cx="227069" cy="227069"/>
            </a:xfrm>
          </p:grpSpPr>
          <p:sp>
            <p:nvSpPr>
              <p:cNvPr id="148" name="Google Shape;148;p7"/>
              <p:cNvSpPr/>
              <p:nvPr/>
            </p:nvSpPr>
            <p:spPr>
              <a:xfrm>
                <a:off x="2500375" y="179025"/>
                <a:ext cx="46787" cy="227069"/>
              </a:xfrm>
              <a:custGeom>
                <a:avLst/>
                <a:gdLst/>
                <a:ahLst/>
                <a:cxnLst/>
                <a:rect l="l" t="t" r="r" b="b"/>
                <a:pathLst>
                  <a:path w="729" h="3538" extrusionOk="0">
                    <a:moveTo>
                      <a:pt x="366" y="0"/>
                    </a:moveTo>
                    <a:cubicBezTo>
                      <a:pt x="162" y="0"/>
                      <a:pt x="1" y="792"/>
                      <a:pt x="1" y="1769"/>
                    </a:cubicBezTo>
                    <a:cubicBezTo>
                      <a:pt x="1" y="2746"/>
                      <a:pt x="162" y="3538"/>
                      <a:pt x="366" y="3538"/>
                    </a:cubicBezTo>
                    <a:cubicBezTo>
                      <a:pt x="567" y="3538"/>
                      <a:pt x="728" y="2746"/>
                      <a:pt x="728" y="1769"/>
                    </a:cubicBezTo>
                    <a:cubicBezTo>
                      <a:pt x="728" y="792"/>
                      <a:pt x="567" y="0"/>
                      <a:pt x="3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49" name="Google Shape;149;p7"/>
              <p:cNvSpPr/>
              <p:nvPr/>
            </p:nvSpPr>
            <p:spPr>
              <a:xfrm>
                <a:off x="2410329" y="269070"/>
                <a:ext cx="227069" cy="46980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732" extrusionOk="0">
                    <a:moveTo>
                      <a:pt x="1769" y="1"/>
                    </a:moveTo>
                    <a:cubicBezTo>
                      <a:pt x="792" y="1"/>
                      <a:pt x="0" y="165"/>
                      <a:pt x="0" y="366"/>
                    </a:cubicBezTo>
                    <a:cubicBezTo>
                      <a:pt x="0" y="567"/>
                      <a:pt x="792" y="731"/>
                      <a:pt x="1769" y="731"/>
                    </a:cubicBezTo>
                    <a:cubicBezTo>
                      <a:pt x="2743" y="731"/>
                      <a:pt x="3538" y="567"/>
                      <a:pt x="3538" y="366"/>
                    </a:cubicBezTo>
                    <a:cubicBezTo>
                      <a:pt x="3538" y="165"/>
                      <a:pt x="2743" y="1"/>
                      <a:pt x="17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150" name="Google Shape;150;p7"/>
            <p:cNvGrpSpPr/>
            <p:nvPr/>
          </p:nvGrpSpPr>
          <p:grpSpPr>
            <a:xfrm>
              <a:off x="8763300" y="3678419"/>
              <a:ext cx="181629" cy="181758"/>
              <a:chOff x="600825" y="1150844"/>
              <a:chExt cx="181629" cy="181758"/>
            </a:xfrm>
          </p:grpSpPr>
          <p:sp>
            <p:nvSpPr>
              <p:cNvPr id="151" name="Google Shape;151;p7"/>
              <p:cNvSpPr/>
              <p:nvPr/>
            </p:nvSpPr>
            <p:spPr>
              <a:xfrm>
                <a:off x="672964" y="1150844"/>
                <a:ext cx="37545" cy="181758"/>
              </a:xfrm>
              <a:custGeom>
                <a:avLst/>
                <a:gdLst/>
                <a:ahLst/>
                <a:cxnLst/>
                <a:rect l="l" t="t" r="r" b="b"/>
                <a:pathLst>
                  <a:path w="585" h="2832" extrusionOk="0">
                    <a:moveTo>
                      <a:pt x="293" y="1"/>
                    </a:moveTo>
                    <a:cubicBezTo>
                      <a:pt x="131" y="1"/>
                      <a:pt x="0" y="634"/>
                      <a:pt x="0" y="1416"/>
                    </a:cubicBezTo>
                    <a:cubicBezTo>
                      <a:pt x="0" y="2199"/>
                      <a:pt x="131" y="2832"/>
                      <a:pt x="293" y="2832"/>
                    </a:cubicBezTo>
                    <a:cubicBezTo>
                      <a:pt x="454" y="2832"/>
                      <a:pt x="585" y="2199"/>
                      <a:pt x="585" y="1416"/>
                    </a:cubicBezTo>
                    <a:cubicBezTo>
                      <a:pt x="585" y="634"/>
                      <a:pt x="454" y="1"/>
                      <a:pt x="2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52" name="Google Shape;152;p7"/>
              <p:cNvSpPr/>
              <p:nvPr/>
            </p:nvSpPr>
            <p:spPr>
              <a:xfrm>
                <a:off x="600825" y="1222919"/>
                <a:ext cx="181629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586" extrusionOk="0">
                    <a:moveTo>
                      <a:pt x="1417" y="1"/>
                    </a:moveTo>
                    <a:cubicBezTo>
                      <a:pt x="634" y="1"/>
                      <a:pt x="1" y="132"/>
                      <a:pt x="1" y="293"/>
                    </a:cubicBezTo>
                    <a:cubicBezTo>
                      <a:pt x="1" y="455"/>
                      <a:pt x="634" y="586"/>
                      <a:pt x="1417" y="586"/>
                    </a:cubicBezTo>
                    <a:cubicBezTo>
                      <a:pt x="2196" y="586"/>
                      <a:pt x="2829" y="455"/>
                      <a:pt x="2829" y="293"/>
                    </a:cubicBezTo>
                    <a:cubicBezTo>
                      <a:pt x="2829" y="132"/>
                      <a:pt x="2196" y="1"/>
                      <a:pt x="14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sp>
          <p:nvSpPr>
            <p:cNvPr id="153" name="Google Shape;153;p7"/>
            <p:cNvSpPr/>
            <p:nvPr/>
          </p:nvSpPr>
          <p:spPr>
            <a:xfrm>
              <a:off x="8544306" y="4946739"/>
              <a:ext cx="100891" cy="100827"/>
            </a:xfrm>
            <a:custGeom>
              <a:avLst/>
              <a:gdLst/>
              <a:ahLst/>
              <a:cxnLst/>
              <a:rect l="l" t="t" r="r" b="b"/>
              <a:pathLst>
                <a:path w="1572" h="1571" extrusionOk="0">
                  <a:moveTo>
                    <a:pt x="786" y="0"/>
                  </a:moveTo>
                  <a:cubicBezTo>
                    <a:pt x="354" y="0"/>
                    <a:pt x="1" y="350"/>
                    <a:pt x="1" y="785"/>
                  </a:cubicBezTo>
                  <a:cubicBezTo>
                    <a:pt x="1" y="1221"/>
                    <a:pt x="354" y="1571"/>
                    <a:pt x="786" y="1571"/>
                  </a:cubicBezTo>
                  <a:cubicBezTo>
                    <a:pt x="1222" y="1571"/>
                    <a:pt x="1572" y="1221"/>
                    <a:pt x="1572" y="785"/>
                  </a:cubicBezTo>
                  <a:cubicBezTo>
                    <a:pt x="1572" y="350"/>
                    <a:pt x="1222" y="0"/>
                    <a:pt x="7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8878446" y="4688877"/>
              <a:ext cx="66490" cy="70020"/>
            </a:xfrm>
            <a:custGeom>
              <a:avLst/>
              <a:gdLst/>
              <a:ahLst/>
              <a:cxnLst/>
              <a:rect l="l" t="t" r="r" b="b"/>
              <a:pathLst>
                <a:path w="1036" h="1091" extrusionOk="0">
                  <a:moveTo>
                    <a:pt x="183" y="1"/>
                  </a:moveTo>
                  <a:lnTo>
                    <a:pt x="91" y="546"/>
                  </a:lnTo>
                  <a:lnTo>
                    <a:pt x="0" y="1091"/>
                  </a:lnTo>
                  <a:lnTo>
                    <a:pt x="518" y="896"/>
                  </a:lnTo>
                  <a:lnTo>
                    <a:pt x="1035" y="704"/>
                  </a:lnTo>
                  <a:lnTo>
                    <a:pt x="609" y="35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155" name="Google Shape;155;p7"/>
            <p:cNvGrpSpPr/>
            <p:nvPr/>
          </p:nvGrpSpPr>
          <p:grpSpPr>
            <a:xfrm>
              <a:off x="283334" y="281414"/>
              <a:ext cx="1151139" cy="4704543"/>
              <a:chOff x="283334" y="281414"/>
              <a:chExt cx="1151139" cy="4704543"/>
            </a:xfrm>
          </p:grpSpPr>
          <p:grpSp>
            <p:nvGrpSpPr>
              <p:cNvPr id="156" name="Google Shape;156;p7"/>
              <p:cNvGrpSpPr/>
              <p:nvPr/>
            </p:nvGrpSpPr>
            <p:grpSpPr>
              <a:xfrm>
                <a:off x="320250" y="2202582"/>
                <a:ext cx="181629" cy="181758"/>
                <a:chOff x="600825" y="1150844"/>
                <a:chExt cx="181629" cy="181758"/>
              </a:xfrm>
            </p:grpSpPr>
            <p:sp>
              <p:nvSpPr>
                <p:cNvPr id="157" name="Google Shape;157;p7"/>
                <p:cNvSpPr/>
                <p:nvPr/>
              </p:nvSpPr>
              <p:spPr>
                <a:xfrm>
                  <a:off x="672964" y="1150844"/>
                  <a:ext cx="37545" cy="181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" h="2832" extrusionOk="0">
                      <a:moveTo>
                        <a:pt x="293" y="1"/>
                      </a:moveTo>
                      <a:cubicBezTo>
                        <a:pt x="131" y="1"/>
                        <a:pt x="0" y="634"/>
                        <a:pt x="0" y="1416"/>
                      </a:cubicBezTo>
                      <a:cubicBezTo>
                        <a:pt x="0" y="2199"/>
                        <a:pt x="131" y="2832"/>
                        <a:pt x="293" y="2832"/>
                      </a:cubicBezTo>
                      <a:cubicBezTo>
                        <a:pt x="454" y="2832"/>
                        <a:pt x="585" y="2199"/>
                        <a:pt x="585" y="1416"/>
                      </a:cubicBezTo>
                      <a:cubicBezTo>
                        <a:pt x="585" y="634"/>
                        <a:pt x="454" y="1"/>
                        <a:pt x="29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158" name="Google Shape;158;p7"/>
                <p:cNvSpPr/>
                <p:nvPr/>
              </p:nvSpPr>
              <p:spPr>
                <a:xfrm>
                  <a:off x="600825" y="1222919"/>
                  <a:ext cx="181629" cy="37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0" h="586" extrusionOk="0">
                      <a:moveTo>
                        <a:pt x="1417" y="1"/>
                      </a:moveTo>
                      <a:cubicBezTo>
                        <a:pt x="634" y="1"/>
                        <a:pt x="1" y="132"/>
                        <a:pt x="1" y="293"/>
                      </a:cubicBezTo>
                      <a:cubicBezTo>
                        <a:pt x="1" y="455"/>
                        <a:pt x="634" y="586"/>
                        <a:pt x="1417" y="586"/>
                      </a:cubicBezTo>
                      <a:cubicBezTo>
                        <a:pt x="2196" y="586"/>
                        <a:pt x="2829" y="455"/>
                        <a:pt x="2829" y="293"/>
                      </a:cubicBezTo>
                      <a:cubicBezTo>
                        <a:pt x="2829" y="132"/>
                        <a:pt x="2196" y="1"/>
                        <a:pt x="141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159" name="Google Shape;159;p7"/>
              <p:cNvSpPr/>
              <p:nvPr/>
            </p:nvSpPr>
            <p:spPr>
              <a:xfrm>
                <a:off x="902918" y="281414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60" name="Google Shape;160;p7"/>
              <p:cNvSpPr/>
              <p:nvPr/>
            </p:nvSpPr>
            <p:spPr>
              <a:xfrm>
                <a:off x="320246" y="330965"/>
                <a:ext cx="66490" cy="70020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1091" extrusionOk="0">
                    <a:moveTo>
                      <a:pt x="183" y="1"/>
                    </a:moveTo>
                    <a:lnTo>
                      <a:pt x="91" y="546"/>
                    </a:lnTo>
                    <a:lnTo>
                      <a:pt x="0" y="1091"/>
                    </a:lnTo>
                    <a:lnTo>
                      <a:pt x="518" y="896"/>
                    </a:lnTo>
                    <a:lnTo>
                      <a:pt x="1035" y="704"/>
                    </a:lnTo>
                    <a:lnTo>
                      <a:pt x="609" y="351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grpSp>
            <p:nvGrpSpPr>
              <p:cNvPr id="161" name="Google Shape;161;p7"/>
              <p:cNvGrpSpPr/>
              <p:nvPr/>
            </p:nvGrpSpPr>
            <p:grpSpPr>
              <a:xfrm>
                <a:off x="1207404" y="4758888"/>
                <a:ext cx="227069" cy="227069"/>
                <a:chOff x="2410329" y="179025"/>
                <a:chExt cx="227069" cy="227069"/>
              </a:xfrm>
            </p:grpSpPr>
            <p:sp>
              <p:nvSpPr>
                <p:cNvPr id="162" name="Google Shape;162;p7"/>
                <p:cNvSpPr/>
                <p:nvPr/>
              </p:nvSpPr>
              <p:spPr>
                <a:xfrm>
                  <a:off x="2500375" y="179025"/>
                  <a:ext cx="46787" cy="227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" h="3538" extrusionOk="0">
                      <a:moveTo>
                        <a:pt x="366" y="0"/>
                      </a:moveTo>
                      <a:cubicBezTo>
                        <a:pt x="162" y="0"/>
                        <a:pt x="1" y="792"/>
                        <a:pt x="1" y="1769"/>
                      </a:cubicBezTo>
                      <a:cubicBezTo>
                        <a:pt x="1" y="2746"/>
                        <a:pt x="162" y="3538"/>
                        <a:pt x="366" y="3538"/>
                      </a:cubicBezTo>
                      <a:cubicBezTo>
                        <a:pt x="567" y="3538"/>
                        <a:pt x="728" y="2746"/>
                        <a:pt x="728" y="1769"/>
                      </a:cubicBezTo>
                      <a:cubicBezTo>
                        <a:pt x="728" y="792"/>
                        <a:pt x="567" y="0"/>
                        <a:pt x="3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163" name="Google Shape;163;p7"/>
                <p:cNvSpPr/>
                <p:nvPr/>
              </p:nvSpPr>
              <p:spPr>
                <a:xfrm>
                  <a:off x="2410329" y="269070"/>
                  <a:ext cx="227069" cy="4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732" extrusionOk="0">
                      <a:moveTo>
                        <a:pt x="1769" y="1"/>
                      </a:moveTo>
                      <a:cubicBezTo>
                        <a:pt x="792" y="1"/>
                        <a:pt x="0" y="165"/>
                        <a:pt x="0" y="366"/>
                      </a:cubicBezTo>
                      <a:cubicBezTo>
                        <a:pt x="0" y="567"/>
                        <a:pt x="792" y="731"/>
                        <a:pt x="1769" y="731"/>
                      </a:cubicBezTo>
                      <a:cubicBezTo>
                        <a:pt x="2743" y="731"/>
                        <a:pt x="3538" y="567"/>
                        <a:pt x="3538" y="366"/>
                      </a:cubicBezTo>
                      <a:cubicBezTo>
                        <a:pt x="3538" y="165"/>
                        <a:pt x="2743" y="1"/>
                        <a:pt x="176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grpSp>
            <p:nvGrpSpPr>
              <p:cNvPr id="164" name="Google Shape;164;p7"/>
              <p:cNvGrpSpPr/>
              <p:nvPr/>
            </p:nvGrpSpPr>
            <p:grpSpPr>
              <a:xfrm>
                <a:off x="283334" y="1055224"/>
                <a:ext cx="103394" cy="103587"/>
                <a:chOff x="2495484" y="819674"/>
                <a:chExt cx="103394" cy="103587"/>
              </a:xfrm>
            </p:grpSpPr>
            <p:sp>
              <p:nvSpPr>
                <p:cNvPr id="165" name="Google Shape;165;p7"/>
                <p:cNvSpPr/>
                <p:nvPr/>
              </p:nvSpPr>
              <p:spPr>
                <a:xfrm>
                  <a:off x="2536508" y="819674"/>
                  <a:ext cx="21372" cy="10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" h="1614" extrusionOk="0">
                      <a:moveTo>
                        <a:pt x="165" y="1"/>
                      </a:moveTo>
                      <a:cubicBezTo>
                        <a:pt x="74" y="1"/>
                        <a:pt x="1" y="363"/>
                        <a:pt x="1" y="807"/>
                      </a:cubicBezTo>
                      <a:cubicBezTo>
                        <a:pt x="1" y="1252"/>
                        <a:pt x="74" y="1614"/>
                        <a:pt x="165" y="1614"/>
                      </a:cubicBezTo>
                      <a:cubicBezTo>
                        <a:pt x="260" y="1614"/>
                        <a:pt x="333" y="1252"/>
                        <a:pt x="333" y="807"/>
                      </a:cubicBezTo>
                      <a:cubicBezTo>
                        <a:pt x="333" y="363"/>
                        <a:pt x="260" y="1"/>
                        <a:pt x="16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166" name="Google Shape;166;p7"/>
                <p:cNvSpPr/>
                <p:nvPr/>
              </p:nvSpPr>
              <p:spPr>
                <a:xfrm>
                  <a:off x="2495484" y="860685"/>
                  <a:ext cx="103394" cy="21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1" h="336" extrusionOk="0">
                      <a:moveTo>
                        <a:pt x="804" y="1"/>
                      </a:moveTo>
                      <a:cubicBezTo>
                        <a:pt x="360" y="1"/>
                        <a:pt x="1" y="77"/>
                        <a:pt x="1" y="168"/>
                      </a:cubicBezTo>
                      <a:cubicBezTo>
                        <a:pt x="1" y="260"/>
                        <a:pt x="360" y="336"/>
                        <a:pt x="804" y="336"/>
                      </a:cubicBezTo>
                      <a:cubicBezTo>
                        <a:pt x="1252" y="336"/>
                        <a:pt x="1611" y="260"/>
                        <a:pt x="1611" y="168"/>
                      </a:cubicBezTo>
                      <a:cubicBezTo>
                        <a:pt x="1611" y="77"/>
                        <a:pt x="1252" y="1"/>
                        <a:pt x="80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167" name="Google Shape;167;p7"/>
              <p:cNvSpPr/>
              <p:nvPr/>
            </p:nvSpPr>
            <p:spPr>
              <a:xfrm>
                <a:off x="427118" y="4758889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72702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"/>
          <p:cNvSpPr txBox="1">
            <a:spLocks noGrp="1"/>
          </p:cNvSpPr>
          <p:nvPr>
            <p:ph type="title"/>
          </p:nvPr>
        </p:nvSpPr>
        <p:spPr>
          <a:xfrm>
            <a:off x="2917293" y="4366741"/>
            <a:ext cx="7711255" cy="24542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8296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7111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7111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7111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7111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7111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7111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7111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7111"/>
            </a:lvl9pPr>
          </a:lstStyle>
          <a:p>
            <a:endParaRPr/>
          </a:p>
        </p:txBody>
      </p:sp>
      <p:grpSp>
        <p:nvGrpSpPr>
          <p:cNvPr id="170" name="Google Shape;170;p8"/>
          <p:cNvGrpSpPr/>
          <p:nvPr/>
        </p:nvGrpSpPr>
        <p:grpSpPr>
          <a:xfrm rot="10800000" flipH="1">
            <a:off x="419738" y="212480"/>
            <a:ext cx="12831502" cy="7265396"/>
            <a:chOff x="283334" y="143424"/>
            <a:chExt cx="8661602" cy="4904142"/>
          </a:xfrm>
        </p:grpSpPr>
        <p:sp>
          <p:nvSpPr>
            <p:cNvPr id="171" name="Google Shape;171;p8"/>
            <p:cNvSpPr/>
            <p:nvPr/>
          </p:nvSpPr>
          <p:spPr>
            <a:xfrm>
              <a:off x="8810986" y="839820"/>
              <a:ext cx="86258" cy="86258"/>
            </a:xfrm>
            <a:custGeom>
              <a:avLst/>
              <a:gdLst/>
              <a:ahLst/>
              <a:cxnLst/>
              <a:rect l="l" t="t" r="r" b="b"/>
              <a:pathLst>
                <a:path w="1344" h="1344" extrusionOk="0">
                  <a:moveTo>
                    <a:pt x="670" y="1"/>
                  </a:moveTo>
                  <a:cubicBezTo>
                    <a:pt x="302" y="1"/>
                    <a:pt x="1" y="302"/>
                    <a:pt x="1" y="674"/>
                  </a:cubicBezTo>
                  <a:cubicBezTo>
                    <a:pt x="1" y="1042"/>
                    <a:pt x="302" y="1343"/>
                    <a:pt x="670" y="1343"/>
                  </a:cubicBezTo>
                  <a:cubicBezTo>
                    <a:pt x="1042" y="1343"/>
                    <a:pt x="1343" y="1042"/>
                    <a:pt x="1343" y="674"/>
                  </a:cubicBezTo>
                  <a:cubicBezTo>
                    <a:pt x="1343" y="302"/>
                    <a:pt x="104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172" name="Google Shape;172;p8"/>
            <p:cNvGrpSpPr/>
            <p:nvPr/>
          </p:nvGrpSpPr>
          <p:grpSpPr>
            <a:xfrm>
              <a:off x="8041034" y="143424"/>
              <a:ext cx="103394" cy="103587"/>
              <a:chOff x="2495484" y="819674"/>
              <a:chExt cx="103394" cy="103587"/>
            </a:xfrm>
          </p:grpSpPr>
          <p:sp>
            <p:nvSpPr>
              <p:cNvPr id="173" name="Google Shape;173;p8"/>
              <p:cNvSpPr/>
              <p:nvPr/>
            </p:nvSpPr>
            <p:spPr>
              <a:xfrm>
                <a:off x="2536508" y="819674"/>
                <a:ext cx="21372" cy="103587"/>
              </a:xfrm>
              <a:custGeom>
                <a:avLst/>
                <a:gdLst/>
                <a:ahLst/>
                <a:cxnLst/>
                <a:rect l="l" t="t" r="r" b="b"/>
                <a:pathLst>
                  <a:path w="333" h="1614" extrusionOk="0">
                    <a:moveTo>
                      <a:pt x="165" y="1"/>
                    </a:moveTo>
                    <a:cubicBezTo>
                      <a:pt x="74" y="1"/>
                      <a:pt x="1" y="363"/>
                      <a:pt x="1" y="807"/>
                    </a:cubicBezTo>
                    <a:cubicBezTo>
                      <a:pt x="1" y="1252"/>
                      <a:pt x="74" y="1614"/>
                      <a:pt x="165" y="1614"/>
                    </a:cubicBezTo>
                    <a:cubicBezTo>
                      <a:pt x="260" y="1614"/>
                      <a:pt x="333" y="1252"/>
                      <a:pt x="333" y="807"/>
                    </a:cubicBezTo>
                    <a:cubicBezTo>
                      <a:pt x="333" y="363"/>
                      <a:pt x="260" y="1"/>
                      <a:pt x="1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74" name="Google Shape;174;p8"/>
              <p:cNvSpPr/>
              <p:nvPr/>
            </p:nvSpPr>
            <p:spPr>
              <a:xfrm>
                <a:off x="2495484" y="860685"/>
                <a:ext cx="103394" cy="21564"/>
              </a:xfrm>
              <a:custGeom>
                <a:avLst/>
                <a:gdLst/>
                <a:ahLst/>
                <a:cxnLst/>
                <a:rect l="l" t="t" r="r" b="b"/>
                <a:pathLst>
                  <a:path w="1611" h="336" extrusionOk="0">
                    <a:moveTo>
                      <a:pt x="804" y="1"/>
                    </a:moveTo>
                    <a:cubicBezTo>
                      <a:pt x="360" y="1"/>
                      <a:pt x="1" y="77"/>
                      <a:pt x="1" y="168"/>
                    </a:cubicBezTo>
                    <a:cubicBezTo>
                      <a:pt x="1" y="260"/>
                      <a:pt x="360" y="336"/>
                      <a:pt x="804" y="336"/>
                    </a:cubicBezTo>
                    <a:cubicBezTo>
                      <a:pt x="1252" y="336"/>
                      <a:pt x="1611" y="260"/>
                      <a:pt x="1611" y="168"/>
                    </a:cubicBezTo>
                    <a:cubicBezTo>
                      <a:pt x="1611" y="77"/>
                      <a:pt x="1252" y="1"/>
                      <a:pt x="8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175" name="Google Shape;175;p8"/>
            <p:cNvGrpSpPr/>
            <p:nvPr/>
          </p:nvGrpSpPr>
          <p:grpSpPr>
            <a:xfrm>
              <a:off x="8481217" y="281413"/>
              <a:ext cx="227069" cy="227069"/>
              <a:chOff x="2410329" y="179025"/>
              <a:chExt cx="227069" cy="227069"/>
            </a:xfrm>
          </p:grpSpPr>
          <p:sp>
            <p:nvSpPr>
              <p:cNvPr id="176" name="Google Shape;176;p8"/>
              <p:cNvSpPr/>
              <p:nvPr/>
            </p:nvSpPr>
            <p:spPr>
              <a:xfrm>
                <a:off x="2500375" y="179025"/>
                <a:ext cx="46787" cy="227069"/>
              </a:xfrm>
              <a:custGeom>
                <a:avLst/>
                <a:gdLst/>
                <a:ahLst/>
                <a:cxnLst/>
                <a:rect l="l" t="t" r="r" b="b"/>
                <a:pathLst>
                  <a:path w="729" h="3538" extrusionOk="0">
                    <a:moveTo>
                      <a:pt x="366" y="0"/>
                    </a:moveTo>
                    <a:cubicBezTo>
                      <a:pt x="162" y="0"/>
                      <a:pt x="1" y="792"/>
                      <a:pt x="1" y="1769"/>
                    </a:cubicBezTo>
                    <a:cubicBezTo>
                      <a:pt x="1" y="2746"/>
                      <a:pt x="162" y="3538"/>
                      <a:pt x="366" y="3538"/>
                    </a:cubicBezTo>
                    <a:cubicBezTo>
                      <a:pt x="567" y="3538"/>
                      <a:pt x="728" y="2746"/>
                      <a:pt x="728" y="1769"/>
                    </a:cubicBezTo>
                    <a:cubicBezTo>
                      <a:pt x="728" y="792"/>
                      <a:pt x="567" y="0"/>
                      <a:pt x="3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77" name="Google Shape;177;p8"/>
              <p:cNvSpPr/>
              <p:nvPr/>
            </p:nvSpPr>
            <p:spPr>
              <a:xfrm>
                <a:off x="2410329" y="269070"/>
                <a:ext cx="227069" cy="46980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732" extrusionOk="0">
                    <a:moveTo>
                      <a:pt x="1769" y="1"/>
                    </a:moveTo>
                    <a:cubicBezTo>
                      <a:pt x="792" y="1"/>
                      <a:pt x="0" y="165"/>
                      <a:pt x="0" y="366"/>
                    </a:cubicBezTo>
                    <a:cubicBezTo>
                      <a:pt x="0" y="567"/>
                      <a:pt x="792" y="731"/>
                      <a:pt x="1769" y="731"/>
                    </a:cubicBezTo>
                    <a:cubicBezTo>
                      <a:pt x="2743" y="731"/>
                      <a:pt x="3538" y="567"/>
                      <a:pt x="3538" y="366"/>
                    </a:cubicBezTo>
                    <a:cubicBezTo>
                      <a:pt x="3538" y="165"/>
                      <a:pt x="2743" y="1"/>
                      <a:pt x="17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178" name="Google Shape;178;p8"/>
            <p:cNvGrpSpPr/>
            <p:nvPr/>
          </p:nvGrpSpPr>
          <p:grpSpPr>
            <a:xfrm>
              <a:off x="8763300" y="3678419"/>
              <a:ext cx="181629" cy="181758"/>
              <a:chOff x="600825" y="1150844"/>
              <a:chExt cx="181629" cy="181758"/>
            </a:xfrm>
          </p:grpSpPr>
          <p:sp>
            <p:nvSpPr>
              <p:cNvPr id="179" name="Google Shape;179;p8"/>
              <p:cNvSpPr/>
              <p:nvPr/>
            </p:nvSpPr>
            <p:spPr>
              <a:xfrm>
                <a:off x="672964" y="1150844"/>
                <a:ext cx="37545" cy="181758"/>
              </a:xfrm>
              <a:custGeom>
                <a:avLst/>
                <a:gdLst/>
                <a:ahLst/>
                <a:cxnLst/>
                <a:rect l="l" t="t" r="r" b="b"/>
                <a:pathLst>
                  <a:path w="585" h="2832" extrusionOk="0">
                    <a:moveTo>
                      <a:pt x="293" y="1"/>
                    </a:moveTo>
                    <a:cubicBezTo>
                      <a:pt x="131" y="1"/>
                      <a:pt x="0" y="634"/>
                      <a:pt x="0" y="1416"/>
                    </a:cubicBezTo>
                    <a:cubicBezTo>
                      <a:pt x="0" y="2199"/>
                      <a:pt x="131" y="2832"/>
                      <a:pt x="293" y="2832"/>
                    </a:cubicBezTo>
                    <a:cubicBezTo>
                      <a:pt x="454" y="2832"/>
                      <a:pt x="585" y="2199"/>
                      <a:pt x="585" y="1416"/>
                    </a:cubicBezTo>
                    <a:cubicBezTo>
                      <a:pt x="585" y="634"/>
                      <a:pt x="454" y="1"/>
                      <a:pt x="2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80" name="Google Shape;180;p8"/>
              <p:cNvSpPr/>
              <p:nvPr/>
            </p:nvSpPr>
            <p:spPr>
              <a:xfrm>
                <a:off x="600825" y="1222919"/>
                <a:ext cx="181629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586" extrusionOk="0">
                    <a:moveTo>
                      <a:pt x="1417" y="1"/>
                    </a:moveTo>
                    <a:cubicBezTo>
                      <a:pt x="634" y="1"/>
                      <a:pt x="1" y="132"/>
                      <a:pt x="1" y="293"/>
                    </a:cubicBezTo>
                    <a:cubicBezTo>
                      <a:pt x="1" y="455"/>
                      <a:pt x="634" y="586"/>
                      <a:pt x="1417" y="586"/>
                    </a:cubicBezTo>
                    <a:cubicBezTo>
                      <a:pt x="2196" y="586"/>
                      <a:pt x="2829" y="455"/>
                      <a:pt x="2829" y="293"/>
                    </a:cubicBezTo>
                    <a:cubicBezTo>
                      <a:pt x="2829" y="132"/>
                      <a:pt x="2196" y="1"/>
                      <a:pt x="14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sp>
          <p:nvSpPr>
            <p:cNvPr id="181" name="Google Shape;181;p8"/>
            <p:cNvSpPr/>
            <p:nvPr/>
          </p:nvSpPr>
          <p:spPr>
            <a:xfrm>
              <a:off x="8544306" y="4946739"/>
              <a:ext cx="100891" cy="100827"/>
            </a:xfrm>
            <a:custGeom>
              <a:avLst/>
              <a:gdLst/>
              <a:ahLst/>
              <a:cxnLst/>
              <a:rect l="l" t="t" r="r" b="b"/>
              <a:pathLst>
                <a:path w="1572" h="1571" extrusionOk="0">
                  <a:moveTo>
                    <a:pt x="786" y="0"/>
                  </a:moveTo>
                  <a:cubicBezTo>
                    <a:pt x="354" y="0"/>
                    <a:pt x="1" y="350"/>
                    <a:pt x="1" y="785"/>
                  </a:cubicBezTo>
                  <a:cubicBezTo>
                    <a:pt x="1" y="1221"/>
                    <a:pt x="354" y="1571"/>
                    <a:pt x="786" y="1571"/>
                  </a:cubicBezTo>
                  <a:cubicBezTo>
                    <a:pt x="1222" y="1571"/>
                    <a:pt x="1572" y="1221"/>
                    <a:pt x="1572" y="785"/>
                  </a:cubicBezTo>
                  <a:cubicBezTo>
                    <a:pt x="1572" y="350"/>
                    <a:pt x="1222" y="0"/>
                    <a:pt x="7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182" name="Google Shape;182;p8"/>
            <p:cNvSpPr/>
            <p:nvPr/>
          </p:nvSpPr>
          <p:spPr>
            <a:xfrm>
              <a:off x="8878446" y="4688877"/>
              <a:ext cx="66490" cy="70020"/>
            </a:xfrm>
            <a:custGeom>
              <a:avLst/>
              <a:gdLst/>
              <a:ahLst/>
              <a:cxnLst/>
              <a:rect l="l" t="t" r="r" b="b"/>
              <a:pathLst>
                <a:path w="1036" h="1091" extrusionOk="0">
                  <a:moveTo>
                    <a:pt x="183" y="1"/>
                  </a:moveTo>
                  <a:lnTo>
                    <a:pt x="91" y="546"/>
                  </a:lnTo>
                  <a:lnTo>
                    <a:pt x="0" y="1091"/>
                  </a:lnTo>
                  <a:lnTo>
                    <a:pt x="518" y="896"/>
                  </a:lnTo>
                  <a:lnTo>
                    <a:pt x="1035" y="704"/>
                  </a:lnTo>
                  <a:lnTo>
                    <a:pt x="609" y="35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183" name="Google Shape;183;p8"/>
            <p:cNvGrpSpPr/>
            <p:nvPr/>
          </p:nvGrpSpPr>
          <p:grpSpPr>
            <a:xfrm>
              <a:off x="283334" y="281414"/>
              <a:ext cx="1151139" cy="4704543"/>
              <a:chOff x="283334" y="281414"/>
              <a:chExt cx="1151139" cy="4704543"/>
            </a:xfrm>
          </p:grpSpPr>
          <p:grpSp>
            <p:nvGrpSpPr>
              <p:cNvPr id="184" name="Google Shape;184;p8"/>
              <p:cNvGrpSpPr/>
              <p:nvPr/>
            </p:nvGrpSpPr>
            <p:grpSpPr>
              <a:xfrm>
                <a:off x="320250" y="2202582"/>
                <a:ext cx="181629" cy="181758"/>
                <a:chOff x="600825" y="1150844"/>
                <a:chExt cx="181629" cy="181758"/>
              </a:xfrm>
            </p:grpSpPr>
            <p:sp>
              <p:nvSpPr>
                <p:cNvPr id="185" name="Google Shape;185;p8"/>
                <p:cNvSpPr/>
                <p:nvPr/>
              </p:nvSpPr>
              <p:spPr>
                <a:xfrm>
                  <a:off x="672964" y="1150844"/>
                  <a:ext cx="37545" cy="181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" h="2832" extrusionOk="0">
                      <a:moveTo>
                        <a:pt x="293" y="1"/>
                      </a:moveTo>
                      <a:cubicBezTo>
                        <a:pt x="131" y="1"/>
                        <a:pt x="0" y="634"/>
                        <a:pt x="0" y="1416"/>
                      </a:cubicBezTo>
                      <a:cubicBezTo>
                        <a:pt x="0" y="2199"/>
                        <a:pt x="131" y="2832"/>
                        <a:pt x="293" y="2832"/>
                      </a:cubicBezTo>
                      <a:cubicBezTo>
                        <a:pt x="454" y="2832"/>
                        <a:pt x="585" y="2199"/>
                        <a:pt x="585" y="1416"/>
                      </a:cubicBezTo>
                      <a:cubicBezTo>
                        <a:pt x="585" y="634"/>
                        <a:pt x="454" y="1"/>
                        <a:pt x="29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186" name="Google Shape;186;p8"/>
                <p:cNvSpPr/>
                <p:nvPr/>
              </p:nvSpPr>
              <p:spPr>
                <a:xfrm>
                  <a:off x="600825" y="1222919"/>
                  <a:ext cx="181629" cy="37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0" h="586" extrusionOk="0">
                      <a:moveTo>
                        <a:pt x="1417" y="1"/>
                      </a:moveTo>
                      <a:cubicBezTo>
                        <a:pt x="634" y="1"/>
                        <a:pt x="1" y="132"/>
                        <a:pt x="1" y="293"/>
                      </a:cubicBezTo>
                      <a:cubicBezTo>
                        <a:pt x="1" y="455"/>
                        <a:pt x="634" y="586"/>
                        <a:pt x="1417" y="586"/>
                      </a:cubicBezTo>
                      <a:cubicBezTo>
                        <a:pt x="2196" y="586"/>
                        <a:pt x="2829" y="455"/>
                        <a:pt x="2829" y="293"/>
                      </a:cubicBezTo>
                      <a:cubicBezTo>
                        <a:pt x="2829" y="132"/>
                        <a:pt x="2196" y="1"/>
                        <a:pt x="141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187" name="Google Shape;187;p8"/>
              <p:cNvSpPr/>
              <p:nvPr/>
            </p:nvSpPr>
            <p:spPr>
              <a:xfrm>
                <a:off x="902918" y="281414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188" name="Google Shape;188;p8"/>
              <p:cNvSpPr/>
              <p:nvPr/>
            </p:nvSpPr>
            <p:spPr>
              <a:xfrm>
                <a:off x="320246" y="330965"/>
                <a:ext cx="66490" cy="70020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1091" extrusionOk="0">
                    <a:moveTo>
                      <a:pt x="183" y="1"/>
                    </a:moveTo>
                    <a:lnTo>
                      <a:pt x="91" y="546"/>
                    </a:lnTo>
                    <a:lnTo>
                      <a:pt x="0" y="1091"/>
                    </a:lnTo>
                    <a:lnTo>
                      <a:pt x="518" y="896"/>
                    </a:lnTo>
                    <a:lnTo>
                      <a:pt x="1035" y="704"/>
                    </a:lnTo>
                    <a:lnTo>
                      <a:pt x="609" y="351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grpSp>
            <p:nvGrpSpPr>
              <p:cNvPr id="189" name="Google Shape;189;p8"/>
              <p:cNvGrpSpPr/>
              <p:nvPr/>
            </p:nvGrpSpPr>
            <p:grpSpPr>
              <a:xfrm>
                <a:off x="1207404" y="4758888"/>
                <a:ext cx="227069" cy="227069"/>
                <a:chOff x="2410329" y="179025"/>
                <a:chExt cx="227069" cy="227069"/>
              </a:xfrm>
            </p:grpSpPr>
            <p:sp>
              <p:nvSpPr>
                <p:cNvPr id="190" name="Google Shape;190;p8"/>
                <p:cNvSpPr/>
                <p:nvPr/>
              </p:nvSpPr>
              <p:spPr>
                <a:xfrm>
                  <a:off x="2500375" y="179025"/>
                  <a:ext cx="46787" cy="227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" h="3538" extrusionOk="0">
                      <a:moveTo>
                        <a:pt x="366" y="0"/>
                      </a:moveTo>
                      <a:cubicBezTo>
                        <a:pt x="162" y="0"/>
                        <a:pt x="1" y="792"/>
                        <a:pt x="1" y="1769"/>
                      </a:cubicBezTo>
                      <a:cubicBezTo>
                        <a:pt x="1" y="2746"/>
                        <a:pt x="162" y="3538"/>
                        <a:pt x="366" y="3538"/>
                      </a:cubicBezTo>
                      <a:cubicBezTo>
                        <a:pt x="567" y="3538"/>
                        <a:pt x="728" y="2746"/>
                        <a:pt x="728" y="1769"/>
                      </a:cubicBezTo>
                      <a:cubicBezTo>
                        <a:pt x="728" y="792"/>
                        <a:pt x="567" y="0"/>
                        <a:pt x="3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191" name="Google Shape;191;p8"/>
                <p:cNvSpPr/>
                <p:nvPr/>
              </p:nvSpPr>
              <p:spPr>
                <a:xfrm>
                  <a:off x="2410329" y="269070"/>
                  <a:ext cx="227069" cy="4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732" extrusionOk="0">
                      <a:moveTo>
                        <a:pt x="1769" y="1"/>
                      </a:moveTo>
                      <a:cubicBezTo>
                        <a:pt x="792" y="1"/>
                        <a:pt x="0" y="165"/>
                        <a:pt x="0" y="366"/>
                      </a:cubicBezTo>
                      <a:cubicBezTo>
                        <a:pt x="0" y="567"/>
                        <a:pt x="792" y="731"/>
                        <a:pt x="1769" y="731"/>
                      </a:cubicBezTo>
                      <a:cubicBezTo>
                        <a:pt x="2743" y="731"/>
                        <a:pt x="3538" y="567"/>
                        <a:pt x="3538" y="366"/>
                      </a:cubicBezTo>
                      <a:cubicBezTo>
                        <a:pt x="3538" y="165"/>
                        <a:pt x="2743" y="1"/>
                        <a:pt x="176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grpSp>
            <p:nvGrpSpPr>
              <p:cNvPr id="192" name="Google Shape;192;p8"/>
              <p:cNvGrpSpPr/>
              <p:nvPr/>
            </p:nvGrpSpPr>
            <p:grpSpPr>
              <a:xfrm>
                <a:off x="283334" y="1055224"/>
                <a:ext cx="103394" cy="103587"/>
                <a:chOff x="2495484" y="819674"/>
                <a:chExt cx="103394" cy="103587"/>
              </a:xfrm>
            </p:grpSpPr>
            <p:sp>
              <p:nvSpPr>
                <p:cNvPr id="193" name="Google Shape;193;p8"/>
                <p:cNvSpPr/>
                <p:nvPr/>
              </p:nvSpPr>
              <p:spPr>
                <a:xfrm>
                  <a:off x="2536508" y="819674"/>
                  <a:ext cx="21372" cy="10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" h="1614" extrusionOk="0">
                      <a:moveTo>
                        <a:pt x="165" y="1"/>
                      </a:moveTo>
                      <a:cubicBezTo>
                        <a:pt x="74" y="1"/>
                        <a:pt x="1" y="363"/>
                        <a:pt x="1" y="807"/>
                      </a:cubicBezTo>
                      <a:cubicBezTo>
                        <a:pt x="1" y="1252"/>
                        <a:pt x="74" y="1614"/>
                        <a:pt x="165" y="1614"/>
                      </a:cubicBezTo>
                      <a:cubicBezTo>
                        <a:pt x="260" y="1614"/>
                        <a:pt x="333" y="1252"/>
                        <a:pt x="333" y="807"/>
                      </a:cubicBezTo>
                      <a:cubicBezTo>
                        <a:pt x="333" y="363"/>
                        <a:pt x="260" y="1"/>
                        <a:pt x="16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194" name="Google Shape;194;p8"/>
                <p:cNvSpPr/>
                <p:nvPr/>
              </p:nvSpPr>
              <p:spPr>
                <a:xfrm>
                  <a:off x="2495484" y="860685"/>
                  <a:ext cx="103394" cy="21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1" h="336" extrusionOk="0">
                      <a:moveTo>
                        <a:pt x="804" y="1"/>
                      </a:moveTo>
                      <a:cubicBezTo>
                        <a:pt x="360" y="1"/>
                        <a:pt x="1" y="77"/>
                        <a:pt x="1" y="168"/>
                      </a:cubicBezTo>
                      <a:cubicBezTo>
                        <a:pt x="1" y="260"/>
                        <a:pt x="360" y="336"/>
                        <a:pt x="804" y="336"/>
                      </a:cubicBezTo>
                      <a:cubicBezTo>
                        <a:pt x="1252" y="336"/>
                        <a:pt x="1611" y="260"/>
                        <a:pt x="1611" y="168"/>
                      </a:cubicBezTo>
                      <a:cubicBezTo>
                        <a:pt x="1611" y="77"/>
                        <a:pt x="1252" y="1"/>
                        <a:pt x="80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195" name="Google Shape;195;p8"/>
              <p:cNvSpPr/>
              <p:nvPr/>
            </p:nvSpPr>
            <p:spPr>
              <a:xfrm>
                <a:off x="427118" y="4758889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27435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"/>
          <p:cNvSpPr txBox="1">
            <a:spLocks noGrp="1"/>
          </p:cNvSpPr>
          <p:nvPr>
            <p:ph type="title"/>
          </p:nvPr>
        </p:nvSpPr>
        <p:spPr>
          <a:xfrm>
            <a:off x="2303021" y="3411111"/>
            <a:ext cx="8940096" cy="216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1422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9"/>
          <p:cNvSpPr txBox="1">
            <a:spLocks noGrp="1"/>
          </p:cNvSpPr>
          <p:nvPr>
            <p:ph type="subTitle" idx="1"/>
          </p:nvPr>
        </p:nvSpPr>
        <p:spPr>
          <a:xfrm>
            <a:off x="2303021" y="5462074"/>
            <a:ext cx="8940096" cy="994222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7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851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"/>
          <p:cNvSpPr>
            <a:spLocks noGrp="1"/>
          </p:cNvSpPr>
          <p:nvPr>
            <p:ph type="pic" idx="2"/>
          </p:nvPr>
        </p:nvSpPr>
        <p:spPr>
          <a:xfrm>
            <a:off x="-37" y="-20333"/>
            <a:ext cx="13546138" cy="7640444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10"/>
          <p:cNvSpPr txBox="1">
            <a:spLocks noGrp="1"/>
          </p:cNvSpPr>
          <p:nvPr>
            <p:ph type="title"/>
          </p:nvPr>
        </p:nvSpPr>
        <p:spPr>
          <a:xfrm>
            <a:off x="1066625" y="5947334"/>
            <a:ext cx="11412888" cy="848444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11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7724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"/>
          <p:cNvSpPr txBox="1">
            <a:spLocks noGrp="1"/>
          </p:cNvSpPr>
          <p:nvPr>
            <p:ph type="title" hasCustomPrompt="1"/>
          </p:nvPr>
        </p:nvSpPr>
        <p:spPr>
          <a:xfrm>
            <a:off x="1902148" y="4236222"/>
            <a:ext cx="9741842" cy="165022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7259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221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221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221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221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221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221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221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221"/>
            </a:lvl9pPr>
          </a:lstStyle>
          <a:p>
            <a:r>
              <a:t>xx%</a:t>
            </a:r>
          </a:p>
        </p:txBody>
      </p:sp>
      <p:sp>
        <p:nvSpPr>
          <p:cNvPr id="204" name="Google Shape;204;p11"/>
          <p:cNvSpPr txBox="1">
            <a:spLocks noGrp="1"/>
          </p:cNvSpPr>
          <p:nvPr>
            <p:ph type="subTitle" idx="1"/>
          </p:nvPr>
        </p:nvSpPr>
        <p:spPr>
          <a:xfrm>
            <a:off x="1902148" y="5886593"/>
            <a:ext cx="9741842" cy="736444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667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370"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600"/>
              <a:buNone/>
              <a:defRPr sz="2370"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600"/>
              <a:buNone/>
              <a:defRPr sz="2370"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600"/>
              <a:buNone/>
              <a:defRPr sz="2370"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600"/>
              <a:buNone/>
              <a:defRPr sz="2370"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600"/>
              <a:buNone/>
              <a:defRPr sz="2370"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600"/>
              <a:buNone/>
              <a:defRPr sz="2370"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600"/>
              <a:buNone/>
              <a:defRPr sz="237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5981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839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"/>
          <p:cNvSpPr txBox="1">
            <a:spLocks noGrp="1"/>
          </p:cNvSpPr>
          <p:nvPr>
            <p:ph type="title"/>
          </p:nvPr>
        </p:nvSpPr>
        <p:spPr>
          <a:xfrm>
            <a:off x="1066625" y="659297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13"/>
          <p:cNvSpPr txBox="1">
            <a:spLocks noGrp="1"/>
          </p:cNvSpPr>
          <p:nvPr>
            <p:ph type="subTitle" idx="1"/>
          </p:nvPr>
        </p:nvSpPr>
        <p:spPr>
          <a:xfrm>
            <a:off x="1068860" y="3136259"/>
            <a:ext cx="5152688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13"/>
          <p:cNvSpPr txBox="1">
            <a:spLocks noGrp="1"/>
          </p:cNvSpPr>
          <p:nvPr>
            <p:ph type="subTitle" idx="2"/>
          </p:nvPr>
        </p:nvSpPr>
        <p:spPr>
          <a:xfrm>
            <a:off x="7331721" y="3136259"/>
            <a:ext cx="5152688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13"/>
          <p:cNvSpPr txBox="1">
            <a:spLocks noGrp="1"/>
          </p:cNvSpPr>
          <p:nvPr>
            <p:ph type="subTitle" idx="3"/>
          </p:nvPr>
        </p:nvSpPr>
        <p:spPr>
          <a:xfrm>
            <a:off x="1068860" y="5598482"/>
            <a:ext cx="5152688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13"/>
          <p:cNvSpPr txBox="1">
            <a:spLocks noGrp="1"/>
          </p:cNvSpPr>
          <p:nvPr>
            <p:ph type="subTitle" idx="4"/>
          </p:nvPr>
        </p:nvSpPr>
        <p:spPr>
          <a:xfrm>
            <a:off x="7331721" y="5598482"/>
            <a:ext cx="5152688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13"/>
          <p:cNvSpPr txBox="1">
            <a:spLocks noGrp="1"/>
          </p:cNvSpPr>
          <p:nvPr>
            <p:ph type="title" idx="5" hasCustomPrompt="1"/>
          </p:nvPr>
        </p:nvSpPr>
        <p:spPr>
          <a:xfrm>
            <a:off x="2995896" y="1992259"/>
            <a:ext cx="1298616" cy="663111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9pPr>
          </a:lstStyle>
          <a:p>
            <a:r>
              <a:t>xx%</a:t>
            </a:r>
          </a:p>
        </p:txBody>
      </p:sp>
      <p:sp>
        <p:nvSpPr>
          <p:cNvPr id="213" name="Google Shape;213;p13"/>
          <p:cNvSpPr txBox="1">
            <a:spLocks noGrp="1"/>
          </p:cNvSpPr>
          <p:nvPr>
            <p:ph type="title" idx="6" hasCustomPrompt="1"/>
          </p:nvPr>
        </p:nvSpPr>
        <p:spPr>
          <a:xfrm>
            <a:off x="2995896" y="4454483"/>
            <a:ext cx="1298616" cy="663111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9pPr>
          </a:lstStyle>
          <a:p>
            <a:r>
              <a:t>xx%</a:t>
            </a:r>
          </a:p>
        </p:txBody>
      </p:sp>
      <p:sp>
        <p:nvSpPr>
          <p:cNvPr id="214" name="Google Shape;214;p13"/>
          <p:cNvSpPr txBox="1">
            <a:spLocks noGrp="1"/>
          </p:cNvSpPr>
          <p:nvPr>
            <p:ph type="title" idx="7" hasCustomPrompt="1"/>
          </p:nvPr>
        </p:nvSpPr>
        <p:spPr>
          <a:xfrm>
            <a:off x="9258757" y="1992259"/>
            <a:ext cx="1298616" cy="663111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9pPr>
          </a:lstStyle>
          <a:p>
            <a:r>
              <a:t>xx%</a:t>
            </a:r>
          </a:p>
        </p:txBody>
      </p:sp>
      <p:sp>
        <p:nvSpPr>
          <p:cNvPr id="215" name="Google Shape;215;p13"/>
          <p:cNvSpPr txBox="1">
            <a:spLocks noGrp="1"/>
          </p:cNvSpPr>
          <p:nvPr>
            <p:ph type="title" idx="8" hasCustomPrompt="1"/>
          </p:nvPr>
        </p:nvSpPr>
        <p:spPr>
          <a:xfrm>
            <a:off x="9258757" y="4454483"/>
            <a:ext cx="1298616" cy="663111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9pPr>
          </a:lstStyle>
          <a:p>
            <a:r>
              <a:t>xx%</a:t>
            </a:r>
          </a:p>
        </p:txBody>
      </p:sp>
      <p:sp>
        <p:nvSpPr>
          <p:cNvPr id="216" name="Google Shape;216;p13"/>
          <p:cNvSpPr txBox="1">
            <a:spLocks noGrp="1"/>
          </p:cNvSpPr>
          <p:nvPr>
            <p:ph type="subTitle" idx="9"/>
          </p:nvPr>
        </p:nvSpPr>
        <p:spPr>
          <a:xfrm>
            <a:off x="1068860" y="2821000"/>
            <a:ext cx="5152688" cy="5844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1778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rtl="0">
              <a:lnSpc>
                <a:spcPct val="100000"/>
              </a:lnSpc>
              <a:spcBef>
                <a:spcPts val="1778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7" name="Google Shape;217;p13"/>
          <p:cNvSpPr txBox="1">
            <a:spLocks noGrp="1"/>
          </p:cNvSpPr>
          <p:nvPr>
            <p:ph type="subTitle" idx="13"/>
          </p:nvPr>
        </p:nvSpPr>
        <p:spPr>
          <a:xfrm>
            <a:off x="7331721" y="2821000"/>
            <a:ext cx="5152688" cy="5844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1778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rtl="0">
              <a:lnSpc>
                <a:spcPct val="100000"/>
              </a:lnSpc>
              <a:spcBef>
                <a:spcPts val="1778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8" name="Google Shape;218;p13"/>
          <p:cNvSpPr txBox="1">
            <a:spLocks noGrp="1"/>
          </p:cNvSpPr>
          <p:nvPr>
            <p:ph type="subTitle" idx="14"/>
          </p:nvPr>
        </p:nvSpPr>
        <p:spPr>
          <a:xfrm>
            <a:off x="1068860" y="5283334"/>
            <a:ext cx="5152688" cy="5844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1778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rtl="0">
              <a:lnSpc>
                <a:spcPct val="100000"/>
              </a:lnSpc>
              <a:spcBef>
                <a:spcPts val="1778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9" name="Google Shape;219;p13"/>
          <p:cNvSpPr txBox="1">
            <a:spLocks noGrp="1"/>
          </p:cNvSpPr>
          <p:nvPr>
            <p:ph type="subTitle" idx="15"/>
          </p:nvPr>
        </p:nvSpPr>
        <p:spPr>
          <a:xfrm>
            <a:off x="7331721" y="5283334"/>
            <a:ext cx="5152688" cy="5844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1778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rtl="0">
              <a:lnSpc>
                <a:spcPct val="100000"/>
              </a:lnSpc>
              <a:spcBef>
                <a:spcPts val="1778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20" name="Google Shape;220;p13"/>
          <p:cNvGrpSpPr/>
          <p:nvPr/>
        </p:nvGrpSpPr>
        <p:grpSpPr>
          <a:xfrm>
            <a:off x="-10" y="-101"/>
            <a:ext cx="1360707" cy="7620204"/>
            <a:chOff x="3143475" y="1376700"/>
            <a:chExt cx="874275" cy="3192625"/>
          </a:xfrm>
        </p:grpSpPr>
        <p:sp>
          <p:nvSpPr>
            <p:cNvPr id="221" name="Google Shape;221;p13"/>
            <p:cNvSpPr/>
            <p:nvPr/>
          </p:nvSpPr>
          <p:spPr>
            <a:xfrm>
              <a:off x="3143475" y="1376925"/>
              <a:ext cx="874275" cy="1469100"/>
            </a:xfrm>
            <a:custGeom>
              <a:avLst/>
              <a:gdLst/>
              <a:ahLst/>
              <a:cxnLst/>
              <a:rect l="l" t="t" r="r" b="b"/>
              <a:pathLst>
                <a:path w="34971" h="58764" extrusionOk="0">
                  <a:moveTo>
                    <a:pt x="0" y="0"/>
                  </a:moveTo>
                  <a:lnTo>
                    <a:pt x="0" y="58763"/>
                  </a:lnTo>
                  <a:lnTo>
                    <a:pt x="10884" y="58763"/>
                  </a:lnTo>
                  <a:cubicBezTo>
                    <a:pt x="34971" y="36407"/>
                    <a:pt x="34275" y="0"/>
                    <a:pt x="34275" y="0"/>
                  </a:cubicBez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22" name="Google Shape;222;p13"/>
            <p:cNvSpPr/>
            <p:nvPr/>
          </p:nvSpPr>
          <p:spPr>
            <a:xfrm>
              <a:off x="3344425" y="1376925"/>
              <a:ext cx="574525" cy="1467975"/>
            </a:xfrm>
            <a:custGeom>
              <a:avLst/>
              <a:gdLst/>
              <a:ahLst/>
              <a:cxnLst/>
              <a:rect l="l" t="t" r="r" b="b"/>
              <a:pathLst>
                <a:path w="22981" h="58719" extrusionOk="0">
                  <a:moveTo>
                    <a:pt x="18288" y="0"/>
                  </a:moveTo>
                  <a:cubicBezTo>
                    <a:pt x="17048" y="32616"/>
                    <a:pt x="0" y="58576"/>
                    <a:pt x="0" y="58576"/>
                  </a:cubicBezTo>
                  <a:lnTo>
                    <a:pt x="1151" y="58718"/>
                  </a:lnTo>
                  <a:cubicBezTo>
                    <a:pt x="18672" y="44284"/>
                    <a:pt x="22981" y="0"/>
                    <a:pt x="22981" y="0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23" name="Google Shape;223;p13"/>
            <p:cNvSpPr/>
            <p:nvPr/>
          </p:nvSpPr>
          <p:spPr>
            <a:xfrm>
              <a:off x="3143475" y="2973125"/>
              <a:ext cx="274350" cy="1596200"/>
            </a:xfrm>
            <a:custGeom>
              <a:avLst/>
              <a:gdLst/>
              <a:ahLst/>
              <a:cxnLst/>
              <a:rect l="l" t="t" r="r" b="b"/>
              <a:pathLst>
                <a:path w="10974" h="63848" extrusionOk="0">
                  <a:moveTo>
                    <a:pt x="0" y="0"/>
                  </a:moveTo>
                  <a:lnTo>
                    <a:pt x="0" y="63848"/>
                  </a:lnTo>
                  <a:lnTo>
                    <a:pt x="10973" y="63848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3184075" y="2925200"/>
              <a:ext cx="35925" cy="1644125"/>
            </a:xfrm>
            <a:custGeom>
              <a:avLst/>
              <a:gdLst/>
              <a:ahLst/>
              <a:cxnLst/>
              <a:rect l="l" t="t" r="r" b="b"/>
              <a:pathLst>
                <a:path w="1437" h="65765" extrusionOk="0">
                  <a:moveTo>
                    <a:pt x="631" y="0"/>
                  </a:moveTo>
                  <a:cubicBezTo>
                    <a:pt x="508" y="0"/>
                    <a:pt x="411" y="165"/>
                    <a:pt x="384" y="623"/>
                  </a:cubicBezTo>
                  <a:cubicBezTo>
                    <a:pt x="98" y="11819"/>
                    <a:pt x="0" y="65765"/>
                    <a:pt x="0" y="65765"/>
                  </a:cubicBezTo>
                  <a:lnTo>
                    <a:pt x="1196" y="65765"/>
                  </a:lnTo>
                  <a:cubicBezTo>
                    <a:pt x="1142" y="50189"/>
                    <a:pt x="1436" y="1061"/>
                    <a:pt x="1436" y="1061"/>
                  </a:cubicBezTo>
                  <a:cubicBezTo>
                    <a:pt x="1436" y="1061"/>
                    <a:pt x="945" y="0"/>
                    <a:pt x="63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25" name="Google Shape;225;p13"/>
            <p:cNvSpPr/>
            <p:nvPr/>
          </p:nvSpPr>
          <p:spPr>
            <a:xfrm>
              <a:off x="3335725" y="1376925"/>
              <a:ext cx="541525" cy="1445900"/>
            </a:xfrm>
            <a:custGeom>
              <a:avLst/>
              <a:gdLst/>
              <a:ahLst/>
              <a:cxnLst/>
              <a:rect l="l" t="t" r="r" b="b"/>
              <a:pathLst>
                <a:path w="21661" h="57836" extrusionOk="0">
                  <a:moveTo>
                    <a:pt x="15710" y="0"/>
                  </a:moveTo>
                  <a:cubicBezTo>
                    <a:pt x="13427" y="41055"/>
                    <a:pt x="0" y="57835"/>
                    <a:pt x="0" y="57835"/>
                  </a:cubicBezTo>
                  <a:lnTo>
                    <a:pt x="1838" y="57835"/>
                  </a:lnTo>
                  <a:cubicBezTo>
                    <a:pt x="18770" y="37906"/>
                    <a:pt x="21661" y="0"/>
                    <a:pt x="2166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3213950" y="1608525"/>
              <a:ext cx="469500" cy="1241575"/>
            </a:xfrm>
            <a:custGeom>
              <a:avLst/>
              <a:gdLst/>
              <a:ahLst/>
              <a:cxnLst/>
              <a:rect l="l" t="t" r="r" b="b"/>
              <a:pathLst>
                <a:path w="18780" h="49663" extrusionOk="0">
                  <a:moveTo>
                    <a:pt x="11916" y="0"/>
                  </a:moveTo>
                  <a:cubicBezTo>
                    <a:pt x="9878" y="0"/>
                    <a:pt x="9337" y="34605"/>
                    <a:pt x="1" y="48571"/>
                  </a:cubicBezTo>
                  <a:cubicBezTo>
                    <a:pt x="889" y="49455"/>
                    <a:pt x="1585" y="49663"/>
                    <a:pt x="2043" y="49663"/>
                  </a:cubicBezTo>
                  <a:cubicBezTo>
                    <a:pt x="2449" y="49663"/>
                    <a:pt x="2668" y="49499"/>
                    <a:pt x="2668" y="49499"/>
                  </a:cubicBezTo>
                  <a:cubicBezTo>
                    <a:pt x="2668" y="49499"/>
                    <a:pt x="18779" y="13226"/>
                    <a:pt x="12312" y="407"/>
                  </a:cubicBezTo>
                  <a:cubicBezTo>
                    <a:pt x="12172" y="132"/>
                    <a:pt x="12041" y="0"/>
                    <a:pt x="11916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27" name="Google Shape;227;p13"/>
            <p:cNvSpPr/>
            <p:nvPr/>
          </p:nvSpPr>
          <p:spPr>
            <a:xfrm>
              <a:off x="3228675" y="2885250"/>
              <a:ext cx="7825" cy="1539550"/>
            </a:xfrm>
            <a:custGeom>
              <a:avLst/>
              <a:gdLst/>
              <a:ahLst/>
              <a:cxnLst/>
              <a:rect l="l" t="t" r="r" b="b"/>
              <a:pathLst>
                <a:path w="313" h="61582" extrusionOk="0">
                  <a:moveTo>
                    <a:pt x="277" y="0"/>
                  </a:moveTo>
                  <a:lnTo>
                    <a:pt x="188" y="7699"/>
                  </a:lnTo>
                  <a:lnTo>
                    <a:pt x="125" y="15398"/>
                  </a:lnTo>
                  <a:lnTo>
                    <a:pt x="36" y="30787"/>
                  </a:lnTo>
                  <a:lnTo>
                    <a:pt x="0" y="46184"/>
                  </a:lnTo>
                  <a:lnTo>
                    <a:pt x="9" y="53883"/>
                  </a:lnTo>
                  <a:lnTo>
                    <a:pt x="36" y="61582"/>
                  </a:lnTo>
                  <a:lnTo>
                    <a:pt x="125" y="53883"/>
                  </a:lnTo>
                  <a:lnTo>
                    <a:pt x="188" y="46193"/>
                  </a:lnTo>
                  <a:lnTo>
                    <a:pt x="277" y="30795"/>
                  </a:lnTo>
                  <a:lnTo>
                    <a:pt x="313" y="15398"/>
                  </a:lnTo>
                  <a:lnTo>
                    <a:pt x="304" y="7699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3157750" y="1376700"/>
              <a:ext cx="274575" cy="1437200"/>
            </a:xfrm>
            <a:custGeom>
              <a:avLst/>
              <a:gdLst/>
              <a:ahLst/>
              <a:cxnLst/>
              <a:rect l="l" t="t" r="r" b="b"/>
              <a:pathLst>
                <a:path w="10983" h="57488" extrusionOk="0">
                  <a:moveTo>
                    <a:pt x="6638" y="1"/>
                  </a:moveTo>
                  <a:cubicBezTo>
                    <a:pt x="6638" y="16834"/>
                    <a:pt x="0" y="57487"/>
                    <a:pt x="0" y="57487"/>
                  </a:cubicBezTo>
                  <a:lnTo>
                    <a:pt x="1597" y="57487"/>
                  </a:lnTo>
                  <a:cubicBezTo>
                    <a:pt x="10295" y="32080"/>
                    <a:pt x="10982" y="9"/>
                    <a:pt x="10982" y="9"/>
                  </a:cubicBezTo>
                  <a:cubicBezTo>
                    <a:pt x="10982" y="9"/>
                    <a:pt x="9992" y="1"/>
                    <a:pt x="6638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29" name="Google Shape;229;p13"/>
            <p:cNvSpPr/>
            <p:nvPr/>
          </p:nvSpPr>
          <p:spPr>
            <a:xfrm>
              <a:off x="3143475" y="1376925"/>
              <a:ext cx="274350" cy="1436975"/>
            </a:xfrm>
            <a:custGeom>
              <a:avLst/>
              <a:gdLst/>
              <a:ahLst/>
              <a:cxnLst/>
              <a:rect l="l" t="t" r="r" b="b"/>
              <a:pathLst>
                <a:path w="10974" h="57479" extrusionOk="0">
                  <a:moveTo>
                    <a:pt x="6629" y="0"/>
                  </a:moveTo>
                  <a:cubicBezTo>
                    <a:pt x="6629" y="16834"/>
                    <a:pt x="0" y="57478"/>
                    <a:pt x="0" y="57478"/>
                  </a:cubicBezTo>
                  <a:lnTo>
                    <a:pt x="1597" y="57478"/>
                  </a:lnTo>
                  <a:cubicBezTo>
                    <a:pt x="10286" y="32071"/>
                    <a:pt x="10973" y="0"/>
                    <a:pt x="10973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30" name="Google Shape;230;p13"/>
            <p:cNvSpPr/>
            <p:nvPr/>
          </p:nvSpPr>
          <p:spPr>
            <a:xfrm>
              <a:off x="3329925" y="2951700"/>
              <a:ext cx="47750" cy="1617625"/>
            </a:xfrm>
            <a:custGeom>
              <a:avLst/>
              <a:gdLst/>
              <a:ahLst/>
              <a:cxnLst/>
              <a:rect l="l" t="t" r="r" b="b"/>
              <a:pathLst>
                <a:path w="1910" h="64705" extrusionOk="0">
                  <a:moveTo>
                    <a:pt x="652" y="1"/>
                  </a:moveTo>
                  <a:lnTo>
                    <a:pt x="652" y="1"/>
                  </a:lnTo>
                  <a:cubicBezTo>
                    <a:pt x="741" y="13703"/>
                    <a:pt x="0" y="64705"/>
                    <a:pt x="0" y="64705"/>
                  </a:cubicBezTo>
                  <a:lnTo>
                    <a:pt x="1526" y="64705"/>
                  </a:lnTo>
                  <a:cubicBezTo>
                    <a:pt x="1624" y="55016"/>
                    <a:pt x="1910" y="741"/>
                    <a:pt x="1910" y="741"/>
                  </a:cubicBezTo>
                  <a:cubicBezTo>
                    <a:pt x="1910" y="741"/>
                    <a:pt x="1240" y="295"/>
                    <a:pt x="652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31" name="Google Shape;231;p13"/>
            <p:cNvSpPr/>
            <p:nvPr/>
          </p:nvSpPr>
          <p:spPr>
            <a:xfrm>
              <a:off x="3259725" y="2962850"/>
              <a:ext cx="46350" cy="1061175"/>
            </a:xfrm>
            <a:custGeom>
              <a:avLst/>
              <a:gdLst/>
              <a:ahLst/>
              <a:cxnLst/>
              <a:rect l="l" t="t" r="r" b="b"/>
              <a:pathLst>
                <a:path w="1854" h="42447" extrusionOk="0">
                  <a:moveTo>
                    <a:pt x="926" y="1"/>
                  </a:moveTo>
                  <a:cubicBezTo>
                    <a:pt x="926" y="1"/>
                    <a:pt x="0" y="42447"/>
                    <a:pt x="528" y="42447"/>
                  </a:cubicBezTo>
                  <a:cubicBezTo>
                    <a:pt x="584" y="42447"/>
                    <a:pt x="656" y="41969"/>
                    <a:pt x="748" y="40912"/>
                  </a:cubicBezTo>
                  <a:cubicBezTo>
                    <a:pt x="1711" y="29904"/>
                    <a:pt x="1854" y="393"/>
                    <a:pt x="1854" y="393"/>
                  </a:cubicBezTo>
                  <a:lnTo>
                    <a:pt x="926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32" name="Google Shape;232;p13"/>
            <p:cNvSpPr/>
            <p:nvPr/>
          </p:nvSpPr>
          <p:spPr>
            <a:xfrm>
              <a:off x="3299600" y="1644325"/>
              <a:ext cx="318500" cy="1201700"/>
            </a:xfrm>
            <a:custGeom>
              <a:avLst/>
              <a:gdLst/>
              <a:ahLst/>
              <a:cxnLst/>
              <a:rect l="l" t="t" r="r" b="b"/>
              <a:pathLst>
                <a:path w="12740" h="48068" extrusionOk="0">
                  <a:moveTo>
                    <a:pt x="12739" y="1"/>
                  </a:moveTo>
                  <a:lnTo>
                    <a:pt x="12668" y="1571"/>
                  </a:lnTo>
                  <a:cubicBezTo>
                    <a:pt x="12641" y="2088"/>
                    <a:pt x="12623" y="2615"/>
                    <a:pt x="12579" y="3141"/>
                  </a:cubicBezTo>
                  <a:cubicBezTo>
                    <a:pt x="12508" y="4176"/>
                    <a:pt x="12454" y="5228"/>
                    <a:pt x="12347" y="6263"/>
                  </a:cubicBezTo>
                  <a:lnTo>
                    <a:pt x="12204" y="7824"/>
                  </a:lnTo>
                  <a:lnTo>
                    <a:pt x="12026" y="9386"/>
                  </a:lnTo>
                  <a:cubicBezTo>
                    <a:pt x="11919" y="10429"/>
                    <a:pt x="11767" y="11464"/>
                    <a:pt x="11633" y="12499"/>
                  </a:cubicBezTo>
                  <a:cubicBezTo>
                    <a:pt x="11562" y="13016"/>
                    <a:pt x="11473" y="13534"/>
                    <a:pt x="11392" y="14042"/>
                  </a:cubicBezTo>
                  <a:cubicBezTo>
                    <a:pt x="11303" y="14560"/>
                    <a:pt x="11241" y="15077"/>
                    <a:pt x="11143" y="15595"/>
                  </a:cubicBezTo>
                  <a:cubicBezTo>
                    <a:pt x="10955" y="16621"/>
                    <a:pt x="10786" y="17655"/>
                    <a:pt x="10572" y="18681"/>
                  </a:cubicBezTo>
                  <a:cubicBezTo>
                    <a:pt x="10375" y="19707"/>
                    <a:pt x="10143" y="20724"/>
                    <a:pt x="9920" y="21741"/>
                  </a:cubicBezTo>
                  <a:cubicBezTo>
                    <a:pt x="9804" y="22250"/>
                    <a:pt x="9671" y="22758"/>
                    <a:pt x="9555" y="23267"/>
                  </a:cubicBezTo>
                  <a:lnTo>
                    <a:pt x="9367" y="24034"/>
                  </a:lnTo>
                  <a:lnTo>
                    <a:pt x="9171" y="24792"/>
                  </a:lnTo>
                  <a:cubicBezTo>
                    <a:pt x="8136" y="28842"/>
                    <a:pt x="6843" y="32821"/>
                    <a:pt x="5344" y="36728"/>
                  </a:cubicBezTo>
                  <a:cubicBezTo>
                    <a:pt x="4595" y="38673"/>
                    <a:pt x="3774" y="40600"/>
                    <a:pt x="2891" y="42500"/>
                  </a:cubicBezTo>
                  <a:cubicBezTo>
                    <a:pt x="2453" y="43446"/>
                    <a:pt x="1999" y="44392"/>
                    <a:pt x="1517" y="45319"/>
                  </a:cubicBezTo>
                  <a:cubicBezTo>
                    <a:pt x="1044" y="46247"/>
                    <a:pt x="544" y="47175"/>
                    <a:pt x="0" y="48067"/>
                  </a:cubicBezTo>
                  <a:cubicBezTo>
                    <a:pt x="2195" y="44499"/>
                    <a:pt x="3961" y="40680"/>
                    <a:pt x="5513" y="36791"/>
                  </a:cubicBezTo>
                  <a:cubicBezTo>
                    <a:pt x="6290" y="34846"/>
                    <a:pt x="6994" y="32875"/>
                    <a:pt x="7637" y="30876"/>
                  </a:cubicBezTo>
                  <a:cubicBezTo>
                    <a:pt x="8288" y="28887"/>
                    <a:pt x="8877" y="26880"/>
                    <a:pt x="9403" y="24846"/>
                  </a:cubicBezTo>
                  <a:lnTo>
                    <a:pt x="9599" y="24087"/>
                  </a:lnTo>
                  <a:lnTo>
                    <a:pt x="9778" y="23320"/>
                  </a:lnTo>
                  <a:cubicBezTo>
                    <a:pt x="9903" y="22812"/>
                    <a:pt x="10027" y="22303"/>
                    <a:pt x="10143" y="21795"/>
                  </a:cubicBezTo>
                  <a:cubicBezTo>
                    <a:pt x="10358" y="20769"/>
                    <a:pt x="10589" y="19752"/>
                    <a:pt x="10786" y="18717"/>
                  </a:cubicBezTo>
                  <a:cubicBezTo>
                    <a:pt x="11196" y="16665"/>
                    <a:pt x="11535" y="14595"/>
                    <a:pt x="11812" y="12526"/>
                  </a:cubicBezTo>
                  <a:cubicBezTo>
                    <a:pt x="11937" y="11482"/>
                    <a:pt x="12079" y="10447"/>
                    <a:pt x="12177" y="9403"/>
                  </a:cubicBezTo>
                  <a:lnTo>
                    <a:pt x="12338" y="7842"/>
                  </a:lnTo>
                  <a:lnTo>
                    <a:pt x="12463" y="6272"/>
                  </a:lnTo>
                  <a:cubicBezTo>
                    <a:pt x="12552" y="5228"/>
                    <a:pt x="12579" y="4185"/>
                    <a:pt x="12641" y="3141"/>
                  </a:cubicBezTo>
                  <a:cubicBezTo>
                    <a:pt x="12677" y="2615"/>
                    <a:pt x="12677" y="2097"/>
                    <a:pt x="12695" y="1571"/>
                  </a:cubicBezTo>
                  <a:lnTo>
                    <a:pt x="12739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33" name="Google Shape;233;p13"/>
            <p:cNvSpPr/>
            <p:nvPr/>
          </p:nvSpPr>
          <p:spPr>
            <a:xfrm>
              <a:off x="3143475" y="2813875"/>
              <a:ext cx="346150" cy="170200"/>
            </a:xfrm>
            <a:custGeom>
              <a:avLst/>
              <a:gdLst/>
              <a:ahLst/>
              <a:cxnLst/>
              <a:rect l="l" t="t" r="r" b="b"/>
              <a:pathLst>
                <a:path w="13846" h="6808" extrusionOk="0">
                  <a:moveTo>
                    <a:pt x="0" y="0"/>
                  </a:moveTo>
                  <a:lnTo>
                    <a:pt x="0" y="6807"/>
                  </a:lnTo>
                  <a:lnTo>
                    <a:pt x="10973" y="6807"/>
                  </a:lnTo>
                  <a:cubicBezTo>
                    <a:pt x="13846" y="3863"/>
                    <a:pt x="11767" y="446"/>
                    <a:pt x="11767" y="4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A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3313425" y="3017500"/>
              <a:ext cx="47750" cy="1551825"/>
            </a:xfrm>
            <a:custGeom>
              <a:avLst/>
              <a:gdLst/>
              <a:ahLst/>
              <a:cxnLst/>
              <a:rect l="l" t="t" r="r" b="b"/>
              <a:pathLst>
                <a:path w="1910" h="62073" extrusionOk="0">
                  <a:moveTo>
                    <a:pt x="660" y="0"/>
                  </a:moveTo>
                  <a:cubicBezTo>
                    <a:pt x="741" y="13141"/>
                    <a:pt x="0" y="62073"/>
                    <a:pt x="0" y="62073"/>
                  </a:cubicBezTo>
                  <a:lnTo>
                    <a:pt x="1535" y="62073"/>
                  </a:lnTo>
                  <a:cubicBezTo>
                    <a:pt x="1624" y="52777"/>
                    <a:pt x="1909" y="705"/>
                    <a:pt x="1909" y="705"/>
                  </a:cubicBezTo>
                  <a:cubicBezTo>
                    <a:pt x="1909" y="705"/>
                    <a:pt x="1240" y="277"/>
                    <a:pt x="660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3143475" y="2984050"/>
              <a:ext cx="274350" cy="66025"/>
            </a:xfrm>
            <a:custGeom>
              <a:avLst/>
              <a:gdLst/>
              <a:ahLst/>
              <a:cxnLst/>
              <a:rect l="l" t="t" r="r" b="b"/>
              <a:pathLst>
                <a:path w="10974" h="2641" extrusionOk="0">
                  <a:moveTo>
                    <a:pt x="0" y="0"/>
                  </a:moveTo>
                  <a:lnTo>
                    <a:pt x="0" y="2641"/>
                  </a:lnTo>
                  <a:lnTo>
                    <a:pt x="10973" y="2641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36" name="Google Shape;236;p13"/>
            <p:cNvSpPr/>
            <p:nvPr/>
          </p:nvSpPr>
          <p:spPr>
            <a:xfrm>
              <a:off x="3409325" y="2981600"/>
              <a:ext cx="140525" cy="443600"/>
            </a:xfrm>
            <a:custGeom>
              <a:avLst/>
              <a:gdLst/>
              <a:ahLst/>
              <a:cxnLst/>
              <a:rect l="l" t="t" r="r" b="b"/>
              <a:pathLst>
                <a:path w="5621" h="17744" fill="none" extrusionOk="0">
                  <a:moveTo>
                    <a:pt x="491" y="0"/>
                  </a:moveTo>
                  <a:cubicBezTo>
                    <a:pt x="491" y="0"/>
                    <a:pt x="5621" y="5567"/>
                    <a:pt x="3578" y="11660"/>
                  </a:cubicBezTo>
                  <a:cubicBezTo>
                    <a:pt x="1535" y="17744"/>
                    <a:pt x="0" y="3470"/>
                    <a:pt x="491" y="0"/>
                  </a:cubicBezTo>
                  <a:close/>
                </a:path>
              </a:pathLst>
            </a:custGeom>
            <a:noFill/>
            <a:ln w="6025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37" name="Google Shape;237;p13"/>
            <p:cNvSpPr/>
            <p:nvPr/>
          </p:nvSpPr>
          <p:spPr>
            <a:xfrm>
              <a:off x="3308525" y="2981600"/>
              <a:ext cx="116425" cy="355750"/>
            </a:xfrm>
            <a:custGeom>
              <a:avLst/>
              <a:gdLst/>
              <a:ahLst/>
              <a:cxnLst/>
              <a:rect l="l" t="t" r="r" b="b"/>
              <a:pathLst>
                <a:path w="4657" h="14230" fill="none" extrusionOk="0">
                  <a:moveTo>
                    <a:pt x="4434" y="0"/>
                  </a:moveTo>
                  <a:cubicBezTo>
                    <a:pt x="4434" y="0"/>
                    <a:pt x="0" y="3890"/>
                    <a:pt x="1347" y="9064"/>
                  </a:cubicBezTo>
                  <a:cubicBezTo>
                    <a:pt x="2685" y="14229"/>
                    <a:pt x="4657" y="2873"/>
                    <a:pt x="4434" y="0"/>
                  </a:cubicBezTo>
                  <a:close/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38" name="Google Shape;238;p13"/>
            <p:cNvSpPr/>
            <p:nvPr/>
          </p:nvSpPr>
          <p:spPr>
            <a:xfrm>
              <a:off x="3419350" y="2981600"/>
              <a:ext cx="33050" cy="442725"/>
            </a:xfrm>
            <a:custGeom>
              <a:avLst/>
              <a:gdLst/>
              <a:ahLst/>
              <a:cxnLst/>
              <a:rect l="l" t="t" r="r" b="b"/>
              <a:pathLst>
                <a:path w="1322" h="17709" fill="none" extrusionOk="0">
                  <a:moveTo>
                    <a:pt x="1" y="0"/>
                  </a:moveTo>
                  <a:cubicBezTo>
                    <a:pt x="1" y="0"/>
                    <a:pt x="1321" y="8582"/>
                    <a:pt x="1000" y="17708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39" name="Google Shape;239;p13"/>
            <p:cNvSpPr/>
            <p:nvPr/>
          </p:nvSpPr>
          <p:spPr>
            <a:xfrm>
              <a:off x="3378775" y="2987375"/>
              <a:ext cx="40600" cy="203875"/>
            </a:xfrm>
            <a:custGeom>
              <a:avLst/>
              <a:gdLst/>
              <a:ahLst/>
              <a:cxnLst/>
              <a:rect l="l" t="t" r="r" b="b"/>
              <a:pathLst>
                <a:path w="1624" h="8155" fill="none" extrusionOk="0">
                  <a:moveTo>
                    <a:pt x="1624" y="1"/>
                  </a:moveTo>
                  <a:cubicBezTo>
                    <a:pt x="1624" y="1"/>
                    <a:pt x="0" y="3534"/>
                    <a:pt x="1053" y="8155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  <p:grpSp>
        <p:nvGrpSpPr>
          <p:cNvPr id="240" name="Google Shape;240;p13"/>
          <p:cNvGrpSpPr/>
          <p:nvPr/>
        </p:nvGrpSpPr>
        <p:grpSpPr>
          <a:xfrm flipH="1">
            <a:off x="12185441" y="-101"/>
            <a:ext cx="1360707" cy="7620204"/>
            <a:chOff x="3143475" y="1376700"/>
            <a:chExt cx="874275" cy="3192625"/>
          </a:xfrm>
        </p:grpSpPr>
        <p:sp>
          <p:nvSpPr>
            <p:cNvPr id="241" name="Google Shape;241;p13"/>
            <p:cNvSpPr/>
            <p:nvPr/>
          </p:nvSpPr>
          <p:spPr>
            <a:xfrm>
              <a:off x="3143475" y="1376925"/>
              <a:ext cx="874275" cy="1469100"/>
            </a:xfrm>
            <a:custGeom>
              <a:avLst/>
              <a:gdLst/>
              <a:ahLst/>
              <a:cxnLst/>
              <a:rect l="l" t="t" r="r" b="b"/>
              <a:pathLst>
                <a:path w="34971" h="58764" extrusionOk="0">
                  <a:moveTo>
                    <a:pt x="0" y="0"/>
                  </a:moveTo>
                  <a:lnTo>
                    <a:pt x="0" y="58763"/>
                  </a:lnTo>
                  <a:lnTo>
                    <a:pt x="10884" y="58763"/>
                  </a:lnTo>
                  <a:cubicBezTo>
                    <a:pt x="34971" y="36407"/>
                    <a:pt x="34275" y="0"/>
                    <a:pt x="34275" y="0"/>
                  </a:cubicBez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42" name="Google Shape;242;p13"/>
            <p:cNvSpPr/>
            <p:nvPr/>
          </p:nvSpPr>
          <p:spPr>
            <a:xfrm>
              <a:off x="3344425" y="1376925"/>
              <a:ext cx="574525" cy="1467975"/>
            </a:xfrm>
            <a:custGeom>
              <a:avLst/>
              <a:gdLst/>
              <a:ahLst/>
              <a:cxnLst/>
              <a:rect l="l" t="t" r="r" b="b"/>
              <a:pathLst>
                <a:path w="22981" h="58719" extrusionOk="0">
                  <a:moveTo>
                    <a:pt x="18288" y="0"/>
                  </a:moveTo>
                  <a:cubicBezTo>
                    <a:pt x="17048" y="32616"/>
                    <a:pt x="0" y="58576"/>
                    <a:pt x="0" y="58576"/>
                  </a:cubicBezTo>
                  <a:lnTo>
                    <a:pt x="1151" y="58718"/>
                  </a:lnTo>
                  <a:cubicBezTo>
                    <a:pt x="18672" y="44284"/>
                    <a:pt x="22981" y="0"/>
                    <a:pt x="22981" y="0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43" name="Google Shape;243;p13"/>
            <p:cNvSpPr/>
            <p:nvPr/>
          </p:nvSpPr>
          <p:spPr>
            <a:xfrm>
              <a:off x="3143475" y="2973125"/>
              <a:ext cx="274350" cy="1596200"/>
            </a:xfrm>
            <a:custGeom>
              <a:avLst/>
              <a:gdLst/>
              <a:ahLst/>
              <a:cxnLst/>
              <a:rect l="l" t="t" r="r" b="b"/>
              <a:pathLst>
                <a:path w="10974" h="63848" extrusionOk="0">
                  <a:moveTo>
                    <a:pt x="0" y="0"/>
                  </a:moveTo>
                  <a:lnTo>
                    <a:pt x="0" y="63848"/>
                  </a:lnTo>
                  <a:lnTo>
                    <a:pt x="10973" y="63848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44" name="Google Shape;244;p13"/>
            <p:cNvSpPr/>
            <p:nvPr/>
          </p:nvSpPr>
          <p:spPr>
            <a:xfrm>
              <a:off x="3184075" y="2925200"/>
              <a:ext cx="35925" cy="1644125"/>
            </a:xfrm>
            <a:custGeom>
              <a:avLst/>
              <a:gdLst/>
              <a:ahLst/>
              <a:cxnLst/>
              <a:rect l="l" t="t" r="r" b="b"/>
              <a:pathLst>
                <a:path w="1437" h="65765" extrusionOk="0">
                  <a:moveTo>
                    <a:pt x="631" y="0"/>
                  </a:moveTo>
                  <a:cubicBezTo>
                    <a:pt x="508" y="0"/>
                    <a:pt x="411" y="165"/>
                    <a:pt x="384" y="623"/>
                  </a:cubicBezTo>
                  <a:cubicBezTo>
                    <a:pt x="98" y="11819"/>
                    <a:pt x="0" y="65765"/>
                    <a:pt x="0" y="65765"/>
                  </a:cubicBezTo>
                  <a:lnTo>
                    <a:pt x="1196" y="65765"/>
                  </a:lnTo>
                  <a:cubicBezTo>
                    <a:pt x="1142" y="50189"/>
                    <a:pt x="1436" y="1061"/>
                    <a:pt x="1436" y="1061"/>
                  </a:cubicBezTo>
                  <a:cubicBezTo>
                    <a:pt x="1436" y="1061"/>
                    <a:pt x="945" y="0"/>
                    <a:pt x="63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45" name="Google Shape;245;p13"/>
            <p:cNvSpPr/>
            <p:nvPr/>
          </p:nvSpPr>
          <p:spPr>
            <a:xfrm>
              <a:off x="3335725" y="1376925"/>
              <a:ext cx="541525" cy="1445900"/>
            </a:xfrm>
            <a:custGeom>
              <a:avLst/>
              <a:gdLst/>
              <a:ahLst/>
              <a:cxnLst/>
              <a:rect l="l" t="t" r="r" b="b"/>
              <a:pathLst>
                <a:path w="21661" h="57836" extrusionOk="0">
                  <a:moveTo>
                    <a:pt x="15710" y="0"/>
                  </a:moveTo>
                  <a:cubicBezTo>
                    <a:pt x="13427" y="41055"/>
                    <a:pt x="0" y="57835"/>
                    <a:pt x="0" y="57835"/>
                  </a:cubicBezTo>
                  <a:lnTo>
                    <a:pt x="1838" y="57835"/>
                  </a:lnTo>
                  <a:cubicBezTo>
                    <a:pt x="18770" y="37906"/>
                    <a:pt x="21661" y="0"/>
                    <a:pt x="2166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46" name="Google Shape;246;p13"/>
            <p:cNvSpPr/>
            <p:nvPr/>
          </p:nvSpPr>
          <p:spPr>
            <a:xfrm>
              <a:off x="3213950" y="1608525"/>
              <a:ext cx="469500" cy="1241575"/>
            </a:xfrm>
            <a:custGeom>
              <a:avLst/>
              <a:gdLst/>
              <a:ahLst/>
              <a:cxnLst/>
              <a:rect l="l" t="t" r="r" b="b"/>
              <a:pathLst>
                <a:path w="18780" h="49663" extrusionOk="0">
                  <a:moveTo>
                    <a:pt x="11916" y="0"/>
                  </a:moveTo>
                  <a:cubicBezTo>
                    <a:pt x="9878" y="0"/>
                    <a:pt x="9337" y="34605"/>
                    <a:pt x="1" y="48571"/>
                  </a:cubicBezTo>
                  <a:cubicBezTo>
                    <a:pt x="889" y="49455"/>
                    <a:pt x="1585" y="49663"/>
                    <a:pt x="2043" y="49663"/>
                  </a:cubicBezTo>
                  <a:cubicBezTo>
                    <a:pt x="2449" y="49663"/>
                    <a:pt x="2668" y="49499"/>
                    <a:pt x="2668" y="49499"/>
                  </a:cubicBezTo>
                  <a:cubicBezTo>
                    <a:pt x="2668" y="49499"/>
                    <a:pt x="18779" y="13226"/>
                    <a:pt x="12312" y="407"/>
                  </a:cubicBezTo>
                  <a:cubicBezTo>
                    <a:pt x="12172" y="132"/>
                    <a:pt x="12041" y="0"/>
                    <a:pt x="11916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47" name="Google Shape;247;p13"/>
            <p:cNvSpPr/>
            <p:nvPr/>
          </p:nvSpPr>
          <p:spPr>
            <a:xfrm>
              <a:off x="3228675" y="2885250"/>
              <a:ext cx="7825" cy="1539550"/>
            </a:xfrm>
            <a:custGeom>
              <a:avLst/>
              <a:gdLst/>
              <a:ahLst/>
              <a:cxnLst/>
              <a:rect l="l" t="t" r="r" b="b"/>
              <a:pathLst>
                <a:path w="313" h="61582" extrusionOk="0">
                  <a:moveTo>
                    <a:pt x="277" y="0"/>
                  </a:moveTo>
                  <a:lnTo>
                    <a:pt x="188" y="7699"/>
                  </a:lnTo>
                  <a:lnTo>
                    <a:pt x="125" y="15398"/>
                  </a:lnTo>
                  <a:lnTo>
                    <a:pt x="36" y="30787"/>
                  </a:lnTo>
                  <a:lnTo>
                    <a:pt x="0" y="46184"/>
                  </a:lnTo>
                  <a:lnTo>
                    <a:pt x="9" y="53883"/>
                  </a:lnTo>
                  <a:lnTo>
                    <a:pt x="36" y="61582"/>
                  </a:lnTo>
                  <a:lnTo>
                    <a:pt x="125" y="53883"/>
                  </a:lnTo>
                  <a:lnTo>
                    <a:pt x="188" y="46193"/>
                  </a:lnTo>
                  <a:lnTo>
                    <a:pt x="277" y="30795"/>
                  </a:lnTo>
                  <a:lnTo>
                    <a:pt x="313" y="15398"/>
                  </a:lnTo>
                  <a:lnTo>
                    <a:pt x="304" y="7699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48" name="Google Shape;248;p13"/>
            <p:cNvSpPr/>
            <p:nvPr/>
          </p:nvSpPr>
          <p:spPr>
            <a:xfrm>
              <a:off x="3157750" y="1376700"/>
              <a:ext cx="274575" cy="1437200"/>
            </a:xfrm>
            <a:custGeom>
              <a:avLst/>
              <a:gdLst/>
              <a:ahLst/>
              <a:cxnLst/>
              <a:rect l="l" t="t" r="r" b="b"/>
              <a:pathLst>
                <a:path w="10983" h="57488" extrusionOk="0">
                  <a:moveTo>
                    <a:pt x="6638" y="1"/>
                  </a:moveTo>
                  <a:cubicBezTo>
                    <a:pt x="6638" y="16834"/>
                    <a:pt x="0" y="57487"/>
                    <a:pt x="0" y="57487"/>
                  </a:cubicBezTo>
                  <a:lnTo>
                    <a:pt x="1597" y="57487"/>
                  </a:lnTo>
                  <a:cubicBezTo>
                    <a:pt x="10295" y="32080"/>
                    <a:pt x="10982" y="9"/>
                    <a:pt x="10982" y="9"/>
                  </a:cubicBezTo>
                  <a:cubicBezTo>
                    <a:pt x="10982" y="9"/>
                    <a:pt x="9992" y="1"/>
                    <a:pt x="6638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49" name="Google Shape;249;p13"/>
            <p:cNvSpPr/>
            <p:nvPr/>
          </p:nvSpPr>
          <p:spPr>
            <a:xfrm>
              <a:off x="3143475" y="1376925"/>
              <a:ext cx="274350" cy="1436975"/>
            </a:xfrm>
            <a:custGeom>
              <a:avLst/>
              <a:gdLst/>
              <a:ahLst/>
              <a:cxnLst/>
              <a:rect l="l" t="t" r="r" b="b"/>
              <a:pathLst>
                <a:path w="10974" h="57479" extrusionOk="0">
                  <a:moveTo>
                    <a:pt x="6629" y="0"/>
                  </a:moveTo>
                  <a:cubicBezTo>
                    <a:pt x="6629" y="16834"/>
                    <a:pt x="0" y="57478"/>
                    <a:pt x="0" y="57478"/>
                  </a:cubicBezTo>
                  <a:lnTo>
                    <a:pt x="1597" y="57478"/>
                  </a:lnTo>
                  <a:cubicBezTo>
                    <a:pt x="10286" y="32071"/>
                    <a:pt x="10973" y="0"/>
                    <a:pt x="10973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50" name="Google Shape;250;p13"/>
            <p:cNvSpPr/>
            <p:nvPr/>
          </p:nvSpPr>
          <p:spPr>
            <a:xfrm>
              <a:off x="3329925" y="2951700"/>
              <a:ext cx="47750" cy="1617625"/>
            </a:xfrm>
            <a:custGeom>
              <a:avLst/>
              <a:gdLst/>
              <a:ahLst/>
              <a:cxnLst/>
              <a:rect l="l" t="t" r="r" b="b"/>
              <a:pathLst>
                <a:path w="1910" h="64705" extrusionOk="0">
                  <a:moveTo>
                    <a:pt x="652" y="1"/>
                  </a:moveTo>
                  <a:lnTo>
                    <a:pt x="652" y="1"/>
                  </a:lnTo>
                  <a:cubicBezTo>
                    <a:pt x="741" y="13703"/>
                    <a:pt x="0" y="64705"/>
                    <a:pt x="0" y="64705"/>
                  </a:cubicBezTo>
                  <a:lnTo>
                    <a:pt x="1526" y="64705"/>
                  </a:lnTo>
                  <a:cubicBezTo>
                    <a:pt x="1624" y="55016"/>
                    <a:pt x="1910" y="741"/>
                    <a:pt x="1910" y="741"/>
                  </a:cubicBezTo>
                  <a:cubicBezTo>
                    <a:pt x="1910" y="741"/>
                    <a:pt x="1240" y="295"/>
                    <a:pt x="652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51" name="Google Shape;251;p13"/>
            <p:cNvSpPr/>
            <p:nvPr/>
          </p:nvSpPr>
          <p:spPr>
            <a:xfrm>
              <a:off x="3259725" y="2962850"/>
              <a:ext cx="46350" cy="1061175"/>
            </a:xfrm>
            <a:custGeom>
              <a:avLst/>
              <a:gdLst/>
              <a:ahLst/>
              <a:cxnLst/>
              <a:rect l="l" t="t" r="r" b="b"/>
              <a:pathLst>
                <a:path w="1854" h="42447" extrusionOk="0">
                  <a:moveTo>
                    <a:pt x="926" y="1"/>
                  </a:moveTo>
                  <a:cubicBezTo>
                    <a:pt x="926" y="1"/>
                    <a:pt x="0" y="42447"/>
                    <a:pt x="528" y="42447"/>
                  </a:cubicBezTo>
                  <a:cubicBezTo>
                    <a:pt x="584" y="42447"/>
                    <a:pt x="656" y="41969"/>
                    <a:pt x="748" y="40912"/>
                  </a:cubicBezTo>
                  <a:cubicBezTo>
                    <a:pt x="1711" y="29904"/>
                    <a:pt x="1854" y="393"/>
                    <a:pt x="1854" y="393"/>
                  </a:cubicBezTo>
                  <a:lnTo>
                    <a:pt x="926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52" name="Google Shape;252;p13"/>
            <p:cNvSpPr/>
            <p:nvPr/>
          </p:nvSpPr>
          <p:spPr>
            <a:xfrm>
              <a:off x="3299600" y="1644325"/>
              <a:ext cx="318500" cy="1201700"/>
            </a:xfrm>
            <a:custGeom>
              <a:avLst/>
              <a:gdLst/>
              <a:ahLst/>
              <a:cxnLst/>
              <a:rect l="l" t="t" r="r" b="b"/>
              <a:pathLst>
                <a:path w="12740" h="48068" extrusionOk="0">
                  <a:moveTo>
                    <a:pt x="12739" y="1"/>
                  </a:moveTo>
                  <a:lnTo>
                    <a:pt x="12668" y="1571"/>
                  </a:lnTo>
                  <a:cubicBezTo>
                    <a:pt x="12641" y="2088"/>
                    <a:pt x="12623" y="2615"/>
                    <a:pt x="12579" y="3141"/>
                  </a:cubicBezTo>
                  <a:cubicBezTo>
                    <a:pt x="12508" y="4176"/>
                    <a:pt x="12454" y="5228"/>
                    <a:pt x="12347" y="6263"/>
                  </a:cubicBezTo>
                  <a:lnTo>
                    <a:pt x="12204" y="7824"/>
                  </a:lnTo>
                  <a:lnTo>
                    <a:pt x="12026" y="9386"/>
                  </a:lnTo>
                  <a:cubicBezTo>
                    <a:pt x="11919" y="10429"/>
                    <a:pt x="11767" y="11464"/>
                    <a:pt x="11633" y="12499"/>
                  </a:cubicBezTo>
                  <a:cubicBezTo>
                    <a:pt x="11562" y="13016"/>
                    <a:pt x="11473" y="13534"/>
                    <a:pt x="11392" y="14042"/>
                  </a:cubicBezTo>
                  <a:cubicBezTo>
                    <a:pt x="11303" y="14560"/>
                    <a:pt x="11241" y="15077"/>
                    <a:pt x="11143" y="15595"/>
                  </a:cubicBezTo>
                  <a:cubicBezTo>
                    <a:pt x="10955" y="16621"/>
                    <a:pt x="10786" y="17655"/>
                    <a:pt x="10572" y="18681"/>
                  </a:cubicBezTo>
                  <a:cubicBezTo>
                    <a:pt x="10375" y="19707"/>
                    <a:pt x="10143" y="20724"/>
                    <a:pt x="9920" y="21741"/>
                  </a:cubicBezTo>
                  <a:cubicBezTo>
                    <a:pt x="9804" y="22250"/>
                    <a:pt x="9671" y="22758"/>
                    <a:pt x="9555" y="23267"/>
                  </a:cubicBezTo>
                  <a:lnTo>
                    <a:pt x="9367" y="24034"/>
                  </a:lnTo>
                  <a:lnTo>
                    <a:pt x="9171" y="24792"/>
                  </a:lnTo>
                  <a:cubicBezTo>
                    <a:pt x="8136" y="28842"/>
                    <a:pt x="6843" y="32821"/>
                    <a:pt x="5344" y="36728"/>
                  </a:cubicBezTo>
                  <a:cubicBezTo>
                    <a:pt x="4595" y="38673"/>
                    <a:pt x="3774" y="40600"/>
                    <a:pt x="2891" y="42500"/>
                  </a:cubicBezTo>
                  <a:cubicBezTo>
                    <a:pt x="2453" y="43446"/>
                    <a:pt x="1999" y="44392"/>
                    <a:pt x="1517" y="45319"/>
                  </a:cubicBezTo>
                  <a:cubicBezTo>
                    <a:pt x="1044" y="46247"/>
                    <a:pt x="544" y="47175"/>
                    <a:pt x="0" y="48067"/>
                  </a:cubicBezTo>
                  <a:cubicBezTo>
                    <a:pt x="2195" y="44499"/>
                    <a:pt x="3961" y="40680"/>
                    <a:pt x="5513" y="36791"/>
                  </a:cubicBezTo>
                  <a:cubicBezTo>
                    <a:pt x="6290" y="34846"/>
                    <a:pt x="6994" y="32875"/>
                    <a:pt x="7637" y="30876"/>
                  </a:cubicBezTo>
                  <a:cubicBezTo>
                    <a:pt x="8288" y="28887"/>
                    <a:pt x="8877" y="26880"/>
                    <a:pt x="9403" y="24846"/>
                  </a:cubicBezTo>
                  <a:lnTo>
                    <a:pt x="9599" y="24087"/>
                  </a:lnTo>
                  <a:lnTo>
                    <a:pt x="9778" y="23320"/>
                  </a:lnTo>
                  <a:cubicBezTo>
                    <a:pt x="9903" y="22812"/>
                    <a:pt x="10027" y="22303"/>
                    <a:pt x="10143" y="21795"/>
                  </a:cubicBezTo>
                  <a:cubicBezTo>
                    <a:pt x="10358" y="20769"/>
                    <a:pt x="10589" y="19752"/>
                    <a:pt x="10786" y="18717"/>
                  </a:cubicBezTo>
                  <a:cubicBezTo>
                    <a:pt x="11196" y="16665"/>
                    <a:pt x="11535" y="14595"/>
                    <a:pt x="11812" y="12526"/>
                  </a:cubicBezTo>
                  <a:cubicBezTo>
                    <a:pt x="11937" y="11482"/>
                    <a:pt x="12079" y="10447"/>
                    <a:pt x="12177" y="9403"/>
                  </a:cubicBezTo>
                  <a:lnTo>
                    <a:pt x="12338" y="7842"/>
                  </a:lnTo>
                  <a:lnTo>
                    <a:pt x="12463" y="6272"/>
                  </a:lnTo>
                  <a:cubicBezTo>
                    <a:pt x="12552" y="5228"/>
                    <a:pt x="12579" y="4185"/>
                    <a:pt x="12641" y="3141"/>
                  </a:cubicBezTo>
                  <a:cubicBezTo>
                    <a:pt x="12677" y="2615"/>
                    <a:pt x="12677" y="2097"/>
                    <a:pt x="12695" y="1571"/>
                  </a:cubicBezTo>
                  <a:lnTo>
                    <a:pt x="12739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53" name="Google Shape;253;p13"/>
            <p:cNvSpPr/>
            <p:nvPr/>
          </p:nvSpPr>
          <p:spPr>
            <a:xfrm>
              <a:off x="3143475" y="2813875"/>
              <a:ext cx="346150" cy="170200"/>
            </a:xfrm>
            <a:custGeom>
              <a:avLst/>
              <a:gdLst/>
              <a:ahLst/>
              <a:cxnLst/>
              <a:rect l="l" t="t" r="r" b="b"/>
              <a:pathLst>
                <a:path w="13846" h="6808" extrusionOk="0">
                  <a:moveTo>
                    <a:pt x="0" y="0"/>
                  </a:moveTo>
                  <a:lnTo>
                    <a:pt x="0" y="6807"/>
                  </a:lnTo>
                  <a:lnTo>
                    <a:pt x="10973" y="6807"/>
                  </a:lnTo>
                  <a:cubicBezTo>
                    <a:pt x="13846" y="3863"/>
                    <a:pt x="11767" y="446"/>
                    <a:pt x="11767" y="4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A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54" name="Google Shape;254;p13"/>
            <p:cNvSpPr/>
            <p:nvPr/>
          </p:nvSpPr>
          <p:spPr>
            <a:xfrm>
              <a:off x="3313425" y="3017500"/>
              <a:ext cx="47750" cy="1551825"/>
            </a:xfrm>
            <a:custGeom>
              <a:avLst/>
              <a:gdLst/>
              <a:ahLst/>
              <a:cxnLst/>
              <a:rect l="l" t="t" r="r" b="b"/>
              <a:pathLst>
                <a:path w="1910" h="62073" extrusionOk="0">
                  <a:moveTo>
                    <a:pt x="660" y="0"/>
                  </a:moveTo>
                  <a:cubicBezTo>
                    <a:pt x="741" y="13141"/>
                    <a:pt x="0" y="62073"/>
                    <a:pt x="0" y="62073"/>
                  </a:cubicBezTo>
                  <a:lnTo>
                    <a:pt x="1535" y="62073"/>
                  </a:lnTo>
                  <a:cubicBezTo>
                    <a:pt x="1624" y="52777"/>
                    <a:pt x="1909" y="705"/>
                    <a:pt x="1909" y="705"/>
                  </a:cubicBezTo>
                  <a:cubicBezTo>
                    <a:pt x="1909" y="705"/>
                    <a:pt x="1240" y="277"/>
                    <a:pt x="660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55" name="Google Shape;255;p13"/>
            <p:cNvSpPr/>
            <p:nvPr/>
          </p:nvSpPr>
          <p:spPr>
            <a:xfrm>
              <a:off x="3143475" y="2984050"/>
              <a:ext cx="274350" cy="66025"/>
            </a:xfrm>
            <a:custGeom>
              <a:avLst/>
              <a:gdLst/>
              <a:ahLst/>
              <a:cxnLst/>
              <a:rect l="l" t="t" r="r" b="b"/>
              <a:pathLst>
                <a:path w="10974" h="2641" extrusionOk="0">
                  <a:moveTo>
                    <a:pt x="0" y="0"/>
                  </a:moveTo>
                  <a:lnTo>
                    <a:pt x="0" y="2641"/>
                  </a:lnTo>
                  <a:lnTo>
                    <a:pt x="10973" y="2641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56" name="Google Shape;256;p13"/>
            <p:cNvSpPr/>
            <p:nvPr/>
          </p:nvSpPr>
          <p:spPr>
            <a:xfrm>
              <a:off x="3409325" y="2981600"/>
              <a:ext cx="140525" cy="443600"/>
            </a:xfrm>
            <a:custGeom>
              <a:avLst/>
              <a:gdLst/>
              <a:ahLst/>
              <a:cxnLst/>
              <a:rect l="l" t="t" r="r" b="b"/>
              <a:pathLst>
                <a:path w="5621" h="17744" fill="none" extrusionOk="0">
                  <a:moveTo>
                    <a:pt x="491" y="0"/>
                  </a:moveTo>
                  <a:cubicBezTo>
                    <a:pt x="491" y="0"/>
                    <a:pt x="5621" y="5567"/>
                    <a:pt x="3578" y="11660"/>
                  </a:cubicBezTo>
                  <a:cubicBezTo>
                    <a:pt x="1535" y="17744"/>
                    <a:pt x="0" y="3470"/>
                    <a:pt x="491" y="0"/>
                  </a:cubicBezTo>
                  <a:close/>
                </a:path>
              </a:pathLst>
            </a:custGeom>
            <a:noFill/>
            <a:ln w="6025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3308525" y="2981600"/>
              <a:ext cx="116425" cy="355750"/>
            </a:xfrm>
            <a:custGeom>
              <a:avLst/>
              <a:gdLst/>
              <a:ahLst/>
              <a:cxnLst/>
              <a:rect l="l" t="t" r="r" b="b"/>
              <a:pathLst>
                <a:path w="4657" h="14230" fill="none" extrusionOk="0">
                  <a:moveTo>
                    <a:pt x="4434" y="0"/>
                  </a:moveTo>
                  <a:cubicBezTo>
                    <a:pt x="4434" y="0"/>
                    <a:pt x="0" y="3890"/>
                    <a:pt x="1347" y="9064"/>
                  </a:cubicBezTo>
                  <a:cubicBezTo>
                    <a:pt x="2685" y="14229"/>
                    <a:pt x="4657" y="2873"/>
                    <a:pt x="4434" y="0"/>
                  </a:cubicBezTo>
                  <a:close/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3419350" y="2981600"/>
              <a:ext cx="33050" cy="442725"/>
            </a:xfrm>
            <a:custGeom>
              <a:avLst/>
              <a:gdLst/>
              <a:ahLst/>
              <a:cxnLst/>
              <a:rect l="l" t="t" r="r" b="b"/>
              <a:pathLst>
                <a:path w="1322" h="17709" fill="none" extrusionOk="0">
                  <a:moveTo>
                    <a:pt x="1" y="0"/>
                  </a:moveTo>
                  <a:cubicBezTo>
                    <a:pt x="1" y="0"/>
                    <a:pt x="1321" y="8582"/>
                    <a:pt x="1000" y="17708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59" name="Google Shape;259;p13"/>
            <p:cNvSpPr/>
            <p:nvPr/>
          </p:nvSpPr>
          <p:spPr>
            <a:xfrm>
              <a:off x="3378775" y="2987375"/>
              <a:ext cx="40600" cy="203875"/>
            </a:xfrm>
            <a:custGeom>
              <a:avLst/>
              <a:gdLst/>
              <a:ahLst/>
              <a:cxnLst/>
              <a:rect l="l" t="t" r="r" b="b"/>
              <a:pathLst>
                <a:path w="1624" h="8155" fill="none" extrusionOk="0">
                  <a:moveTo>
                    <a:pt x="1624" y="1"/>
                  </a:moveTo>
                  <a:cubicBezTo>
                    <a:pt x="1624" y="1"/>
                    <a:pt x="0" y="3534"/>
                    <a:pt x="1053" y="8155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</p:spTree>
    <p:extLst>
      <p:ext uri="{BB962C8B-B14F-4D97-AF65-F5344CB8AC3E}">
        <p14:creationId xmlns:p14="http://schemas.microsoft.com/office/powerpoint/2010/main" val="170994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4"/>
          <p:cNvSpPr txBox="1">
            <a:spLocks noGrp="1"/>
          </p:cNvSpPr>
          <p:nvPr>
            <p:ph type="title"/>
          </p:nvPr>
        </p:nvSpPr>
        <p:spPr>
          <a:xfrm>
            <a:off x="1066625" y="659297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62" name="Google Shape;262;p14"/>
          <p:cNvGrpSpPr/>
          <p:nvPr/>
        </p:nvGrpSpPr>
        <p:grpSpPr>
          <a:xfrm>
            <a:off x="-10" y="-101"/>
            <a:ext cx="1360707" cy="7620204"/>
            <a:chOff x="3143475" y="1376700"/>
            <a:chExt cx="874275" cy="3192625"/>
          </a:xfrm>
        </p:grpSpPr>
        <p:sp>
          <p:nvSpPr>
            <p:cNvPr id="263" name="Google Shape;263;p14"/>
            <p:cNvSpPr/>
            <p:nvPr/>
          </p:nvSpPr>
          <p:spPr>
            <a:xfrm>
              <a:off x="3143475" y="1376925"/>
              <a:ext cx="874275" cy="1469100"/>
            </a:xfrm>
            <a:custGeom>
              <a:avLst/>
              <a:gdLst/>
              <a:ahLst/>
              <a:cxnLst/>
              <a:rect l="l" t="t" r="r" b="b"/>
              <a:pathLst>
                <a:path w="34971" h="58764" extrusionOk="0">
                  <a:moveTo>
                    <a:pt x="0" y="0"/>
                  </a:moveTo>
                  <a:lnTo>
                    <a:pt x="0" y="58763"/>
                  </a:lnTo>
                  <a:lnTo>
                    <a:pt x="10884" y="58763"/>
                  </a:lnTo>
                  <a:cubicBezTo>
                    <a:pt x="34971" y="36407"/>
                    <a:pt x="34275" y="0"/>
                    <a:pt x="34275" y="0"/>
                  </a:cubicBez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3344425" y="1376925"/>
              <a:ext cx="574525" cy="1467975"/>
            </a:xfrm>
            <a:custGeom>
              <a:avLst/>
              <a:gdLst/>
              <a:ahLst/>
              <a:cxnLst/>
              <a:rect l="l" t="t" r="r" b="b"/>
              <a:pathLst>
                <a:path w="22981" h="58719" extrusionOk="0">
                  <a:moveTo>
                    <a:pt x="18288" y="0"/>
                  </a:moveTo>
                  <a:cubicBezTo>
                    <a:pt x="17048" y="32616"/>
                    <a:pt x="0" y="58576"/>
                    <a:pt x="0" y="58576"/>
                  </a:cubicBezTo>
                  <a:lnTo>
                    <a:pt x="1151" y="58718"/>
                  </a:lnTo>
                  <a:cubicBezTo>
                    <a:pt x="18672" y="44284"/>
                    <a:pt x="22981" y="0"/>
                    <a:pt x="22981" y="0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3143475" y="2973125"/>
              <a:ext cx="274350" cy="1596200"/>
            </a:xfrm>
            <a:custGeom>
              <a:avLst/>
              <a:gdLst/>
              <a:ahLst/>
              <a:cxnLst/>
              <a:rect l="l" t="t" r="r" b="b"/>
              <a:pathLst>
                <a:path w="10974" h="63848" extrusionOk="0">
                  <a:moveTo>
                    <a:pt x="0" y="0"/>
                  </a:moveTo>
                  <a:lnTo>
                    <a:pt x="0" y="63848"/>
                  </a:lnTo>
                  <a:lnTo>
                    <a:pt x="10973" y="63848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3184075" y="2925200"/>
              <a:ext cx="35925" cy="1644125"/>
            </a:xfrm>
            <a:custGeom>
              <a:avLst/>
              <a:gdLst/>
              <a:ahLst/>
              <a:cxnLst/>
              <a:rect l="l" t="t" r="r" b="b"/>
              <a:pathLst>
                <a:path w="1437" h="65765" extrusionOk="0">
                  <a:moveTo>
                    <a:pt x="631" y="0"/>
                  </a:moveTo>
                  <a:cubicBezTo>
                    <a:pt x="508" y="0"/>
                    <a:pt x="411" y="165"/>
                    <a:pt x="384" y="623"/>
                  </a:cubicBezTo>
                  <a:cubicBezTo>
                    <a:pt x="98" y="11819"/>
                    <a:pt x="0" y="65765"/>
                    <a:pt x="0" y="65765"/>
                  </a:cubicBezTo>
                  <a:lnTo>
                    <a:pt x="1196" y="65765"/>
                  </a:lnTo>
                  <a:cubicBezTo>
                    <a:pt x="1142" y="50189"/>
                    <a:pt x="1436" y="1061"/>
                    <a:pt x="1436" y="1061"/>
                  </a:cubicBezTo>
                  <a:cubicBezTo>
                    <a:pt x="1436" y="1061"/>
                    <a:pt x="945" y="0"/>
                    <a:pt x="63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67" name="Google Shape;267;p14"/>
            <p:cNvSpPr/>
            <p:nvPr/>
          </p:nvSpPr>
          <p:spPr>
            <a:xfrm>
              <a:off x="3335725" y="1376925"/>
              <a:ext cx="541525" cy="1445900"/>
            </a:xfrm>
            <a:custGeom>
              <a:avLst/>
              <a:gdLst/>
              <a:ahLst/>
              <a:cxnLst/>
              <a:rect l="l" t="t" r="r" b="b"/>
              <a:pathLst>
                <a:path w="21661" h="57836" extrusionOk="0">
                  <a:moveTo>
                    <a:pt x="15710" y="0"/>
                  </a:moveTo>
                  <a:cubicBezTo>
                    <a:pt x="13427" y="41055"/>
                    <a:pt x="0" y="57835"/>
                    <a:pt x="0" y="57835"/>
                  </a:cubicBezTo>
                  <a:lnTo>
                    <a:pt x="1838" y="57835"/>
                  </a:lnTo>
                  <a:cubicBezTo>
                    <a:pt x="18770" y="37906"/>
                    <a:pt x="21661" y="0"/>
                    <a:pt x="2166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68" name="Google Shape;268;p14"/>
            <p:cNvSpPr/>
            <p:nvPr/>
          </p:nvSpPr>
          <p:spPr>
            <a:xfrm>
              <a:off x="3213950" y="1608525"/>
              <a:ext cx="469500" cy="1241575"/>
            </a:xfrm>
            <a:custGeom>
              <a:avLst/>
              <a:gdLst/>
              <a:ahLst/>
              <a:cxnLst/>
              <a:rect l="l" t="t" r="r" b="b"/>
              <a:pathLst>
                <a:path w="18780" h="49663" extrusionOk="0">
                  <a:moveTo>
                    <a:pt x="11916" y="0"/>
                  </a:moveTo>
                  <a:cubicBezTo>
                    <a:pt x="9878" y="0"/>
                    <a:pt x="9337" y="34605"/>
                    <a:pt x="1" y="48571"/>
                  </a:cubicBezTo>
                  <a:cubicBezTo>
                    <a:pt x="889" y="49455"/>
                    <a:pt x="1585" y="49663"/>
                    <a:pt x="2043" y="49663"/>
                  </a:cubicBezTo>
                  <a:cubicBezTo>
                    <a:pt x="2449" y="49663"/>
                    <a:pt x="2668" y="49499"/>
                    <a:pt x="2668" y="49499"/>
                  </a:cubicBezTo>
                  <a:cubicBezTo>
                    <a:pt x="2668" y="49499"/>
                    <a:pt x="18779" y="13226"/>
                    <a:pt x="12312" y="407"/>
                  </a:cubicBezTo>
                  <a:cubicBezTo>
                    <a:pt x="12172" y="132"/>
                    <a:pt x="12041" y="0"/>
                    <a:pt x="11916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3228675" y="2885250"/>
              <a:ext cx="7825" cy="1539550"/>
            </a:xfrm>
            <a:custGeom>
              <a:avLst/>
              <a:gdLst/>
              <a:ahLst/>
              <a:cxnLst/>
              <a:rect l="l" t="t" r="r" b="b"/>
              <a:pathLst>
                <a:path w="313" h="61582" extrusionOk="0">
                  <a:moveTo>
                    <a:pt x="277" y="0"/>
                  </a:moveTo>
                  <a:lnTo>
                    <a:pt x="188" y="7699"/>
                  </a:lnTo>
                  <a:lnTo>
                    <a:pt x="125" y="15398"/>
                  </a:lnTo>
                  <a:lnTo>
                    <a:pt x="36" y="30787"/>
                  </a:lnTo>
                  <a:lnTo>
                    <a:pt x="0" y="46184"/>
                  </a:lnTo>
                  <a:lnTo>
                    <a:pt x="9" y="53883"/>
                  </a:lnTo>
                  <a:lnTo>
                    <a:pt x="36" y="61582"/>
                  </a:lnTo>
                  <a:lnTo>
                    <a:pt x="125" y="53883"/>
                  </a:lnTo>
                  <a:lnTo>
                    <a:pt x="188" y="46193"/>
                  </a:lnTo>
                  <a:lnTo>
                    <a:pt x="277" y="30795"/>
                  </a:lnTo>
                  <a:lnTo>
                    <a:pt x="313" y="15398"/>
                  </a:lnTo>
                  <a:lnTo>
                    <a:pt x="304" y="7699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70" name="Google Shape;270;p14"/>
            <p:cNvSpPr/>
            <p:nvPr/>
          </p:nvSpPr>
          <p:spPr>
            <a:xfrm>
              <a:off x="3157750" y="1376700"/>
              <a:ext cx="274575" cy="1437200"/>
            </a:xfrm>
            <a:custGeom>
              <a:avLst/>
              <a:gdLst/>
              <a:ahLst/>
              <a:cxnLst/>
              <a:rect l="l" t="t" r="r" b="b"/>
              <a:pathLst>
                <a:path w="10983" h="57488" extrusionOk="0">
                  <a:moveTo>
                    <a:pt x="6638" y="1"/>
                  </a:moveTo>
                  <a:cubicBezTo>
                    <a:pt x="6638" y="16834"/>
                    <a:pt x="0" y="57487"/>
                    <a:pt x="0" y="57487"/>
                  </a:cubicBezTo>
                  <a:lnTo>
                    <a:pt x="1597" y="57487"/>
                  </a:lnTo>
                  <a:cubicBezTo>
                    <a:pt x="10295" y="32080"/>
                    <a:pt x="10982" y="9"/>
                    <a:pt x="10982" y="9"/>
                  </a:cubicBezTo>
                  <a:cubicBezTo>
                    <a:pt x="10982" y="9"/>
                    <a:pt x="9992" y="1"/>
                    <a:pt x="6638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71" name="Google Shape;271;p14"/>
            <p:cNvSpPr/>
            <p:nvPr/>
          </p:nvSpPr>
          <p:spPr>
            <a:xfrm>
              <a:off x="3143475" y="1376925"/>
              <a:ext cx="274350" cy="1436975"/>
            </a:xfrm>
            <a:custGeom>
              <a:avLst/>
              <a:gdLst/>
              <a:ahLst/>
              <a:cxnLst/>
              <a:rect l="l" t="t" r="r" b="b"/>
              <a:pathLst>
                <a:path w="10974" h="57479" extrusionOk="0">
                  <a:moveTo>
                    <a:pt x="6629" y="0"/>
                  </a:moveTo>
                  <a:cubicBezTo>
                    <a:pt x="6629" y="16834"/>
                    <a:pt x="0" y="57478"/>
                    <a:pt x="0" y="57478"/>
                  </a:cubicBezTo>
                  <a:lnTo>
                    <a:pt x="1597" y="57478"/>
                  </a:lnTo>
                  <a:cubicBezTo>
                    <a:pt x="10286" y="32071"/>
                    <a:pt x="10973" y="0"/>
                    <a:pt x="10973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72" name="Google Shape;272;p14"/>
            <p:cNvSpPr/>
            <p:nvPr/>
          </p:nvSpPr>
          <p:spPr>
            <a:xfrm>
              <a:off x="3329925" y="2951700"/>
              <a:ext cx="47750" cy="1617625"/>
            </a:xfrm>
            <a:custGeom>
              <a:avLst/>
              <a:gdLst/>
              <a:ahLst/>
              <a:cxnLst/>
              <a:rect l="l" t="t" r="r" b="b"/>
              <a:pathLst>
                <a:path w="1910" h="64705" extrusionOk="0">
                  <a:moveTo>
                    <a:pt x="652" y="1"/>
                  </a:moveTo>
                  <a:lnTo>
                    <a:pt x="652" y="1"/>
                  </a:lnTo>
                  <a:cubicBezTo>
                    <a:pt x="741" y="13703"/>
                    <a:pt x="0" y="64705"/>
                    <a:pt x="0" y="64705"/>
                  </a:cubicBezTo>
                  <a:lnTo>
                    <a:pt x="1526" y="64705"/>
                  </a:lnTo>
                  <a:cubicBezTo>
                    <a:pt x="1624" y="55016"/>
                    <a:pt x="1910" y="741"/>
                    <a:pt x="1910" y="741"/>
                  </a:cubicBezTo>
                  <a:cubicBezTo>
                    <a:pt x="1910" y="741"/>
                    <a:pt x="1240" y="295"/>
                    <a:pt x="652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73" name="Google Shape;273;p14"/>
            <p:cNvSpPr/>
            <p:nvPr/>
          </p:nvSpPr>
          <p:spPr>
            <a:xfrm>
              <a:off x="3259725" y="2962850"/>
              <a:ext cx="46350" cy="1061175"/>
            </a:xfrm>
            <a:custGeom>
              <a:avLst/>
              <a:gdLst/>
              <a:ahLst/>
              <a:cxnLst/>
              <a:rect l="l" t="t" r="r" b="b"/>
              <a:pathLst>
                <a:path w="1854" h="42447" extrusionOk="0">
                  <a:moveTo>
                    <a:pt x="926" y="1"/>
                  </a:moveTo>
                  <a:cubicBezTo>
                    <a:pt x="926" y="1"/>
                    <a:pt x="0" y="42447"/>
                    <a:pt x="528" y="42447"/>
                  </a:cubicBezTo>
                  <a:cubicBezTo>
                    <a:pt x="584" y="42447"/>
                    <a:pt x="656" y="41969"/>
                    <a:pt x="748" y="40912"/>
                  </a:cubicBezTo>
                  <a:cubicBezTo>
                    <a:pt x="1711" y="29904"/>
                    <a:pt x="1854" y="393"/>
                    <a:pt x="1854" y="393"/>
                  </a:cubicBezTo>
                  <a:lnTo>
                    <a:pt x="926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74" name="Google Shape;274;p14"/>
            <p:cNvSpPr/>
            <p:nvPr/>
          </p:nvSpPr>
          <p:spPr>
            <a:xfrm>
              <a:off x="3299600" y="1644325"/>
              <a:ext cx="318500" cy="1201700"/>
            </a:xfrm>
            <a:custGeom>
              <a:avLst/>
              <a:gdLst/>
              <a:ahLst/>
              <a:cxnLst/>
              <a:rect l="l" t="t" r="r" b="b"/>
              <a:pathLst>
                <a:path w="12740" h="48068" extrusionOk="0">
                  <a:moveTo>
                    <a:pt x="12739" y="1"/>
                  </a:moveTo>
                  <a:lnTo>
                    <a:pt x="12668" y="1571"/>
                  </a:lnTo>
                  <a:cubicBezTo>
                    <a:pt x="12641" y="2088"/>
                    <a:pt x="12623" y="2615"/>
                    <a:pt x="12579" y="3141"/>
                  </a:cubicBezTo>
                  <a:cubicBezTo>
                    <a:pt x="12508" y="4176"/>
                    <a:pt x="12454" y="5228"/>
                    <a:pt x="12347" y="6263"/>
                  </a:cubicBezTo>
                  <a:lnTo>
                    <a:pt x="12204" y="7824"/>
                  </a:lnTo>
                  <a:lnTo>
                    <a:pt x="12026" y="9386"/>
                  </a:lnTo>
                  <a:cubicBezTo>
                    <a:pt x="11919" y="10429"/>
                    <a:pt x="11767" y="11464"/>
                    <a:pt x="11633" y="12499"/>
                  </a:cubicBezTo>
                  <a:cubicBezTo>
                    <a:pt x="11562" y="13016"/>
                    <a:pt x="11473" y="13534"/>
                    <a:pt x="11392" y="14042"/>
                  </a:cubicBezTo>
                  <a:cubicBezTo>
                    <a:pt x="11303" y="14560"/>
                    <a:pt x="11241" y="15077"/>
                    <a:pt x="11143" y="15595"/>
                  </a:cubicBezTo>
                  <a:cubicBezTo>
                    <a:pt x="10955" y="16621"/>
                    <a:pt x="10786" y="17655"/>
                    <a:pt x="10572" y="18681"/>
                  </a:cubicBezTo>
                  <a:cubicBezTo>
                    <a:pt x="10375" y="19707"/>
                    <a:pt x="10143" y="20724"/>
                    <a:pt x="9920" y="21741"/>
                  </a:cubicBezTo>
                  <a:cubicBezTo>
                    <a:pt x="9804" y="22250"/>
                    <a:pt x="9671" y="22758"/>
                    <a:pt x="9555" y="23267"/>
                  </a:cubicBezTo>
                  <a:lnTo>
                    <a:pt x="9367" y="24034"/>
                  </a:lnTo>
                  <a:lnTo>
                    <a:pt x="9171" y="24792"/>
                  </a:lnTo>
                  <a:cubicBezTo>
                    <a:pt x="8136" y="28842"/>
                    <a:pt x="6843" y="32821"/>
                    <a:pt x="5344" y="36728"/>
                  </a:cubicBezTo>
                  <a:cubicBezTo>
                    <a:pt x="4595" y="38673"/>
                    <a:pt x="3774" y="40600"/>
                    <a:pt x="2891" y="42500"/>
                  </a:cubicBezTo>
                  <a:cubicBezTo>
                    <a:pt x="2453" y="43446"/>
                    <a:pt x="1999" y="44392"/>
                    <a:pt x="1517" y="45319"/>
                  </a:cubicBezTo>
                  <a:cubicBezTo>
                    <a:pt x="1044" y="46247"/>
                    <a:pt x="544" y="47175"/>
                    <a:pt x="0" y="48067"/>
                  </a:cubicBezTo>
                  <a:cubicBezTo>
                    <a:pt x="2195" y="44499"/>
                    <a:pt x="3961" y="40680"/>
                    <a:pt x="5513" y="36791"/>
                  </a:cubicBezTo>
                  <a:cubicBezTo>
                    <a:pt x="6290" y="34846"/>
                    <a:pt x="6994" y="32875"/>
                    <a:pt x="7637" y="30876"/>
                  </a:cubicBezTo>
                  <a:cubicBezTo>
                    <a:pt x="8288" y="28887"/>
                    <a:pt x="8877" y="26880"/>
                    <a:pt x="9403" y="24846"/>
                  </a:cubicBezTo>
                  <a:lnTo>
                    <a:pt x="9599" y="24087"/>
                  </a:lnTo>
                  <a:lnTo>
                    <a:pt x="9778" y="23320"/>
                  </a:lnTo>
                  <a:cubicBezTo>
                    <a:pt x="9903" y="22812"/>
                    <a:pt x="10027" y="22303"/>
                    <a:pt x="10143" y="21795"/>
                  </a:cubicBezTo>
                  <a:cubicBezTo>
                    <a:pt x="10358" y="20769"/>
                    <a:pt x="10589" y="19752"/>
                    <a:pt x="10786" y="18717"/>
                  </a:cubicBezTo>
                  <a:cubicBezTo>
                    <a:pt x="11196" y="16665"/>
                    <a:pt x="11535" y="14595"/>
                    <a:pt x="11812" y="12526"/>
                  </a:cubicBezTo>
                  <a:cubicBezTo>
                    <a:pt x="11937" y="11482"/>
                    <a:pt x="12079" y="10447"/>
                    <a:pt x="12177" y="9403"/>
                  </a:cubicBezTo>
                  <a:lnTo>
                    <a:pt x="12338" y="7842"/>
                  </a:lnTo>
                  <a:lnTo>
                    <a:pt x="12463" y="6272"/>
                  </a:lnTo>
                  <a:cubicBezTo>
                    <a:pt x="12552" y="5228"/>
                    <a:pt x="12579" y="4185"/>
                    <a:pt x="12641" y="3141"/>
                  </a:cubicBezTo>
                  <a:cubicBezTo>
                    <a:pt x="12677" y="2615"/>
                    <a:pt x="12677" y="2097"/>
                    <a:pt x="12695" y="1571"/>
                  </a:cubicBezTo>
                  <a:lnTo>
                    <a:pt x="12739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75" name="Google Shape;275;p14"/>
            <p:cNvSpPr/>
            <p:nvPr/>
          </p:nvSpPr>
          <p:spPr>
            <a:xfrm>
              <a:off x="3143475" y="2813875"/>
              <a:ext cx="346150" cy="170200"/>
            </a:xfrm>
            <a:custGeom>
              <a:avLst/>
              <a:gdLst/>
              <a:ahLst/>
              <a:cxnLst/>
              <a:rect l="l" t="t" r="r" b="b"/>
              <a:pathLst>
                <a:path w="13846" h="6808" extrusionOk="0">
                  <a:moveTo>
                    <a:pt x="0" y="0"/>
                  </a:moveTo>
                  <a:lnTo>
                    <a:pt x="0" y="6807"/>
                  </a:lnTo>
                  <a:lnTo>
                    <a:pt x="10973" y="6807"/>
                  </a:lnTo>
                  <a:cubicBezTo>
                    <a:pt x="13846" y="3863"/>
                    <a:pt x="11767" y="446"/>
                    <a:pt x="11767" y="4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A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76" name="Google Shape;276;p14"/>
            <p:cNvSpPr/>
            <p:nvPr/>
          </p:nvSpPr>
          <p:spPr>
            <a:xfrm>
              <a:off x="3313425" y="3017500"/>
              <a:ext cx="47750" cy="1551825"/>
            </a:xfrm>
            <a:custGeom>
              <a:avLst/>
              <a:gdLst/>
              <a:ahLst/>
              <a:cxnLst/>
              <a:rect l="l" t="t" r="r" b="b"/>
              <a:pathLst>
                <a:path w="1910" h="62073" extrusionOk="0">
                  <a:moveTo>
                    <a:pt x="660" y="0"/>
                  </a:moveTo>
                  <a:cubicBezTo>
                    <a:pt x="741" y="13141"/>
                    <a:pt x="0" y="62073"/>
                    <a:pt x="0" y="62073"/>
                  </a:cubicBezTo>
                  <a:lnTo>
                    <a:pt x="1535" y="62073"/>
                  </a:lnTo>
                  <a:cubicBezTo>
                    <a:pt x="1624" y="52777"/>
                    <a:pt x="1909" y="705"/>
                    <a:pt x="1909" y="705"/>
                  </a:cubicBezTo>
                  <a:cubicBezTo>
                    <a:pt x="1909" y="705"/>
                    <a:pt x="1240" y="277"/>
                    <a:pt x="660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77" name="Google Shape;277;p14"/>
            <p:cNvSpPr/>
            <p:nvPr/>
          </p:nvSpPr>
          <p:spPr>
            <a:xfrm>
              <a:off x="3143475" y="2984050"/>
              <a:ext cx="274350" cy="66025"/>
            </a:xfrm>
            <a:custGeom>
              <a:avLst/>
              <a:gdLst/>
              <a:ahLst/>
              <a:cxnLst/>
              <a:rect l="l" t="t" r="r" b="b"/>
              <a:pathLst>
                <a:path w="10974" h="2641" extrusionOk="0">
                  <a:moveTo>
                    <a:pt x="0" y="0"/>
                  </a:moveTo>
                  <a:lnTo>
                    <a:pt x="0" y="2641"/>
                  </a:lnTo>
                  <a:lnTo>
                    <a:pt x="10973" y="2641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78" name="Google Shape;278;p14"/>
            <p:cNvSpPr/>
            <p:nvPr/>
          </p:nvSpPr>
          <p:spPr>
            <a:xfrm>
              <a:off x="3409325" y="2981600"/>
              <a:ext cx="140525" cy="443600"/>
            </a:xfrm>
            <a:custGeom>
              <a:avLst/>
              <a:gdLst/>
              <a:ahLst/>
              <a:cxnLst/>
              <a:rect l="l" t="t" r="r" b="b"/>
              <a:pathLst>
                <a:path w="5621" h="17744" fill="none" extrusionOk="0">
                  <a:moveTo>
                    <a:pt x="491" y="0"/>
                  </a:moveTo>
                  <a:cubicBezTo>
                    <a:pt x="491" y="0"/>
                    <a:pt x="5621" y="5567"/>
                    <a:pt x="3578" y="11660"/>
                  </a:cubicBezTo>
                  <a:cubicBezTo>
                    <a:pt x="1535" y="17744"/>
                    <a:pt x="0" y="3470"/>
                    <a:pt x="491" y="0"/>
                  </a:cubicBezTo>
                  <a:close/>
                </a:path>
              </a:pathLst>
            </a:custGeom>
            <a:noFill/>
            <a:ln w="6025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79" name="Google Shape;279;p14"/>
            <p:cNvSpPr/>
            <p:nvPr/>
          </p:nvSpPr>
          <p:spPr>
            <a:xfrm>
              <a:off x="3308525" y="2981600"/>
              <a:ext cx="116425" cy="355750"/>
            </a:xfrm>
            <a:custGeom>
              <a:avLst/>
              <a:gdLst/>
              <a:ahLst/>
              <a:cxnLst/>
              <a:rect l="l" t="t" r="r" b="b"/>
              <a:pathLst>
                <a:path w="4657" h="14230" fill="none" extrusionOk="0">
                  <a:moveTo>
                    <a:pt x="4434" y="0"/>
                  </a:moveTo>
                  <a:cubicBezTo>
                    <a:pt x="4434" y="0"/>
                    <a:pt x="0" y="3890"/>
                    <a:pt x="1347" y="9064"/>
                  </a:cubicBezTo>
                  <a:cubicBezTo>
                    <a:pt x="2685" y="14229"/>
                    <a:pt x="4657" y="2873"/>
                    <a:pt x="4434" y="0"/>
                  </a:cubicBezTo>
                  <a:close/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3419350" y="2981600"/>
              <a:ext cx="33050" cy="442725"/>
            </a:xfrm>
            <a:custGeom>
              <a:avLst/>
              <a:gdLst/>
              <a:ahLst/>
              <a:cxnLst/>
              <a:rect l="l" t="t" r="r" b="b"/>
              <a:pathLst>
                <a:path w="1322" h="17709" fill="none" extrusionOk="0">
                  <a:moveTo>
                    <a:pt x="1" y="0"/>
                  </a:moveTo>
                  <a:cubicBezTo>
                    <a:pt x="1" y="0"/>
                    <a:pt x="1321" y="8582"/>
                    <a:pt x="1000" y="17708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81" name="Google Shape;281;p14"/>
            <p:cNvSpPr/>
            <p:nvPr/>
          </p:nvSpPr>
          <p:spPr>
            <a:xfrm>
              <a:off x="3378775" y="2987375"/>
              <a:ext cx="40600" cy="203875"/>
            </a:xfrm>
            <a:custGeom>
              <a:avLst/>
              <a:gdLst/>
              <a:ahLst/>
              <a:cxnLst/>
              <a:rect l="l" t="t" r="r" b="b"/>
              <a:pathLst>
                <a:path w="1624" h="8155" fill="none" extrusionOk="0">
                  <a:moveTo>
                    <a:pt x="1624" y="1"/>
                  </a:moveTo>
                  <a:cubicBezTo>
                    <a:pt x="1624" y="1"/>
                    <a:pt x="0" y="3534"/>
                    <a:pt x="1053" y="8155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  <p:grpSp>
        <p:nvGrpSpPr>
          <p:cNvPr id="282" name="Google Shape;282;p14"/>
          <p:cNvGrpSpPr/>
          <p:nvPr/>
        </p:nvGrpSpPr>
        <p:grpSpPr>
          <a:xfrm flipH="1">
            <a:off x="12185441" y="-101"/>
            <a:ext cx="1360707" cy="7620204"/>
            <a:chOff x="3143475" y="1376700"/>
            <a:chExt cx="874275" cy="3192625"/>
          </a:xfrm>
        </p:grpSpPr>
        <p:sp>
          <p:nvSpPr>
            <p:cNvPr id="283" name="Google Shape;283;p14"/>
            <p:cNvSpPr/>
            <p:nvPr/>
          </p:nvSpPr>
          <p:spPr>
            <a:xfrm>
              <a:off x="3143475" y="1376925"/>
              <a:ext cx="874275" cy="1469100"/>
            </a:xfrm>
            <a:custGeom>
              <a:avLst/>
              <a:gdLst/>
              <a:ahLst/>
              <a:cxnLst/>
              <a:rect l="l" t="t" r="r" b="b"/>
              <a:pathLst>
                <a:path w="34971" h="58764" extrusionOk="0">
                  <a:moveTo>
                    <a:pt x="0" y="0"/>
                  </a:moveTo>
                  <a:lnTo>
                    <a:pt x="0" y="58763"/>
                  </a:lnTo>
                  <a:lnTo>
                    <a:pt x="10884" y="58763"/>
                  </a:lnTo>
                  <a:cubicBezTo>
                    <a:pt x="34971" y="36407"/>
                    <a:pt x="34275" y="0"/>
                    <a:pt x="34275" y="0"/>
                  </a:cubicBez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84" name="Google Shape;284;p14"/>
            <p:cNvSpPr/>
            <p:nvPr/>
          </p:nvSpPr>
          <p:spPr>
            <a:xfrm>
              <a:off x="3344425" y="1376925"/>
              <a:ext cx="574525" cy="1467975"/>
            </a:xfrm>
            <a:custGeom>
              <a:avLst/>
              <a:gdLst/>
              <a:ahLst/>
              <a:cxnLst/>
              <a:rect l="l" t="t" r="r" b="b"/>
              <a:pathLst>
                <a:path w="22981" h="58719" extrusionOk="0">
                  <a:moveTo>
                    <a:pt x="18288" y="0"/>
                  </a:moveTo>
                  <a:cubicBezTo>
                    <a:pt x="17048" y="32616"/>
                    <a:pt x="0" y="58576"/>
                    <a:pt x="0" y="58576"/>
                  </a:cubicBezTo>
                  <a:lnTo>
                    <a:pt x="1151" y="58718"/>
                  </a:lnTo>
                  <a:cubicBezTo>
                    <a:pt x="18672" y="44284"/>
                    <a:pt x="22981" y="0"/>
                    <a:pt x="22981" y="0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85" name="Google Shape;285;p14"/>
            <p:cNvSpPr/>
            <p:nvPr/>
          </p:nvSpPr>
          <p:spPr>
            <a:xfrm>
              <a:off x="3143475" y="2973125"/>
              <a:ext cx="274350" cy="1596200"/>
            </a:xfrm>
            <a:custGeom>
              <a:avLst/>
              <a:gdLst/>
              <a:ahLst/>
              <a:cxnLst/>
              <a:rect l="l" t="t" r="r" b="b"/>
              <a:pathLst>
                <a:path w="10974" h="63848" extrusionOk="0">
                  <a:moveTo>
                    <a:pt x="0" y="0"/>
                  </a:moveTo>
                  <a:lnTo>
                    <a:pt x="0" y="63848"/>
                  </a:lnTo>
                  <a:lnTo>
                    <a:pt x="10973" y="63848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86" name="Google Shape;286;p14"/>
            <p:cNvSpPr/>
            <p:nvPr/>
          </p:nvSpPr>
          <p:spPr>
            <a:xfrm>
              <a:off x="3184075" y="2925200"/>
              <a:ext cx="35925" cy="1644125"/>
            </a:xfrm>
            <a:custGeom>
              <a:avLst/>
              <a:gdLst/>
              <a:ahLst/>
              <a:cxnLst/>
              <a:rect l="l" t="t" r="r" b="b"/>
              <a:pathLst>
                <a:path w="1437" h="65765" extrusionOk="0">
                  <a:moveTo>
                    <a:pt x="631" y="0"/>
                  </a:moveTo>
                  <a:cubicBezTo>
                    <a:pt x="508" y="0"/>
                    <a:pt x="411" y="165"/>
                    <a:pt x="384" y="623"/>
                  </a:cubicBezTo>
                  <a:cubicBezTo>
                    <a:pt x="98" y="11819"/>
                    <a:pt x="0" y="65765"/>
                    <a:pt x="0" y="65765"/>
                  </a:cubicBezTo>
                  <a:lnTo>
                    <a:pt x="1196" y="65765"/>
                  </a:lnTo>
                  <a:cubicBezTo>
                    <a:pt x="1142" y="50189"/>
                    <a:pt x="1436" y="1061"/>
                    <a:pt x="1436" y="1061"/>
                  </a:cubicBezTo>
                  <a:cubicBezTo>
                    <a:pt x="1436" y="1061"/>
                    <a:pt x="945" y="0"/>
                    <a:pt x="63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87" name="Google Shape;287;p14"/>
            <p:cNvSpPr/>
            <p:nvPr/>
          </p:nvSpPr>
          <p:spPr>
            <a:xfrm>
              <a:off x="3335725" y="1376925"/>
              <a:ext cx="541525" cy="1445900"/>
            </a:xfrm>
            <a:custGeom>
              <a:avLst/>
              <a:gdLst/>
              <a:ahLst/>
              <a:cxnLst/>
              <a:rect l="l" t="t" r="r" b="b"/>
              <a:pathLst>
                <a:path w="21661" h="57836" extrusionOk="0">
                  <a:moveTo>
                    <a:pt x="15710" y="0"/>
                  </a:moveTo>
                  <a:cubicBezTo>
                    <a:pt x="13427" y="41055"/>
                    <a:pt x="0" y="57835"/>
                    <a:pt x="0" y="57835"/>
                  </a:cubicBezTo>
                  <a:lnTo>
                    <a:pt x="1838" y="57835"/>
                  </a:lnTo>
                  <a:cubicBezTo>
                    <a:pt x="18770" y="37906"/>
                    <a:pt x="21661" y="0"/>
                    <a:pt x="2166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3213950" y="1608525"/>
              <a:ext cx="469500" cy="1241575"/>
            </a:xfrm>
            <a:custGeom>
              <a:avLst/>
              <a:gdLst/>
              <a:ahLst/>
              <a:cxnLst/>
              <a:rect l="l" t="t" r="r" b="b"/>
              <a:pathLst>
                <a:path w="18780" h="49663" extrusionOk="0">
                  <a:moveTo>
                    <a:pt x="11916" y="0"/>
                  </a:moveTo>
                  <a:cubicBezTo>
                    <a:pt x="9878" y="0"/>
                    <a:pt x="9337" y="34605"/>
                    <a:pt x="1" y="48571"/>
                  </a:cubicBezTo>
                  <a:cubicBezTo>
                    <a:pt x="889" y="49455"/>
                    <a:pt x="1585" y="49663"/>
                    <a:pt x="2043" y="49663"/>
                  </a:cubicBezTo>
                  <a:cubicBezTo>
                    <a:pt x="2449" y="49663"/>
                    <a:pt x="2668" y="49499"/>
                    <a:pt x="2668" y="49499"/>
                  </a:cubicBezTo>
                  <a:cubicBezTo>
                    <a:pt x="2668" y="49499"/>
                    <a:pt x="18779" y="13226"/>
                    <a:pt x="12312" y="407"/>
                  </a:cubicBezTo>
                  <a:cubicBezTo>
                    <a:pt x="12172" y="132"/>
                    <a:pt x="12041" y="0"/>
                    <a:pt x="11916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3228675" y="2885250"/>
              <a:ext cx="7825" cy="1539550"/>
            </a:xfrm>
            <a:custGeom>
              <a:avLst/>
              <a:gdLst/>
              <a:ahLst/>
              <a:cxnLst/>
              <a:rect l="l" t="t" r="r" b="b"/>
              <a:pathLst>
                <a:path w="313" h="61582" extrusionOk="0">
                  <a:moveTo>
                    <a:pt x="277" y="0"/>
                  </a:moveTo>
                  <a:lnTo>
                    <a:pt x="188" y="7699"/>
                  </a:lnTo>
                  <a:lnTo>
                    <a:pt x="125" y="15398"/>
                  </a:lnTo>
                  <a:lnTo>
                    <a:pt x="36" y="30787"/>
                  </a:lnTo>
                  <a:lnTo>
                    <a:pt x="0" y="46184"/>
                  </a:lnTo>
                  <a:lnTo>
                    <a:pt x="9" y="53883"/>
                  </a:lnTo>
                  <a:lnTo>
                    <a:pt x="36" y="61582"/>
                  </a:lnTo>
                  <a:lnTo>
                    <a:pt x="125" y="53883"/>
                  </a:lnTo>
                  <a:lnTo>
                    <a:pt x="188" y="46193"/>
                  </a:lnTo>
                  <a:lnTo>
                    <a:pt x="277" y="30795"/>
                  </a:lnTo>
                  <a:lnTo>
                    <a:pt x="313" y="15398"/>
                  </a:lnTo>
                  <a:lnTo>
                    <a:pt x="304" y="7699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90" name="Google Shape;290;p14"/>
            <p:cNvSpPr/>
            <p:nvPr/>
          </p:nvSpPr>
          <p:spPr>
            <a:xfrm>
              <a:off x="3157750" y="1376700"/>
              <a:ext cx="274575" cy="1437200"/>
            </a:xfrm>
            <a:custGeom>
              <a:avLst/>
              <a:gdLst/>
              <a:ahLst/>
              <a:cxnLst/>
              <a:rect l="l" t="t" r="r" b="b"/>
              <a:pathLst>
                <a:path w="10983" h="57488" extrusionOk="0">
                  <a:moveTo>
                    <a:pt x="6638" y="1"/>
                  </a:moveTo>
                  <a:cubicBezTo>
                    <a:pt x="6638" y="16834"/>
                    <a:pt x="0" y="57487"/>
                    <a:pt x="0" y="57487"/>
                  </a:cubicBezTo>
                  <a:lnTo>
                    <a:pt x="1597" y="57487"/>
                  </a:lnTo>
                  <a:cubicBezTo>
                    <a:pt x="10295" y="32080"/>
                    <a:pt x="10982" y="9"/>
                    <a:pt x="10982" y="9"/>
                  </a:cubicBezTo>
                  <a:cubicBezTo>
                    <a:pt x="10982" y="9"/>
                    <a:pt x="9992" y="1"/>
                    <a:pt x="6638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91" name="Google Shape;291;p14"/>
            <p:cNvSpPr/>
            <p:nvPr/>
          </p:nvSpPr>
          <p:spPr>
            <a:xfrm>
              <a:off x="3143475" y="1376925"/>
              <a:ext cx="274350" cy="1436975"/>
            </a:xfrm>
            <a:custGeom>
              <a:avLst/>
              <a:gdLst/>
              <a:ahLst/>
              <a:cxnLst/>
              <a:rect l="l" t="t" r="r" b="b"/>
              <a:pathLst>
                <a:path w="10974" h="57479" extrusionOk="0">
                  <a:moveTo>
                    <a:pt x="6629" y="0"/>
                  </a:moveTo>
                  <a:cubicBezTo>
                    <a:pt x="6629" y="16834"/>
                    <a:pt x="0" y="57478"/>
                    <a:pt x="0" y="57478"/>
                  </a:cubicBezTo>
                  <a:lnTo>
                    <a:pt x="1597" y="57478"/>
                  </a:lnTo>
                  <a:cubicBezTo>
                    <a:pt x="10286" y="32071"/>
                    <a:pt x="10973" y="0"/>
                    <a:pt x="10973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92" name="Google Shape;292;p14"/>
            <p:cNvSpPr/>
            <p:nvPr/>
          </p:nvSpPr>
          <p:spPr>
            <a:xfrm>
              <a:off x="3329925" y="2951700"/>
              <a:ext cx="47750" cy="1617625"/>
            </a:xfrm>
            <a:custGeom>
              <a:avLst/>
              <a:gdLst/>
              <a:ahLst/>
              <a:cxnLst/>
              <a:rect l="l" t="t" r="r" b="b"/>
              <a:pathLst>
                <a:path w="1910" h="64705" extrusionOk="0">
                  <a:moveTo>
                    <a:pt x="652" y="1"/>
                  </a:moveTo>
                  <a:lnTo>
                    <a:pt x="652" y="1"/>
                  </a:lnTo>
                  <a:cubicBezTo>
                    <a:pt x="741" y="13703"/>
                    <a:pt x="0" y="64705"/>
                    <a:pt x="0" y="64705"/>
                  </a:cubicBezTo>
                  <a:lnTo>
                    <a:pt x="1526" y="64705"/>
                  </a:lnTo>
                  <a:cubicBezTo>
                    <a:pt x="1624" y="55016"/>
                    <a:pt x="1910" y="741"/>
                    <a:pt x="1910" y="741"/>
                  </a:cubicBezTo>
                  <a:cubicBezTo>
                    <a:pt x="1910" y="741"/>
                    <a:pt x="1240" y="295"/>
                    <a:pt x="652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93" name="Google Shape;293;p14"/>
            <p:cNvSpPr/>
            <p:nvPr/>
          </p:nvSpPr>
          <p:spPr>
            <a:xfrm>
              <a:off x="3259725" y="2962850"/>
              <a:ext cx="46350" cy="1061175"/>
            </a:xfrm>
            <a:custGeom>
              <a:avLst/>
              <a:gdLst/>
              <a:ahLst/>
              <a:cxnLst/>
              <a:rect l="l" t="t" r="r" b="b"/>
              <a:pathLst>
                <a:path w="1854" h="42447" extrusionOk="0">
                  <a:moveTo>
                    <a:pt x="926" y="1"/>
                  </a:moveTo>
                  <a:cubicBezTo>
                    <a:pt x="926" y="1"/>
                    <a:pt x="0" y="42447"/>
                    <a:pt x="528" y="42447"/>
                  </a:cubicBezTo>
                  <a:cubicBezTo>
                    <a:pt x="584" y="42447"/>
                    <a:pt x="656" y="41969"/>
                    <a:pt x="748" y="40912"/>
                  </a:cubicBezTo>
                  <a:cubicBezTo>
                    <a:pt x="1711" y="29904"/>
                    <a:pt x="1854" y="393"/>
                    <a:pt x="1854" y="393"/>
                  </a:cubicBezTo>
                  <a:lnTo>
                    <a:pt x="926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94" name="Google Shape;294;p14"/>
            <p:cNvSpPr/>
            <p:nvPr/>
          </p:nvSpPr>
          <p:spPr>
            <a:xfrm>
              <a:off x="3299600" y="1644325"/>
              <a:ext cx="318500" cy="1201700"/>
            </a:xfrm>
            <a:custGeom>
              <a:avLst/>
              <a:gdLst/>
              <a:ahLst/>
              <a:cxnLst/>
              <a:rect l="l" t="t" r="r" b="b"/>
              <a:pathLst>
                <a:path w="12740" h="48068" extrusionOk="0">
                  <a:moveTo>
                    <a:pt x="12739" y="1"/>
                  </a:moveTo>
                  <a:lnTo>
                    <a:pt x="12668" y="1571"/>
                  </a:lnTo>
                  <a:cubicBezTo>
                    <a:pt x="12641" y="2088"/>
                    <a:pt x="12623" y="2615"/>
                    <a:pt x="12579" y="3141"/>
                  </a:cubicBezTo>
                  <a:cubicBezTo>
                    <a:pt x="12508" y="4176"/>
                    <a:pt x="12454" y="5228"/>
                    <a:pt x="12347" y="6263"/>
                  </a:cubicBezTo>
                  <a:lnTo>
                    <a:pt x="12204" y="7824"/>
                  </a:lnTo>
                  <a:lnTo>
                    <a:pt x="12026" y="9386"/>
                  </a:lnTo>
                  <a:cubicBezTo>
                    <a:pt x="11919" y="10429"/>
                    <a:pt x="11767" y="11464"/>
                    <a:pt x="11633" y="12499"/>
                  </a:cubicBezTo>
                  <a:cubicBezTo>
                    <a:pt x="11562" y="13016"/>
                    <a:pt x="11473" y="13534"/>
                    <a:pt x="11392" y="14042"/>
                  </a:cubicBezTo>
                  <a:cubicBezTo>
                    <a:pt x="11303" y="14560"/>
                    <a:pt x="11241" y="15077"/>
                    <a:pt x="11143" y="15595"/>
                  </a:cubicBezTo>
                  <a:cubicBezTo>
                    <a:pt x="10955" y="16621"/>
                    <a:pt x="10786" y="17655"/>
                    <a:pt x="10572" y="18681"/>
                  </a:cubicBezTo>
                  <a:cubicBezTo>
                    <a:pt x="10375" y="19707"/>
                    <a:pt x="10143" y="20724"/>
                    <a:pt x="9920" y="21741"/>
                  </a:cubicBezTo>
                  <a:cubicBezTo>
                    <a:pt x="9804" y="22250"/>
                    <a:pt x="9671" y="22758"/>
                    <a:pt x="9555" y="23267"/>
                  </a:cubicBezTo>
                  <a:lnTo>
                    <a:pt x="9367" y="24034"/>
                  </a:lnTo>
                  <a:lnTo>
                    <a:pt x="9171" y="24792"/>
                  </a:lnTo>
                  <a:cubicBezTo>
                    <a:pt x="8136" y="28842"/>
                    <a:pt x="6843" y="32821"/>
                    <a:pt x="5344" y="36728"/>
                  </a:cubicBezTo>
                  <a:cubicBezTo>
                    <a:pt x="4595" y="38673"/>
                    <a:pt x="3774" y="40600"/>
                    <a:pt x="2891" y="42500"/>
                  </a:cubicBezTo>
                  <a:cubicBezTo>
                    <a:pt x="2453" y="43446"/>
                    <a:pt x="1999" y="44392"/>
                    <a:pt x="1517" y="45319"/>
                  </a:cubicBezTo>
                  <a:cubicBezTo>
                    <a:pt x="1044" y="46247"/>
                    <a:pt x="544" y="47175"/>
                    <a:pt x="0" y="48067"/>
                  </a:cubicBezTo>
                  <a:cubicBezTo>
                    <a:pt x="2195" y="44499"/>
                    <a:pt x="3961" y="40680"/>
                    <a:pt x="5513" y="36791"/>
                  </a:cubicBezTo>
                  <a:cubicBezTo>
                    <a:pt x="6290" y="34846"/>
                    <a:pt x="6994" y="32875"/>
                    <a:pt x="7637" y="30876"/>
                  </a:cubicBezTo>
                  <a:cubicBezTo>
                    <a:pt x="8288" y="28887"/>
                    <a:pt x="8877" y="26880"/>
                    <a:pt x="9403" y="24846"/>
                  </a:cubicBezTo>
                  <a:lnTo>
                    <a:pt x="9599" y="24087"/>
                  </a:lnTo>
                  <a:lnTo>
                    <a:pt x="9778" y="23320"/>
                  </a:lnTo>
                  <a:cubicBezTo>
                    <a:pt x="9903" y="22812"/>
                    <a:pt x="10027" y="22303"/>
                    <a:pt x="10143" y="21795"/>
                  </a:cubicBezTo>
                  <a:cubicBezTo>
                    <a:pt x="10358" y="20769"/>
                    <a:pt x="10589" y="19752"/>
                    <a:pt x="10786" y="18717"/>
                  </a:cubicBezTo>
                  <a:cubicBezTo>
                    <a:pt x="11196" y="16665"/>
                    <a:pt x="11535" y="14595"/>
                    <a:pt x="11812" y="12526"/>
                  </a:cubicBezTo>
                  <a:cubicBezTo>
                    <a:pt x="11937" y="11482"/>
                    <a:pt x="12079" y="10447"/>
                    <a:pt x="12177" y="9403"/>
                  </a:cubicBezTo>
                  <a:lnTo>
                    <a:pt x="12338" y="7842"/>
                  </a:lnTo>
                  <a:lnTo>
                    <a:pt x="12463" y="6272"/>
                  </a:lnTo>
                  <a:cubicBezTo>
                    <a:pt x="12552" y="5228"/>
                    <a:pt x="12579" y="4185"/>
                    <a:pt x="12641" y="3141"/>
                  </a:cubicBezTo>
                  <a:cubicBezTo>
                    <a:pt x="12677" y="2615"/>
                    <a:pt x="12677" y="2097"/>
                    <a:pt x="12695" y="1571"/>
                  </a:cubicBezTo>
                  <a:lnTo>
                    <a:pt x="12739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95" name="Google Shape;295;p14"/>
            <p:cNvSpPr/>
            <p:nvPr/>
          </p:nvSpPr>
          <p:spPr>
            <a:xfrm>
              <a:off x="3143475" y="2813875"/>
              <a:ext cx="346150" cy="170200"/>
            </a:xfrm>
            <a:custGeom>
              <a:avLst/>
              <a:gdLst/>
              <a:ahLst/>
              <a:cxnLst/>
              <a:rect l="l" t="t" r="r" b="b"/>
              <a:pathLst>
                <a:path w="13846" h="6808" extrusionOk="0">
                  <a:moveTo>
                    <a:pt x="0" y="0"/>
                  </a:moveTo>
                  <a:lnTo>
                    <a:pt x="0" y="6807"/>
                  </a:lnTo>
                  <a:lnTo>
                    <a:pt x="10973" y="6807"/>
                  </a:lnTo>
                  <a:cubicBezTo>
                    <a:pt x="13846" y="3863"/>
                    <a:pt x="11767" y="446"/>
                    <a:pt x="11767" y="4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A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96" name="Google Shape;296;p14"/>
            <p:cNvSpPr/>
            <p:nvPr/>
          </p:nvSpPr>
          <p:spPr>
            <a:xfrm>
              <a:off x="3313425" y="3017500"/>
              <a:ext cx="47750" cy="1551825"/>
            </a:xfrm>
            <a:custGeom>
              <a:avLst/>
              <a:gdLst/>
              <a:ahLst/>
              <a:cxnLst/>
              <a:rect l="l" t="t" r="r" b="b"/>
              <a:pathLst>
                <a:path w="1910" h="62073" extrusionOk="0">
                  <a:moveTo>
                    <a:pt x="660" y="0"/>
                  </a:moveTo>
                  <a:cubicBezTo>
                    <a:pt x="741" y="13141"/>
                    <a:pt x="0" y="62073"/>
                    <a:pt x="0" y="62073"/>
                  </a:cubicBezTo>
                  <a:lnTo>
                    <a:pt x="1535" y="62073"/>
                  </a:lnTo>
                  <a:cubicBezTo>
                    <a:pt x="1624" y="52777"/>
                    <a:pt x="1909" y="705"/>
                    <a:pt x="1909" y="705"/>
                  </a:cubicBezTo>
                  <a:cubicBezTo>
                    <a:pt x="1909" y="705"/>
                    <a:pt x="1240" y="277"/>
                    <a:pt x="660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97" name="Google Shape;297;p14"/>
            <p:cNvSpPr/>
            <p:nvPr/>
          </p:nvSpPr>
          <p:spPr>
            <a:xfrm>
              <a:off x="3143475" y="2984050"/>
              <a:ext cx="274350" cy="66025"/>
            </a:xfrm>
            <a:custGeom>
              <a:avLst/>
              <a:gdLst/>
              <a:ahLst/>
              <a:cxnLst/>
              <a:rect l="l" t="t" r="r" b="b"/>
              <a:pathLst>
                <a:path w="10974" h="2641" extrusionOk="0">
                  <a:moveTo>
                    <a:pt x="0" y="0"/>
                  </a:moveTo>
                  <a:lnTo>
                    <a:pt x="0" y="2641"/>
                  </a:lnTo>
                  <a:lnTo>
                    <a:pt x="10973" y="2641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98" name="Google Shape;298;p14"/>
            <p:cNvSpPr/>
            <p:nvPr/>
          </p:nvSpPr>
          <p:spPr>
            <a:xfrm>
              <a:off x="3409325" y="2981600"/>
              <a:ext cx="140525" cy="443600"/>
            </a:xfrm>
            <a:custGeom>
              <a:avLst/>
              <a:gdLst/>
              <a:ahLst/>
              <a:cxnLst/>
              <a:rect l="l" t="t" r="r" b="b"/>
              <a:pathLst>
                <a:path w="5621" h="17744" fill="none" extrusionOk="0">
                  <a:moveTo>
                    <a:pt x="491" y="0"/>
                  </a:moveTo>
                  <a:cubicBezTo>
                    <a:pt x="491" y="0"/>
                    <a:pt x="5621" y="5567"/>
                    <a:pt x="3578" y="11660"/>
                  </a:cubicBezTo>
                  <a:cubicBezTo>
                    <a:pt x="1535" y="17744"/>
                    <a:pt x="0" y="3470"/>
                    <a:pt x="491" y="0"/>
                  </a:cubicBezTo>
                  <a:close/>
                </a:path>
              </a:pathLst>
            </a:custGeom>
            <a:noFill/>
            <a:ln w="6025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299" name="Google Shape;299;p14"/>
            <p:cNvSpPr/>
            <p:nvPr/>
          </p:nvSpPr>
          <p:spPr>
            <a:xfrm>
              <a:off x="3308525" y="2981600"/>
              <a:ext cx="116425" cy="355750"/>
            </a:xfrm>
            <a:custGeom>
              <a:avLst/>
              <a:gdLst/>
              <a:ahLst/>
              <a:cxnLst/>
              <a:rect l="l" t="t" r="r" b="b"/>
              <a:pathLst>
                <a:path w="4657" h="14230" fill="none" extrusionOk="0">
                  <a:moveTo>
                    <a:pt x="4434" y="0"/>
                  </a:moveTo>
                  <a:cubicBezTo>
                    <a:pt x="4434" y="0"/>
                    <a:pt x="0" y="3890"/>
                    <a:pt x="1347" y="9064"/>
                  </a:cubicBezTo>
                  <a:cubicBezTo>
                    <a:pt x="2685" y="14229"/>
                    <a:pt x="4657" y="2873"/>
                    <a:pt x="4434" y="0"/>
                  </a:cubicBezTo>
                  <a:close/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00" name="Google Shape;300;p14"/>
            <p:cNvSpPr/>
            <p:nvPr/>
          </p:nvSpPr>
          <p:spPr>
            <a:xfrm>
              <a:off x="3419350" y="2981600"/>
              <a:ext cx="33050" cy="442725"/>
            </a:xfrm>
            <a:custGeom>
              <a:avLst/>
              <a:gdLst/>
              <a:ahLst/>
              <a:cxnLst/>
              <a:rect l="l" t="t" r="r" b="b"/>
              <a:pathLst>
                <a:path w="1322" h="17709" fill="none" extrusionOk="0">
                  <a:moveTo>
                    <a:pt x="1" y="0"/>
                  </a:moveTo>
                  <a:cubicBezTo>
                    <a:pt x="1" y="0"/>
                    <a:pt x="1321" y="8582"/>
                    <a:pt x="1000" y="17708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01" name="Google Shape;301;p14"/>
            <p:cNvSpPr/>
            <p:nvPr/>
          </p:nvSpPr>
          <p:spPr>
            <a:xfrm>
              <a:off x="3378775" y="2987375"/>
              <a:ext cx="40600" cy="203875"/>
            </a:xfrm>
            <a:custGeom>
              <a:avLst/>
              <a:gdLst/>
              <a:ahLst/>
              <a:cxnLst/>
              <a:rect l="l" t="t" r="r" b="b"/>
              <a:pathLst>
                <a:path w="1624" h="8155" fill="none" extrusionOk="0">
                  <a:moveTo>
                    <a:pt x="1624" y="1"/>
                  </a:moveTo>
                  <a:cubicBezTo>
                    <a:pt x="1624" y="1"/>
                    <a:pt x="0" y="3534"/>
                    <a:pt x="1053" y="8155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</p:spTree>
    <p:extLst>
      <p:ext uri="{BB962C8B-B14F-4D97-AF65-F5344CB8AC3E}">
        <p14:creationId xmlns:p14="http://schemas.microsoft.com/office/powerpoint/2010/main" val="3228246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5"/>
          <p:cNvSpPr txBox="1">
            <a:spLocks noGrp="1"/>
          </p:cNvSpPr>
          <p:nvPr>
            <p:ph type="title"/>
          </p:nvPr>
        </p:nvSpPr>
        <p:spPr>
          <a:xfrm>
            <a:off x="1066625" y="659297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04" name="Google Shape;304;p15"/>
          <p:cNvGrpSpPr/>
          <p:nvPr/>
        </p:nvGrpSpPr>
        <p:grpSpPr>
          <a:xfrm rot="10800000">
            <a:off x="419738" y="212480"/>
            <a:ext cx="12831502" cy="7265396"/>
            <a:chOff x="283334" y="143424"/>
            <a:chExt cx="8661602" cy="4904142"/>
          </a:xfrm>
        </p:grpSpPr>
        <p:sp>
          <p:nvSpPr>
            <p:cNvPr id="305" name="Google Shape;305;p15"/>
            <p:cNvSpPr/>
            <p:nvPr/>
          </p:nvSpPr>
          <p:spPr>
            <a:xfrm>
              <a:off x="8810986" y="839820"/>
              <a:ext cx="86258" cy="86258"/>
            </a:xfrm>
            <a:custGeom>
              <a:avLst/>
              <a:gdLst/>
              <a:ahLst/>
              <a:cxnLst/>
              <a:rect l="l" t="t" r="r" b="b"/>
              <a:pathLst>
                <a:path w="1344" h="1344" extrusionOk="0">
                  <a:moveTo>
                    <a:pt x="670" y="1"/>
                  </a:moveTo>
                  <a:cubicBezTo>
                    <a:pt x="302" y="1"/>
                    <a:pt x="1" y="302"/>
                    <a:pt x="1" y="674"/>
                  </a:cubicBezTo>
                  <a:cubicBezTo>
                    <a:pt x="1" y="1042"/>
                    <a:pt x="302" y="1343"/>
                    <a:pt x="670" y="1343"/>
                  </a:cubicBezTo>
                  <a:cubicBezTo>
                    <a:pt x="1042" y="1343"/>
                    <a:pt x="1343" y="1042"/>
                    <a:pt x="1343" y="674"/>
                  </a:cubicBezTo>
                  <a:cubicBezTo>
                    <a:pt x="1343" y="302"/>
                    <a:pt x="104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306" name="Google Shape;306;p15"/>
            <p:cNvGrpSpPr/>
            <p:nvPr/>
          </p:nvGrpSpPr>
          <p:grpSpPr>
            <a:xfrm>
              <a:off x="8041034" y="143424"/>
              <a:ext cx="103394" cy="103587"/>
              <a:chOff x="2495484" y="819674"/>
              <a:chExt cx="103394" cy="103587"/>
            </a:xfrm>
          </p:grpSpPr>
          <p:sp>
            <p:nvSpPr>
              <p:cNvPr id="307" name="Google Shape;307;p15"/>
              <p:cNvSpPr/>
              <p:nvPr/>
            </p:nvSpPr>
            <p:spPr>
              <a:xfrm>
                <a:off x="2536508" y="819674"/>
                <a:ext cx="21372" cy="103587"/>
              </a:xfrm>
              <a:custGeom>
                <a:avLst/>
                <a:gdLst/>
                <a:ahLst/>
                <a:cxnLst/>
                <a:rect l="l" t="t" r="r" b="b"/>
                <a:pathLst>
                  <a:path w="333" h="1614" extrusionOk="0">
                    <a:moveTo>
                      <a:pt x="165" y="1"/>
                    </a:moveTo>
                    <a:cubicBezTo>
                      <a:pt x="74" y="1"/>
                      <a:pt x="1" y="363"/>
                      <a:pt x="1" y="807"/>
                    </a:cubicBezTo>
                    <a:cubicBezTo>
                      <a:pt x="1" y="1252"/>
                      <a:pt x="74" y="1614"/>
                      <a:pt x="165" y="1614"/>
                    </a:cubicBezTo>
                    <a:cubicBezTo>
                      <a:pt x="260" y="1614"/>
                      <a:pt x="333" y="1252"/>
                      <a:pt x="333" y="807"/>
                    </a:cubicBezTo>
                    <a:cubicBezTo>
                      <a:pt x="333" y="363"/>
                      <a:pt x="260" y="1"/>
                      <a:pt x="1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308" name="Google Shape;308;p15"/>
              <p:cNvSpPr/>
              <p:nvPr/>
            </p:nvSpPr>
            <p:spPr>
              <a:xfrm>
                <a:off x="2495484" y="860685"/>
                <a:ext cx="103394" cy="21564"/>
              </a:xfrm>
              <a:custGeom>
                <a:avLst/>
                <a:gdLst/>
                <a:ahLst/>
                <a:cxnLst/>
                <a:rect l="l" t="t" r="r" b="b"/>
                <a:pathLst>
                  <a:path w="1611" h="336" extrusionOk="0">
                    <a:moveTo>
                      <a:pt x="804" y="1"/>
                    </a:moveTo>
                    <a:cubicBezTo>
                      <a:pt x="360" y="1"/>
                      <a:pt x="1" y="77"/>
                      <a:pt x="1" y="168"/>
                    </a:cubicBezTo>
                    <a:cubicBezTo>
                      <a:pt x="1" y="260"/>
                      <a:pt x="360" y="336"/>
                      <a:pt x="804" y="336"/>
                    </a:cubicBezTo>
                    <a:cubicBezTo>
                      <a:pt x="1252" y="336"/>
                      <a:pt x="1611" y="260"/>
                      <a:pt x="1611" y="168"/>
                    </a:cubicBezTo>
                    <a:cubicBezTo>
                      <a:pt x="1611" y="77"/>
                      <a:pt x="1252" y="1"/>
                      <a:pt x="8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309" name="Google Shape;309;p15"/>
            <p:cNvGrpSpPr/>
            <p:nvPr/>
          </p:nvGrpSpPr>
          <p:grpSpPr>
            <a:xfrm>
              <a:off x="8481217" y="281413"/>
              <a:ext cx="227069" cy="227069"/>
              <a:chOff x="2410329" y="179025"/>
              <a:chExt cx="227069" cy="227069"/>
            </a:xfrm>
          </p:grpSpPr>
          <p:sp>
            <p:nvSpPr>
              <p:cNvPr id="310" name="Google Shape;310;p15"/>
              <p:cNvSpPr/>
              <p:nvPr/>
            </p:nvSpPr>
            <p:spPr>
              <a:xfrm>
                <a:off x="2500375" y="179025"/>
                <a:ext cx="46787" cy="227069"/>
              </a:xfrm>
              <a:custGeom>
                <a:avLst/>
                <a:gdLst/>
                <a:ahLst/>
                <a:cxnLst/>
                <a:rect l="l" t="t" r="r" b="b"/>
                <a:pathLst>
                  <a:path w="729" h="3538" extrusionOk="0">
                    <a:moveTo>
                      <a:pt x="366" y="0"/>
                    </a:moveTo>
                    <a:cubicBezTo>
                      <a:pt x="162" y="0"/>
                      <a:pt x="1" y="792"/>
                      <a:pt x="1" y="1769"/>
                    </a:cubicBezTo>
                    <a:cubicBezTo>
                      <a:pt x="1" y="2746"/>
                      <a:pt x="162" y="3538"/>
                      <a:pt x="366" y="3538"/>
                    </a:cubicBezTo>
                    <a:cubicBezTo>
                      <a:pt x="567" y="3538"/>
                      <a:pt x="728" y="2746"/>
                      <a:pt x="728" y="1769"/>
                    </a:cubicBezTo>
                    <a:cubicBezTo>
                      <a:pt x="728" y="792"/>
                      <a:pt x="567" y="0"/>
                      <a:pt x="3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311" name="Google Shape;311;p15"/>
              <p:cNvSpPr/>
              <p:nvPr/>
            </p:nvSpPr>
            <p:spPr>
              <a:xfrm>
                <a:off x="2410329" y="269070"/>
                <a:ext cx="227069" cy="46980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732" extrusionOk="0">
                    <a:moveTo>
                      <a:pt x="1769" y="1"/>
                    </a:moveTo>
                    <a:cubicBezTo>
                      <a:pt x="792" y="1"/>
                      <a:pt x="0" y="165"/>
                      <a:pt x="0" y="366"/>
                    </a:cubicBezTo>
                    <a:cubicBezTo>
                      <a:pt x="0" y="567"/>
                      <a:pt x="792" y="731"/>
                      <a:pt x="1769" y="731"/>
                    </a:cubicBezTo>
                    <a:cubicBezTo>
                      <a:pt x="2743" y="731"/>
                      <a:pt x="3538" y="567"/>
                      <a:pt x="3538" y="366"/>
                    </a:cubicBezTo>
                    <a:cubicBezTo>
                      <a:pt x="3538" y="165"/>
                      <a:pt x="2743" y="1"/>
                      <a:pt x="17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312" name="Google Shape;312;p15"/>
            <p:cNvGrpSpPr/>
            <p:nvPr/>
          </p:nvGrpSpPr>
          <p:grpSpPr>
            <a:xfrm>
              <a:off x="8763300" y="3678419"/>
              <a:ext cx="181629" cy="181758"/>
              <a:chOff x="600825" y="1150844"/>
              <a:chExt cx="181629" cy="181758"/>
            </a:xfrm>
          </p:grpSpPr>
          <p:sp>
            <p:nvSpPr>
              <p:cNvPr id="313" name="Google Shape;313;p15"/>
              <p:cNvSpPr/>
              <p:nvPr/>
            </p:nvSpPr>
            <p:spPr>
              <a:xfrm>
                <a:off x="672964" y="1150844"/>
                <a:ext cx="37545" cy="181758"/>
              </a:xfrm>
              <a:custGeom>
                <a:avLst/>
                <a:gdLst/>
                <a:ahLst/>
                <a:cxnLst/>
                <a:rect l="l" t="t" r="r" b="b"/>
                <a:pathLst>
                  <a:path w="585" h="2832" extrusionOk="0">
                    <a:moveTo>
                      <a:pt x="293" y="1"/>
                    </a:moveTo>
                    <a:cubicBezTo>
                      <a:pt x="131" y="1"/>
                      <a:pt x="0" y="634"/>
                      <a:pt x="0" y="1416"/>
                    </a:cubicBezTo>
                    <a:cubicBezTo>
                      <a:pt x="0" y="2199"/>
                      <a:pt x="131" y="2832"/>
                      <a:pt x="293" y="2832"/>
                    </a:cubicBezTo>
                    <a:cubicBezTo>
                      <a:pt x="454" y="2832"/>
                      <a:pt x="585" y="2199"/>
                      <a:pt x="585" y="1416"/>
                    </a:cubicBezTo>
                    <a:cubicBezTo>
                      <a:pt x="585" y="634"/>
                      <a:pt x="454" y="1"/>
                      <a:pt x="2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314" name="Google Shape;314;p15"/>
              <p:cNvSpPr/>
              <p:nvPr/>
            </p:nvSpPr>
            <p:spPr>
              <a:xfrm>
                <a:off x="600825" y="1222919"/>
                <a:ext cx="181629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586" extrusionOk="0">
                    <a:moveTo>
                      <a:pt x="1417" y="1"/>
                    </a:moveTo>
                    <a:cubicBezTo>
                      <a:pt x="634" y="1"/>
                      <a:pt x="1" y="132"/>
                      <a:pt x="1" y="293"/>
                    </a:cubicBezTo>
                    <a:cubicBezTo>
                      <a:pt x="1" y="455"/>
                      <a:pt x="634" y="586"/>
                      <a:pt x="1417" y="586"/>
                    </a:cubicBezTo>
                    <a:cubicBezTo>
                      <a:pt x="2196" y="586"/>
                      <a:pt x="2829" y="455"/>
                      <a:pt x="2829" y="293"/>
                    </a:cubicBezTo>
                    <a:cubicBezTo>
                      <a:pt x="2829" y="132"/>
                      <a:pt x="2196" y="1"/>
                      <a:pt x="14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sp>
          <p:nvSpPr>
            <p:cNvPr id="315" name="Google Shape;315;p15"/>
            <p:cNvSpPr/>
            <p:nvPr/>
          </p:nvSpPr>
          <p:spPr>
            <a:xfrm>
              <a:off x="8544306" y="4946739"/>
              <a:ext cx="100891" cy="100827"/>
            </a:xfrm>
            <a:custGeom>
              <a:avLst/>
              <a:gdLst/>
              <a:ahLst/>
              <a:cxnLst/>
              <a:rect l="l" t="t" r="r" b="b"/>
              <a:pathLst>
                <a:path w="1572" h="1571" extrusionOk="0">
                  <a:moveTo>
                    <a:pt x="786" y="0"/>
                  </a:moveTo>
                  <a:cubicBezTo>
                    <a:pt x="354" y="0"/>
                    <a:pt x="1" y="350"/>
                    <a:pt x="1" y="785"/>
                  </a:cubicBezTo>
                  <a:cubicBezTo>
                    <a:pt x="1" y="1221"/>
                    <a:pt x="354" y="1571"/>
                    <a:pt x="786" y="1571"/>
                  </a:cubicBezTo>
                  <a:cubicBezTo>
                    <a:pt x="1222" y="1571"/>
                    <a:pt x="1572" y="1221"/>
                    <a:pt x="1572" y="785"/>
                  </a:cubicBezTo>
                  <a:cubicBezTo>
                    <a:pt x="1572" y="350"/>
                    <a:pt x="1222" y="0"/>
                    <a:pt x="7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16" name="Google Shape;316;p15"/>
            <p:cNvSpPr/>
            <p:nvPr/>
          </p:nvSpPr>
          <p:spPr>
            <a:xfrm>
              <a:off x="8878446" y="4688877"/>
              <a:ext cx="66490" cy="70020"/>
            </a:xfrm>
            <a:custGeom>
              <a:avLst/>
              <a:gdLst/>
              <a:ahLst/>
              <a:cxnLst/>
              <a:rect l="l" t="t" r="r" b="b"/>
              <a:pathLst>
                <a:path w="1036" h="1091" extrusionOk="0">
                  <a:moveTo>
                    <a:pt x="183" y="1"/>
                  </a:moveTo>
                  <a:lnTo>
                    <a:pt x="91" y="546"/>
                  </a:lnTo>
                  <a:lnTo>
                    <a:pt x="0" y="1091"/>
                  </a:lnTo>
                  <a:lnTo>
                    <a:pt x="518" y="896"/>
                  </a:lnTo>
                  <a:lnTo>
                    <a:pt x="1035" y="704"/>
                  </a:lnTo>
                  <a:lnTo>
                    <a:pt x="609" y="35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317" name="Google Shape;317;p15"/>
            <p:cNvGrpSpPr/>
            <p:nvPr/>
          </p:nvGrpSpPr>
          <p:grpSpPr>
            <a:xfrm>
              <a:off x="283334" y="281414"/>
              <a:ext cx="1151139" cy="4704543"/>
              <a:chOff x="283334" y="281414"/>
              <a:chExt cx="1151139" cy="4704543"/>
            </a:xfrm>
          </p:grpSpPr>
          <p:grpSp>
            <p:nvGrpSpPr>
              <p:cNvPr id="318" name="Google Shape;318;p15"/>
              <p:cNvGrpSpPr/>
              <p:nvPr/>
            </p:nvGrpSpPr>
            <p:grpSpPr>
              <a:xfrm>
                <a:off x="320250" y="2202582"/>
                <a:ext cx="181629" cy="181758"/>
                <a:chOff x="600825" y="1150844"/>
                <a:chExt cx="181629" cy="181758"/>
              </a:xfrm>
            </p:grpSpPr>
            <p:sp>
              <p:nvSpPr>
                <p:cNvPr id="319" name="Google Shape;319;p15"/>
                <p:cNvSpPr/>
                <p:nvPr/>
              </p:nvSpPr>
              <p:spPr>
                <a:xfrm>
                  <a:off x="672964" y="1150844"/>
                  <a:ext cx="37545" cy="181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" h="2832" extrusionOk="0">
                      <a:moveTo>
                        <a:pt x="293" y="1"/>
                      </a:moveTo>
                      <a:cubicBezTo>
                        <a:pt x="131" y="1"/>
                        <a:pt x="0" y="634"/>
                        <a:pt x="0" y="1416"/>
                      </a:cubicBezTo>
                      <a:cubicBezTo>
                        <a:pt x="0" y="2199"/>
                        <a:pt x="131" y="2832"/>
                        <a:pt x="293" y="2832"/>
                      </a:cubicBezTo>
                      <a:cubicBezTo>
                        <a:pt x="454" y="2832"/>
                        <a:pt x="585" y="2199"/>
                        <a:pt x="585" y="1416"/>
                      </a:cubicBezTo>
                      <a:cubicBezTo>
                        <a:pt x="585" y="634"/>
                        <a:pt x="454" y="1"/>
                        <a:pt x="29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320" name="Google Shape;320;p15"/>
                <p:cNvSpPr/>
                <p:nvPr/>
              </p:nvSpPr>
              <p:spPr>
                <a:xfrm>
                  <a:off x="600825" y="1222919"/>
                  <a:ext cx="181629" cy="37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0" h="586" extrusionOk="0">
                      <a:moveTo>
                        <a:pt x="1417" y="1"/>
                      </a:moveTo>
                      <a:cubicBezTo>
                        <a:pt x="634" y="1"/>
                        <a:pt x="1" y="132"/>
                        <a:pt x="1" y="293"/>
                      </a:cubicBezTo>
                      <a:cubicBezTo>
                        <a:pt x="1" y="455"/>
                        <a:pt x="634" y="586"/>
                        <a:pt x="1417" y="586"/>
                      </a:cubicBezTo>
                      <a:cubicBezTo>
                        <a:pt x="2196" y="586"/>
                        <a:pt x="2829" y="455"/>
                        <a:pt x="2829" y="293"/>
                      </a:cubicBezTo>
                      <a:cubicBezTo>
                        <a:pt x="2829" y="132"/>
                        <a:pt x="2196" y="1"/>
                        <a:pt x="141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321" name="Google Shape;321;p15"/>
              <p:cNvSpPr/>
              <p:nvPr/>
            </p:nvSpPr>
            <p:spPr>
              <a:xfrm>
                <a:off x="902918" y="281414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322" name="Google Shape;322;p15"/>
              <p:cNvSpPr/>
              <p:nvPr/>
            </p:nvSpPr>
            <p:spPr>
              <a:xfrm>
                <a:off x="320246" y="330965"/>
                <a:ext cx="66490" cy="70020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1091" extrusionOk="0">
                    <a:moveTo>
                      <a:pt x="183" y="1"/>
                    </a:moveTo>
                    <a:lnTo>
                      <a:pt x="91" y="546"/>
                    </a:lnTo>
                    <a:lnTo>
                      <a:pt x="0" y="1091"/>
                    </a:lnTo>
                    <a:lnTo>
                      <a:pt x="518" y="896"/>
                    </a:lnTo>
                    <a:lnTo>
                      <a:pt x="1035" y="704"/>
                    </a:lnTo>
                    <a:lnTo>
                      <a:pt x="609" y="351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grpSp>
            <p:nvGrpSpPr>
              <p:cNvPr id="323" name="Google Shape;323;p15"/>
              <p:cNvGrpSpPr/>
              <p:nvPr/>
            </p:nvGrpSpPr>
            <p:grpSpPr>
              <a:xfrm>
                <a:off x="1207404" y="4758888"/>
                <a:ext cx="227069" cy="227069"/>
                <a:chOff x="2410329" y="179025"/>
                <a:chExt cx="227069" cy="227069"/>
              </a:xfrm>
            </p:grpSpPr>
            <p:sp>
              <p:nvSpPr>
                <p:cNvPr id="324" name="Google Shape;324;p15"/>
                <p:cNvSpPr/>
                <p:nvPr/>
              </p:nvSpPr>
              <p:spPr>
                <a:xfrm>
                  <a:off x="2500375" y="179025"/>
                  <a:ext cx="46787" cy="227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" h="3538" extrusionOk="0">
                      <a:moveTo>
                        <a:pt x="366" y="0"/>
                      </a:moveTo>
                      <a:cubicBezTo>
                        <a:pt x="162" y="0"/>
                        <a:pt x="1" y="792"/>
                        <a:pt x="1" y="1769"/>
                      </a:cubicBezTo>
                      <a:cubicBezTo>
                        <a:pt x="1" y="2746"/>
                        <a:pt x="162" y="3538"/>
                        <a:pt x="366" y="3538"/>
                      </a:cubicBezTo>
                      <a:cubicBezTo>
                        <a:pt x="567" y="3538"/>
                        <a:pt x="728" y="2746"/>
                        <a:pt x="728" y="1769"/>
                      </a:cubicBezTo>
                      <a:cubicBezTo>
                        <a:pt x="728" y="792"/>
                        <a:pt x="567" y="0"/>
                        <a:pt x="3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325" name="Google Shape;325;p15"/>
                <p:cNvSpPr/>
                <p:nvPr/>
              </p:nvSpPr>
              <p:spPr>
                <a:xfrm>
                  <a:off x="2410329" y="269070"/>
                  <a:ext cx="227069" cy="4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732" extrusionOk="0">
                      <a:moveTo>
                        <a:pt x="1769" y="1"/>
                      </a:moveTo>
                      <a:cubicBezTo>
                        <a:pt x="792" y="1"/>
                        <a:pt x="0" y="165"/>
                        <a:pt x="0" y="366"/>
                      </a:cubicBezTo>
                      <a:cubicBezTo>
                        <a:pt x="0" y="567"/>
                        <a:pt x="792" y="731"/>
                        <a:pt x="1769" y="731"/>
                      </a:cubicBezTo>
                      <a:cubicBezTo>
                        <a:pt x="2743" y="731"/>
                        <a:pt x="3538" y="567"/>
                        <a:pt x="3538" y="366"/>
                      </a:cubicBezTo>
                      <a:cubicBezTo>
                        <a:pt x="3538" y="165"/>
                        <a:pt x="2743" y="1"/>
                        <a:pt x="176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grpSp>
            <p:nvGrpSpPr>
              <p:cNvPr id="326" name="Google Shape;326;p15"/>
              <p:cNvGrpSpPr/>
              <p:nvPr/>
            </p:nvGrpSpPr>
            <p:grpSpPr>
              <a:xfrm>
                <a:off x="283334" y="1055224"/>
                <a:ext cx="103394" cy="103587"/>
                <a:chOff x="2495484" y="819674"/>
                <a:chExt cx="103394" cy="103587"/>
              </a:xfrm>
            </p:grpSpPr>
            <p:sp>
              <p:nvSpPr>
                <p:cNvPr id="327" name="Google Shape;327;p15"/>
                <p:cNvSpPr/>
                <p:nvPr/>
              </p:nvSpPr>
              <p:spPr>
                <a:xfrm>
                  <a:off x="2536508" y="819674"/>
                  <a:ext cx="21372" cy="10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" h="1614" extrusionOk="0">
                      <a:moveTo>
                        <a:pt x="165" y="1"/>
                      </a:moveTo>
                      <a:cubicBezTo>
                        <a:pt x="74" y="1"/>
                        <a:pt x="1" y="363"/>
                        <a:pt x="1" y="807"/>
                      </a:cubicBezTo>
                      <a:cubicBezTo>
                        <a:pt x="1" y="1252"/>
                        <a:pt x="74" y="1614"/>
                        <a:pt x="165" y="1614"/>
                      </a:cubicBezTo>
                      <a:cubicBezTo>
                        <a:pt x="260" y="1614"/>
                        <a:pt x="333" y="1252"/>
                        <a:pt x="333" y="807"/>
                      </a:cubicBezTo>
                      <a:cubicBezTo>
                        <a:pt x="333" y="363"/>
                        <a:pt x="260" y="1"/>
                        <a:pt x="16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328" name="Google Shape;328;p15"/>
                <p:cNvSpPr/>
                <p:nvPr/>
              </p:nvSpPr>
              <p:spPr>
                <a:xfrm>
                  <a:off x="2495484" y="860685"/>
                  <a:ext cx="103394" cy="21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1" h="336" extrusionOk="0">
                      <a:moveTo>
                        <a:pt x="804" y="1"/>
                      </a:moveTo>
                      <a:cubicBezTo>
                        <a:pt x="360" y="1"/>
                        <a:pt x="1" y="77"/>
                        <a:pt x="1" y="168"/>
                      </a:cubicBezTo>
                      <a:cubicBezTo>
                        <a:pt x="1" y="260"/>
                        <a:pt x="360" y="336"/>
                        <a:pt x="804" y="336"/>
                      </a:cubicBezTo>
                      <a:cubicBezTo>
                        <a:pt x="1252" y="336"/>
                        <a:pt x="1611" y="260"/>
                        <a:pt x="1611" y="168"/>
                      </a:cubicBezTo>
                      <a:cubicBezTo>
                        <a:pt x="1611" y="77"/>
                        <a:pt x="1252" y="1"/>
                        <a:pt x="80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329" name="Google Shape;329;p15"/>
              <p:cNvSpPr/>
              <p:nvPr/>
            </p:nvSpPr>
            <p:spPr>
              <a:xfrm>
                <a:off x="427118" y="4758889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16188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6"/>
          <p:cNvSpPr txBox="1">
            <a:spLocks noGrp="1"/>
          </p:cNvSpPr>
          <p:nvPr>
            <p:ph type="title"/>
          </p:nvPr>
        </p:nvSpPr>
        <p:spPr>
          <a:xfrm>
            <a:off x="3171654" y="3742502"/>
            <a:ext cx="7202830" cy="235422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9pPr>
          </a:lstStyle>
          <a:p>
            <a:endParaRPr/>
          </a:p>
        </p:txBody>
      </p:sp>
      <p:sp>
        <p:nvSpPr>
          <p:cNvPr id="332" name="Google Shape;332;p16"/>
          <p:cNvSpPr txBox="1">
            <a:spLocks noGrp="1"/>
          </p:cNvSpPr>
          <p:nvPr>
            <p:ph type="title" idx="2" hasCustomPrompt="1"/>
          </p:nvPr>
        </p:nvSpPr>
        <p:spPr>
          <a:xfrm>
            <a:off x="5557561" y="1794401"/>
            <a:ext cx="2431016" cy="1564889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55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3" name="Google Shape;333;p16"/>
          <p:cNvSpPr txBox="1">
            <a:spLocks noGrp="1"/>
          </p:cNvSpPr>
          <p:nvPr>
            <p:ph type="subTitle" idx="1"/>
          </p:nvPr>
        </p:nvSpPr>
        <p:spPr>
          <a:xfrm>
            <a:off x="3171654" y="5970043"/>
            <a:ext cx="7202830" cy="5328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7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34" name="Google Shape;334;p16"/>
          <p:cNvGrpSpPr/>
          <p:nvPr/>
        </p:nvGrpSpPr>
        <p:grpSpPr>
          <a:xfrm>
            <a:off x="-2137074" y="-28156"/>
            <a:ext cx="3203713" cy="7619874"/>
            <a:chOff x="3391250" y="1868250"/>
            <a:chExt cx="832150" cy="1979150"/>
          </a:xfrm>
        </p:grpSpPr>
        <p:sp>
          <p:nvSpPr>
            <p:cNvPr id="335" name="Google Shape;335;p16"/>
            <p:cNvSpPr/>
            <p:nvPr/>
          </p:nvSpPr>
          <p:spPr>
            <a:xfrm>
              <a:off x="3391250" y="1872275"/>
              <a:ext cx="832150" cy="908850"/>
            </a:xfrm>
            <a:custGeom>
              <a:avLst/>
              <a:gdLst/>
              <a:ahLst/>
              <a:cxnLst/>
              <a:rect l="l" t="t" r="r" b="b"/>
              <a:pathLst>
                <a:path w="33286" h="36354" extrusionOk="0">
                  <a:moveTo>
                    <a:pt x="1" y="0"/>
                  </a:moveTo>
                  <a:lnTo>
                    <a:pt x="1" y="36353"/>
                  </a:lnTo>
                  <a:lnTo>
                    <a:pt x="10358" y="36353"/>
                  </a:lnTo>
                  <a:cubicBezTo>
                    <a:pt x="33285" y="22526"/>
                    <a:pt x="32625" y="0"/>
                    <a:pt x="326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36" name="Google Shape;336;p16"/>
            <p:cNvSpPr/>
            <p:nvPr/>
          </p:nvSpPr>
          <p:spPr>
            <a:xfrm>
              <a:off x="3582625" y="1872275"/>
              <a:ext cx="546875" cy="908400"/>
            </a:xfrm>
            <a:custGeom>
              <a:avLst/>
              <a:gdLst/>
              <a:ahLst/>
              <a:cxnLst/>
              <a:rect l="l" t="t" r="r" b="b"/>
              <a:pathLst>
                <a:path w="21875" h="36336" extrusionOk="0">
                  <a:moveTo>
                    <a:pt x="17405" y="0"/>
                  </a:moveTo>
                  <a:cubicBezTo>
                    <a:pt x="16227" y="20179"/>
                    <a:pt x="0" y="36237"/>
                    <a:pt x="0" y="36237"/>
                  </a:cubicBezTo>
                  <a:lnTo>
                    <a:pt x="1097" y="36335"/>
                  </a:lnTo>
                  <a:cubicBezTo>
                    <a:pt x="17771" y="27396"/>
                    <a:pt x="21874" y="0"/>
                    <a:pt x="218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37" name="Google Shape;337;p16"/>
            <p:cNvSpPr/>
            <p:nvPr/>
          </p:nvSpPr>
          <p:spPr>
            <a:xfrm>
              <a:off x="3391250" y="2859825"/>
              <a:ext cx="261200" cy="987575"/>
            </a:xfrm>
            <a:custGeom>
              <a:avLst/>
              <a:gdLst/>
              <a:ahLst/>
              <a:cxnLst/>
              <a:rect l="l" t="t" r="r" b="b"/>
              <a:pathLst>
                <a:path w="10448" h="39503" extrusionOk="0">
                  <a:moveTo>
                    <a:pt x="1" y="0"/>
                  </a:moveTo>
                  <a:lnTo>
                    <a:pt x="1" y="39502"/>
                  </a:lnTo>
                  <a:lnTo>
                    <a:pt x="10447" y="39502"/>
                  </a:lnTo>
                  <a:lnTo>
                    <a:pt x="1044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38" name="Google Shape;338;p16"/>
            <p:cNvSpPr/>
            <p:nvPr/>
          </p:nvSpPr>
          <p:spPr>
            <a:xfrm>
              <a:off x="3429850" y="2830200"/>
              <a:ext cx="34350" cy="1017200"/>
            </a:xfrm>
            <a:custGeom>
              <a:avLst/>
              <a:gdLst/>
              <a:ahLst/>
              <a:cxnLst/>
              <a:rect l="l" t="t" r="r" b="b"/>
              <a:pathLst>
                <a:path w="1374" h="40688" extrusionOk="0">
                  <a:moveTo>
                    <a:pt x="603" y="0"/>
                  </a:moveTo>
                  <a:cubicBezTo>
                    <a:pt x="485" y="0"/>
                    <a:pt x="393" y="101"/>
                    <a:pt x="366" y="382"/>
                  </a:cubicBezTo>
                  <a:cubicBezTo>
                    <a:pt x="98" y="7314"/>
                    <a:pt x="0" y="40687"/>
                    <a:pt x="0" y="40687"/>
                  </a:cubicBezTo>
                  <a:lnTo>
                    <a:pt x="1142" y="40687"/>
                  </a:lnTo>
                  <a:cubicBezTo>
                    <a:pt x="1088" y="31053"/>
                    <a:pt x="1374" y="659"/>
                    <a:pt x="1374" y="659"/>
                  </a:cubicBezTo>
                  <a:cubicBezTo>
                    <a:pt x="1374" y="659"/>
                    <a:pt x="904" y="0"/>
                    <a:pt x="6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39" name="Google Shape;339;p16"/>
            <p:cNvSpPr/>
            <p:nvPr/>
          </p:nvSpPr>
          <p:spPr>
            <a:xfrm>
              <a:off x="3574350" y="1872275"/>
              <a:ext cx="515225" cy="894575"/>
            </a:xfrm>
            <a:custGeom>
              <a:avLst/>
              <a:gdLst/>
              <a:ahLst/>
              <a:cxnLst/>
              <a:rect l="l" t="t" r="r" b="b"/>
              <a:pathLst>
                <a:path w="20609" h="35783" extrusionOk="0">
                  <a:moveTo>
                    <a:pt x="14953" y="0"/>
                  </a:moveTo>
                  <a:cubicBezTo>
                    <a:pt x="12776" y="25398"/>
                    <a:pt x="1" y="35782"/>
                    <a:pt x="1" y="35782"/>
                  </a:cubicBezTo>
                  <a:lnTo>
                    <a:pt x="1749" y="35782"/>
                  </a:lnTo>
                  <a:cubicBezTo>
                    <a:pt x="17861" y="23453"/>
                    <a:pt x="20609" y="0"/>
                    <a:pt x="206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40" name="Google Shape;340;p16"/>
            <p:cNvSpPr/>
            <p:nvPr/>
          </p:nvSpPr>
          <p:spPr>
            <a:xfrm>
              <a:off x="3458375" y="2015400"/>
              <a:ext cx="446975" cy="768300"/>
            </a:xfrm>
            <a:custGeom>
              <a:avLst/>
              <a:gdLst/>
              <a:ahLst/>
              <a:cxnLst/>
              <a:rect l="l" t="t" r="r" b="b"/>
              <a:pathLst>
                <a:path w="17879" h="30732" extrusionOk="0">
                  <a:moveTo>
                    <a:pt x="11338" y="1"/>
                  </a:moveTo>
                  <a:cubicBezTo>
                    <a:pt x="9399" y="1"/>
                    <a:pt x="8884" y="21418"/>
                    <a:pt x="1" y="30057"/>
                  </a:cubicBezTo>
                  <a:cubicBezTo>
                    <a:pt x="843" y="30603"/>
                    <a:pt x="1504" y="30732"/>
                    <a:pt x="1941" y="30732"/>
                  </a:cubicBezTo>
                  <a:cubicBezTo>
                    <a:pt x="2332" y="30732"/>
                    <a:pt x="2543" y="30628"/>
                    <a:pt x="2543" y="30628"/>
                  </a:cubicBezTo>
                  <a:cubicBezTo>
                    <a:pt x="2543" y="30628"/>
                    <a:pt x="17879" y="8192"/>
                    <a:pt x="11714" y="252"/>
                  </a:cubicBezTo>
                  <a:cubicBezTo>
                    <a:pt x="11582" y="82"/>
                    <a:pt x="11457" y="1"/>
                    <a:pt x="113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41" name="Google Shape;341;p16"/>
            <p:cNvSpPr/>
            <p:nvPr/>
          </p:nvSpPr>
          <p:spPr>
            <a:xfrm>
              <a:off x="3472875" y="2805400"/>
              <a:ext cx="6500" cy="952775"/>
            </a:xfrm>
            <a:custGeom>
              <a:avLst/>
              <a:gdLst/>
              <a:ahLst/>
              <a:cxnLst/>
              <a:rect l="l" t="t" r="r" b="b"/>
              <a:pathLst>
                <a:path w="260" h="38111" extrusionOk="0">
                  <a:moveTo>
                    <a:pt x="242" y="0"/>
                  </a:moveTo>
                  <a:lnTo>
                    <a:pt x="170" y="4764"/>
                  </a:lnTo>
                  <a:lnTo>
                    <a:pt x="117" y="9528"/>
                  </a:lnTo>
                  <a:lnTo>
                    <a:pt x="37" y="19056"/>
                  </a:lnTo>
                  <a:lnTo>
                    <a:pt x="1" y="28583"/>
                  </a:lnTo>
                  <a:lnTo>
                    <a:pt x="1" y="33347"/>
                  </a:lnTo>
                  <a:lnTo>
                    <a:pt x="19" y="38111"/>
                  </a:lnTo>
                  <a:lnTo>
                    <a:pt x="90" y="33347"/>
                  </a:lnTo>
                  <a:lnTo>
                    <a:pt x="144" y="28583"/>
                  </a:lnTo>
                  <a:lnTo>
                    <a:pt x="224" y="19056"/>
                  </a:lnTo>
                  <a:lnTo>
                    <a:pt x="260" y="9528"/>
                  </a:lnTo>
                  <a:lnTo>
                    <a:pt x="260" y="4764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42" name="Google Shape;342;p16"/>
            <p:cNvSpPr/>
            <p:nvPr/>
          </p:nvSpPr>
          <p:spPr>
            <a:xfrm>
              <a:off x="3404850" y="1868250"/>
              <a:ext cx="261200" cy="893025"/>
            </a:xfrm>
            <a:custGeom>
              <a:avLst/>
              <a:gdLst/>
              <a:ahLst/>
              <a:cxnLst/>
              <a:rect l="l" t="t" r="r" b="b"/>
              <a:pathLst>
                <a:path w="10448" h="35721" extrusionOk="0">
                  <a:moveTo>
                    <a:pt x="6317" y="0"/>
                  </a:moveTo>
                  <a:cubicBezTo>
                    <a:pt x="6317" y="10411"/>
                    <a:pt x="1" y="35720"/>
                    <a:pt x="1" y="35720"/>
                  </a:cubicBezTo>
                  <a:lnTo>
                    <a:pt x="1526" y="35720"/>
                  </a:lnTo>
                  <a:cubicBezTo>
                    <a:pt x="9796" y="20001"/>
                    <a:pt x="10447" y="161"/>
                    <a:pt x="10447" y="161"/>
                  </a:cubicBezTo>
                  <a:cubicBezTo>
                    <a:pt x="10447" y="161"/>
                    <a:pt x="9511" y="0"/>
                    <a:pt x="63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43" name="Google Shape;343;p16"/>
            <p:cNvSpPr/>
            <p:nvPr/>
          </p:nvSpPr>
          <p:spPr>
            <a:xfrm>
              <a:off x="3391250" y="1868250"/>
              <a:ext cx="261200" cy="893025"/>
            </a:xfrm>
            <a:custGeom>
              <a:avLst/>
              <a:gdLst/>
              <a:ahLst/>
              <a:cxnLst/>
              <a:rect l="l" t="t" r="r" b="b"/>
              <a:pathLst>
                <a:path w="10448" h="35721" extrusionOk="0">
                  <a:moveTo>
                    <a:pt x="6308" y="0"/>
                  </a:moveTo>
                  <a:cubicBezTo>
                    <a:pt x="6308" y="10411"/>
                    <a:pt x="1" y="35720"/>
                    <a:pt x="1" y="35720"/>
                  </a:cubicBezTo>
                  <a:lnTo>
                    <a:pt x="1526" y="35720"/>
                  </a:lnTo>
                  <a:cubicBezTo>
                    <a:pt x="9796" y="20001"/>
                    <a:pt x="10447" y="161"/>
                    <a:pt x="10447" y="161"/>
                  </a:cubicBezTo>
                  <a:cubicBezTo>
                    <a:pt x="10447" y="161"/>
                    <a:pt x="9502" y="0"/>
                    <a:pt x="63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44" name="Google Shape;344;p16"/>
            <p:cNvSpPr/>
            <p:nvPr/>
          </p:nvSpPr>
          <p:spPr>
            <a:xfrm>
              <a:off x="3568550" y="2846650"/>
              <a:ext cx="45750" cy="1000750"/>
            </a:xfrm>
            <a:custGeom>
              <a:avLst/>
              <a:gdLst/>
              <a:ahLst/>
              <a:cxnLst/>
              <a:rect l="l" t="t" r="r" b="b"/>
              <a:pathLst>
                <a:path w="1830" h="40030" extrusionOk="0">
                  <a:moveTo>
                    <a:pt x="634" y="1"/>
                  </a:moveTo>
                  <a:lnTo>
                    <a:pt x="634" y="1"/>
                  </a:lnTo>
                  <a:cubicBezTo>
                    <a:pt x="706" y="8476"/>
                    <a:pt x="1" y="40029"/>
                    <a:pt x="1" y="40029"/>
                  </a:cubicBezTo>
                  <a:lnTo>
                    <a:pt x="1464" y="40029"/>
                  </a:lnTo>
                  <a:cubicBezTo>
                    <a:pt x="1553" y="34034"/>
                    <a:pt x="1830" y="456"/>
                    <a:pt x="1830" y="456"/>
                  </a:cubicBezTo>
                  <a:cubicBezTo>
                    <a:pt x="1830" y="456"/>
                    <a:pt x="1187" y="179"/>
                    <a:pt x="6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45" name="Google Shape;345;p16"/>
            <p:cNvSpPr/>
            <p:nvPr/>
          </p:nvSpPr>
          <p:spPr>
            <a:xfrm>
              <a:off x="3501900" y="2853575"/>
              <a:ext cx="44150" cy="656475"/>
            </a:xfrm>
            <a:custGeom>
              <a:avLst/>
              <a:gdLst/>
              <a:ahLst/>
              <a:cxnLst/>
              <a:rect l="l" t="t" r="r" b="b"/>
              <a:pathLst>
                <a:path w="1766" h="26259" extrusionOk="0">
                  <a:moveTo>
                    <a:pt x="883" y="0"/>
                  </a:moveTo>
                  <a:cubicBezTo>
                    <a:pt x="883" y="0"/>
                    <a:pt x="0" y="26258"/>
                    <a:pt x="504" y="26258"/>
                  </a:cubicBezTo>
                  <a:cubicBezTo>
                    <a:pt x="557" y="26258"/>
                    <a:pt x="626" y="25963"/>
                    <a:pt x="713" y="25309"/>
                  </a:cubicBezTo>
                  <a:cubicBezTo>
                    <a:pt x="1623" y="18494"/>
                    <a:pt x="1766" y="241"/>
                    <a:pt x="1766" y="241"/>
                  </a:cubicBezTo>
                  <a:lnTo>
                    <a:pt x="8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46" name="Google Shape;346;p16"/>
            <p:cNvSpPr/>
            <p:nvPr/>
          </p:nvSpPr>
          <p:spPr>
            <a:xfrm>
              <a:off x="3540025" y="2037750"/>
              <a:ext cx="302875" cy="743375"/>
            </a:xfrm>
            <a:custGeom>
              <a:avLst/>
              <a:gdLst/>
              <a:ahLst/>
              <a:cxnLst/>
              <a:rect l="l" t="t" r="r" b="b"/>
              <a:pathLst>
                <a:path w="12115" h="29735" extrusionOk="0">
                  <a:moveTo>
                    <a:pt x="12115" y="0"/>
                  </a:moveTo>
                  <a:lnTo>
                    <a:pt x="12115" y="0"/>
                  </a:lnTo>
                  <a:cubicBezTo>
                    <a:pt x="12035" y="1365"/>
                    <a:pt x="11928" y="2721"/>
                    <a:pt x="11731" y="4068"/>
                  </a:cubicBezTo>
                  <a:cubicBezTo>
                    <a:pt x="11553" y="5424"/>
                    <a:pt x="11294" y="6762"/>
                    <a:pt x="11000" y="8092"/>
                  </a:cubicBezTo>
                  <a:cubicBezTo>
                    <a:pt x="10687" y="9421"/>
                    <a:pt x="10340" y="10741"/>
                    <a:pt x="9929" y="12035"/>
                  </a:cubicBezTo>
                  <a:cubicBezTo>
                    <a:pt x="9510" y="13328"/>
                    <a:pt x="9055" y="14613"/>
                    <a:pt x="8520" y="15871"/>
                  </a:cubicBezTo>
                  <a:cubicBezTo>
                    <a:pt x="8002" y="17129"/>
                    <a:pt x="7440" y="18369"/>
                    <a:pt x="6825" y="19582"/>
                  </a:cubicBezTo>
                  <a:cubicBezTo>
                    <a:pt x="6209" y="20795"/>
                    <a:pt x="5531" y="21982"/>
                    <a:pt x="4826" y="23150"/>
                  </a:cubicBezTo>
                  <a:cubicBezTo>
                    <a:pt x="4122" y="24319"/>
                    <a:pt x="3363" y="25452"/>
                    <a:pt x="2560" y="26549"/>
                  </a:cubicBezTo>
                  <a:cubicBezTo>
                    <a:pt x="1758" y="27655"/>
                    <a:pt x="919" y="28735"/>
                    <a:pt x="0" y="29734"/>
                  </a:cubicBezTo>
                  <a:cubicBezTo>
                    <a:pt x="1882" y="27754"/>
                    <a:pt x="3497" y="25541"/>
                    <a:pt x="4951" y="23222"/>
                  </a:cubicBezTo>
                  <a:cubicBezTo>
                    <a:pt x="5674" y="22071"/>
                    <a:pt x="6343" y="20876"/>
                    <a:pt x="6976" y="19662"/>
                  </a:cubicBezTo>
                  <a:cubicBezTo>
                    <a:pt x="7592" y="18440"/>
                    <a:pt x="8172" y="17200"/>
                    <a:pt x="8698" y="15942"/>
                  </a:cubicBezTo>
                  <a:cubicBezTo>
                    <a:pt x="9216" y="14675"/>
                    <a:pt x="9670" y="13382"/>
                    <a:pt x="10090" y="12088"/>
                  </a:cubicBezTo>
                  <a:lnTo>
                    <a:pt x="10384" y="11107"/>
                  </a:lnTo>
                  <a:cubicBezTo>
                    <a:pt x="10482" y="10777"/>
                    <a:pt x="10563" y="10447"/>
                    <a:pt x="10652" y="10117"/>
                  </a:cubicBezTo>
                  <a:cubicBezTo>
                    <a:pt x="10848" y="9457"/>
                    <a:pt x="10982" y="8788"/>
                    <a:pt x="11142" y="8127"/>
                  </a:cubicBezTo>
                  <a:cubicBezTo>
                    <a:pt x="11419" y="6789"/>
                    <a:pt x="11660" y="5442"/>
                    <a:pt x="11820" y="4086"/>
                  </a:cubicBezTo>
                  <a:cubicBezTo>
                    <a:pt x="11990" y="2730"/>
                    <a:pt x="12061" y="1365"/>
                    <a:pt x="121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47" name="Google Shape;347;p16"/>
            <p:cNvSpPr/>
            <p:nvPr/>
          </p:nvSpPr>
          <p:spPr>
            <a:xfrm>
              <a:off x="3391250" y="2761250"/>
              <a:ext cx="329450" cy="105500"/>
            </a:xfrm>
            <a:custGeom>
              <a:avLst/>
              <a:gdLst/>
              <a:ahLst/>
              <a:cxnLst/>
              <a:rect l="l" t="t" r="r" b="b"/>
              <a:pathLst>
                <a:path w="13178" h="4220" extrusionOk="0">
                  <a:moveTo>
                    <a:pt x="1" y="0"/>
                  </a:moveTo>
                  <a:lnTo>
                    <a:pt x="1" y="4220"/>
                  </a:lnTo>
                  <a:lnTo>
                    <a:pt x="10447" y="4220"/>
                  </a:lnTo>
                  <a:cubicBezTo>
                    <a:pt x="13177" y="2391"/>
                    <a:pt x="11206" y="277"/>
                    <a:pt x="11206" y="27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48" name="Google Shape;348;p16"/>
            <p:cNvSpPr/>
            <p:nvPr/>
          </p:nvSpPr>
          <p:spPr>
            <a:xfrm>
              <a:off x="3552950" y="2868750"/>
              <a:ext cx="45750" cy="978650"/>
            </a:xfrm>
            <a:custGeom>
              <a:avLst/>
              <a:gdLst/>
              <a:ahLst/>
              <a:cxnLst/>
              <a:rect l="l" t="t" r="r" b="b"/>
              <a:pathLst>
                <a:path w="1830" h="39146" extrusionOk="0">
                  <a:moveTo>
                    <a:pt x="625" y="0"/>
                  </a:moveTo>
                  <a:lnTo>
                    <a:pt x="625" y="0"/>
                  </a:lnTo>
                  <a:cubicBezTo>
                    <a:pt x="705" y="8288"/>
                    <a:pt x="1" y="39145"/>
                    <a:pt x="1" y="39145"/>
                  </a:cubicBezTo>
                  <a:lnTo>
                    <a:pt x="1464" y="39145"/>
                  </a:lnTo>
                  <a:cubicBezTo>
                    <a:pt x="1553" y="33284"/>
                    <a:pt x="1829" y="446"/>
                    <a:pt x="1829" y="446"/>
                  </a:cubicBezTo>
                  <a:cubicBezTo>
                    <a:pt x="1829" y="446"/>
                    <a:pt x="1187" y="178"/>
                    <a:pt x="6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49" name="Google Shape;349;p16"/>
            <p:cNvSpPr/>
            <p:nvPr/>
          </p:nvSpPr>
          <p:spPr>
            <a:xfrm>
              <a:off x="3391250" y="2866725"/>
              <a:ext cx="261200" cy="40850"/>
            </a:xfrm>
            <a:custGeom>
              <a:avLst/>
              <a:gdLst/>
              <a:ahLst/>
              <a:cxnLst/>
              <a:rect l="l" t="t" r="r" b="b"/>
              <a:pathLst>
                <a:path w="10448" h="1634" extrusionOk="0">
                  <a:moveTo>
                    <a:pt x="1" y="1"/>
                  </a:moveTo>
                  <a:lnTo>
                    <a:pt x="1" y="1633"/>
                  </a:lnTo>
                  <a:lnTo>
                    <a:pt x="10447" y="1633"/>
                  </a:lnTo>
                  <a:lnTo>
                    <a:pt x="1044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50" name="Google Shape;350;p16"/>
            <p:cNvSpPr/>
            <p:nvPr/>
          </p:nvSpPr>
          <p:spPr>
            <a:xfrm>
              <a:off x="3644175" y="2865175"/>
              <a:ext cx="133825" cy="274350"/>
            </a:xfrm>
            <a:custGeom>
              <a:avLst/>
              <a:gdLst/>
              <a:ahLst/>
              <a:cxnLst/>
              <a:rect l="l" t="t" r="r" b="b"/>
              <a:pathLst>
                <a:path w="5353" h="10974" fill="none" extrusionOk="0">
                  <a:moveTo>
                    <a:pt x="473" y="0"/>
                  </a:moveTo>
                  <a:cubicBezTo>
                    <a:pt x="473" y="0"/>
                    <a:pt x="5353" y="3444"/>
                    <a:pt x="3408" y="7208"/>
                  </a:cubicBezTo>
                  <a:cubicBezTo>
                    <a:pt x="1463" y="10973"/>
                    <a:pt x="0" y="2141"/>
                    <a:pt x="47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51" name="Google Shape;351;p16"/>
            <p:cNvSpPr/>
            <p:nvPr/>
          </p:nvSpPr>
          <p:spPr>
            <a:xfrm>
              <a:off x="3548275" y="2865175"/>
              <a:ext cx="110850" cy="220150"/>
            </a:xfrm>
            <a:custGeom>
              <a:avLst/>
              <a:gdLst/>
              <a:ahLst/>
              <a:cxnLst/>
              <a:rect l="l" t="t" r="r" b="b"/>
              <a:pathLst>
                <a:path w="4434" h="8806" fill="none" extrusionOk="0">
                  <a:moveTo>
                    <a:pt x="4229" y="0"/>
                  </a:moveTo>
                  <a:cubicBezTo>
                    <a:pt x="4229" y="0"/>
                    <a:pt x="0" y="2400"/>
                    <a:pt x="1285" y="5603"/>
                  </a:cubicBezTo>
                  <a:cubicBezTo>
                    <a:pt x="2561" y="8805"/>
                    <a:pt x="4434" y="1776"/>
                    <a:pt x="422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52" name="Google Shape;352;p16"/>
            <p:cNvSpPr/>
            <p:nvPr/>
          </p:nvSpPr>
          <p:spPr>
            <a:xfrm>
              <a:off x="3653975" y="2865175"/>
              <a:ext cx="31250" cy="273900"/>
            </a:xfrm>
            <a:custGeom>
              <a:avLst/>
              <a:gdLst/>
              <a:ahLst/>
              <a:cxnLst/>
              <a:rect l="l" t="t" r="r" b="b"/>
              <a:pathLst>
                <a:path w="1250" h="10956" fill="none" extrusionOk="0">
                  <a:moveTo>
                    <a:pt x="1" y="0"/>
                  </a:moveTo>
                  <a:cubicBezTo>
                    <a:pt x="1" y="0"/>
                    <a:pt x="1250" y="5308"/>
                    <a:pt x="946" y="10955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53" name="Google Shape;353;p16"/>
            <p:cNvSpPr/>
            <p:nvPr/>
          </p:nvSpPr>
          <p:spPr>
            <a:xfrm>
              <a:off x="3615400" y="2868750"/>
              <a:ext cx="38375" cy="126025"/>
            </a:xfrm>
            <a:custGeom>
              <a:avLst/>
              <a:gdLst/>
              <a:ahLst/>
              <a:cxnLst/>
              <a:rect l="l" t="t" r="r" b="b"/>
              <a:pathLst>
                <a:path w="1535" h="5041" fill="none" extrusionOk="0">
                  <a:moveTo>
                    <a:pt x="1535" y="0"/>
                  </a:moveTo>
                  <a:cubicBezTo>
                    <a:pt x="1535" y="0"/>
                    <a:pt x="0" y="2186"/>
                    <a:pt x="1000" y="504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  <p:grpSp>
        <p:nvGrpSpPr>
          <p:cNvPr id="354" name="Google Shape;354;p16"/>
          <p:cNvGrpSpPr/>
          <p:nvPr/>
        </p:nvGrpSpPr>
        <p:grpSpPr>
          <a:xfrm flipH="1">
            <a:off x="12489540" y="-28156"/>
            <a:ext cx="3203713" cy="7619874"/>
            <a:chOff x="3391250" y="1868250"/>
            <a:chExt cx="832150" cy="1979150"/>
          </a:xfrm>
        </p:grpSpPr>
        <p:sp>
          <p:nvSpPr>
            <p:cNvPr id="355" name="Google Shape;355;p16"/>
            <p:cNvSpPr/>
            <p:nvPr/>
          </p:nvSpPr>
          <p:spPr>
            <a:xfrm>
              <a:off x="3391250" y="1872275"/>
              <a:ext cx="832150" cy="908850"/>
            </a:xfrm>
            <a:custGeom>
              <a:avLst/>
              <a:gdLst/>
              <a:ahLst/>
              <a:cxnLst/>
              <a:rect l="l" t="t" r="r" b="b"/>
              <a:pathLst>
                <a:path w="33286" h="36354" extrusionOk="0">
                  <a:moveTo>
                    <a:pt x="1" y="0"/>
                  </a:moveTo>
                  <a:lnTo>
                    <a:pt x="1" y="36353"/>
                  </a:lnTo>
                  <a:lnTo>
                    <a:pt x="10358" y="36353"/>
                  </a:lnTo>
                  <a:cubicBezTo>
                    <a:pt x="33285" y="22526"/>
                    <a:pt x="32625" y="0"/>
                    <a:pt x="326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56" name="Google Shape;356;p16"/>
            <p:cNvSpPr/>
            <p:nvPr/>
          </p:nvSpPr>
          <p:spPr>
            <a:xfrm>
              <a:off x="3582625" y="1872275"/>
              <a:ext cx="546875" cy="908400"/>
            </a:xfrm>
            <a:custGeom>
              <a:avLst/>
              <a:gdLst/>
              <a:ahLst/>
              <a:cxnLst/>
              <a:rect l="l" t="t" r="r" b="b"/>
              <a:pathLst>
                <a:path w="21875" h="36336" extrusionOk="0">
                  <a:moveTo>
                    <a:pt x="17405" y="0"/>
                  </a:moveTo>
                  <a:cubicBezTo>
                    <a:pt x="16227" y="20179"/>
                    <a:pt x="0" y="36237"/>
                    <a:pt x="0" y="36237"/>
                  </a:cubicBezTo>
                  <a:lnTo>
                    <a:pt x="1097" y="36335"/>
                  </a:lnTo>
                  <a:cubicBezTo>
                    <a:pt x="17771" y="27396"/>
                    <a:pt x="21874" y="0"/>
                    <a:pt x="218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57" name="Google Shape;357;p16"/>
            <p:cNvSpPr/>
            <p:nvPr/>
          </p:nvSpPr>
          <p:spPr>
            <a:xfrm>
              <a:off x="3391250" y="2859825"/>
              <a:ext cx="261200" cy="987575"/>
            </a:xfrm>
            <a:custGeom>
              <a:avLst/>
              <a:gdLst/>
              <a:ahLst/>
              <a:cxnLst/>
              <a:rect l="l" t="t" r="r" b="b"/>
              <a:pathLst>
                <a:path w="10448" h="39503" extrusionOk="0">
                  <a:moveTo>
                    <a:pt x="1" y="0"/>
                  </a:moveTo>
                  <a:lnTo>
                    <a:pt x="1" y="39502"/>
                  </a:lnTo>
                  <a:lnTo>
                    <a:pt x="10447" y="39502"/>
                  </a:lnTo>
                  <a:lnTo>
                    <a:pt x="1044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58" name="Google Shape;358;p16"/>
            <p:cNvSpPr/>
            <p:nvPr/>
          </p:nvSpPr>
          <p:spPr>
            <a:xfrm>
              <a:off x="3429850" y="2830200"/>
              <a:ext cx="34350" cy="1017200"/>
            </a:xfrm>
            <a:custGeom>
              <a:avLst/>
              <a:gdLst/>
              <a:ahLst/>
              <a:cxnLst/>
              <a:rect l="l" t="t" r="r" b="b"/>
              <a:pathLst>
                <a:path w="1374" h="40688" extrusionOk="0">
                  <a:moveTo>
                    <a:pt x="603" y="0"/>
                  </a:moveTo>
                  <a:cubicBezTo>
                    <a:pt x="485" y="0"/>
                    <a:pt x="393" y="101"/>
                    <a:pt x="366" y="382"/>
                  </a:cubicBezTo>
                  <a:cubicBezTo>
                    <a:pt x="98" y="7314"/>
                    <a:pt x="0" y="40687"/>
                    <a:pt x="0" y="40687"/>
                  </a:cubicBezTo>
                  <a:lnTo>
                    <a:pt x="1142" y="40687"/>
                  </a:lnTo>
                  <a:cubicBezTo>
                    <a:pt x="1088" y="31053"/>
                    <a:pt x="1374" y="659"/>
                    <a:pt x="1374" y="659"/>
                  </a:cubicBezTo>
                  <a:cubicBezTo>
                    <a:pt x="1374" y="659"/>
                    <a:pt x="904" y="0"/>
                    <a:pt x="6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59" name="Google Shape;359;p16"/>
            <p:cNvSpPr/>
            <p:nvPr/>
          </p:nvSpPr>
          <p:spPr>
            <a:xfrm>
              <a:off x="3574350" y="1872275"/>
              <a:ext cx="515225" cy="894575"/>
            </a:xfrm>
            <a:custGeom>
              <a:avLst/>
              <a:gdLst/>
              <a:ahLst/>
              <a:cxnLst/>
              <a:rect l="l" t="t" r="r" b="b"/>
              <a:pathLst>
                <a:path w="20609" h="35783" extrusionOk="0">
                  <a:moveTo>
                    <a:pt x="14953" y="0"/>
                  </a:moveTo>
                  <a:cubicBezTo>
                    <a:pt x="12776" y="25398"/>
                    <a:pt x="1" y="35782"/>
                    <a:pt x="1" y="35782"/>
                  </a:cubicBezTo>
                  <a:lnTo>
                    <a:pt x="1749" y="35782"/>
                  </a:lnTo>
                  <a:cubicBezTo>
                    <a:pt x="17861" y="23453"/>
                    <a:pt x="20609" y="0"/>
                    <a:pt x="206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60" name="Google Shape;360;p16"/>
            <p:cNvSpPr/>
            <p:nvPr/>
          </p:nvSpPr>
          <p:spPr>
            <a:xfrm>
              <a:off x="3458375" y="2015400"/>
              <a:ext cx="446975" cy="768300"/>
            </a:xfrm>
            <a:custGeom>
              <a:avLst/>
              <a:gdLst/>
              <a:ahLst/>
              <a:cxnLst/>
              <a:rect l="l" t="t" r="r" b="b"/>
              <a:pathLst>
                <a:path w="17879" h="30732" extrusionOk="0">
                  <a:moveTo>
                    <a:pt x="11338" y="1"/>
                  </a:moveTo>
                  <a:cubicBezTo>
                    <a:pt x="9399" y="1"/>
                    <a:pt x="8884" y="21418"/>
                    <a:pt x="1" y="30057"/>
                  </a:cubicBezTo>
                  <a:cubicBezTo>
                    <a:pt x="843" y="30603"/>
                    <a:pt x="1504" y="30732"/>
                    <a:pt x="1941" y="30732"/>
                  </a:cubicBezTo>
                  <a:cubicBezTo>
                    <a:pt x="2332" y="30732"/>
                    <a:pt x="2543" y="30628"/>
                    <a:pt x="2543" y="30628"/>
                  </a:cubicBezTo>
                  <a:cubicBezTo>
                    <a:pt x="2543" y="30628"/>
                    <a:pt x="17879" y="8192"/>
                    <a:pt x="11714" y="252"/>
                  </a:cubicBezTo>
                  <a:cubicBezTo>
                    <a:pt x="11582" y="82"/>
                    <a:pt x="11457" y="1"/>
                    <a:pt x="113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61" name="Google Shape;361;p16"/>
            <p:cNvSpPr/>
            <p:nvPr/>
          </p:nvSpPr>
          <p:spPr>
            <a:xfrm>
              <a:off x="3472875" y="2805400"/>
              <a:ext cx="6500" cy="952775"/>
            </a:xfrm>
            <a:custGeom>
              <a:avLst/>
              <a:gdLst/>
              <a:ahLst/>
              <a:cxnLst/>
              <a:rect l="l" t="t" r="r" b="b"/>
              <a:pathLst>
                <a:path w="260" h="38111" extrusionOk="0">
                  <a:moveTo>
                    <a:pt x="242" y="0"/>
                  </a:moveTo>
                  <a:lnTo>
                    <a:pt x="170" y="4764"/>
                  </a:lnTo>
                  <a:lnTo>
                    <a:pt x="117" y="9528"/>
                  </a:lnTo>
                  <a:lnTo>
                    <a:pt x="37" y="19056"/>
                  </a:lnTo>
                  <a:lnTo>
                    <a:pt x="1" y="28583"/>
                  </a:lnTo>
                  <a:lnTo>
                    <a:pt x="1" y="33347"/>
                  </a:lnTo>
                  <a:lnTo>
                    <a:pt x="19" y="38111"/>
                  </a:lnTo>
                  <a:lnTo>
                    <a:pt x="90" y="33347"/>
                  </a:lnTo>
                  <a:lnTo>
                    <a:pt x="144" y="28583"/>
                  </a:lnTo>
                  <a:lnTo>
                    <a:pt x="224" y="19056"/>
                  </a:lnTo>
                  <a:lnTo>
                    <a:pt x="260" y="9528"/>
                  </a:lnTo>
                  <a:lnTo>
                    <a:pt x="260" y="4764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62" name="Google Shape;362;p16"/>
            <p:cNvSpPr/>
            <p:nvPr/>
          </p:nvSpPr>
          <p:spPr>
            <a:xfrm>
              <a:off x="3404850" y="1868250"/>
              <a:ext cx="261200" cy="893025"/>
            </a:xfrm>
            <a:custGeom>
              <a:avLst/>
              <a:gdLst/>
              <a:ahLst/>
              <a:cxnLst/>
              <a:rect l="l" t="t" r="r" b="b"/>
              <a:pathLst>
                <a:path w="10448" h="35721" extrusionOk="0">
                  <a:moveTo>
                    <a:pt x="6317" y="0"/>
                  </a:moveTo>
                  <a:cubicBezTo>
                    <a:pt x="6317" y="10411"/>
                    <a:pt x="1" y="35720"/>
                    <a:pt x="1" y="35720"/>
                  </a:cubicBezTo>
                  <a:lnTo>
                    <a:pt x="1526" y="35720"/>
                  </a:lnTo>
                  <a:cubicBezTo>
                    <a:pt x="9796" y="20001"/>
                    <a:pt x="10447" y="161"/>
                    <a:pt x="10447" y="161"/>
                  </a:cubicBezTo>
                  <a:cubicBezTo>
                    <a:pt x="10447" y="161"/>
                    <a:pt x="9511" y="0"/>
                    <a:pt x="63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63" name="Google Shape;363;p16"/>
            <p:cNvSpPr/>
            <p:nvPr/>
          </p:nvSpPr>
          <p:spPr>
            <a:xfrm>
              <a:off x="3391250" y="1868250"/>
              <a:ext cx="261200" cy="893025"/>
            </a:xfrm>
            <a:custGeom>
              <a:avLst/>
              <a:gdLst/>
              <a:ahLst/>
              <a:cxnLst/>
              <a:rect l="l" t="t" r="r" b="b"/>
              <a:pathLst>
                <a:path w="10448" h="35721" extrusionOk="0">
                  <a:moveTo>
                    <a:pt x="6308" y="0"/>
                  </a:moveTo>
                  <a:cubicBezTo>
                    <a:pt x="6308" y="10411"/>
                    <a:pt x="1" y="35720"/>
                    <a:pt x="1" y="35720"/>
                  </a:cubicBezTo>
                  <a:lnTo>
                    <a:pt x="1526" y="35720"/>
                  </a:lnTo>
                  <a:cubicBezTo>
                    <a:pt x="9796" y="20001"/>
                    <a:pt x="10447" y="161"/>
                    <a:pt x="10447" y="161"/>
                  </a:cubicBezTo>
                  <a:cubicBezTo>
                    <a:pt x="10447" y="161"/>
                    <a:pt x="9502" y="0"/>
                    <a:pt x="63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64" name="Google Shape;364;p16"/>
            <p:cNvSpPr/>
            <p:nvPr/>
          </p:nvSpPr>
          <p:spPr>
            <a:xfrm>
              <a:off x="3568550" y="2846650"/>
              <a:ext cx="45750" cy="1000750"/>
            </a:xfrm>
            <a:custGeom>
              <a:avLst/>
              <a:gdLst/>
              <a:ahLst/>
              <a:cxnLst/>
              <a:rect l="l" t="t" r="r" b="b"/>
              <a:pathLst>
                <a:path w="1830" h="40030" extrusionOk="0">
                  <a:moveTo>
                    <a:pt x="634" y="1"/>
                  </a:moveTo>
                  <a:lnTo>
                    <a:pt x="634" y="1"/>
                  </a:lnTo>
                  <a:cubicBezTo>
                    <a:pt x="706" y="8476"/>
                    <a:pt x="1" y="40029"/>
                    <a:pt x="1" y="40029"/>
                  </a:cubicBezTo>
                  <a:lnTo>
                    <a:pt x="1464" y="40029"/>
                  </a:lnTo>
                  <a:cubicBezTo>
                    <a:pt x="1553" y="34034"/>
                    <a:pt x="1830" y="456"/>
                    <a:pt x="1830" y="456"/>
                  </a:cubicBezTo>
                  <a:cubicBezTo>
                    <a:pt x="1830" y="456"/>
                    <a:pt x="1187" y="179"/>
                    <a:pt x="6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65" name="Google Shape;365;p16"/>
            <p:cNvSpPr/>
            <p:nvPr/>
          </p:nvSpPr>
          <p:spPr>
            <a:xfrm>
              <a:off x="3501900" y="2853575"/>
              <a:ext cx="44150" cy="656475"/>
            </a:xfrm>
            <a:custGeom>
              <a:avLst/>
              <a:gdLst/>
              <a:ahLst/>
              <a:cxnLst/>
              <a:rect l="l" t="t" r="r" b="b"/>
              <a:pathLst>
                <a:path w="1766" h="26259" extrusionOk="0">
                  <a:moveTo>
                    <a:pt x="883" y="0"/>
                  </a:moveTo>
                  <a:cubicBezTo>
                    <a:pt x="883" y="0"/>
                    <a:pt x="0" y="26258"/>
                    <a:pt x="504" y="26258"/>
                  </a:cubicBezTo>
                  <a:cubicBezTo>
                    <a:pt x="557" y="26258"/>
                    <a:pt x="626" y="25963"/>
                    <a:pt x="713" y="25309"/>
                  </a:cubicBezTo>
                  <a:cubicBezTo>
                    <a:pt x="1623" y="18494"/>
                    <a:pt x="1766" y="241"/>
                    <a:pt x="1766" y="241"/>
                  </a:cubicBezTo>
                  <a:lnTo>
                    <a:pt x="8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66" name="Google Shape;366;p16"/>
            <p:cNvSpPr/>
            <p:nvPr/>
          </p:nvSpPr>
          <p:spPr>
            <a:xfrm>
              <a:off x="3540025" y="2037750"/>
              <a:ext cx="302875" cy="743375"/>
            </a:xfrm>
            <a:custGeom>
              <a:avLst/>
              <a:gdLst/>
              <a:ahLst/>
              <a:cxnLst/>
              <a:rect l="l" t="t" r="r" b="b"/>
              <a:pathLst>
                <a:path w="12115" h="29735" extrusionOk="0">
                  <a:moveTo>
                    <a:pt x="12115" y="0"/>
                  </a:moveTo>
                  <a:lnTo>
                    <a:pt x="12115" y="0"/>
                  </a:lnTo>
                  <a:cubicBezTo>
                    <a:pt x="12035" y="1365"/>
                    <a:pt x="11928" y="2721"/>
                    <a:pt x="11731" y="4068"/>
                  </a:cubicBezTo>
                  <a:cubicBezTo>
                    <a:pt x="11553" y="5424"/>
                    <a:pt x="11294" y="6762"/>
                    <a:pt x="11000" y="8092"/>
                  </a:cubicBezTo>
                  <a:cubicBezTo>
                    <a:pt x="10687" y="9421"/>
                    <a:pt x="10340" y="10741"/>
                    <a:pt x="9929" y="12035"/>
                  </a:cubicBezTo>
                  <a:cubicBezTo>
                    <a:pt x="9510" y="13328"/>
                    <a:pt x="9055" y="14613"/>
                    <a:pt x="8520" y="15871"/>
                  </a:cubicBezTo>
                  <a:cubicBezTo>
                    <a:pt x="8002" y="17129"/>
                    <a:pt x="7440" y="18369"/>
                    <a:pt x="6825" y="19582"/>
                  </a:cubicBezTo>
                  <a:cubicBezTo>
                    <a:pt x="6209" y="20795"/>
                    <a:pt x="5531" y="21982"/>
                    <a:pt x="4826" y="23150"/>
                  </a:cubicBezTo>
                  <a:cubicBezTo>
                    <a:pt x="4122" y="24319"/>
                    <a:pt x="3363" y="25452"/>
                    <a:pt x="2560" y="26549"/>
                  </a:cubicBezTo>
                  <a:cubicBezTo>
                    <a:pt x="1758" y="27655"/>
                    <a:pt x="919" y="28735"/>
                    <a:pt x="0" y="29734"/>
                  </a:cubicBezTo>
                  <a:cubicBezTo>
                    <a:pt x="1882" y="27754"/>
                    <a:pt x="3497" y="25541"/>
                    <a:pt x="4951" y="23222"/>
                  </a:cubicBezTo>
                  <a:cubicBezTo>
                    <a:pt x="5674" y="22071"/>
                    <a:pt x="6343" y="20876"/>
                    <a:pt x="6976" y="19662"/>
                  </a:cubicBezTo>
                  <a:cubicBezTo>
                    <a:pt x="7592" y="18440"/>
                    <a:pt x="8172" y="17200"/>
                    <a:pt x="8698" y="15942"/>
                  </a:cubicBezTo>
                  <a:cubicBezTo>
                    <a:pt x="9216" y="14675"/>
                    <a:pt x="9670" y="13382"/>
                    <a:pt x="10090" y="12088"/>
                  </a:cubicBezTo>
                  <a:lnTo>
                    <a:pt x="10384" y="11107"/>
                  </a:lnTo>
                  <a:cubicBezTo>
                    <a:pt x="10482" y="10777"/>
                    <a:pt x="10563" y="10447"/>
                    <a:pt x="10652" y="10117"/>
                  </a:cubicBezTo>
                  <a:cubicBezTo>
                    <a:pt x="10848" y="9457"/>
                    <a:pt x="10982" y="8788"/>
                    <a:pt x="11142" y="8127"/>
                  </a:cubicBezTo>
                  <a:cubicBezTo>
                    <a:pt x="11419" y="6789"/>
                    <a:pt x="11660" y="5442"/>
                    <a:pt x="11820" y="4086"/>
                  </a:cubicBezTo>
                  <a:cubicBezTo>
                    <a:pt x="11990" y="2730"/>
                    <a:pt x="12061" y="1365"/>
                    <a:pt x="121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67" name="Google Shape;367;p16"/>
            <p:cNvSpPr/>
            <p:nvPr/>
          </p:nvSpPr>
          <p:spPr>
            <a:xfrm>
              <a:off x="3391250" y="2761250"/>
              <a:ext cx="329450" cy="105500"/>
            </a:xfrm>
            <a:custGeom>
              <a:avLst/>
              <a:gdLst/>
              <a:ahLst/>
              <a:cxnLst/>
              <a:rect l="l" t="t" r="r" b="b"/>
              <a:pathLst>
                <a:path w="13178" h="4220" extrusionOk="0">
                  <a:moveTo>
                    <a:pt x="1" y="0"/>
                  </a:moveTo>
                  <a:lnTo>
                    <a:pt x="1" y="4220"/>
                  </a:lnTo>
                  <a:lnTo>
                    <a:pt x="10447" y="4220"/>
                  </a:lnTo>
                  <a:cubicBezTo>
                    <a:pt x="13177" y="2391"/>
                    <a:pt x="11206" y="277"/>
                    <a:pt x="11206" y="27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68" name="Google Shape;368;p16"/>
            <p:cNvSpPr/>
            <p:nvPr/>
          </p:nvSpPr>
          <p:spPr>
            <a:xfrm>
              <a:off x="3552950" y="2868750"/>
              <a:ext cx="45750" cy="978650"/>
            </a:xfrm>
            <a:custGeom>
              <a:avLst/>
              <a:gdLst/>
              <a:ahLst/>
              <a:cxnLst/>
              <a:rect l="l" t="t" r="r" b="b"/>
              <a:pathLst>
                <a:path w="1830" h="39146" extrusionOk="0">
                  <a:moveTo>
                    <a:pt x="625" y="0"/>
                  </a:moveTo>
                  <a:lnTo>
                    <a:pt x="625" y="0"/>
                  </a:lnTo>
                  <a:cubicBezTo>
                    <a:pt x="705" y="8288"/>
                    <a:pt x="1" y="39145"/>
                    <a:pt x="1" y="39145"/>
                  </a:cubicBezTo>
                  <a:lnTo>
                    <a:pt x="1464" y="39145"/>
                  </a:lnTo>
                  <a:cubicBezTo>
                    <a:pt x="1553" y="33284"/>
                    <a:pt x="1829" y="446"/>
                    <a:pt x="1829" y="446"/>
                  </a:cubicBezTo>
                  <a:cubicBezTo>
                    <a:pt x="1829" y="446"/>
                    <a:pt x="1187" y="178"/>
                    <a:pt x="6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69" name="Google Shape;369;p16"/>
            <p:cNvSpPr/>
            <p:nvPr/>
          </p:nvSpPr>
          <p:spPr>
            <a:xfrm>
              <a:off x="3391250" y="2866725"/>
              <a:ext cx="261200" cy="40850"/>
            </a:xfrm>
            <a:custGeom>
              <a:avLst/>
              <a:gdLst/>
              <a:ahLst/>
              <a:cxnLst/>
              <a:rect l="l" t="t" r="r" b="b"/>
              <a:pathLst>
                <a:path w="10448" h="1634" extrusionOk="0">
                  <a:moveTo>
                    <a:pt x="1" y="1"/>
                  </a:moveTo>
                  <a:lnTo>
                    <a:pt x="1" y="1633"/>
                  </a:lnTo>
                  <a:lnTo>
                    <a:pt x="10447" y="1633"/>
                  </a:lnTo>
                  <a:lnTo>
                    <a:pt x="1044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70" name="Google Shape;370;p16"/>
            <p:cNvSpPr/>
            <p:nvPr/>
          </p:nvSpPr>
          <p:spPr>
            <a:xfrm>
              <a:off x="3644175" y="2865175"/>
              <a:ext cx="133825" cy="274350"/>
            </a:xfrm>
            <a:custGeom>
              <a:avLst/>
              <a:gdLst/>
              <a:ahLst/>
              <a:cxnLst/>
              <a:rect l="l" t="t" r="r" b="b"/>
              <a:pathLst>
                <a:path w="5353" h="10974" fill="none" extrusionOk="0">
                  <a:moveTo>
                    <a:pt x="473" y="0"/>
                  </a:moveTo>
                  <a:cubicBezTo>
                    <a:pt x="473" y="0"/>
                    <a:pt x="5353" y="3444"/>
                    <a:pt x="3408" y="7208"/>
                  </a:cubicBezTo>
                  <a:cubicBezTo>
                    <a:pt x="1463" y="10973"/>
                    <a:pt x="0" y="2141"/>
                    <a:pt x="47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71" name="Google Shape;371;p16"/>
            <p:cNvSpPr/>
            <p:nvPr/>
          </p:nvSpPr>
          <p:spPr>
            <a:xfrm>
              <a:off x="3548275" y="2865175"/>
              <a:ext cx="110850" cy="220150"/>
            </a:xfrm>
            <a:custGeom>
              <a:avLst/>
              <a:gdLst/>
              <a:ahLst/>
              <a:cxnLst/>
              <a:rect l="l" t="t" r="r" b="b"/>
              <a:pathLst>
                <a:path w="4434" h="8806" fill="none" extrusionOk="0">
                  <a:moveTo>
                    <a:pt x="4229" y="0"/>
                  </a:moveTo>
                  <a:cubicBezTo>
                    <a:pt x="4229" y="0"/>
                    <a:pt x="0" y="2400"/>
                    <a:pt x="1285" y="5603"/>
                  </a:cubicBezTo>
                  <a:cubicBezTo>
                    <a:pt x="2561" y="8805"/>
                    <a:pt x="4434" y="1776"/>
                    <a:pt x="422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72" name="Google Shape;372;p16"/>
            <p:cNvSpPr/>
            <p:nvPr/>
          </p:nvSpPr>
          <p:spPr>
            <a:xfrm>
              <a:off x="3653975" y="2865175"/>
              <a:ext cx="31250" cy="273900"/>
            </a:xfrm>
            <a:custGeom>
              <a:avLst/>
              <a:gdLst/>
              <a:ahLst/>
              <a:cxnLst/>
              <a:rect l="l" t="t" r="r" b="b"/>
              <a:pathLst>
                <a:path w="1250" h="10956" fill="none" extrusionOk="0">
                  <a:moveTo>
                    <a:pt x="1" y="0"/>
                  </a:moveTo>
                  <a:cubicBezTo>
                    <a:pt x="1" y="0"/>
                    <a:pt x="1250" y="5308"/>
                    <a:pt x="946" y="10955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73" name="Google Shape;373;p16"/>
            <p:cNvSpPr/>
            <p:nvPr/>
          </p:nvSpPr>
          <p:spPr>
            <a:xfrm>
              <a:off x="3615400" y="2868750"/>
              <a:ext cx="38375" cy="126025"/>
            </a:xfrm>
            <a:custGeom>
              <a:avLst/>
              <a:gdLst/>
              <a:ahLst/>
              <a:cxnLst/>
              <a:rect l="l" t="t" r="r" b="b"/>
              <a:pathLst>
                <a:path w="1535" h="5041" fill="none" extrusionOk="0">
                  <a:moveTo>
                    <a:pt x="1535" y="0"/>
                  </a:moveTo>
                  <a:cubicBezTo>
                    <a:pt x="1535" y="0"/>
                    <a:pt x="0" y="2186"/>
                    <a:pt x="1000" y="504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</p:spTree>
    <p:extLst>
      <p:ext uri="{BB962C8B-B14F-4D97-AF65-F5344CB8AC3E}">
        <p14:creationId xmlns:p14="http://schemas.microsoft.com/office/powerpoint/2010/main" val="3523560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7"/>
          <p:cNvSpPr txBox="1">
            <a:spLocks noGrp="1"/>
          </p:cNvSpPr>
          <p:nvPr>
            <p:ph type="title"/>
          </p:nvPr>
        </p:nvSpPr>
        <p:spPr>
          <a:xfrm>
            <a:off x="6030246" y="5371019"/>
            <a:ext cx="6459303" cy="7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70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9pPr>
          </a:lstStyle>
          <a:p>
            <a:endParaRPr/>
          </a:p>
        </p:txBody>
      </p:sp>
      <p:sp>
        <p:nvSpPr>
          <p:cNvPr id="376" name="Google Shape;376;p17"/>
          <p:cNvSpPr txBox="1">
            <a:spLocks noGrp="1"/>
          </p:cNvSpPr>
          <p:nvPr>
            <p:ph type="subTitle" idx="1"/>
          </p:nvPr>
        </p:nvSpPr>
        <p:spPr>
          <a:xfrm>
            <a:off x="5450084" y="1577259"/>
            <a:ext cx="7039281" cy="362977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444"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3000"/>
              <a:buNone/>
              <a:defRPr sz="4444"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3000"/>
              <a:buNone/>
              <a:defRPr sz="4444"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3000"/>
              <a:buNone/>
              <a:defRPr sz="4444"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3000"/>
              <a:buNone/>
              <a:defRPr sz="4444"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3000"/>
              <a:buNone/>
              <a:defRPr sz="4444"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3000"/>
              <a:buNone/>
              <a:defRPr sz="4444"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3000"/>
              <a:buNone/>
              <a:defRPr sz="4444"/>
            </a:lvl9pPr>
          </a:lstStyle>
          <a:p>
            <a:endParaRPr/>
          </a:p>
        </p:txBody>
      </p:sp>
      <p:grpSp>
        <p:nvGrpSpPr>
          <p:cNvPr id="377" name="Google Shape;377;p17"/>
          <p:cNvGrpSpPr/>
          <p:nvPr/>
        </p:nvGrpSpPr>
        <p:grpSpPr>
          <a:xfrm>
            <a:off x="-304127" y="-101"/>
            <a:ext cx="1360707" cy="7620204"/>
            <a:chOff x="3143475" y="1376700"/>
            <a:chExt cx="874275" cy="3192625"/>
          </a:xfrm>
        </p:grpSpPr>
        <p:sp>
          <p:nvSpPr>
            <p:cNvPr id="378" name="Google Shape;378;p17"/>
            <p:cNvSpPr/>
            <p:nvPr/>
          </p:nvSpPr>
          <p:spPr>
            <a:xfrm>
              <a:off x="3143475" y="1376925"/>
              <a:ext cx="874275" cy="1469100"/>
            </a:xfrm>
            <a:custGeom>
              <a:avLst/>
              <a:gdLst/>
              <a:ahLst/>
              <a:cxnLst/>
              <a:rect l="l" t="t" r="r" b="b"/>
              <a:pathLst>
                <a:path w="34971" h="58764" extrusionOk="0">
                  <a:moveTo>
                    <a:pt x="0" y="0"/>
                  </a:moveTo>
                  <a:lnTo>
                    <a:pt x="0" y="58763"/>
                  </a:lnTo>
                  <a:lnTo>
                    <a:pt x="10884" y="58763"/>
                  </a:lnTo>
                  <a:cubicBezTo>
                    <a:pt x="34971" y="36407"/>
                    <a:pt x="34275" y="0"/>
                    <a:pt x="34275" y="0"/>
                  </a:cubicBez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79" name="Google Shape;379;p17"/>
            <p:cNvSpPr/>
            <p:nvPr/>
          </p:nvSpPr>
          <p:spPr>
            <a:xfrm>
              <a:off x="3344425" y="1376925"/>
              <a:ext cx="574525" cy="1467975"/>
            </a:xfrm>
            <a:custGeom>
              <a:avLst/>
              <a:gdLst/>
              <a:ahLst/>
              <a:cxnLst/>
              <a:rect l="l" t="t" r="r" b="b"/>
              <a:pathLst>
                <a:path w="22981" h="58719" extrusionOk="0">
                  <a:moveTo>
                    <a:pt x="18288" y="0"/>
                  </a:moveTo>
                  <a:cubicBezTo>
                    <a:pt x="17048" y="32616"/>
                    <a:pt x="0" y="58576"/>
                    <a:pt x="0" y="58576"/>
                  </a:cubicBezTo>
                  <a:lnTo>
                    <a:pt x="1151" y="58718"/>
                  </a:lnTo>
                  <a:cubicBezTo>
                    <a:pt x="18672" y="44284"/>
                    <a:pt x="22981" y="0"/>
                    <a:pt x="22981" y="0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80" name="Google Shape;380;p17"/>
            <p:cNvSpPr/>
            <p:nvPr/>
          </p:nvSpPr>
          <p:spPr>
            <a:xfrm>
              <a:off x="3143475" y="2973125"/>
              <a:ext cx="274350" cy="1596200"/>
            </a:xfrm>
            <a:custGeom>
              <a:avLst/>
              <a:gdLst/>
              <a:ahLst/>
              <a:cxnLst/>
              <a:rect l="l" t="t" r="r" b="b"/>
              <a:pathLst>
                <a:path w="10974" h="63848" extrusionOk="0">
                  <a:moveTo>
                    <a:pt x="0" y="0"/>
                  </a:moveTo>
                  <a:lnTo>
                    <a:pt x="0" y="63848"/>
                  </a:lnTo>
                  <a:lnTo>
                    <a:pt x="10973" y="63848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81" name="Google Shape;381;p17"/>
            <p:cNvSpPr/>
            <p:nvPr/>
          </p:nvSpPr>
          <p:spPr>
            <a:xfrm>
              <a:off x="3184075" y="2925200"/>
              <a:ext cx="35925" cy="1644125"/>
            </a:xfrm>
            <a:custGeom>
              <a:avLst/>
              <a:gdLst/>
              <a:ahLst/>
              <a:cxnLst/>
              <a:rect l="l" t="t" r="r" b="b"/>
              <a:pathLst>
                <a:path w="1437" h="65765" extrusionOk="0">
                  <a:moveTo>
                    <a:pt x="631" y="0"/>
                  </a:moveTo>
                  <a:cubicBezTo>
                    <a:pt x="508" y="0"/>
                    <a:pt x="411" y="165"/>
                    <a:pt x="384" y="623"/>
                  </a:cubicBezTo>
                  <a:cubicBezTo>
                    <a:pt x="98" y="11819"/>
                    <a:pt x="0" y="65765"/>
                    <a:pt x="0" y="65765"/>
                  </a:cubicBezTo>
                  <a:lnTo>
                    <a:pt x="1196" y="65765"/>
                  </a:lnTo>
                  <a:cubicBezTo>
                    <a:pt x="1142" y="50189"/>
                    <a:pt x="1436" y="1061"/>
                    <a:pt x="1436" y="1061"/>
                  </a:cubicBezTo>
                  <a:cubicBezTo>
                    <a:pt x="1436" y="1061"/>
                    <a:pt x="945" y="0"/>
                    <a:pt x="63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82" name="Google Shape;382;p17"/>
            <p:cNvSpPr/>
            <p:nvPr/>
          </p:nvSpPr>
          <p:spPr>
            <a:xfrm>
              <a:off x="3335725" y="1376925"/>
              <a:ext cx="541525" cy="1445900"/>
            </a:xfrm>
            <a:custGeom>
              <a:avLst/>
              <a:gdLst/>
              <a:ahLst/>
              <a:cxnLst/>
              <a:rect l="l" t="t" r="r" b="b"/>
              <a:pathLst>
                <a:path w="21661" h="57836" extrusionOk="0">
                  <a:moveTo>
                    <a:pt x="15710" y="0"/>
                  </a:moveTo>
                  <a:cubicBezTo>
                    <a:pt x="13427" y="41055"/>
                    <a:pt x="0" y="57835"/>
                    <a:pt x="0" y="57835"/>
                  </a:cubicBezTo>
                  <a:lnTo>
                    <a:pt x="1838" y="57835"/>
                  </a:lnTo>
                  <a:cubicBezTo>
                    <a:pt x="18770" y="37906"/>
                    <a:pt x="21661" y="0"/>
                    <a:pt x="2166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83" name="Google Shape;383;p17"/>
            <p:cNvSpPr/>
            <p:nvPr/>
          </p:nvSpPr>
          <p:spPr>
            <a:xfrm>
              <a:off x="3213950" y="1608525"/>
              <a:ext cx="469500" cy="1241575"/>
            </a:xfrm>
            <a:custGeom>
              <a:avLst/>
              <a:gdLst/>
              <a:ahLst/>
              <a:cxnLst/>
              <a:rect l="l" t="t" r="r" b="b"/>
              <a:pathLst>
                <a:path w="18780" h="49663" extrusionOk="0">
                  <a:moveTo>
                    <a:pt x="11916" y="0"/>
                  </a:moveTo>
                  <a:cubicBezTo>
                    <a:pt x="9878" y="0"/>
                    <a:pt x="9337" y="34605"/>
                    <a:pt x="1" y="48571"/>
                  </a:cubicBezTo>
                  <a:cubicBezTo>
                    <a:pt x="889" y="49455"/>
                    <a:pt x="1585" y="49663"/>
                    <a:pt x="2043" y="49663"/>
                  </a:cubicBezTo>
                  <a:cubicBezTo>
                    <a:pt x="2449" y="49663"/>
                    <a:pt x="2668" y="49499"/>
                    <a:pt x="2668" y="49499"/>
                  </a:cubicBezTo>
                  <a:cubicBezTo>
                    <a:pt x="2668" y="49499"/>
                    <a:pt x="18779" y="13226"/>
                    <a:pt x="12312" y="407"/>
                  </a:cubicBezTo>
                  <a:cubicBezTo>
                    <a:pt x="12172" y="132"/>
                    <a:pt x="12041" y="0"/>
                    <a:pt x="11916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84" name="Google Shape;384;p17"/>
            <p:cNvSpPr/>
            <p:nvPr/>
          </p:nvSpPr>
          <p:spPr>
            <a:xfrm>
              <a:off x="3228675" y="2885250"/>
              <a:ext cx="7825" cy="1539550"/>
            </a:xfrm>
            <a:custGeom>
              <a:avLst/>
              <a:gdLst/>
              <a:ahLst/>
              <a:cxnLst/>
              <a:rect l="l" t="t" r="r" b="b"/>
              <a:pathLst>
                <a:path w="313" h="61582" extrusionOk="0">
                  <a:moveTo>
                    <a:pt x="277" y="0"/>
                  </a:moveTo>
                  <a:lnTo>
                    <a:pt x="188" y="7699"/>
                  </a:lnTo>
                  <a:lnTo>
                    <a:pt x="125" y="15398"/>
                  </a:lnTo>
                  <a:lnTo>
                    <a:pt x="36" y="30787"/>
                  </a:lnTo>
                  <a:lnTo>
                    <a:pt x="0" y="46184"/>
                  </a:lnTo>
                  <a:lnTo>
                    <a:pt x="9" y="53883"/>
                  </a:lnTo>
                  <a:lnTo>
                    <a:pt x="36" y="61582"/>
                  </a:lnTo>
                  <a:lnTo>
                    <a:pt x="125" y="53883"/>
                  </a:lnTo>
                  <a:lnTo>
                    <a:pt x="188" y="46193"/>
                  </a:lnTo>
                  <a:lnTo>
                    <a:pt x="277" y="30795"/>
                  </a:lnTo>
                  <a:lnTo>
                    <a:pt x="313" y="15398"/>
                  </a:lnTo>
                  <a:lnTo>
                    <a:pt x="304" y="7699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85" name="Google Shape;385;p17"/>
            <p:cNvSpPr/>
            <p:nvPr/>
          </p:nvSpPr>
          <p:spPr>
            <a:xfrm>
              <a:off x="3157750" y="1376700"/>
              <a:ext cx="274575" cy="1437200"/>
            </a:xfrm>
            <a:custGeom>
              <a:avLst/>
              <a:gdLst/>
              <a:ahLst/>
              <a:cxnLst/>
              <a:rect l="l" t="t" r="r" b="b"/>
              <a:pathLst>
                <a:path w="10983" h="57488" extrusionOk="0">
                  <a:moveTo>
                    <a:pt x="6638" y="1"/>
                  </a:moveTo>
                  <a:cubicBezTo>
                    <a:pt x="6638" y="16834"/>
                    <a:pt x="0" y="57487"/>
                    <a:pt x="0" y="57487"/>
                  </a:cubicBezTo>
                  <a:lnTo>
                    <a:pt x="1597" y="57487"/>
                  </a:lnTo>
                  <a:cubicBezTo>
                    <a:pt x="10295" y="32080"/>
                    <a:pt x="10982" y="9"/>
                    <a:pt x="10982" y="9"/>
                  </a:cubicBezTo>
                  <a:cubicBezTo>
                    <a:pt x="10982" y="9"/>
                    <a:pt x="9992" y="1"/>
                    <a:pt x="6638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86" name="Google Shape;386;p17"/>
            <p:cNvSpPr/>
            <p:nvPr/>
          </p:nvSpPr>
          <p:spPr>
            <a:xfrm>
              <a:off x="3143475" y="1376925"/>
              <a:ext cx="274350" cy="1436975"/>
            </a:xfrm>
            <a:custGeom>
              <a:avLst/>
              <a:gdLst/>
              <a:ahLst/>
              <a:cxnLst/>
              <a:rect l="l" t="t" r="r" b="b"/>
              <a:pathLst>
                <a:path w="10974" h="57479" extrusionOk="0">
                  <a:moveTo>
                    <a:pt x="6629" y="0"/>
                  </a:moveTo>
                  <a:cubicBezTo>
                    <a:pt x="6629" y="16834"/>
                    <a:pt x="0" y="57478"/>
                    <a:pt x="0" y="57478"/>
                  </a:cubicBezTo>
                  <a:lnTo>
                    <a:pt x="1597" y="57478"/>
                  </a:lnTo>
                  <a:cubicBezTo>
                    <a:pt x="10286" y="32071"/>
                    <a:pt x="10973" y="0"/>
                    <a:pt x="10973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87" name="Google Shape;387;p17"/>
            <p:cNvSpPr/>
            <p:nvPr/>
          </p:nvSpPr>
          <p:spPr>
            <a:xfrm>
              <a:off x="3329925" y="2951700"/>
              <a:ext cx="47750" cy="1617625"/>
            </a:xfrm>
            <a:custGeom>
              <a:avLst/>
              <a:gdLst/>
              <a:ahLst/>
              <a:cxnLst/>
              <a:rect l="l" t="t" r="r" b="b"/>
              <a:pathLst>
                <a:path w="1910" h="64705" extrusionOk="0">
                  <a:moveTo>
                    <a:pt x="652" y="1"/>
                  </a:moveTo>
                  <a:lnTo>
                    <a:pt x="652" y="1"/>
                  </a:lnTo>
                  <a:cubicBezTo>
                    <a:pt x="741" y="13703"/>
                    <a:pt x="0" y="64705"/>
                    <a:pt x="0" y="64705"/>
                  </a:cubicBezTo>
                  <a:lnTo>
                    <a:pt x="1526" y="64705"/>
                  </a:lnTo>
                  <a:cubicBezTo>
                    <a:pt x="1624" y="55016"/>
                    <a:pt x="1910" y="741"/>
                    <a:pt x="1910" y="741"/>
                  </a:cubicBezTo>
                  <a:cubicBezTo>
                    <a:pt x="1910" y="741"/>
                    <a:pt x="1240" y="295"/>
                    <a:pt x="652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88" name="Google Shape;388;p17"/>
            <p:cNvSpPr/>
            <p:nvPr/>
          </p:nvSpPr>
          <p:spPr>
            <a:xfrm>
              <a:off x="3259725" y="2962850"/>
              <a:ext cx="46350" cy="1061175"/>
            </a:xfrm>
            <a:custGeom>
              <a:avLst/>
              <a:gdLst/>
              <a:ahLst/>
              <a:cxnLst/>
              <a:rect l="l" t="t" r="r" b="b"/>
              <a:pathLst>
                <a:path w="1854" h="42447" extrusionOk="0">
                  <a:moveTo>
                    <a:pt x="926" y="1"/>
                  </a:moveTo>
                  <a:cubicBezTo>
                    <a:pt x="926" y="1"/>
                    <a:pt x="0" y="42447"/>
                    <a:pt x="528" y="42447"/>
                  </a:cubicBezTo>
                  <a:cubicBezTo>
                    <a:pt x="584" y="42447"/>
                    <a:pt x="656" y="41969"/>
                    <a:pt x="748" y="40912"/>
                  </a:cubicBezTo>
                  <a:cubicBezTo>
                    <a:pt x="1711" y="29904"/>
                    <a:pt x="1854" y="393"/>
                    <a:pt x="1854" y="393"/>
                  </a:cubicBezTo>
                  <a:lnTo>
                    <a:pt x="926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89" name="Google Shape;389;p17"/>
            <p:cNvSpPr/>
            <p:nvPr/>
          </p:nvSpPr>
          <p:spPr>
            <a:xfrm>
              <a:off x="3299600" y="1644325"/>
              <a:ext cx="318500" cy="1201700"/>
            </a:xfrm>
            <a:custGeom>
              <a:avLst/>
              <a:gdLst/>
              <a:ahLst/>
              <a:cxnLst/>
              <a:rect l="l" t="t" r="r" b="b"/>
              <a:pathLst>
                <a:path w="12740" h="48068" extrusionOk="0">
                  <a:moveTo>
                    <a:pt x="12739" y="1"/>
                  </a:moveTo>
                  <a:lnTo>
                    <a:pt x="12668" y="1571"/>
                  </a:lnTo>
                  <a:cubicBezTo>
                    <a:pt x="12641" y="2088"/>
                    <a:pt x="12623" y="2615"/>
                    <a:pt x="12579" y="3141"/>
                  </a:cubicBezTo>
                  <a:cubicBezTo>
                    <a:pt x="12508" y="4176"/>
                    <a:pt x="12454" y="5228"/>
                    <a:pt x="12347" y="6263"/>
                  </a:cubicBezTo>
                  <a:lnTo>
                    <a:pt x="12204" y="7824"/>
                  </a:lnTo>
                  <a:lnTo>
                    <a:pt x="12026" y="9386"/>
                  </a:lnTo>
                  <a:cubicBezTo>
                    <a:pt x="11919" y="10429"/>
                    <a:pt x="11767" y="11464"/>
                    <a:pt x="11633" y="12499"/>
                  </a:cubicBezTo>
                  <a:cubicBezTo>
                    <a:pt x="11562" y="13016"/>
                    <a:pt x="11473" y="13534"/>
                    <a:pt x="11392" y="14042"/>
                  </a:cubicBezTo>
                  <a:cubicBezTo>
                    <a:pt x="11303" y="14560"/>
                    <a:pt x="11241" y="15077"/>
                    <a:pt x="11143" y="15595"/>
                  </a:cubicBezTo>
                  <a:cubicBezTo>
                    <a:pt x="10955" y="16621"/>
                    <a:pt x="10786" y="17655"/>
                    <a:pt x="10572" y="18681"/>
                  </a:cubicBezTo>
                  <a:cubicBezTo>
                    <a:pt x="10375" y="19707"/>
                    <a:pt x="10143" y="20724"/>
                    <a:pt x="9920" y="21741"/>
                  </a:cubicBezTo>
                  <a:cubicBezTo>
                    <a:pt x="9804" y="22250"/>
                    <a:pt x="9671" y="22758"/>
                    <a:pt x="9555" y="23267"/>
                  </a:cubicBezTo>
                  <a:lnTo>
                    <a:pt x="9367" y="24034"/>
                  </a:lnTo>
                  <a:lnTo>
                    <a:pt x="9171" y="24792"/>
                  </a:lnTo>
                  <a:cubicBezTo>
                    <a:pt x="8136" y="28842"/>
                    <a:pt x="6843" y="32821"/>
                    <a:pt x="5344" y="36728"/>
                  </a:cubicBezTo>
                  <a:cubicBezTo>
                    <a:pt x="4595" y="38673"/>
                    <a:pt x="3774" y="40600"/>
                    <a:pt x="2891" y="42500"/>
                  </a:cubicBezTo>
                  <a:cubicBezTo>
                    <a:pt x="2453" y="43446"/>
                    <a:pt x="1999" y="44392"/>
                    <a:pt x="1517" y="45319"/>
                  </a:cubicBezTo>
                  <a:cubicBezTo>
                    <a:pt x="1044" y="46247"/>
                    <a:pt x="544" y="47175"/>
                    <a:pt x="0" y="48067"/>
                  </a:cubicBezTo>
                  <a:cubicBezTo>
                    <a:pt x="2195" y="44499"/>
                    <a:pt x="3961" y="40680"/>
                    <a:pt x="5513" y="36791"/>
                  </a:cubicBezTo>
                  <a:cubicBezTo>
                    <a:pt x="6290" y="34846"/>
                    <a:pt x="6994" y="32875"/>
                    <a:pt x="7637" y="30876"/>
                  </a:cubicBezTo>
                  <a:cubicBezTo>
                    <a:pt x="8288" y="28887"/>
                    <a:pt x="8877" y="26880"/>
                    <a:pt x="9403" y="24846"/>
                  </a:cubicBezTo>
                  <a:lnTo>
                    <a:pt x="9599" y="24087"/>
                  </a:lnTo>
                  <a:lnTo>
                    <a:pt x="9778" y="23320"/>
                  </a:lnTo>
                  <a:cubicBezTo>
                    <a:pt x="9903" y="22812"/>
                    <a:pt x="10027" y="22303"/>
                    <a:pt x="10143" y="21795"/>
                  </a:cubicBezTo>
                  <a:cubicBezTo>
                    <a:pt x="10358" y="20769"/>
                    <a:pt x="10589" y="19752"/>
                    <a:pt x="10786" y="18717"/>
                  </a:cubicBezTo>
                  <a:cubicBezTo>
                    <a:pt x="11196" y="16665"/>
                    <a:pt x="11535" y="14595"/>
                    <a:pt x="11812" y="12526"/>
                  </a:cubicBezTo>
                  <a:cubicBezTo>
                    <a:pt x="11937" y="11482"/>
                    <a:pt x="12079" y="10447"/>
                    <a:pt x="12177" y="9403"/>
                  </a:cubicBezTo>
                  <a:lnTo>
                    <a:pt x="12338" y="7842"/>
                  </a:lnTo>
                  <a:lnTo>
                    <a:pt x="12463" y="6272"/>
                  </a:lnTo>
                  <a:cubicBezTo>
                    <a:pt x="12552" y="5228"/>
                    <a:pt x="12579" y="4185"/>
                    <a:pt x="12641" y="3141"/>
                  </a:cubicBezTo>
                  <a:cubicBezTo>
                    <a:pt x="12677" y="2615"/>
                    <a:pt x="12677" y="2097"/>
                    <a:pt x="12695" y="1571"/>
                  </a:cubicBezTo>
                  <a:lnTo>
                    <a:pt x="12739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90" name="Google Shape;390;p17"/>
            <p:cNvSpPr/>
            <p:nvPr/>
          </p:nvSpPr>
          <p:spPr>
            <a:xfrm>
              <a:off x="3143475" y="2813875"/>
              <a:ext cx="346150" cy="170200"/>
            </a:xfrm>
            <a:custGeom>
              <a:avLst/>
              <a:gdLst/>
              <a:ahLst/>
              <a:cxnLst/>
              <a:rect l="l" t="t" r="r" b="b"/>
              <a:pathLst>
                <a:path w="13846" h="6808" extrusionOk="0">
                  <a:moveTo>
                    <a:pt x="0" y="0"/>
                  </a:moveTo>
                  <a:lnTo>
                    <a:pt x="0" y="6807"/>
                  </a:lnTo>
                  <a:lnTo>
                    <a:pt x="10973" y="6807"/>
                  </a:lnTo>
                  <a:cubicBezTo>
                    <a:pt x="13846" y="3863"/>
                    <a:pt x="11767" y="446"/>
                    <a:pt x="11767" y="4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A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91" name="Google Shape;391;p17"/>
            <p:cNvSpPr/>
            <p:nvPr/>
          </p:nvSpPr>
          <p:spPr>
            <a:xfrm>
              <a:off x="3313425" y="3017500"/>
              <a:ext cx="47750" cy="1551825"/>
            </a:xfrm>
            <a:custGeom>
              <a:avLst/>
              <a:gdLst/>
              <a:ahLst/>
              <a:cxnLst/>
              <a:rect l="l" t="t" r="r" b="b"/>
              <a:pathLst>
                <a:path w="1910" h="62073" extrusionOk="0">
                  <a:moveTo>
                    <a:pt x="660" y="0"/>
                  </a:moveTo>
                  <a:cubicBezTo>
                    <a:pt x="741" y="13141"/>
                    <a:pt x="0" y="62073"/>
                    <a:pt x="0" y="62073"/>
                  </a:cubicBezTo>
                  <a:lnTo>
                    <a:pt x="1535" y="62073"/>
                  </a:lnTo>
                  <a:cubicBezTo>
                    <a:pt x="1624" y="52777"/>
                    <a:pt x="1909" y="705"/>
                    <a:pt x="1909" y="705"/>
                  </a:cubicBezTo>
                  <a:cubicBezTo>
                    <a:pt x="1909" y="705"/>
                    <a:pt x="1240" y="277"/>
                    <a:pt x="660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92" name="Google Shape;392;p17"/>
            <p:cNvSpPr/>
            <p:nvPr/>
          </p:nvSpPr>
          <p:spPr>
            <a:xfrm>
              <a:off x="3143475" y="2984050"/>
              <a:ext cx="274350" cy="66025"/>
            </a:xfrm>
            <a:custGeom>
              <a:avLst/>
              <a:gdLst/>
              <a:ahLst/>
              <a:cxnLst/>
              <a:rect l="l" t="t" r="r" b="b"/>
              <a:pathLst>
                <a:path w="10974" h="2641" extrusionOk="0">
                  <a:moveTo>
                    <a:pt x="0" y="0"/>
                  </a:moveTo>
                  <a:lnTo>
                    <a:pt x="0" y="2641"/>
                  </a:lnTo>
                  <a:lnTo>
                    <a:pt x="10973" y="2641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93" name="Google Shape;393;p17"/>
            <p:cNvSpPr/>
            <p:nvPr/>
          </p:nvSpPr>
          <p:spPr>
            <a:xfrm>
              <a:off x="3409325" y="2981600"/>
              <a:ext cx="140525" cy="443600"/>
            </a:xfrm>
            <a:custGeom>
              <a:avLst/>
              <a:gdLst/>
              <a:ahLst/>
              <a:cxnLst/>
              <a:rect l="l" t="t" r="r" b="b"/>
              <a:pathLst>
                <a:path w="5621" h="17744" fill="none" extrusionOk="0">
                  <a:moveTo>
                    <a:pt x="491" y="0"/>
                  </a:moveTo>
                  <a:cubicBezTo>
                    <a:pt x="491" y="0"/>
                    <a:pt x="5621" y="5567"/>
                    <a:pt x="3578" y="11660"/>
                  </a:cubicBezTo>
                  <a:cubicBezTo>
                    <a:pt x="1535" y="17744"/>
                    <a:pt x="0" y="3470"/>
                    <a:pt x="491" y="0"/>
                  </a:cubicBezTo>
                  <a:close/>
                </a:path>
              </a:pathLst>
            </a:custGeom>
            <a:noFill/>
            <a:ln w="6025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94" name="Google Shape;394;p17"/>
            <p:cNvSpPr/>
            <p:nvPr/>
          </p:nvSpPr>
          <p:spPr>
            <a:xfrm>
              <a:off x="3308525" y="2981600"/>
              <a:ext cx="116425" cy="355750"/>
            </a:xfrm>
            <a:custGeom>
              <a:avLst/>
              <a:gdLst/>
              <a:ahLst/>
              <a:cxnLst/>
              <a:rect l="l" t="t" r="r" b="b"/>
              <a:pathLst>
                <a:path w="4657" h="14230" fill="none" extrusionOk="0">
                  <a:moveTo>
                    <a:pt x="4434" y="0"/>
                  </a:moveTo>
                  <a:cubicBezTo>
                    <a:pt x="4434" y="0"/>
                    <a:pt x="0" y="3890"/>
                    <a:pt x="1347" y="9064"/>
                  </a:cubicBezTo>
                  <a:cubicBezTo>
                    <a:pt x="2685" y="14229"/>
                    <a:pt x="4657" y="2873"/>
                    <a:pt x="4434" y="0"/>
                  </a:cubicBezTo>
                  <a:close/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95" name="Google Shape;395;p17"/>
            <p:cNvSpPr/>
            <p:nvPr/>
          </p:nvSpPr>
          <p:spPr>
            <a:xfrm>
              <a:off x="3419350" y="2981600"/>
              <a:ext cx="33050" cy="442725"/>
            </a:xfrm>
            <a:custGeom>
              <a:avLst/>
              <a:gdLst/>
              <a:ahLst/>
              <a:cxnLst/>
              <a:rect l="l" t="t" r="r" b="b"/>
              <a:pathLst>
                <a:path w="1322" h="17709" fill="none" extrusionOk="0">
                  <a:moveTo>
                    <a:pt x="1" y="0"/>
                  </a:moveTo>
                  <a:cubicBezTo>
                    <a:pt x="1" y="0"/>
                    <a:pt x="1321" y="8582"/>
                    <a:pt x="1000" y="17708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396" name="Google Shape;396;p17"/>
            <p:cNvSpPr/>
            <p:nvPr/>
          </p:nvSpPr>
          <p:spPr>
            <a:xfrm>
              <a:off x="3378775" y="2987375"/>
              <a:ext cx="40600" cy="203875"/>
            </a:xfrm>
            <a:custGeom>
              <a:avLst/>
              <a:gdLst/>
              <a:ahLst/>
              <a:cxnLst/>
              <a:rect l="l" t="t" r="r" b="b"/>
              <a:pathLst>
                <a:path w="1624" h="8155" fill="none" extrusionOk="0">
                  <a:moveTo>
                    <a:pt x="1624" y="1"/>
                  </a:moveTo>
                  <a:cubicBezTo>
                    <a:pt x="1624" y="1"/>
                    <a:pt x="0" y="3534"/>
                    <a:pt x="1053" y="8155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</p:spTree>
    <p:extLst>
      <p:ext uri="{BB962C8B-B14F-4D97-AF65-F5344CB8AC3E}">
        <p14:creationId xmlns:p14="http://schemas.microsoft.com/office/powerpoint/2010/main" val="3121959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8"/>
          <p:cNvSpPr txBox="1">
            <a:spLocks noGrp="1"/>
          </p:cNvSpPr>
          <p:nvPr>
            <p:ph type="title"/>
          </p:nvPr>
        </p:nvSpPr>
        <p:spPr>
          <a:xfrm>
            <a:off x="1066625" y="1631519"/>
            <a:ext cx="4665151" cy="273111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18"/>
          <p:cNvSpPr txBox="1">
            <a:spLocks noGrp="1"/>
          </p:cNvSpPr>
          <p:nvPr>
            <p:ph type="subTitle" idx="1"/>
          </p:nvPr>
        </p:nvSpPr>
        <p:spPr>
          <a:xfrm>
            <a:off x="1066625" y="4362721"/>
            <a:ext cx="4665151" cy="16257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18"/>
          <p:cNvSpPr>
            <a:spLocks noGrp="1"/>
          </p:cNvSpPr>
          <p:nvPr>
            <p:ph type="pic" idx="2"/>
          </p:nvPr>
        </p:nvSpPr>
        <p:spPr>
          <a:xfrm>
            <a:off x="7001579" y="1022667"/>
            <a:ext cx="5487786" cy="5574667"/>
          </a:xfrm>
          <a:prstGeom prst="rect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401" name="Google Shape;401;p18"/>
          <p:cNvGrpSpPr/>
          <p:nvPr/>
        </p:nvGrpSpPr>
        <p:grpSpPr>
          <a:xfrm rot="10800000" flipH="1">
            <a:off x="419738" y="212480"/>
            <a:ext cx="12831502" cy="7265396"/>
            <a:chOff x="283334" y="143424"/>
            <a:chExt cx="8661602" cy="4904142"/>
          </a:xfrm>
        </p:grpSpPr>
        <p:sp>
          <p:nvSpPr>
            <p:cNvPr id="402" name="Google Shape;402;p18"/>
            <p:cNvSpPr/>
            <p:nvPr/>
          </p:nvSpPr>
          <p:spPr>
            <a:xfrm>
              <a:off x="8810986" y="839820"/>
              <a:ext cx="86258" cy="86258"/>
            </a:xfrm>
            <a:custGeom>
              <a:avLst/>
              <a:gdLst/>
              <a:ahLst/>
              <a:cxnLst/>
              <a:rect l="l" t="t" r="r" b="b"/>
              <a:pathLst>
                <a:path w="1344" h="1344" extrusionOk="0">
                  <a:moveTo>
                    <a:pt x="670" y="1"/>
                  </a:moveTo>
                  <a:cubicBezTo>
                    <a:pt x="302" y="1"/>
                    <a:pt x="1" y="302"/>
                    <a:pt x="1" y="674"/>
                  </a:cubicBezTo>
                  <a:cubicBezTo>
                    <a:pt x="1" y="1042"/>
                    <a:pt x="302" y="1343"/>
                    <a:pt x="670" y="1343"/>
                  </a:cubicBezTo>
                  <a:cubicBezTo>
                    <a:pt x="1042" y="1343"/>
                    <a:pt x="1343" y="1042"/>
                    <a:pt x="1343" y="674"/>
                  </a:cubicBezTo>
                  <a:cubicBezTo>
                    <a:pt x="1343" y="302"/>
                    <a:pt x="104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403" name="Google Shape;403;p18"/>
            <p:cNvGrpSpPr/>
            <p:nvPr/>
          </p:nvGrpSpPr>
          <p:grpSpPr>
            <a:xfrm>
              <a:off x="8041034" y="143424"/>
              <a:ext cx="103394" cy="103587"/>
              <a:chOff x="2495484" y="819674"/>
              <a:chExt cx="103394" cy="103587"/>
            </a:xfrm>
          </p:grpSpPr>
          <p:sp>
            <p:nvSpPr>
              <p:cNvPr id="404" name="Google Shape;404;p18"/>
              <p:cNvSpPr/>
              <p:nvPr/>
            </p:nvSpPr>
            <p:spPr>
              <a:xfrm>
                <a:off x="2536508" y="819674"/>
                <a:ext cx="21372" cy="103587"/>
              </a:xfrm>
              <a:custGeom>
                <a:avLst/>
                <a:gdLst/>
                <a:ahLst/>
                <a:cxnLst/>
                <a:rect l="l" t="t" r="r" b="b"/>
                <a:pathLst>
                  <a:path w="333" h="1614" extrusionOk="0">
                    <a:moveTo>
                      <a:pt x="165" y="1"/>
                    </a:moveTo>
                    <a:cubicBezTo>
                      <a:pt x="74" y="1"/>
                      <a:pt x="1" y="363"/>
                      <a:pt x="1" y="807"/>
                    </a:cubicBezTo>
                    <a:cubicBezTo>
                      <a:pt x="1" y="1252"/>
                      <a:pt x="74" y="1614"/>
                      <a:pt x="165" y="1614"/>
                    </a:cubicBezTo>
                    <a:cubicBezTo>
                      <a:pt x="260" y="1614"/>
                      <a:pt x="333" y="1252"/>
                      <a:pt x="333" y="807"/>
                    </a:cubicBezTo>
                    <a:cubicBezTo>
                      <a:pt x="333" y="363"/>
                      <a:pt x="260" y="1"/>
                      <a:pt x="1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405" name="Google Shape;405;p18"/>
              <p:cNvSpPr/>
              <p:nvPr/>
            </p:nvSpPr>
            <p:spPr>
              <a:xfrm>
                <a:off x="2495484" y="860685"/>
                <a:ext cx="103394" cy="21564"/>
              </a:xfrm>
              <a:custGeom>
                <a:avLst/>
                <a:gdLst/>
                <a:ahLst/>
                <a:cxnLst/>
                <a:rect l="l" t="t" r="r" b="b"/>
                <a:pathLst>
                  <a:path w="1611" h="336" extrusionOk="0">
                    <a:moveTo>
                      <a:pt x="804" y="1"/>
                    </a:moveTo>
                    <a:cubicBezTo>
                      <a:pt x="360" y="1"/>
                      <a:pt x="1" y="77"/>
                      <a:pt x="1" y="168"/>
                    </a:cubicBezTo>
                    <a:cubicBezTo>
                      <a:pt x="1" y="260"/>
                      <a:pt x="360" y="336"/>
                      <a:pt x="804" y="336"/>
                    </a:cubicBezTo>
                    <a:cubicBezTo>
                      <a:pt x="1252" y="336"/>
                      <a:pt x="1611" y="260"/>
                      <a:pt x="1611" y="168"/>
                    </a:cubicBezTo>
                    <a:cubicBezTo>
                      <a:pt x="1611" y="77"/>
                      <a:pt x="1252" y="1"/>
                      <a:pt x="8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406" name="Google Shape;406;p18"/>
            <p:cNvGrpSpPr/>
            <p:nvPr/>
          </p:nvGrpSpPr>
          <p:grpSpPr>
            <a:xfrm>
              <a:off x="8481217" y="281413"/>
              <a:ext cx="227069" cy="227069"/>
              <a:chOff x="2410329" y="179025"/>
              <a:chExt cx="227069" cy="227069"/>
            </a:xfrm>
          </p:grpSpPr>
          <p:sp>
            <p:nvSpPr>
              <p:cNvPr id="407" name="Google Shape;407;p18"/>
              <p:cNvSpPr/>
              <p:nvPr/>
            </p:nvSpPr>
            <p:spPr>
              <a:xfrm>
                <a:off x="2500375" y="179025"/>
                <a:ext cx="46787" cy="227069"/>
              </a:xfrm>
              <a:custGeom>
                <a:avLst/>
                <a:gdLst/>
                <a:ahLst/>
                <a:cxnLst/>
                <a:rect l="l" t="t" r="r" b="b"/>
                <a:pathLst>
                  <a:path w="729" h="3538" extrusionOk="0">
                    <a:moveTo>
                      <a:pt x="366" y="0"/>
                    </a:moveTo>
                    <a:cubicBezTo>
                      <a:pt x="162" y="0"/>
                      <a:pt x="1" y="792"/>
                      <a:pt x="1" y="1769"/>
                    </a:cubicBezTo>
                    <a:cubicBezTo>
                      <a:pt x="1" y="2746"/>
                      <a:pt x="162" y="3538"/>
                      <a:pt x="366" y="3538"/>
                    </a:cubicBezTo>
                    <a:cubicBezTo>
                      <a:pt x="567" y="3538"/>
                      <a:pt x="728" y="2746"/>
                      <a:pt x="728" y="1769"/>
                    </a:cubicBezTo>
                    <a:cubicBezTo>
                      <a:pt x="728" y="792"/>
                      <a:pt x="567" y="0"/>
                      <a:pt x="3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408" name="Google Shape;408;p18"/>
              <p:cNvSpPr/>
              <p:nvPr/>
            </p:nvSpPr>
            <p:spPr>
              <a:xfrm>
                <a:off x="2410329" y="269070"/>
                <a:ext cx="227069" cy="46980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732" extrusionOk="0">
                    <a:moveTo>
                      <a:pt x="1769" y="1"/>
                    </a:moveTo>
                    <a:cubicBezTo>
                      <a:pt x="792" y="1"/>
                      <a:pt x="0" y="165"/>
                      <a:pt x="0" y="366"/>
                    </a:cubicBezTo>
                    <a:cubicBezTo>
                      <a:pt x="0" y="567"/>
                      <a:pt x="792" y="731"/>
                      <a:pt x="1769" y="731"/>
                    </a:cubicBezTo>
                    <a:cubicBezTo>
                      <a:pt x="2743" y="731"/>
                      <a:pt x="3538" y="567"/>
                      <a:pt x="3538" y="366"/>
                    </a:cubicBezTo>
                    <a:cubicBezTo>
                      <a:pt x="3538" y="165"/>
                      <a:pt x="2743" y="1"/>
                      <a:pt x="17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409" name="Google Shape;409;p18"/>
            <p:cNvGrpSpPr/>
            <p:nvPr/>
          </p:nvGrpSpPr>
          <p:grpSpPr>
            <a:xfrm>
              <a:off x="8763300" y="3678419"/>
              <a:ext cx="181629" cy="181758"/>
              <a:chOff x="600825" y="1150844"/>
              <a:chExt cx="181629" cy="181758"/>
            </a:xfrm>
          </p:grpSpPr>
          <p:sp>
            <p:nvSpPr>
              <p:cNvPr id="410" name="Google Shape;410;p18"/>
              <p:cNvSpPr/>
              <p:nvPr/>
            </p:nvSpPr>
            <p:spPr>
              <a:xfrm>
                <a:off x="672964" y="1150844"/>
                <a:ext cx="37545" cy="181758"/>
              </a:xfrm>
              <a:custGeom>
                <a:avLst/>
                <a:gdLst/>
                <a:ahLst/>
                <a:cxnLst/>
                <a:rect l="l" t="t" r="r" b="b"/>
                <a:pathLst>
                  <a:path w="585" h="2832" extrusionOk="0">
                    <a:moveTo>
                      <a:pt x="293" y="1"/>
                    </a:moveTo>
                    <a:cubicBezTo>
                      <a:pt x="131" y="1"/>
                      <a:pt x="0" y="634"/>
                      <a:pt x="0" y="1416"/>
                    </a:cubicBezTo>
                    <a:cubicBezTo>
                      <a:pt x="0" y="2199"/>
                      <a:pt x="131" y="2832"/>
                      <a:pt x="293" y="2832"/>
                    </a:cubicBezTo>
                    <a:cubicBezTo>
                      <a:pt x="454" y="2832"/>
                      <a:pt x="585" y="2199"/>
                      <a:pt x="585" y="1416"/>
                    </a:cubicBezTo>
                    <a:cubicBezTo>
                      <a:pt x="585" y="634"/>
                      <a:pt x="454" y="1"/>
                      <a:pt x="2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411" name="Google Shape;411;p18"/>
              <p:cNvSpPr/>
              <p:nvPr/>
            </p:nvSpPr>
            <p:spPr>
              <a:xfrm>
                <a:off x="600825" y="1222919"/>
                <a:ext cx="181629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586" extrusionOk="0">
                    <a:moveTo>
                      <a:pt x="1417" y="1"/>
                    </a:moveTo>
                    <a:cubicBezTo>
                      <a:pt x="634" y="1"/>
                      <a:pt x="1" y="132"/>
                      <a:pt x="1" y="293"/>
                    </a:cubicBezTo>
                    <a:cubicBezTo>
                      <a:pt x="1" y="455"/>
                      <a:pt x="634" y="586"/>
                      <a:pt x="1417" y="586"/>
                    </a:cubicBezTo>
                    <a:cubicBezTo>
                      <a:pt x="2196" y="586"/>
                      <a:pt x="2829" y="455"/>
                      <a:pt x="2829" y="293"/>
                    </a:cubicBezTo>
                    <a:cubicBezTo>
                      <a:pt x="2829" y="132"/>
                      <a:pt x="2196" y="1"/>
                      <a:pt x="14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sp>
          <p:nvSpPr>
            <p:cNvPr id="412" name="Google Shape;412;p18"/>
            <p:cNvSpPr/>
            <p:nvPr/>
          </p:nvSpPr>
          <p:spPr>
            <a:xfrm>
              <a:off x="8544306" y="4946739"/>
              <a:ext cx="100891" cy="100827"/>
            </a:xfrm>
            <a:custGeom>
              <a:avLst/>
              <a:gdLst/>
              <a:ahLst/>
              <a:cxnLst/>
              <a:rect l="l" t="t" r="r" b="b"/>
              <a:pathLst>
                <a:path w="1572" h="1571" extrusionOk="0">
                  <a:moveTo>
                    <a:pt x="786" y="0"/>
                  </a:moveTo>
                  <a:cubicBezTo>
                    <a:pt x="354" y="0"/>
                    <a:pt x="1" y="350"/>
                    <a:pt x="1" y="785"/>
                  </a:cubicBezTo>
                  <a:cubicBezTo>
                    <a:pt x="1" y="1221"/>
                    <a:pt x="354" y="1571"/>
                    <a:pt x="786" y="1571"/>
                  </a:cubicBezTo>
                  <a:cubicBezTo>
                    <a:pt x="1222" y="1571"/>
                    <a:pt x="1572" y="1221"/>
                    <a:pt x="1572" y="785"/>
                  </a:cubicBezTo>
                  <a:cubicBezTo>
                    <a:pt x="1572" y="350"/>
                    <a:pt x="1222" y="0"/>
                    <a:pt x="7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413" name="Google Shape;413;p18"/>
            <p:cNvSpPr/>
            <p:nvPr/>
          </p:nvSpPr>
          <p:spPr>
            <a:xfrm>
              <a:off x="8878446" y="4688877"/>
              <a:ext cx="66490" cy="70020"/>
            </a:xfrm>
            <a:custGeom>
              <a:avLst/>
              <a:gdLst/>
              <a:ahLst/>
              <a:cxnLst/>
              <a:rect l="l" t="t" r="r" b="b"/>
              <a:pathLst>
                <a:path w="1036" h="1091" extrusionOk="0">
                  <a:moveTo>
                    <a:pt x="183" y="1"/>
                  </a:moveTo>
                  <a:lnTo>
                    <a:pt x="91" y="546"/>
                  </a:lnTo>
                  <a:lnTo>
                    <a:pt x="0" y="1091"/>
                  </a:lnTo>
                  <a:lnTo>
                    <a:pt x="518" y="896"/>
                  </a:lnTo>
                  <a:lnTo>
                    <a:pt x="1035" y="704"/>
                  </a:lnTo>
                  <a:lnTo>
                    <a:pt x="609" y="35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414" name="Google Shape;414;p18"/>
            <p:cNvGrpSpPr/>
            <p:nvPr/>
          </p:nvGrpSpPr>
          <p:grpSpPr>
            <a:xfrm>
              <a:off x="283334" y="281414"/>
              <a:ext cx="1151139" cy="4704543"/>
              <a:chOff x="283334" y="281414"/>
              <a:chExt cx="1151139" cy="4704543"/>
            </a:xfrm>
          </p:grpSpPr>
          <p:grpSp>
            <p:nvGrpSpPr>
              <p:cNvPr id="415" name="Google Shape;415;p18"/>
              <p:cNvGrpSpPr/>
              <p:nvPr/>
            </p:nvGrpSpPr>
            <p:grpSpPr>
              <a:xfrm>
                <a:off x="320250" y="2202582"/>
                <a:ext cx="181629" cy="181758"/>
                <a:chOff x="600825" y="1150844"/>
                <a:chExt cx="181629" cy="181758"/>
              </a:xfrm>
            </p:grpSpPr>
            <p:sp>
              <p:nvSpPr>
                <p:cNvPr id="416" name="Google Shape;416;p18"/>
                <p:cNvSpPr/>
                <p:nvPr/>
              </p:nvSpPr>
              <p:spPr>
                <a:xfrm>
                  <a:off x="672964" y="1150844"/>
                  <a:ext cx="37545" cy="181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" h="2832" extrusionOk="0">
                      <a:moveTo>
                        <a:pt x="293" y="1"/>
                      </a:moveTo>
                      <a:cubicBezTo>
                        <a:pt x="131" y="1"/>
                        <a:pt x="0" y="634"/>
                        <a:pt x="0" y="1416"/>
                      </a:cubicBezTo>
                      <a:cubicBezTo>
                        <a:pt x="0" y="2199"/>
                        <a:pt x="131" y="2832"/>
                        <a:pt x="293" y="2832"/>
                      </a:cubicBezTo>
                      <a:cubicBezTo>
                        <a:pt x="454" y="2832"/>
                        <a:pt x="585" y="2199"/>
                        <a:pt x="585" y="1416"/>
                      </a:cubicBezTo>
                      <a:cubicBezTo>
                        <a:pt x="585" y="634"/>
                        <a:pt x="454" y="1"/>
                        <a:pt x="29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417" name="Google Shape;417;p18"/>
                <p:cNvSpPr/>
                <p:nvPr/>
              </p:nvSpPr>
              <p:spPr>
                <a:xfrm>
                  <a:off x="600825" y="1222919"/>
                  <a:ext cx="181629" cy="37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0" h="586" extrusionOk="0">
                      <a:moveTo>
                        <a:pt x="1417" y="1"/>
                      </a:moveTo>
                      <a:cubicBezTo>
                        <a:pt x="634" y="1"/>
                        <a:pt x="1" y="132"/>
                        <a:pt x="1" y="293"/>
                      </a:cubicBezTo>
                      <a:cubicBezTo>
                        <a:pt x="1" y="455"/>
                        <a:pt x="634" y="586"/>
                        <a:pt x="1417" y="586"/>
                      </a:cubicBezTo>
                      <a:cubicBezTo>
                        <a:pt x="2196" y="586"/>
                        <a:pt x="2829" y="455"/>
                        <a:pt x="2829" y="293"/>
                      </a:cubicBezTo>
                      <a:cubicBezTo>
                        <a:pt x="2829" y="132"/>
                        <a:pt x="2196" y="1"/>
                        <a:pt x="141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418" name="Google Shape;418;p18"/>
              <p:cNvSpPr/>
              <p:nvPr/>
            </p:nvSpPr>
            <p:spPr>
              <a:xfrm>
                <a:off x="902918" y="281414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419" name="Google Shape;419;p18"/>
              <p:cNvSpPr/>
              <p:nvPr/>
            </p:nvSpPr>
            <p:spPr>
              <a:xfrm>
                <a:off x="320246" y="330965"/>
                <a:ext cx="66490" cy="70020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1091" extrusionOk="0">
                    <a:moveTo>
                      <a:pt x="183" y="1"/>
                    </a:moveTo>
                    <a:lnTo>
                      <a:pt x="91" y="546"/>
                    </a:lnTo>
                    <a:lnTo>
                      <a:pt x="0" y="1091"/>
                    </a:lnTo>
                    <a:lnTo>
                      <a:pt x="518" y="896"/>
                    </a:lnTo>
                    <a:lnTo>
                      <a:pt x="1035" y="704"/>
                    </a:lnTo>
                    <a:lnTo>
                      <a:pt x="609" y="351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grpSp>
            <p:nvGrpSpPr>
              <p:cNvPr id="420" name="Google Shape;420;p18"/>
              <p:cNvGrpSpPr/>
              <p:nvPr/>
            </p:nvGrpSpPr>
            <p:grpSpPr>
              <a:xfrm>
                <a:off x="1207404" y="4758888"/>
                <a:ext cx="227069" cy="227069"/>
                <a:chOff x="2410329" y="179025"/>
                <a:chExt cx="227069" cy="227069"/>
              </a:xfrm>
            </p:grpSpPr>
            <p:sp>
              <p:nvSpPr>
                <p:cNvPr id="421" name="Google Shape;421;p18"/>
                <p:cNvSpPr/>
                <p:nvPr/>
              </p:nvSpPr>
              <p:spPr>
                <a:xfrm>
                  <a:off x="2500375" y="179025"/>
                  <a:ext cx="46787" cy="227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" h="3538" extrusionOk="0">
                      <a:moveTo>
                        <a:pt x="366" y="0"/>
                      </a:moveTo>
                      <a:cubicBezTo>
                        <a:pt x="162" y="0"/>
                        <a:pt x="1" y="792"/>
                        <a:pt x="1" y="1769"/>
                      </a:cubicBezTo>
                      <a:cubicBezTo>
                        <a:pt x="1" y="2746"/>
                        <a:pt x="162" y="3538"/>
                        <a:pt x="366" y="3538"/>
                      </a:cubicBezTo>
                      <a:cubicBezTo>
                        <a:pt x="567" y="3538"/>
                        <a:pt x="728" y="2746"/>
                        <a:pt x="728" y="1769"/>
                      </a:cubicBezTo>
                      <a:cubicBezTo>
                        <a:pt x="728" y="792"/>
                        <a:pt x="567" y="0"/>
                        <a:pt x="3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422" name="Google Shape;422;p18"/>
                <p:cNvSpPr/>
                <p:nvPr/>
              </p:nvSpPr>
              <p:spPr>
                <a:xfrm>
                  <a:off x="2410329" y="269070"/>
                  <a:ext cx="227069" cy="4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732" extrusionOk="0">
                      <a:moveTo>
                        <a:pt x="1769" y="1"/>
                      </a:moveTo>
                      <a:cubicBezTo>
                        <a:pt x="792" y="1"/>
                        <a:pt x="0" y="165"/>
                        <a:pt x="0" y="366"/>
                      </a:cubicBezTo>
                      <a:cubicBezTo>
                        <a:pt x="0" y="567"/>
                        <a:pt x="792" y="731"/>
                        <a:pt x="1769" y="731"/>
                      </a:cubicBezTo>
                      <a:cubicBezTo>
                        <a:pt x="2743" y="731"/>
                        <a:pt x="3538" y="567"/>
                        <a:pt x="3538" y="366"/>
                      </a:cubicBezTo>
                      <a:cubicBezTo>
                        <a:pt x="3538" y="165"/>
                        <a:pt x="2743" y="1"/>
                        <a:pt x="176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grpSp>
            <p:nvGrpSpPr>
              <p:cNvPr id="423" name="Google Shape;423;p18"/>
              <p:cNvGrpSpPr/>
              <p:nvPr/>
            </p:nvGrpSpPr>
            <p:grpSpPr>
              <a:xfrm>
                <a:off x="283334" y="1055224"/>
                <a:ext cx="103394" cy="103587"/>
                <a:chOff x="2495484" y="819674"/>
                <a:chExt cx="103394" cy="103587"/>
              </a:xfrm>
            </p:grpSpPr>
            <p:sp>
              <p:nvSpPr>
                <p:cNvPr id="424" name="Google Shape;424;p18"/>
                <p:cNvSpPr/>
                <p:nvPr/>
              </p:nvSpPr>
              <p:spPr>
                <a:xfrm>
                  <a:off x="2536508" y="819674"/>
                  <a:ext cx="21372" cy="10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" h="1614" extrusionOk="0">
                      <a:moveTo>
                        <a:pt x="165" y="1"/>
                      </a:moveTo>
                      <a:cubicBezTo>
                        <a:pt x="74" y="1"/>
                        <a:pt x="1" y="363"/>
                        <a:pt x="1" y="807"/>
                      </a:cubicBezTo>
                      <a:cubicBezTo>
                        <a:pt x="1" y="1252"/>
                        <a:pt x="74" y="1614"/>
                        <a:pt x="165" y="1614"/>
                      </a:cubicBezTo>
                      <a:cubicBezTo>
                        <a:pt x="260" y="1614"/>
                        <a:pt x="333" y="1252"/>
                        <a:pt x="333" y="807"/>
                      </a:cubicBezTo>
                      <a:cubicBezTo>
                        <a:pt x="333" y="363"/>
                        <a:pt x="260" y="1"/>
                        <a:pt x="16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425" name="Google Shape;425;p18"/>
                <p:cNvSpPr/>
                <p:nvPr/>
              </p:nvSpPr>
              <p:spPr>
                <a:xfrm>
                  <a:off x="2495484" y="860685"/>
                  <a:ext cx="103394" cy="21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1" h="336" extrusionOk="0">
                      <a:moveTo>
                        <a:pt x="804" y="1"/>
                      </a:moveTo>
                      <a:cubicBezTo>
                        <a:pt x="360" y="1"/>
                        <a:pt x="1" y="77"/>
                        <a:pt x="1" y="168"/>
                      </a:cubicBezTo>
                      <a:cubicBezTo>
                        <a:pt x="1" y="260"/>
                        <a:pt x="360" y="336"/>
                        <a:pt x="804" y="336"/>
                      </a:cubicBezTo>
                      <a:cubicBezTo>
                        <a:pt x="1252" y="336"/>
                        <a:pt x="1611" y="260"/>
                        <a:pt x="1611" y="168"/>
                      </a:cubicBezTo>
                      <a:cubicBezTo>
                        <a:pt x="1611" y="77"/>
                        <a:pt x="1252" y="1"/>
                        <a:pt x="80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426" name="Google Shape;426;p18"/>
              <p:cNvSpPr/>
              <p:nvPr/>
            </p:nvSpPr>
            <p:spPr>
              <a:xfrm>
                <a:off x="427118" y="4758889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262367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9"/>
          <p:cNvSpPr txBox="1">
            <a:spLocks noGrp="1"/>
          </p:cNvSpPr>
          <p:nvPr>
            <p:ph type="title"/>
          </p:nvPr>
        </p:nvSpPr>
        <p:spPr>
          <a:xfrm>
            <a:off x="1066625" y="1867296"/>
            <a:ext cx="4789591" cy="167955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4148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19"/>
          <p:cNvSpPr txBox="1">
            <a:spLocks noGrp="1"/>
          </p:cNvSpPr>
          <p:nvPr>
            <p:ph type="subTitle" idx="1"/>
          </p:nvPr>
        </p:nvSpPr>
        <p:spPr>
          <a:xfrm>
            <a:off x="1066625" y="3434000"/>
            <a:ext cx="4789591" cy="18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30" name="Google Shape;430;p19"/>
          <p:cNvGrpSpPr/>
          <p:nvPr/>
        </p:nvGrpSpPr>
        <p:grpSpPr>
          <a:xfrm rot="10800000">
            <a:off x="419738" y="212480"/>
            <a:ext cx="12831502" cy="7265396"/>
            <a:chOff x="283334" y="143424"/>
            <a:chExt cx="8661602" cy="4904142"/>
          </a:xfrm>
        </p:grpSpPr>
        <p:sp>
          <p:nvSpPr>
            <p:cNvPr id="431" name="Google Shape;431;p19"/>
            <p:cNvSpPr/>
            <p:nvPr/>
          </p:nvSpPr>
          <p:spPr>
            <a:xfrm>
              <a:off x="8810986" y="839820"/>
              <a:ext cx="86258" cy="86258"/>
            </a:xfrm>
            <a:custGeom>
              <a:avLst/>
              <a:gdLst/>
              <a:ahLst/>
              <a:cxnLst/>
              <a:rect l="l" t="t" r="r" b="b"/>
              <a:pathLst>
                <a:path w="1344" h="1344" extrusionOk="0">
                  <a:moveTo>
                    <a:pt x="670" y="1"/>
                  </a:moveTo>
                  <a:cubicBezTo>
                    <a:pt x="302" y="1"/>
                    <a:pt x="1" y="302"/>
                    <a:pt x="1" y="674"/>
                  </a:cubicBezTo>
                  <a:cubicBezTo>
                    <a:pt x="1" y="1042"/>
                    <a:pt x="302" y="1343"/>
                    <a:pt x="670" y="1343"/>
                  </a:cubicBezTo>
                  <a:cubicBezTo>
                    <a:pt x="1042" y="1343"/>
                    <a:pt x="1343" y="1042"/>
                    <a:pt x="1343" y="674"/>
                  </a:cubicBezTo>
                  <a:cubicBezTo>
                    <a:pt x="1343" y="302"/>
                    <a:pt x="104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432" name="Google Shape;432;p19"/>
            <p:cNvGrpSpPr/>
            <p:nvPr/>
          </p:nvGrpSpPr>
          <p:grpSpPr>
            <a:xfrm>
              <a:off x="8041034" y="143424"/>
              <a:ext cx="103394" cy="103587"/>
              <a:chOff x="2495484" y="819674"/>
              <a:chExt cx="103394" cy="103587"/>
            </a:xfrm>
          </p:grpSpPr>
          <p:sp>
            <p:nvSpPr>
              <p:cNvPr id="433" name="Google Shape;433;p19"/>
              <p:cNvSpPr/>
              <p:nvPr/>
            </p:nvSpPr>
            <p:spPr>
              <a:xfrm>
                <a:off x="2536508" y="819674"/>
                <a:ext cx="21372" cy="103587"/>
              </a:xfrm>
              <a:custGeom>
                <a:avLst/>
                <a:gdLst/>
                <a:ahLst/>
                <a:cxnLst/>
                <a:rect l="l" t="t" r="r" b="b"/>
                <a:pathLst>
                  <a:path w="333" h="1614" extrusionOk="0">
                    <a:moveTo>
                      <a:pt x="165" y="1"/>
                    </a:moveTo>
                    <a:cubicBezTo>
                      <a:pt x="74" y="1"/>
                      <a:pt x="1" y="363"/>
                      <a:pt x="1" y="807"/>
                    </a:cubicBezTo>
                    <a:cubicBezTo>
                      <a:pt x="1" y="1252"/>
                      <a:pt x="74" y="1614"/>
                      <a:pt x="165" y="1614"/>
                    </a:cubicBezTo>
                    <a:cubicBezTo>
                      <a:pt x="260" y="1614"/>
                      <a:pt x="333" y="1252"/>
                      <a:pt x="333" y="807"/>
                    </a:cubicBezTo>
                    <a:cubicBezTo>
                      <a:pt x="333" y="363"/>
                      <a:pt x="260" y="1"/>
                      <a:pt x="1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434" name="Google Shape;434;p19"/>
              <p:cNvSpPr/>
              <p:nvPr/>
            </p:nvSpPr>
            <p:spPr>
              <a:xfrm>
                <a:off x="2495484" y="860685"/>
                <a:ext cx="103394" cy="21564"/>
              </a:xfrm>
              <a:custGeom>
                <a:avLst/>
                <a:gdLst/>
                <a:ahLst/>
                <a:cxnLst/>
                <a:rect l="l" t="t" r="r" b="b"/>
                <a:pathLst>
                  <a:path w="1611" h="336" extrusionOk="0">
                    <a:moveTo>
                      <a:pt x="804" y="1"/>
                    </a:moveTo>
                    <a:cubicBezTo>
                      <a:pt x="360" y="1"/>
                      <a:pt x="1" y="77"/>
                      <a:pt x="1" y="168"/>
                    </a:cubicBezTo>
                    <a:cubicBezTo>
                      <a:pt x="1" y="260"/>
                      <a:pt x="360" y="336"/>
                      <a:pt x="804" y="336"/>
                    </a:cubicBezTo>
                    <a:cubicBezTo>
                      <a:pt x="1252" y="336"/>
                      <a:pt x="1611" y="260"/>
                      <a:pt x="1611" y="168"/>
                    </a:cubicBezTo>
                    <a:cubicBezTo>
                      <a:pt x="1611" y="77"/>
                      <a:pt x="1252" y="1"/>
                      <a:pt x="8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435" name="Google Shape;435;p19"/>
            <p:cNvGrpSpPr/>
            <p:nvPr/>
          </p:nvGrpSpPr>
          <p:grpSpPr>
            <a:xfrm>
              <a:off x="8481217" y="281413"/>
              <a:ext cx="227069" cy="227069"/>
              <a:chOff x="2410329" y="179025"/>
              <a:chExt cx="227069" cy="227069"/>
            </a:xfrm>
          </p:grpSpPr>
          <p:sp>
            <p:nvSpPr>
              <p:cNvPr id="436" name="Google Shape;436;p19"/>
              <p:cNvSpPr/>
              <p:nvPr/>
            </p:nvSpPr>
            <p:spPr>
              <a:xfrm>
                <a:off x="2500375" y="179025"/>
                <a:ext cx="46787" cy="227069"/>
              </a:xfrm>
              <a:custGeom>
                <a:avLst/>
                <a:gdLst/>
                <a:ahLst/>
                <a:cxnLst/>
                <a:rect l="l" t="t" r="r" b="b"/>
                <a:pathLst>
                  <a:path w="729" h="3538" extrusionOk="0">
                    <a:moveTo>
                      <a:pt x="366" y="0"/>
                    </a:moveTo>
                    <a:cubicBezTo>
                      <a:pt x="162" y="0"/>
                      <a:pt x="1" y="792"/>
                      <a:pt x="1" y="1769"/>
                    </a:cubicBezTo>
                    <a:cubicBezTo>
                      <a:pt x="1" y="2746"/>
                      <a:pt x="162" y="3538"/>
                      <a:pt x="366" y="3538"/>
                    </a:cubicBezTo>
                    <a:cubicBezTo>
                      <a:pt x="567" y="3538"/>
                      <a:pt x="728" y="2746"/>
                      <a:pt x="728" y="1769"/>
                    </a:cubicBezTo>
                    <a:cubicBezTo>
                      <a:pt x="728" y="792"/>
                      <a:pt x="567" y="0"/>
                      <a:pt x="3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437" name="Google Shape;437;p19"/>
              <p:cNvSpPr/>
              <p:nvPr/>
            </p:nvSpPr>
            <p:spPr>
              <a:xfrm>
                <a:off x="2410329" y="269070"/>
                <a:ext cx="227069" cy="46980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732" extrusionOk="0">
                    <a:moveTo>
                      <a:pt x="1769" y="1"/>
                    </a:moveTo>
                    <a:cubicBezTo>
                      <a:pt x="792" y="1"/>
                      <a:pt x="0" y="165"/>
                      <a:pt x="0" y="366"/>
                    </a:cubicBezTo>
                    <a:cubicBezTo>
                      <a:pt x="0" y="567"/>
                      <a:pt x="792" y="731"/>
                      <a:pt x="1769" y="731"/>
                    </a:cubicBezTo>
                    <a:cubicBezTo>
                      <a:pt x="2743" y="731"/>
                      <a:pt x="3538" y="567"/>
                      <a:pt x="3538" y="366"/>
                    </a:cubicBezTo>
                    <a:cubicBezTo>
                      <a:pt x="3538" y="165"/>
                      <a:pt x="2743" y="1"/>
                      <a:pt x="17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438" name="Google Shape;438;p19"/>
            <p:cNvGrpSpPr/>
            <p:nvPr/>
          </p:nvGrpSpPr>
          <p:grpSpPr>
            <a:xfrm>
              <a:off x="8763300" y="3678419"/>
              <a:ext cx="181629" cy="181758"/>
              <a:chOff x="600825" y="1150844"/>
              <a:chExt cx="181629" cy="181758"/>
            </a:xfrm>
          </p:grpSpPr>
          <p:sp>
            <p:nvSpPr>
              <p:cNvPr id="439" name="Google Shape;439;p19"/>
              <p:cNvSpPr/>
              <p:nvPr/>
            </p:nvSpPr>
            <p:spPr>
              <a:xfrm>
                <a:off x="672964" y="1150844"/>
                <a:ext cx="37545" cy="181758"/>
              </a:xfrm>
              <a:custGeom>
                <a:avLst/>
                <a:gdLst/>
                <a:ahLst/>
                <a:cxnLst/>
                <a:rect l="l" t="t" r="r" b="b"/>
                <a:pathLst>
                  <a:path w="585" h="2832" extrusionOk="0">
                    <a:moveTo>
                      <a:pt x="293" y="1"/>
                    </a:moveTo>
                    <a:cubicBezTo>
                      <a:pt x="131" y="1"/>
                      <a:pt x="0" y="634"/>
                      <a:pt x="0" y="1416"/>
                    </a:cubicBezTo>
                    <a:cubicBezTo>
                      <a:pt x="0" y="2199"/>
                      <a:pt x="131" y="2832"/>
                      <a:pt x="293" y="2832"/>
                    </a:cubicBezTo>
                    <a:cubicBezTo>
                      <a:pt x="454" y="2832"/>
                      <a:pt x="585" y="2199"/>
                      <a:pt x="585" y="1416"/>
                    </a:cubicBezTo>
                    <a:cubicBezTo>
                      <a:pt x="585" y="634"/>
                      <a:pt x="454" y="1"/>
                      <a:pt x="2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440" name="Google Shape;440;p19"/>
              <p:cNvSpPr/>
              <p:nvPr/>
            </p:nvSpPr>
            <p:spPr>
              <a:xfrm>
                <a:off x="600825" y="1222919"/>
                <a:ext cx="181629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586" extrusionOk="0">
                    <a:moveTo>
                      <a:pt x="1417" y="1"/>
                    </a:moveTo>
                    <a:cubicBezTo>
                      <a:pt x="634" y="1"/>
                      <a:pt x="1" y="132"/>
                      <a:pt x="1" y="293"/>
                    </a:cubicBezTo>
                    <a:cubicBezTo>
                      <a:pt x="1" y="455"/>
                      <a:pt x="634" y="586"/>
                      <a:pt x="1417" y="586"/>
                    </a:cubicBezTo>
                    <a:cubicBezTo>
                      <a:pt x="2196" y="586"/>
                      <a:pt x="2829" y="455"/>
                      <a:pt x="2829" y="293"/>
                    </a:cubicBezTo>
                    <a:cubicBezTo>
                      <a:pt x="2829" y="132"/>
                      <a:pt x="2196" y="1"/>
                      <a:pt x="14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sp>
          <p:nvSpPr>
            <p:cNvPr id="441" name="Google Shape;441;p19"/>
            <p:cNvSpPr/>
            <p:nvPr/>
          </p:nvSpPr>
          <p:spPr>
            <a:xfrm>
              <a:off x="8544306" y="4946739"/>
              <a:ext cx="100891" cy="100827"/>
            </a:xfrm>
            <a:custGeom>
              <a:avLst/>
              <a:gdLst/>
              <a:ahLst/>
              <a:cxnLst/>
              <a:rect l="l" t="t" r="r" b="b"/>
              <a:pathLst>
                <a:path w="1572" h="1571" extrusionOk="0">
                  <a:moveTo>
                    <a:pt x="786" y="0"/>
                  </a:moveTo>
                  <a:cubicBezTo>
                    <a:pt x="354" y="0"/>
                    <a:pt x="1" y="350"/>
                    <a:pt x="1" y="785"/>
                  </a:cubicBezTo>
                  <a:cubicBezTo>
                    <a:pt x="1" y="1221"/>
                    <a:pt x="354" y="1571"/>
                    <a:pt x="786" y="1571"/>
                  </a:cubicBezTo>
                  <a:cubicBezTo>
                    <a:pt x="1222" y="1571"/>
                    <a:pt x="1572" y="1221"/>
                    <a:pt x="1572" y="785"/>
                  </a:cubicBezTo>
                  <a:cubicBezTo>
                    <a:pt x="1572" y="350"/>
                    <a:pt x="1222" y="0"/>
                    <a:pt x="7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442" name="Google Shape;442;p19"/>
            <p:cNvSpPr/>
            <p:nvPr/>
          </p:nvSpPr>
          <p:spPr>
            <a:xfrm>
              <a:off x="8878446" y="4688877"/>
              <a:ext cx="66490" cy="70020"/>
            </a:xfrm>
            <a:custGeom>
              <a:avLst/>
              <a:gdLst/>
              <a:ahLst/>
              <a:cxnLst/>
              <a:rect l="l" t="t" r="r" b="b"/>
              <a:pathLst>
                <a:path w="1036" h="1091" extrusionOk="0">
                  <a:moveTo>
                    <a:pt x="183" y="1"/>
                  </a:moveTo>
                  <a:lnTo>
                    <a:pt x="91" y="546"/>
                  </a:lnTo>
                  <a:lnTo>
                    <a:pt x="0" y="1091"/>
                  </a:lnTo>
                  <a:lnTo>
                    <a:pt x="518" y="896"/>
                  </a:lnTo>
                  <a:lnTo>
                    <a:pt x="1035" y="704"/>
                  </a:lnTo>
                  <a:lnTo>
                    <a:pt x="609" y="35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443" name="Google Shape;443;p19"/>
            <p:cNvGrpSpPr/>
            <p:nvPr/>
          </p:nvGrpSpPr>
          <p:grpSpPr>
            <a:xfrm>
              <a:off x="283334" y="281414"/>
              <a:ext cx="1151139" cy="4704543"/>
              <a:chOff x="283334" y="281414"/>
              <a:chExt cx="1151139" cy="4704543"/>
            </a:xfrm>
          </p:grpSpPr>
          <p:grpSp>
            <p:nvGrpSpPr>
              <p:cNvPr id="444" name="Google Shape;444;p19"/>
              <p:cNvGrpSpPr/>
              <p:nvPr/>
            </p:nvGrpSpPr>
            <p:grpSpPr>
              <a:xfrm>
                <a:off x="320250" y="2202582"/>
                <a:ext cx="181629" cy="181758"/>
                <a:chOff x="600825" y="1150844"/>
                <a:chExt cx="181629" cy="181758"/>
              </a:xfrm>
            </p:grpSpPr>
            <p:sp>
              <p:nvSpPr>
                <p:cNvPr id="445" name="Google Shape;445;p19"/>
                <p:cNvSpPr/>
                <p:nvPr/>
              </p:nvSpPr>
              <p:spPr>
                <a:xfrm>
                  <a:off x="672964" y="1150844"/>
                  <a:ext cx="37545" cy="181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" h="2832" extrusionOk="0">
                      <a:moveTo>
                        <a:pt x="293" y="1"/>
                      </a:moveTo>
                      <a:cubicBezTo>
                        <a:pt x="131" y="1"/>
                        <a:pt x="0" y="634"/>
                        <a:pt x="0" y="1416"/>
                      </a:cubicBezTo>
                      <a:cubicBezTo>
                        <a:pt x="0" y="2199"/>
                        <a:pt x="131" y="2832"/>
                        <a:pt x="293" y="2832"/>
                      </a:cubicBezTo>
                      <a:cubicBezTo>
                        <a:pt x="454" y="2832"/>
                        <a:pt x="585" y="2199"/>
                        <a:pt x="585" y="1416"/>
                      </a:cubicBezTo>
                      <a:cubicBezTo>
                        <a:pt x="585" y="634"/>
                        <a:pt x="454" y="1"/>
                        <a:pt x="29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446" name="Google Shape;446;p19"/>
                <p:cNvSpPr/>
                <p:nvPr/>
              </p:nvSpPr>
              <p:spPr>
                <a:xfrm>
                  <a:off x="600825" y="1222919"/>
                  <a:ext cx="181629" cy="37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0" h="586" extrusionOk="0">
                      <a:moveTo>
                        <a:pt x="1417" y="1"/>
                      </a:moveTo>
                      <a:cubicBezTo>
                        <a:pt x="634" y="1"/>
                        <a:pt x="1" y="132"/>
                        <a:pt x="1" y="293"/>
                      </a:cubicBezTo>
                      <a:cubicBezTo>
                        <a:pt x="1" y="455"/>
                        <a:pt x="634" y="586"/>
                        <a:pt x="1417" y="586"/>
                      </a:cubicBezTo>
                      <a:cubicBezTo>
                        <a:pt x="2196" y="586"/>
                        <a:pt x="2829" y="455"/>
                        <a:pt x="2829" y="293"/>
                      </a:cubicBezTo>
                      <a:cubicBezTo>
                        <a:pt x="2829" y="132"/>
                        <a:pt x="2196" y="1"/>
                        <a:pt x="141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447" name="Google Shape;447;p19"/>
              <p:cNvSpPr/>
              <p:nvPr/>
            </p:nvSpPr>
            <p:spPr>
              <a:xfrm>
                <a:off x="902918" y="281414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448" name="Google Shape;448;p19"/>
              <p:cNvSpPr/>
              <p:nvPr/>
            </p:nvSpPr>
            <p:spPr>
              <a:xfrm>
                <a:off x="320246" y="330965"/>
                <a:ext cx="66490" cy="70020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1091" extrusionOk="0">
                    <a:moveTo>
                      <a:pt x="183" y="1"/>
                    </a:moveTo>
                    <a:lnTo>
                      <a:pt x="91" y="546"/>
                    </a:lnTo>
                    <a:lnTo>
                      <a:pt x="0" y="1091"/>
                    </a:lnTo>
                    <a:lnTo>
                      <a:pt x="518" y="896"/>
                    </a:lnTo>
                    <a:lnTo>
                      <a:pt x="1035" y="704"/>
                    </a:lnTo>
                    <a:lnTo>
                      <a:pt x="609" y="351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grpSp>
            <p:nvGrpSpPr>
              <p:cNvPr id="449" name="Google Shape;449;p19"/>
              <p:cNvGrpSpPr/>
              <p:nvPr/>
            </p:nvGrpSpPr>
            <p:grpSpPr>
              <a:xfrm>
                <a:off x="1207404" y="4758888"/>
                <a:ext cx="227069" cy="227069"/>
                <a:chOff x="2410329" y="179025"/>
                <a:chExt cx="227069" cy="227069"/>
              </a:xfrm>
            </p:grpSpPr>
            <p:sp>
              <p:nvSpPr>
                <p:cNvPr id="450" name="Google Shape;450;p19"/>
                <p:cNvSpPr/>
                <p:nvPr/>
              </p:nvSpPr>
              <p:spPr>
                <a:xfrm>
                  <a:off x="2500375" y="179025"/>
                  <a:ext cx="46787" cy="227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" h="3538" extrusionOk="0">
                      <a:moveTo>
                        <a:pt x="366" y="0"/>
                      </a:moveTo>
                      <a:cubicBezTo>
                        <a:pt x="162" y="0"/>
                        <a:pt x="1" y="792"/>
                        <a:pt x="1" y="1769"/>
                      </a:cubicBezTo>
                      <a:cubicBezTo>
                        <a:pt x="1" y="2746"/>
                        <a:pt x="162" y="3538"/>
                        <a:pt x="366" y="3538"/>
                      </a:cubicBezTo>
                      <a:cubicBezTo>
                        <a:pt x="567" y="3538"/>
                        <a:pt x="728" y="2746"/>
                        <a:pt x="728" y="1769"/>
                      </a:cubicBezTo>
                      <a:cubicBezTo>
                        <a:pt x="728" y="792"/>
                        <a:pt x="567" y="0"/>
                        <a:pt x="3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451" name="Google Shape;451;p19"/>
                <p:cNvSpPr/>
                <p:nvPr/>
              </p:nvSpPr>
              <p:spPr>
                <a:xfrm>
                  <a:off x="2410329" y="269070"/>
                  <a:ext cx="227069" cy="4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732" extrusionOk="0">
                      <a:moveTo>
                        <a:pt x="1769" y="1"/>
                      </a:moveTo>
                      <a:cubicBezTo>
                        <a:pt x="792" y="1"/>
                        <a:pt x="0" y="165"/>
                        <a:pt x="0" y="366"/>
                      </a:cubicBezTo>
                      <a:cubicBezTo>
                        <a:pt x="0" y="567"/>
                        <a:pt x="792" y="731"/>
                        <a:pt x="1769" y="731"/>
                      </a:cubicBezTo>
                      <a:cubicBezTo>
                        <a:pt x="2743" y="731"/>
                        <a:pt x="3538" y="567"/>
                        <a:pt x="3538" y="366"/>
                      </a:cubicBezTo>
                      <a:cubicBezTo>
                        <a:pt x="3538" y="165"/>
                        <a:pt x="2743" y="1"/>
                        <a:pt x="176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grpSp>
            <p:nvGrpSpPr>
              <p:cNvPr id="452" name="Google Shape;452;p19"/>
              <p:cNvGrpSpPr/>
              <p:nvPr/>
            </p:nvGrpSpPr>
            <p:grpSpPr>
              <a:xfrm>
                <a:off x="283334" y="1055224"/>
                <a:ext cx="103394" cy="103587"/>
                <a:chOff x="2495484" y="819674"/>
                <a:chExt cx="103394" cy="103587"/>
              </a:xfrm>
            </p:grpSpPr>
            <p:sp>
              <p:nvSpPr>
                <p:cNvPr id="453" name="Google Shape;453;p19"/>
                <p:cNvSpPr/>
                <p:nvPr/>
              </p:nvSpPr>
              <p:spPr>
                <a:xfrm>
                  <a:off x="2536508" y="819674"/>
                  <a:ext cx="21372" cy="10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" h="1614" extrusionOk="0">
                      <a:moveTo>
                        <a:pt x="165" y="1"/>
                      </a:moveTo>
                      <a:cubicBezTo>
                        <a:pt x="74" y="1"/>
                        <a:pt x="1" y="363"/>
                        <a:pt x="1" y="807"/>
                      </a:cubicBezTo>
                      <a:cubicBezTo>
                        <a:pt x="1" y="1252"/>
                        <a:pt x="74" y="1614"/>
                        <a:pt x="165" y="1614"/>
                      </a:cubicBezTo>
                      <a:cubicBezTo>
                        <a:pt x="260" y="1614"/>
                        <a:pt x="333" y="1252"/>
                        <a:pt x="333" y="807"/>
                      </a:cubicBezTo>
                      <a:cubicBezTo>
                        <a:pt x="333" y="363"/>
                        <a:pt x="260" y="1"/>
                        <a:pt x="16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454" name="Google Shape;454;p19"/>
                <p:cNvSpPr/>
                <p:nvPr/>
              </p:nvSpPr>
              <p:spPr>
                <a:xfrm>
                  <a:off x="2495484" y="860685"/>
                  <a:ext cx="103394" cy="21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1" h="336" extrusionOk="0">
                      <a:moveTo>
                        <a:pt x="804" y="1"/>
                      </a:moveTo>
                      <a:cubicBezTo>
                        <a:pt x="360" y="1"/>
                        <a:pt x="1" y="77"/>
                        <a:pt x="1" y="168"/>
                      </a:cubicBezTo>
                      <a:cubicBezTo>
                        <a:pt x="1" y="260"/>
                        <a:pt x="360" y="336"/>
                        <a:pt x="804" y="336"/>
                      </a:cubicBezTo>
                      <a:cubicBezTo>
                        <a:pt x="1252" y="336"/>
                        <a:pt x="1611" y="260"/>
                        <a:pt x="1611" y="168"/>
                      </a:cubicBezTo>
                      <a:cubicBezTo>
                        <a:pt x="1611" y="77"/>
                        <a:pt x="1252" y="1"/>
                        <a:pt x="80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455" name="Google Shape;455;p19"/>
              <p:cNvSpPr/>
              <p:nvPr/>
            </p:nvSpPr>
            <p:spPr>
              <a:xfrm>
                <a:off x="427118" y="4758889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906021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0"/>
          <p:cNvSpPr txBox="1">
            <a:spLocks noGrp="1"/>
          </p:cNvSpPr>
          <p:nvPr>
            <p:ph type="title"/>
          </p:nvPr>
        </p:nvSpPr>
        <p:spPr>
          <a:xfrm>
            <a:off x="8227605" y="1890222"/>
            <a:ext cx="3896737" cy="16568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58" name="Google Shape;458;p20"/>
          <p:cNvSpPr txBox="1">
            <a:spLocks noGrp="1"/>
          </p:cNvSpPr>
          <p:nvPr>
            <p:ph type="subTitle" idx="1"/>
          </p:nvPr>
        </p:nvSpPr>
        <p:spPr>
          <a:xfrm>
            <a:off x="8227790" y="3434000"/>
            <a:ext cx="3896737" cy="1600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59" name="Google Shape;459;p20"/>
          <p:cNvGrpSpPr/>
          <p:nvPr/>
        </p:nvGrpSpPr>
        <p:grpSpPr>
          <a:xfrm flipH="1">
            <a:off x="419738" y="212480"/>
            <a:ext cx="12831502" cy="7265396"/>
            <a:chOff x="283334" y="143424"/>
            <a:chExt cx="8661602" cy="4904142"/>
          </a:xfrm>
        </p:grpSpPr>
        <p:sp>
          <p:nvSpPr>
            <p:cNvPr id="460" name="Google Shape;460;p20"/>
            <p:cNvSpPr/>
            <p:nvPr/>
          </p:nvSpPr>
          <p:spPr>
            <a:xfrm>
              <a:off x="8810986" y="839820"/>
              <a:ext cx="86258" cy="86258"/>
            </a:xfrm>
            <a:custGeom>
              <a:avLst/>
              <a:gdLst/>
              <a:ahLst/>
              <a:cxnLst/>
              <a:rect l="l" t="t" r="r" b="b"/>
              <a:pathLst>
                <a:path w="1344" h="1344" extrusionOk="0">
                  <a:moveTo>
                    <a:pt x="670" y="1"/>
                  </a:moveTo>
                  <a:cubicBezTo>
                    <a:pt x="302" y="1"/>
                    <a:pt x="1" y="302"/>
                    <a:pt x="1" y="674"/>
                  </a:cubicBezTo>
                  <a:cubicBezTo>
                    <a:pt x="1" y="1042"/>
                    <a:pt x="302" y="1343"/>
                    <a:pt x="670" y="1343"/>
                  </a:cubicBezTo>
                  <a:cubicBezTo>
                    <a:pt x="1042" y="1343"/>
                    <a:pt x="1343" y="1042"/>
                    <a:pt x="1343" y="674"/>
                  </a:cubicBezTo>
                  <a:cubicBezTo>
                    <a:pt x="1343" y="302"/>
                    <a:pt x="104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461" name="Google Shape;461;p20"/>
            <p:cNvGrpSpPr/>
            <p:nvPr/>
          </p:nvGrpSpPr>
          <p:grpSpPr>
            <a:xfrm>
              <a:off x="8041034" y="143424"/>
              <a:ext cx="103394" cy="103587"/>
              <a:chOff x="2495484" y="819674"/>
              <a:chExt cx="103394" cy="103587"/>
            </a:xfrm>
          </p:grpSpPr>
          <p:sp>
            <p:nvSpPr>
              <p:cNvPr id="462" name="Google Shape;462;p20"/>
              <p:cNvSpPr/>
              <p:nvPr/>
            </p:nvSpPr>
            <p:spPr>
              <a:xfrm>
                <a:off x="2536508" y="819674"/>
                <a:ext cx="21372" cy="103587"/>
              </a:xfrm>
              <a:custGeom>
                <a:avLst/>
                <a:gdLst/>
                <a:ahLst/>
                <a:cxnLst/>
                <a:rect l="l" t="t" r="r" b="b"/>
                <a:pathLst>
                  <a:path w="333" h="1614" extrusionOk="0">
                    <a:moveTo>
                      <a:pt x="165" y="1"/>
                    </a:moveTo>
                    <a:cubicBezTo>
                      <a:pt x="74" y="1"/>
                      <a:pt x="1" y="363"/>
                      <a:pt x="1" y="807"/>
                    </a:cubicBezTo>
                    <a:cubicBezTo>
                      <a:pt x="1" y="1252"/>
                      <a:pt x="74" y="1614"/>
                      <a:pt x="165" y="1614"/>
                    </a:cubicBezTo>
                    <a:cubicBezTo>
                      <a:pt x="260" y="1614"/>
                      <a:pt x="333" y="1252"/>
                      <a:pt x="333" y="807"/>
                    </a:cubicBezTo>
                    <a:cubicBezTo>
                      <a:pt x="333" y="363"/>
                      <a:pt x="260" y="1"/>
                      <a:pt x="1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463" name="Google Shape;463;p20"/>
              <p:cNvSpPr/>
              <p:nvPr/>
            </p:nvSpPr>
            <p:spPr>
              <a:xfrm>
                <a:off x="2495484" y="860685"/>
                <a:ext cx="103394" cy="21564"/>
              </a:xfrm>
              <a:custGeom>
                <a:avLst/>
                <a:gdLst/>
                <a:ahLst/>
                <a:cxnLst/>
                <a:rect l="l" t="t" r="r" b="b"/>
                <a:pathLst>
                  <a:path w="1611" h="336" extrusionOk="0">
                    <a:moveTo>
                      <a:pt x="804" y="1"/>
                    </a:moveTo>
                    <a:cubicBezTo>
                      <a:pt x="360" y="1"/>
                      <a:pt x="1" y="77"/>
                      <a:pt x="1" y="168"/>
                    </a:cubicBezTo>
                    <a:cubicBezTo>
                      <a:pt x="1" y="260"/>
                      <a:pt x="360" y="336"/>
                      <a:pt x="804" y="336"/>
                    </a:cubicBezTo>
                    <a:cubicBezTo>
                      <a:pt x="1252" y="336"/>
                      <a:pt x="1611" y="260"/>
                      <a:pt x="1611" y="168"/>
                    </a:cubicBezTo>
                    <a:cubicBezTo>
                      <a:pt x="1611" y="77"/>
                      <a:pt x="1252" y="1"/>
                      <a:pt x="8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464" name="Google Shape;464;p20"/>
            <p:cNvGrpSpPr/>
            <p:nvPr/>
          </p:nvGrpSpPr>
          <p:grpSpPr>
            <a:xfrm>
              <a:off x="8481217" y="281413"/>
              <a:ext cx="227069" cy="227069"/>
              <a:chOff x="2410329" y="179025"/>
              <a:chExt cx="227069" cy="227069"/>
            </a:xfrm>
          </p:grpSpPr>
          <p:sp>
            <p:nvSpPr>
              <p:cNvPr id="465" name="Google Shape;465;p20"/>
              <p:cNvSpPr/>
              <p:nvPr/>
            </p:nvSpPr>
            <p:spPr>
              <a:xfrm>
                <a:off x="2500375" y="179025"/>
                <a:ext cx="46787" cy="227069"/>
              </a:xfrm>
              <a:custGeom>
                <a:avLst/>
                <a:gdLst/>
                <a:ahLst/>
                <a:cxnLst/>
                <a:rect l="l" t="t" r="r" b="b"/>
                <a:pathLst>
                  <a:path w="729" h="3538" extrusionOk="0">
                    <a:moveTo>
                      <a:pt x="366" y="0"/>
                    </a:moveTo>
                    <a:cubicBezTo>
                      <a:pt x="162" y="0"/>
                      <a:pt x="1" y="792"/>
                      <a:pt x="1" y="1769"/>
                    </a:cubicBezTo>
                    <a:cubicBezTo>
                      <a:pt x="1" y="2746"/>
                      <a:pt x="162" y="3538"/>
                      <a:pt x="366" y="3538"/>
                    </a:cubicBezTo>
                    <a:cubicBezTo>
                      <a:pt x="567" y="3538"/>
                      <a:pt x="728" y="2746"/>
                      <a:pt x="728" y="1769"/>
                    </a:cubicBezTo>
                    <a:cubicBezTo>
                      <a:pt x="728" y="792"/>
                      <a:pt x="567" y="0"/>
                      <a:pt x="3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466" name="Google Shape;466;p20"/>
              <p:cNvSpPr/>
              <p:nvPr/>
            </p:nvSpPr>
            <p:spPr>
              <a:xfrm>
                <a:off x="2410329" y="269070"/>
                <a:ext cx="227069" cy="46980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732" extrusionOk="0">
                    <a:moveTo>
                      <a:pt x="1769" y="1"/>
                    </a:moveTo>
                    <a:cubicBezTo>
                      <a:pt x="792" y="1"/>
                      <a:pt x="0" y="165"/>
                      <a:pt x="0" y="366"/>
                    </a:cubicBezTo>
                    <a:cubicBezTo>
                      <a:pt x="0" y="567"/>
                      <a:pt x="792" y="731"/>
                      <a:pt x="1769" y="731"/>
                    </a:cubicBezTo>
                    <a:cubicBezTo>
                      <a:pt x="2743" y="731"/>
                      <a:pt x="3538" y="567"/>
                      <a:pt x="3538" y="366"/>
                    </a:cubicBezTo>
                    <a:cubicBezTo>
                      <a:pt x="3538" y="165"/>
                      <a:pt x="2743" y="1"/>
                      <a:pt x="17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467" name="Google Shape;467;p20"/>
            <p:cNvGrpSpPr/>
            <p:nvPr/>
          </p:nvGrpSpPr>
          <p:grpSpPr>
            <a:xfrm>
              <a:off x="8763300" y="3678419"/>
              <a:ext cx="181629" cy="181758"/>
              <a:chOff x="600825" y="1150844"/>
              <a:chExt cx="181629" cy="181758"/>
            </a:xfrm>
          </p:grpSpPr>
          <p:sp>
            <p:nvSpPr>
              <p:cNvPr id="468" name="Google Shape;468;p20"/>
              <p:cNvSpPr/>
              <p:nvPr/>
            </p:nvSpPr>
            <p:spPr>
              <a:xfrm>
                <a:off x="672964" y="1150844"/>
                <a:ext cx="37545" cy="181758"/>
              </a:xfrm>
              <a:custGeom>
                <a:avLst/>
                <a:gdLst/>
                <a:ahLst/>
                <a:cxnLst/>
                <a:rect l="l" t="t" r="r" b="b"/>
                <a:pathLst>
                  <a:path w="585" h="2832" extrusionOk="0">
                    <a:moveTo>
                      <a:pt x="293" y="1"/>
                    </a:moveTo>
                    <a:cubicBezTo>
                      <a:pt x="131" y="1"/>
                      <a:pt x="0" y="634"/>
                      <a:pt x="0" y="1416"/>
                    </a:cubicBezTo>
                    <a:cubicBezTo>
                      <a:pt x="0" y="2199"/>
                      <a:pt x="131" y="2832"/>
                      <a:pt x="293" y="2832"/>
                    </a:cubicBezTo>
                    <a:cubicBezTo>
                      <a:pt x="454" y="2832"/>
                      <a:pt x="585" y="2199"/>
                      <a:pt x="585" y="1416"/>
                    </a:cubicBezTo>
                    <a:cubicBezTo>
                      <a:pt x="585" y="634"/>
                      <a:pt x="454" y="1"/>
                      <a:pt x="2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469" name="Google Shape;469;p20"/>
              <p:cNvSpPr/>
              <p:nvPr/>
            </p:nvSpPr>
            <p:spPr>
              <a:xfrm>
                <a:off x="600825" y="1222919"/>
                <a:ext cx="181629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586" extrusionOk="0">
                    <a:moveTo>
                      <a:pt x="1417" y="1"/>
                    </a:moveTo>
                    <a:cubicBezTo>
                      <a:pt x="634" y="1"/>
                      <a:pt x="1" y="132"/>
                      <a:pt x="1" y="293"/>
                    </a:cubicBezTo>
                    <a:cubicBezTo>
                      <a:pt x="1" y="455"/>
                      <a:pt x="634" y="586"/>
                      <a:pt x="1417" y="586"/>
                    </a:cubicBezTo>
                    <a:cubicBezTo>
                      <a:pt x="2196" y="586"/>
                      <a:pt x="2829" y="455"/>
                      <a:pt x="2829" y="293"/>
                    </a:cubicBezTo>
                    <a:cubicBezTo>
                      <a:pt x="2829" y="132"/>
                      <a:pt x="2196" y="1"/>
                      <a:pt x="14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sp>
          <p:nvSpPr>
            <p:cNvPr id="470" name="Google Shape;470;p20"/>
            <p:cNvSpPr/>
            <p:nvPr/>
          </p:nvSpPr>
          <p:spPr>
            <a:xfrm>
              <a:off x="8544306" y="4946739"/>
              <a:ext cx="100891" cy="100827"/>
            </a:xfrm>
            <a:custGeom>
              <a:avLst/>
              <a:gdLst/>
              <a:ahLst/>
              <a:cxnLst/>
              <a:rect l="l" t="t" r="r" b="b"/>
              <a:pathLst>
                <a:path w="1572" h="1571" extrusionOk="0">
                  <a:moveTo>
                    <a:pt x="786" y="0"/>
                  </a:moveTo>
                  <a:cubicBezTo>
                    <a:pt x="354" y="0"/>
                    <a:pt x="1" y="350"/>
                    <a:pt x="1" y="785"/>
                  </a:cubicBezTo>
                  <a:cubicBezTo>
                    <a:pt x="1" y="1221"/>
                    <a:pt x="354" y="1571"/>
                    <a:pt x="786" y="1571"/>
                  </a:cubicBezTo>
                  <a:cubicBezTo>
                    <a:pt x="1222" y="1571"/>
                    <a:pt x="1572" y="1221"/>
                    <a:pt x="1572" y="785"/>
                  </a:cubicBezTo>
                  <a:cubicBezTo>
                    <a:pt x="1572" y="350"/>
                    <a:pt x="1222" y="0"/>
                    <a:pt x="7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471" name="Google Shape;471;p20"/>
            <p:cNvSpPr/>
            <p:nvPr/>
          </p:nvSpPr>
          <p:spPr>
            <a:xfrm>
              <a:off x="8878446" y="4688877"/>
              <a:ext cx="66490" cy="70020"/>
            </a:xfrm>
            <a:custGeom>
              <a:avLst/>
              <a:gdLst/>
              <a:ahLst/>
              <a:cxnLst/>
              <a:rect l="l" t="t" r="r" b="b"/>
              <a:pathLst>
                <a:path w="1036" h="1091" extrusionOk="0">
                  <a:moveTo>
                    <a:pt x="183" y="1"/>
                  </a:moveTo>
                  <a:lnTo>
                    <a:pt x="91" y="546"/>
                  </a:lnTo>
                  <a:lnTo>
                    <a:pt x="0" y="1091"/>
                  </a:lnTo>
                  <a:lnTo>
                    <a:pt x="518" y="896"/>
                  </a:lnTo>
                  <a:lnTo>
                    <a:pt x="1035" y="704"/>
                  </a:lnTo>
                  <a:lnTo>
                    <a:pt x="609" y="35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472" name="Google Shape;472;p20"/>
            <p:cNvGrpSpPr/>
            <p:nvPr/>
          </p:nvGrpSpPr>
          <p:grpSpPr>
            <a:xfrm>
              <a:off x="283334" y="281414"/>
              <a:ext cx="1151139" cy="4704543"/>
              <a:chOff x="283334" y="281414"/>
              <a:chExt cx="1151139" cy="4704543"/>
            </a:xfrm>
          </p:grpSpPr>
          <p:grpSp>
            <p:nvGrpSpPr>
              <p:cNvPr id="473" name="Google Shape;473;p20"/>
              <p:cNvGrpSpPr/>
              <p:nvPr/>
            </p:nvGrpSpPr>
            <p:grpSpPr>
              <a:xfrm>
                <a:off x="320250" y="2202582"/>
                <a:ext cx="181629" cy="181758"/>
                <a:chOff x="600825" y="1150844"/>
                <a:chExt cx="181629" cy="181758"/>
              </a:xfrm>
            </p:grpSpPr>
            <p:sp>
              <p:nvSpPr>
                <p:cNvPr id="474" name="Google Shape;474;p20"/>
                <p:cNvSpPr/>
                <p:nvPr/>
              </p:nvSpPr>
              <p:spPr>
                <a:xfrm>
                  <a:off x="672964" y="1150844"/>
                  <a:ext cx="37545" cy="181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" h="2832" extrusionOk="0">
                      <a:moveTo>
                        <a:pt x="293" y="1"/>
                      </a:moveTo>
                      <a:cubicBezTo>
                        <a:pt x="131" y="1"/>
                        <a:pt x="0" y="634"/>
                        <a:pt x="0" y="1416"/>
                      </a:cubicBezTo>
                      <a:cubicBezTo>
                        <a:pt x="0" y="2199"/>
                        <a:pt x="131" y="2832"/>
                        <a:pt x="293" y="2832"/>
                      </a:cubicBezTo>
                      <a:cubicBezTo>
                        <a:pt x="454" y="2832"/>
                        <a:pt x="585" y="2199"/>
                        <a:pt x="585" y="1416"/>
                      </a:cubicBezTo>
                      <a:cubicBezTo>
                        <a:pt x="585" y="634"/>
                        <a:pt x="454" y="1"/>
                        <a:pt x="29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475" name="Google Shape;475;p20"/>
                <p:cNvSpPr/>
                <p:nvPr/>
              </p:nvSpPr>
              <p:spPr>
                <a:xfrm>
                  <a:off x="600825" y="1222919"/>
                  <a:ext cx="181629" cy="37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0" h="586" extrusionOk="0">
                      <a:moveTo>
                        <a:pt x="1417" y="1"/>
                      </a:moveTo>
                      <a:cubicBezTo>
                        <a:pt x="634" y="1"/>
                        <a:pt x="1" y="132"/>
                        <a:pt x="1" y="293"/>
                      </a:cubicBezTo>
                      <a:cubicBezTo>
                        <a:pt x="1" y="455"/>
                        <a:pt x="634" y="586"/>
                        <a:pt x="1417" y="586"/>
                      </a:cubicBezTo>
                      <a:cubicBezTo>
                        <a:pt x="2196" y="586"/>
                        <a:pt x="2829" y="455"/>
                        <a:pt x="2829" y="293"/>
                      </a:cubicBezTo>
                      <a:cubicBezTo>
                        <a:pt x="2829" y="132"/>
                        <a:pt x="2196" y="1"/>
                        <a:pt x="141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476" name="Google Shape;476;p20"/>
              <p:cNvSpPr/>
              <p:nvPr/>
            </p:nvSpPr>
            <p:spPr>
              <a:xfrm>
                <a:off x="902918" y="281414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477" name="Google Shape;477;p20"/>
              <p:cNvSpPr/>
              <p:nvPr/>
            </p:nvSpPr>
            <p:spPr>
              <a:xfrm>
                <a:off x="320246" y="330965"/>
                <a:ext cx="66490" cy="70020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1091" extrusionOk="0">
                    <a:moveTo>
                      <a:pt x="183" y="1"/>
                    </a:moveTo>
                    <a:lnTo>
                      <a:pt x="91" y="546"/>
                    </a:lnTo>
                    <a:lnTo>
                      <a:pt x="0" y="1091"/>
                    </a:lnTo>
                    <a:lnTo>
                      <a:pt x="518" y="896"/>
                    </a:lnTo>
                    <a:lnTo>
                      <a:pt x="1035" y="704"/>
                    </a:lnTo>
                    <a:lnTo>
                      <a:pt x="609" y="351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grpSp>
            <p:nvGrpSpPr>
              <p:cNvPr id="478" name="Google Shape;478;p20"/>
              <p:cNvGrpSpPr/>
              <p:nvPr/>
            </p:nvGrpSpPr>
            <p:grpSpPr>
              <a:xfrm>
                <a:off x="1207404" y="4758888"/>
                <a:ext cx="227069" cy="227069"/>
                <a:chOff x="2410329" y="179025"/>
                <a:chExt cx="227069" cy="227069"/>
              </a:xfrm>
            </p:grpSpPr>
            <p:sp>
              <p:nvSpPr>
                <p:cNvPr id="479" name="Google Shape;479;p20"/>
                <p:cNvSpPr/>
                <p:nvPr/>
              </p:nvSpPr>
              <p:spPr>
                <a:xfrm>
                  <a:off x="2500375" y="179025"/>
                  <a:ext cx="46787" cy="227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" h="3538" extrusionOk="0">
                      <a:moveTo>
                        <a:pt x="366" y="0"/>
                      </a:moveTo>
                      <a:cubicBezTo>
                        <a:pt x="162" y="0"/>
                        <a:pt x="1" y="792"/>
                        <a:pt x="1" y="1769"/>
                      </a:cubicBezTo>
                      <a:cubicBezTo>
                        <a:pt x="1" y="2746"/>
                        <a:pt x="162" y="3538"/>
                        <a:pt x="366" y="3538"/>
                      </a:cubicBezTo>
                      <a:cubicBezTo>
                        <a:pt x="567" y="3538"/>
                        <a:pt x="728" y="2746"/>
                        <a:pt x="728" y="1769"/>
                      </a:cubicBezTo>
                      <a:cubicBezTo>
                        <a:pt x="728" y="792"/>
                        <a:pt x="567" y="0"/>
                        <a:pt x="3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480" name="Google Shape;480;p20"/>
                <p:cNvSpPr/>
                <p:nvPr/>
              </p:nvSpPr>
              <p:spPr>
                <a:xfrm>
                  <a:off x="2410329" y="269070"/>
                  <a:ext cx="227069" cy="4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732" extrusionOk="0">
                      <a:moveTo>
                        <a:pt x="1769" y="1"/>
                      </a:moveTo>
                      <a:cubicBezTo>
                        <a:pt x="792" y="1"/>
                        <a:pt x="0" y="165"/>
                        <a:pt x="0" y="366"/>
                      </a:cubicBezTo>
                      <a:cubicBezTo>
                        <a:pt x="0" y="567"/>
                        <a:pt x="792" y="731"/>
                        <a:pt x="1769" y="731"/>
                      </a:cubicBezTo>
                      <a:cubicBezTo>
                        <a:pt x="2743" y="731"/>
                        <a:pt x="3538" y="567"/>
                        <a:pt x="3538" y="366"/>
                      </a:cubicBezTo>
                      <a:cubicBezTo>
                        <a:pt x="3538" y="165"/>
                        <a:pt x="2743" y="1"/>
                        <a:pt x="176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grpSp>
            <p:nvGrpSpPr>
              <p:cNvPr id="481" name="Google Shape;481;p20"/>
              <p:cNvGrpSpPr/>
              <p:nvPr/>
            </p:nvGrpSpPr>
            <p:grpSpPr>
              <a:xfrm>
                <a:off x="283334" y="1055224"/>
                <a:ext cx="103394" cy="103587"/>
                <a:chOff x="2495484" y="819674"/>
                <a:chExt cx="103394" cy="103587"/>
              </a:xfrm>
            </p:grpSpPr>
            <p:sp>
              <p:nvSpPr>
                <p:cNvPr id="482" name="Google Shape;482;p20"/>
                <p:cNvSpPr/>
                <p:nvPr/>
              </p:nvSpPr>
              <p:spPr>
                <a:xfrm>
                  <a:off x="2536508" y="819674"/>
                  <a:ext cx="21372" cy="10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" h="1614" extrusionOk="0">
                      <a:moveTo>
                        <a:pt x="165" y="1"/>
                      </a:moveTo>
                      <a:cubicBezTo>
                        <a:pt x="74" y="1"/>
                        <a:pt x="1" y="363"/>
                        <a:pt x="1" y="807"/>
                      </a:cubicBezTo>
                      <a:cubicBezTo>
                        <a:pt x="1" y="1252"/>
                        <a:pt x="74" y="1614"/>
                        <a:pt x="165" y="1614"/>
                      </a:cubicBezTo>
                      <a:cubicBezTo>
                        <a:pt x="260" y="1614"/>
                        <a:pt x="333" y="1252"/>
                        <a:pt x="333" y="807"/>
                      </a:cubicBezTo>
                      <a:cubicBezTo>
                        <a:pt x="333" y="363"/>
                        <a:pt x="260" y="1"/>
                        <a:pt x="16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483" name="Google Shape;483;p20"/>
                <p:cNvSpPr/>
                <p:nvPr/>
              </p:nvSpPr>
              <p:spPr>
                <a:xfrm>
                  <a:off x="2495484" y="860685"/>
                  <a:ext cx="103394" cy="21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1" h="336" extrusionOk="0">
                      <a:moveTo>
                        <a:pt x="804" y="1"/>
                      </a:moveTo>
                      <a:cubicBezTo>
                        <a:pt x="360" y="1"/>
                        <a:pt x="1" y="77"/>
                        <a:pt x="1" y="168"/>
                      </a:cubicBezTo>
                      <a:cubicBezTo>
                        <a:pt x="1" y="260"/>
                        <a:pt x="360" y="336"/>
                        <a:pt x="804" y="336"/>
                      </a:cubicBezTo>
                      <a:cubicBezTo>
                        <a:pt x="1252" y="336"/>
                        <a:pt x="1611" y="260"/>
                        <a:pt x="1611" y="168"/>
                      </a:cubicBezTo>
                      <a:cubicBezTo>
                        <a:pt x="1611" y="77"/>
                        <a:pt x="1252" y="1"/>
                        <a:pt x="80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484" name="Google Shape;484;p20"/>
              <p:cNvSpPr/>
              <p:nvPr/>
            </p:nvSpPr>
            <p:spPr>
              <a:xfrm>
                <a:off x="427118" y="4758889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17238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1"/>
          <p:cNvSpPr txBox="1">
            <a:spLocks noGrp="1"/>
          </p:cNvSpPr>
          <p:nvPr>
            <p:ph type="title"/>
          </p:nvPr>
        </p:nvSpPr>
        <p:spPr>
          <a:xfrm>
            <a:off x="1066625" y="659297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87" name="Google Shape;487;p21"/>
          <p:cNvSpPr txBox="1">
            <a:spLocks noGrp="1"/>
          </p:cNvSpPr>
          <p:nvPr>
            <p:ph type="subTitle" idx="1"/>
          </p:nvPr>
        </p:nvSpPr>
        <p:spPr>
          <a:xfrm>
            <a:off x="7363969" y="4416037"/>
            <a:ext cx="4335386" cy="1641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8" name="Google Shape;488;p21"/>
          <p:cNvSpPr txBox="1">
            <a:spLocks noGrp="1"/>
          </p:cNvSpPr>
          <p:nvPr>
            <p:ph type="subTitle" idx="2"/>
          </p:nvPr>
        </p:nvSpPr>
        <p:spPr>
          <a:xfrm>
            <a:off x="1846780" y="4416037"/>
            <a:ext cx="4335386" cy="1641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9" name="Google Shape;489;p21"/>
          <p:cNvSpPr txBox="1">
            <a:spLocks noGrp="1"/>
          </p:cNvSpPr>
          <p:nvPr>
            <p:ph type="subTitle" idx="3"/>
          </p:nvPr>
        </p:nvSpPr>
        <p:spPr>
          <a:xfrm>
            <a:off x="1846780" y="3693630"/>
            <a:ext cx="4335386" cy="82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90" name="Google Shape;490;p21"/>
          <p:cNvSpPr txBox="1">
            <a:spLocks noGrp="1"/>
          </p:cNvSpPr>
          <p:nvPr>
            <p:ph type="subTitle" idx="4"/>
          </p:nvPr>
        </p:nvSpPr>
        <p:spPr>
          <a:xfrm>
            <a:off x="7363966" y="3693630"/>
            <a:ext cx="4335386" cy="82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491" name="Google Shape;491;p21"/>
          <p:cNvGrpSpPr/>
          <p:nvPr/>
        </p:nvGrpSpPr>
        <p:grpSpPr>
          <a:xfrm flipH="1">
            <a:off x="419738" y="212480"/>
            <a:ext cx="12831502" cy="7265396"/>
            <a:chOff x="283334" y="143424"/>
            <a:chExt cx="8661602" cy="4904142"/>
          </a:xfrm>
        </p:grpSpPr>
        <p:sp>
          <p:nvSpPr>
            <p:cNvPr id="492" name="Google Shape;492;p21"/>
            <p:cNvSpPr/>
            <p:nvPr/>
          </p:nvSpPr>
          <p:spPr>
            <a:xfrm>
              <a:off x="8810986" y="839820"/>
              <a:ext cx="86258" cy="86258"/>
            </a:xfrm>
            <a:custGeom>
              <a:avLst/>
              <a:gdLst/>
              <a:ahLst/>
              <a:cxnLst/>
              <a:rect l="l" t="t" r="r" b="b"/>
              <a:pathLst>
                <a:path w="1344" h="1344" extrusionOk="0">
                  <a:moveTo>
                    <a:pt x="670" y="1"/>
                  </a:moveTo>
                  <a:cubicBezTo>
                    <a:pt x="302" y="1"/>
                    <a:pt x="1" y="302"/>
                    <a:pt x="1" y="674"/>
                  </a:cubicBezTo>
                  <a:cubicBezTo>
                    <a:pt x="1" y="1042"/>
                    <a:pt x="302" y="1343"/>
                    <a:pt x="670" y="1343"/>
                  </a:cubicBezTo>
                  <a:cubicBezTo>
                    <a:pt x="1042" y="1343"/>
                    <a:pt x="1343" y="1042"/>
                    <a:pt x="1343" y="674"/>
                  </a:cubicBezTo>
                  <a:cubicBezTo>
                    <a:pt x="1343" y="302"/>
                    <a:pt x="104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493" name="Google Shape;493;p21"/>
            <p:cNvGrpSpPr/>
            <p:nvPr/>
          </p:nvGrpSpPr>
          <p:grpSpPr>
            <a:xfrm>
              <a:off x="8041034" y="143424"/>
              <a:ext cx="103394" cy="103587"/>
              <a:chOff x="2495484" y="819674"/>
              <a:chExt cx="103394" cy="103587"/>
            </a:xfrm>
          </p:grpSpPr>
          <p:sp>
            <p:nvSpPr>
              <p:cNvPr id="494" name="Google Shape;494;p21"/>
              <p:cNvSpPr/>
              <p:nvPr/>
            </p:nvSpPr>
            <p:spPr>
              <a:xfrm>
                <a:off x="2536508" y="819674"/>
                <a:ext cx="21372" cy="103587"/>
              </a:xfrm>
              <a:custGeom>
                <a:avLst/>
                <a:gdLst/>
                <a:ahLst/>
                <a:cxnLst/>
                <a:rect l="l" t="t" r="r" b="b"/>
                <a:pathLst>
                  <a:path w="333" h="1614" extrusionOk="0">
                    <a:moveTo>
                      <a:pt x="165" y="1"/>
                    </a:moveTo>
                    <a:cubicBezTo>
                      <a:pt x="74" y="1"/>
                      <a:pt x="1" y="363"/>
                      <a:pt x="1" y="807"/>
                    </a:cubicBezTo>
                    <a:cubicBezTo>
                      <a:pt x="1" y="1252"/>
                      <a:pt x="74" y="1614"/>
                      <a:pt x="165" y="1614"/>
                    </a:cubicBezTo>
                    <a:cubicBezTo>
                      <a:pt x="260" y="1614"/>
                      <a:pt x="333" y="1252"/>
                      <a:pt x="333" y="807"/>
                    </a:cubicBezTo>
                    <a:cubicBezTo>
                      <a:pt x="333" y="363"/>
                      <a:pt x="260" y="1"/>
                      <a:pt x="1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495" name="Google Shape;495;p21"/>
              <p:cNvSpPr/>
              <p:nvPr/>
            </p:nvSpPr>
            <p:spPr>
              <a:xfrm>
                <a:off x="2495484" y="860685"/>
                <a:ext cx="103394" cy="21564"/>
              </a:xfrm>
              <a:custGeom>
                <a:avLst/>
                <a:gdLst/>
                <a:ahLst/>
                <a:cxnLst/>
                <a:rect l="l" t="t" r="r" b="b"/>
                <a:pathLst>
                  <a:path w="1611" h="336" extrusionOk="0">
                    <a:moveTo>
                      <a:pt x="804" y="1"/>
                    </a:moveTo>
                    <a:cubicBezTo>
                      <a:pt x="360" y="1"/>
                      <a:pt x="1" y="77"/>
                      <a:pt x="1" y="168"/>
                    </a:cubicBezTo>
                    <a:cubicBezTo>
                      <a:pt x="1" y="260"/>
                      <a:pt x="360" y="336"/>
                      <a:pt x="804" y="336"/>
                    </a:cubicBezTo>
                    <a:cubicBezTo>
                      <a:pt x="1252" y="336"/>
                      <a:pt x="1611" y="260"/>
                      <a:pt x="1611" y="168"/>
                    </a:cubicBezTo>
                    <a:cubicBezTo>
                      <a:pt x="1611" y="77"/>
                      <a:pt x="1252" y="1"/>
                      <a:pt x="8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496" name="Google Shape;496;p21"/>
            <p:cNvGrpSpPr/>
            <p:nvPr/>
          </p:nvGrpSpPr>
          <p:grpSpPr>
            <a:xfrm>
              <a:off x="8481217" y="281413"/>
              <a:ext cx="227069" cy="227069"/>
              <a:chOff x="2410329" y="179025"/>
              <a:chExt cx="227069" cy="227069"/>
            </a:xfrm>
          </p:grpSpPr>
          <p:sp>
            <p:nvSpPr>
              <p:cNvPr id="497" name="Google Shape;497;p21"/>
              <p:cNvSpPr/>
              <p:nvPr/>
            </p:nvSpPr>
            <p:spPr>
              <a:xfrm>
                <a:off x="2500375" y="179025"/>
                <a:ext cx="46787" cy="227069"/>
              </a:xfrm>
              <a:custGeom>
                <a:avLst/>
                <a:gdLst/>
                <a:ahLst/>
                <a:cxnLst/>
                <a:rect l="l" t="t" r="r" b="b"/>
                <a:pathLst>
                  <a:path w="729" h="3538" extrusionOk="0">
                    <a:moveTo>
                      <a:pt x="366" y="0"/>
                    </a:moveTo>
                    <a:cubicBezTo>
                      <a:pt x="162" y="0"/>
                      <a:pt x="1" y="792"/>
                      <a:pt x="1" y="1769"/>
                    </a:cubicBezTo>
                    <a:cubicBezTo>
                      <a:pt x="1" y="2746"/>
                      <a:pt x="162" y="3538"/>
                      <a:pt x="366" y="3538"/>
                    </a:cubicBezTo>
                    <a:cubicBezTo>
                      <a:pt x="567" y="3538"/>
                      <a:pt x="728" y="2746"/>
                      <a:pt x="728" y="1769"/>
                    </a:cubicBezTo>
                    <a:cubicBezTo>
                      <a:pt x="728" y="792"/>
                      <a:pt x="567" y="0"/>
                      <a:pt x="3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498" name="Google Shape;498;p21"/>
              <p:cNvSpPr/>
              <p:nvPr/>
            </p:nvSpPr>
            <p:spPr>
              <a:xfrm>
                <a:off x="2410329" y="269070"/>
                <a:ext cx="227069" cy="46980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732" extrusionOk="0">
                    <a:moveTo>
                      <a:pt x="1769" y="1"/>
                    </a:moveTo>
                    <a:cubicBezTo>
                      <a:pt x="792" y="1"/>
                      <a:pt x="0" y="165"/>
                      <a:pt x="0" y="366"/>
                    </a:cubicBezTo>
                    <a:cubicBezTo>
                      <a:pt x="0" y="567"/>
                      <a:pt x="792" y="731"/>
                      <a:pt x="1769" y="731"/>
                    </a:cubicBezTo>
                    <a:cubicBezTo>
                      <a:pt x="2743" y="731"/>
                      <a:pt x="3538" y="567"/>
                      <a:pt x="3538" y="366"/>
                    </a:cubicBezTo>
                    <a:cubicBezTo>
                      <a:pt x="3538" y="165"/>
                      <a:pt x="2743" y="1"/>
                      <a:pt x="17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499" name="Google Shape;499;p21"/>
            <p:cNvGrpSpPr/>
            <p:nvPr/>
          </p:nvGrpSpPr>
          <p:grpSpPr>
            <a:xfrm>
              <a:off x="8763300" y="3678419"/>
              <a:ext cx="181629" cy="181758"/>
              <a:chOff x="600825" y="1150844"/>
              <a:chExt cx="181629" cy="181758"/>
            </a:xfrm>
          </p:grpSpPr>
          <p:sp>
            <p:nvSpPr>
              <p:cNvPr id="500" name="Google Shape;500;p21"/>
              <p:cNvSpPr/>
              <p:nvPr/>
            </p:nvSpPr>
            <p:spPr>
              <a:xfrm>
                <a:off x="672964" y="1150844"/>
                <a:ext cx="37545" cy="181758"/>
              </a:xfrm>
              <a:custGeom>
                <a:avLst/>
                <a:gdLst/>
                <a:ahLst/>
                <a:cxnLst/>
                <a:rect l="l" t="t" r="r" b="b"/>
                <a:pathLst>
                  <a:path w="585" h="2832" extrusionOk="0">
                    <a:moveTo>
                      <a:pt x="293" y="1"/>
                    </a:moveTo>
                    <a:cubicBezTo>
                      <a:pt x="131" y="1"/>
                      <a:pt x="0" y="634"/>
                      <a:pt x="0" y="1416"/>
                    </a:cubicBezTo>
                    <a:cubicBezTo>
                      <a:pt x="0" y="2199"/>
                      <a:pt x="131" y="2832"/>
                      <a:pt x="293" y="2832"/>
                    </a:cubicBezTo>
                    <a:cubicBezTo>
                      <a:pt x="454" y="2832"/>
                      <a:pt x="585" y="2199"/>
                      <a:pt x="585" y="1416"/>
                    </a:cubicBezTo>
                    <a:cubicBezTo>
                      <a:pt x="585" y="634"/>
                      <a:pt x="454" y="1"/>
                      <a:pt x="2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501" name="Google Shape;501;p21"/>
              <p:cNvSpPr/>
              <p:nvPr/>
            </p:nvSpPr>
            <p:spPr>
              <a:xfrm>
                <a:off x="600825" y="1222919"/>
                <a:ext cx="181629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586" extrusionOk="0">
                    <a:moveTo>
                      <a:pt x="1417" y="1"/>
                    </a:moveTo>
                    <a:cubicBezTo>
                      <a:pt x="634" y="1"/>
                      <a:pt x="1" y="132"/>
                      <a:pt x="1" y="293"/>
                    </a:cubicBezTo>
                    <a:cubicBezTo>
                      <a:pt x="1" y="455"/>
                      <a:pt x="634" y="586"/>
                      <a:pt x="1417" y="586"/>
                    </a:cubicBezTo>
                    <a:cubicBezTo>
                      <a:pt x="2196" y="586"/>
                      <a:pt x="2829" y="455"/>
                      <a:pt x="2829" y="293"/>
                    </a:cubicBezTo>
                    <a:cubicBezTo>
                      <a:pt x="2829" y="132"/>
                      <a:pt x="2196" y="1"/>
                      <a:pt x="14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sp>
          <p:nvSpPr>
            <p:cNvPr id="502" name="Google Shape;502;p21"/>
            <p:cNvSpPr/>
            <p:nvPr/>
          </p:nvSpPr>
          <p:spPr>
            <a:xfrm>
              <a:off x="8544306" y="4946739"/>
              <a:ext cx="100891" cy="100827"/>
            </a:xfrm>
            <a:custGeom>
              <a:avLst/>
              <a:gdLst/>
              <a:ahLst/>
              <a:cxnLst/>
              <a:rect l="l" t="t" r="r" b="b"/>
              <a:pathLst>
                <a:path w="1572" h="1571" extrusionOk="0">
                  <a:moveTo>
                    <a:pt x="786" y="0"/>
                  </a:moveTo>
                  <a:cubicBezTo>
                    <a:pt x="354" y="0"/>
                    <a:pt x="1" y="350"/>
                    <a:pt x="1" y="785"/>
                  </a:cubicBezTo>
                  <a:cubicBezTo>
                    <a:pt x="1" y="1221"/>
                    <a:pt x="354" y="1571"/>
                    <a:pt x="786" y="1571"/>
                  </a:cubicBezTo>
                  <a:cubicBezTo>
                    <a:pt x="1222" y="1571"/>
                    <a:pt x="1572" y="1221"/>
                    <a:pt x="1572" y="785"/>
                  </a:cubicBezTo>
                  <a:cubicBezTo>
                    <a:pt x="1572" y="350"/>
                    <a:pt x="1222" y="0"/>
                    <a:pt x="7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03" name="Google Shape;503;p21"/>
            <p:cNvSpPr/>
            <p:nvPr/>
          </p:nvSpPr>
          <p:spPr>
            <a:xfrm>
              <a:off x="8878446" y="4688877"/>
              <a:ext cx="66490" cy="70020"/>
            </a:xfrm>
            <a:custGeom>
              <a:avLst/>
              <a:gdLst/>
              <a:ahLst/>
              <a:cxnLst/>
              <a:rect l="l" t="t" r="r" b="b"/>
              <a:pathLst>
                <a:path w="1036" h="1091" extrusionOk="0">
                  <a:moveTo>
                    <a:pt x="183" y="1"/>
                  </a:moveTo>
                  <a:lnTo>
                    <a:pt x="91" y="546"/>
                  </a:lnTo>
                  <a:lnTo>
                    <a:pt x="0" y="1091"/>
                  </a:lnTo>
                  <a:lnTo>
                    <a:pt x="518" y="896"/>
                  </a:lnTo>
                  <a:lnTo>
                    <a:pt x="1035" y="704"/>
                  </a:lnTo>
                  <a:lnTo>
                    <a:pt x="609" y="35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504" name="Google Shape;504;p21"/>
            <p:cNvGrpSpPr/>
            <p:nvPr/>
          </p:nvGrpSpPr>
          <p:grpSpPr>
            <a:xfrm>
              <a:off x="283334" y="281414"/>
              <a:ext cx="1151139" cy="4704543"/>
              <a:chOff x="283334" y="281414"/>
              <a:chExt cx="1151139" cy="4704543"/>
            </a:xfrm>
          </p:grpSpPr>
          <p:grpSp>
            <p:nvGrpSpPr>
              <p:cNvPr id="505" name="Google Shape;505;p21"/>
              <p:cNvGrpSpPr/>
              <p:nvPr/>
            </p:nvGrpSpPr>
            <p:grpSpPr>
              <a:xfrm>
                <a:off x="320250" y="2202582"/>
                <a:ext cx="181629" cy="181758"/>
                <a:chOff x="600825" y="1150844"/>
                <a:chExt cx="181629" cy="181758"/>
              </a:xfrm>
            </p:grpSpPr>
            <p:sp>
              <p:nvSpPr>
                <p:cNvPr id="506" name="Google Shape;506;p21"/>
                <p:cNvSpPr/>
                <p:nvPr/>
              </p:nvSpPr>
              <p:spPr>
                <a:xfrm>
                  <a:off x="672964" y="1150844"/>
                  <a:ext cx="37545" cy="181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" h="2832" extrusionOk="0">
                      <a:moveTo>
                        <a:pt x="293" y="1"/>
                      </a:moveTo>
                      <a:cubicBezTo>
                        <a:pt x="131" y="1"/>
                        <a:pt x="0" y="634"/>
                        <a:pt x="0" y="1416"/>
                      </a:cubicBezTo>
                      <a:cubicBezTo>
                        <a:pt x="0" y="2199"/>
                        <a:pt x="131" y="2832"/>
                        <a:pt x="293" y="2832"/>
                      </a:cubicBezTo>
                      <a:cubicBezTo>
                        <a:pt x="454" y="2832"/>
                        <a:pt x="585" y="2199"/>
                        <a:pt x="585" y="1416"/>
                      </a:cubicBezTo>
                      <a:cubicBezTo>
                        <a:pt x="585" y="634"/>
                        <a:pt x="454" y="1"/>
                        <a:pt x="29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507" name="Google Shape;507;p21"/>
                <p:cNvSpPr/>
                <p:nvPr/>
              </p:nvSpPr>
              <p:spPr>
                <a:xfrm>
                  <a:off x="600825" y="1222919"/>
                  <a:ext cx="181629" cy="37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0" h="586" extrusionOk="0">
                      <a:moveTo>
                        <a:pt x="1417" y="1"/>
                      </a:moveTo>
                      <a:cubicBezTo>
                        <a:pt x="634" y="1"/>
                        <a:pt x="1" y="132"/>
                        <a:pt x="1" y="293"/>
                      </a:cubicBezTo>
                      <a:cubicBezTo>
                        <a:pt x="1" y="455"/>
                        <a:pt x="634" y="586"/>
                        <a:pt x="1417" y="586"/>
                      </a:cubicBezTo>
                      <a:cubicBezTo>
                        <a:pt x="2196" y="586"/>
                        <a:pt x="2829" y="455"/>
                        <a:pt x="2829" y="293"/>
                      </a:cubicBezTo>
                      <a:cubicBezTo>
                        <a:pt x="2829" y="132"/>
                        <a:pt x="2196" y="1"/>
                        <a:pt x="141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508" name="Google Shape;508;p21"/>
              <p:cNvSpPr/>
              <p:nvPr/>
            </p:nvSpPr>
            <p:spPr>
              <a:xfrm>
                <a:off x="902918" y="281414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509" name="Google Shape;509;p21"/>
              <p:cNvSpPr/>
              <p:nvPr/>
            </p:nvSpPr>
            <p:spPr>
              <a:xfrm>
                <a:off x="320246" y="330965"/>
                <a:ext cx="66490" cy="70020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1091" extrusionOk="0">
                    <a:moveTo>
                      <a:pt x="183" y="1"/>
                    </a:moveTo>
                    <a:lnTo>
                      <a:pt x="91" y="546"/>
                    </a:lnTo>
                    <a:lnTo>
                      <a:pt x="0" y="1091"/>
                    </a:lnTo>
                    <a:lnTo>
                      <a:pt x="518" y="896"/>
                    </a:lnTo>
                    <a:lnTo>
                      <a:pt x="1035" y="704"/>
                    </a:lnTo>
                    <a:lnTo>
                      <a:pt x="609" y="351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grpSp>
            <p:nvGrpSpPr>
              <p:cNvPr id="510" name="Google Shape;510;p21"/>
              <p:cNvGrpSpPr/>
              <p:nvPr/>
            </p:nvGrpSpPr>
            <p:grpSpPr>
              <a:xfrm>
                <a:off x="1207404" y="4758888"/>
                <a:ext cx="227069" cy="227069"/>
                <a:chOff x="2410329" y="179025"/>
                <a:chExt cx="227069" cy="227069"/>
              </a:xfrm>
            </p:grpSpPr>
            <p:sp>
              <p:nvSpPr>
                <p:cNvPr id="511" name="Google Shape;511;p21"/>
                <p:cNvSpPr/>
                <p:nvPr/>
              </p:nvSpPr>
              <p:spPr>
                <a:xfrm>
                  <a:off x="2500375" y="179025"/>
                  <a:ext cx="46787" cy="227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" h="3538" extrusionOk="0">
                      <a:moveTo>
                        <a:pt x="366" y="0"/>
                      </a:moveTo>
                      <a:cubicBezTo>
                        <a:pt x="162" y="0"/>
                        <a:pt x="1" y="792"/>
                        <a:pt x="1" y="1769"/>
                      </a:cubicBezTo>
                      <a:cubicBezTo>
                        <a:pt x="1" y="2746"/>
                        <a:pt x="162" y="3538"/>
                        <a:pt x="366" y="3538"/>
                      </a:cubicBezTo>
                      <a:cubicBezTo>
                        <a:pt x="567" y="3538"/>
                        <a:pt x="728" y="2746"/>
                        <a:pt x="728" y="1769"/>
                      </a:cubicBezTo>
                      <a:cubicBezTo>
                        <a:pt x="728" y="792"/>
                        <a:pt x="567" y="0"/>
                        <a:pt x="3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512" name="Google Shape;512;p21"/>
                <p:cNvSpPr/>
                <p:nvPr/>
              </p:nvSpPr>
              <p:spPr>
                <a:xfrm>
                  <a:off x="2410329" y="269070"/>
                  <a:ext cx="227069" cy="4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732" extrusionOk="0">
                      <a:moveTo>
                        <a:pt x="1769" y="1"/>
                      </a:moveTo>
                      <a:cubicBezTo>
                        <a:pt x="792" y="1"/>
                        <a:pt x="0" y="165"/>
                        <a:pt x="0" y="366"/>
                      </a:cubicBezTo>
                      <a:cubicBezTo>
                        <a:pt x="0" y="567"/>
                        <a:pt x="792" y="731"/>
                        <a:pt x="1769" y="731"/>
                      </a:cubicBezTo>
                      <a:cubicBezTo>
                        <a:pt x="2743" y="731"/>
                        <a:pt x="3538" y="567"/>
                        <a:pt x="3538" y="366"/>
                      </a:cubicBezTo>
                      <a:cubicBezTo>
                        <a:pt x="3538" y="165"/>
                        <a:pt x="2743" y="1"/>
                        <a:pt x="176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grpSp>
            <p:nvGrpSpPr>
              <p:cNvPr id="513" name="Google Shape;513;p21"/>
              <p:cNvGrpSpPr/>
              <p:nvPr/>
            </p:nvGrpSpPr>
            <p:grpSpPr>
              <a:xfrm>
                <a:off x="283334" y="1055224"/>
                <a:ext cx="103394" cy="103587"/>
                <a:chOff x="2495484" y="819674"/>
                <a:chExt cx="103394" cy="103587"/>
              </a:xfrm>
            </p:grpSpPr>
            <p:sp>
              <p:nvSpPr>
                <p:cNvPr id="514" name="Google Shape;514;p21"/>
                <p:cNvSpPr/>
                <p:nvPr/>
              </p:nvSpPr>
              <p:spPr>
                <a:xfrm>
                  <a:off x="2536508" y="819674"/>
                  <a:ext cx="21372" cy="10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" h="1614" extrusionOk="0">
                      <a:moveTo>
                        <a:pt x="165" y="1"/>
                      </a:moveTo>
                      <a:cubicBezTo>
                        <a:pt x="74" y="1"/>
                        <a:pt x="1" y="363"/>
                        <a:pt x="1" y="807"/>
                      </a:cubicBezTo>
                      <a:cubicBezTo>
                        <a:pt x="1" y="1252"/>
                        <a:pt x="74" y="1614"/>
                        <a:pt x="165" y="1614"/>
                      </a:cubicBezTo>
                      <a:cubicBezTo>
                        <a:pt x="260" y="1614"/>
                        <a:pt x="333" y="1252"/>
                        <a:pt x="333" y="807"/>
                      </a:cubicBezTo>
                      <a:cubicBezTo>
                        <a:pt x="333" y="363"/>
                        <a:pt x="260" y="1"/>
                        <a:pt x="16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515" name="Google Shape;515;p21"/>
                <p:cNvSpPr/>
                <p:nvPr/>
              </p:nvSpPr>
              <p:spPr>
                <a:xfrm>
                  <a:off x="2495484" y="860685"/>
                  <a:ext cx="103394" cy="21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1" h="336" extrusionOk="0">
                      <a:moveTo>
                        <a:pt x="804" y="1"/>
                      </a:moveTo>
                      <a:cubicBezTo>
                        <a:pt x="360" y="1"/>
                        <a:pt x="1" y="77"/>
                        <a:pt x="1" y="168"/>
                      </a:cubicBezTo>
                      <a:cubicBezTo>
                        <a:pt x="1" y="260"/>
                        <a:pt x="360" y="336"/>
                        <a:pt x="804" y="336"/>
                      </a:cubicBezTo>
                      <a:cubicBezTo>
                        <a:pt x="1252" y="336"/>
                        <a:pt x="1611" y="260"/>
                        <a:pt x="1611" y="168"/>
                      </a:cubicBezTo>
                      <a:cubicBezTo>
                        <a:pt x="1611" y="77"/>
                        <a:pt x="1252" y="1"/>
                        <a:pt x="80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516" name="Google Shape;516;p21"/>
              <p:cNvSpPr/>
              <p:nvPr/>
            </p:nvSpPr>
            <p:spPr>
              <a:xfrm>
                <a:off x="427118" y="4758889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78048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2"/>
          <p:cNvSpPr txBox="1">
            <a:spLocks noGrp="1"/>
          </p:cNvSpPr>
          <p:nvPr>
            <p:ph type="title"/>
          </p:nvPr>
        </p:nvSpPr>
        <p:spPr>
          <a:xfrm>
            <a:off x="1066625" y="659297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19" name="Google Shape;519;p22"/>
          <p:cNvSpPr txBox="1">
            <a:spLocks noGrp="1"/>
          </p:cNvSpPr>
          <p:nvPr>
            <p:ph type="subTitle" idx="1"/>
          </p:nvPr>
        </p:nvSpPr>
        <p:spPr>
          <a:xfrm>
            <a:off x="7429823" y="2067445"/>
            <a:ext cx="4686039" cy="44791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0" name="Google Shape;520;p22"/>
          <p:cNvSpPr txBox="1">
            <a:spLocks noGrp="1"/>
          </p:cNvSpPr>
          <p:nvPr>
            <p:ph type="subTitle" idx="2"/>
          </p:nvPr>
        </p:nvSpPr>
        <p:spPr>
          <a:xfrm>
            <a:off x="1430278" y="2067445"/>
            <a:ext cx="4686039" cy="44791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21" name="Google Shape;521;p22"/>
          <p:cNvGrpSpPr/>
          <p:nvPr/>
        </p:nvGrpSpPr>
        <p:grpSpPr>
          <a:xfrm>
            <a:off x="43" y="-118"/>
            <a:ext cx="1056602" cy="7620204"/>
            <a:chOff x="3143475" y="1376700"/>
            <a:chExt cx="874275" cy="3192625"/>
          </a:xfrm>
        </p:grpSpPr>
        <p:sp>
          <p:nvSpPr>
            <p:cNvPr id="522" name="Google Shape;522;p22"/>
            <p:cNvSpPr/>
            <p:nvPr/>
          </p:nvSpPr>
          <p:spPr>
            <a:xfrm>
              <a:off x="3143475" y="1376925"/>
              <a:ext cx="874275" cy="1469100"/>
            </a:xfrm>
            <a:custGeom>
              <a:avLst/>
              <a:gdLst/>
              <a:ahLst/>
              <a:cxnLst/>
              <a:rect l="l" t="t" r="r" b="b"/>
              <a:pathLst>
                <a:path w="34971" h="58764" extrusionOk="0">
                  <a:moveTo>
                    <a:pt x="0" y="0"/>
                  </a:moveTo>
                  <a:lnTo>
                    <a:pt x="0" y="58763"/>
                  </a:lnTo>
                  <a:lnTo>
                    <a:pt x="10884" y="58763"/>
                  </a:lnTo>
                  <a:cubicBezTo>
                    <a:pt x="34971" y="36407"/>
                    <a:pt x="34275" y="0"/>
                    <a:pt x="34275" y="0"/>
                  </a:cubicBez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23" name="Google Shape;523;p22"/>
            <p:cNvSpPr/>
            <p:nvPr/>
          </p:nvSpPr>
          <p:spPr>
            <a:xfrm>
              <a:off x="3344425" y="1376925"/>
              <a:ext cx="574525" cy="1467975"/>
            </a:xfrm>
            <a:custGeom>
              <a:avLst/>
              <a:gdLst/>
              <a:ahLst/>
              <a:cxnLst/>
              <a:rect l="l" t="t" r="r" b="b"/>
              <a:pathLst>
                <a:path w="22981" h="58719" extrusionOk="0">
                  <a:moveTo>
                    <a:pt x="18288" y="0"/>
                  </a:moveTo>
                  <a:cubicBezTo>
                    <a:pt x="17048" y="32616"/>
                    <a:pt x="0" y="58576"/>
                    <a:pt x="0" y="58576"/>
                  </a:cubicBezTo>
                  <a:lnTo>
                    <a:pt x="1151" y="58718"/>
                  </a:lnTo>
                  <a:cubicBezTo>
                    <a:pt x="18672" y="44284"/>
                    <a:pt x="22981" y="0"/>
                    <a:pt x="22981" y="0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24" name="Google Shape;524;p22"/>
            <p:cNvSpPr/>
            <p:nvPr/>
          </p:nvSpPr>
          <p:spPr>
            <a:xfrm>
              <a:off x="3143475" y="2973125"/>
              <a:ext cx="274350" cy="1596200"/>
            </a:xfrm>
            <a:custGeom>
              <a:avLst/>
              <a:gdLst/>
              <a:ahLst/>
              <a:cxnLst/>
              <a:rect l="l" t="t" r="r" b="b"/>
              <a:pathLst>
                <a:path w="10974" h="63848" extrusionOk="0">
                  <a:moveTo>
                    <a:pt x="0" y="0"/>
                  </a:moveTo>
                  <a:lnTo>
                    <a:pt x="0" y="63848"/>
                  </a:lnTo>
                  <a:lnTo>
                    <a:pt x="10973" y="63848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25" name="Google Shape;525;p22"/>
            <p:cNvSpPr/>
            <p:nvPr/>
          </p:nvSpPr>
          <p:spPr>
            <a:xfrm>
              <a:off x="3184075" y="2925200"/>
              <a:ext cx="35925" cy="1644125"/>
            </a:xfrm>
            <a:custGeom>
              <a:avLst/>
              <a:gdLst/>
              <a:ahLst/>
              <a:cxnLst/>
              <a:rect l="l" t="t" r="r" b="b"/>
              <a:pathLst>
                <a:path w="1437" h="65765" extrusionOk="0">
                  <a:moveTo>
                    <a:pt x="631" y="0"/>
                  </a:moveTo>
                  <a:cubicBezTo>
                    <a:pt x="508" y="0"/>
                    <a:pt x="411" y="165"/>
                    <a:pt x="384" y="623"/>
                  </a:cubicBezTo>
                  <a:cubicBezTo>
                    <a:pt x="98" y="11819"/>
                    <a:pt x="0" y="65765"/>
                    <a:pt x="0" y="65765"/>
                  </a:cubicBezTo>
                  <a:lnTo>
                    <a:pt x="1196" y="65765"/>
                  </a:lnTo>
                  <a:cubicBezTo>
                    <a:pt x="1142" y="50189"/>
                    <a:pt x="1436" y="1061"/>
                    <a:pt x="1436" y="1061"/>
                  </a:cubicBezTo>
                  <a:cubicBezTo>
                    <a:pt x="1436" y="1061"/>
                    <a:pt x="945" y="0"/>
                    <a:pt x="63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26" name="Google Shape;526;p22"/>
            <p:cNvSpPr/>
            <p:nvPr/>
          </p:nvSpPr>
          <p:spPr>
            <a:xfrm>
              <a:off x="3335725" y="1376925"/>
              <a:ext cx="541525" cy="1445900"/>
            </a:xfrm>
            <a:custGeom>
              <a:avLst/>
              <a:gdLst/>
              <a:ahLst/>
              <a:cxnLst/>
              <a:rect l="l" t="t" r="r" b="b"/>
              <a:pathLst>
                <a:path w="21661" h="57836" extrusionOk="0">
                  <a:moveTo>
                    <a:pt x="15710" y="0"/>
                  </a:moveTo>
                  <a:cubicBezTo>
                    <a:pt x="13427" y="41055"/>
                    <a:pt x="0" y="57835"/>
                    <a:pt x="0" y="57835"/>
                  </a:cubicBezTo>
                  <a:lnTo>
                    <a:pt x="1838" y="57835"/>
                  </a:lnTo>
                  <a:cubicBezTo>
                    <a:pt x="18770" y="37906"/>
                    <a:pt x="21661" y="0"/>
                    <a:pt x="2166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27" name="Google Shape;527;p22"/>
            <p:cNvSpPr/>
            <p:nvPr/>
          </p:nvSpPr>
          <p:spPr>
            <a:xfrm>
              <a:off x="3213950" y="1608525"/>
              <a:ext cx="469500" cy="1241575"/>
            </a:xfrm>
            <a:custGeom>
              <a:avLst/>
              <a:gdLst/>
              <a:ahLst/>
              <a:cxnLst/>
              <a:rect l="l" t="t" r="r" b="b"/>
              <a:pathLst>
                <a:path w="18780" h="49663" extrusionOk="0">
                  <a:moveTo>
                    <a:pt x="11916" y="0"/>
                  </a:moveTo>
                  <a:cubicBezTo>
                    <a:pt x="9878" y="0"/>
                    <a:pt x="9337" y="34605"/>
                    <a:pt x="1" y="48571"/>
                  </a:cubicBezTo>
                  <a:cubicBezTo>
                    <a:pt x="889" y="49455"/>
                    <a:pt x="1585" y="49663"/>
                    <a:pt x="2043" y="49663"/>
                  </a:cubicBezTo>
                  <a:cubicBezTo>
                    <a:pt x="2449" y="49663"/>
                    <a:pt x="2668" y="49499"/>
                    <a:pt x="2668" y="49499"/>
                  </a:cubicBezTo>
                  <a:cubicBezTo>
                    <a:pt x="2668" y="49499"/>
                    <a:pt x="18779" y="13226"/>
                    <a:pt x="12312" y="407"/>
                  </a:cubicBezTo>
                  <a:cubicBezTo>
                    <a:pt x="12172" y="132"/>
                    <a:pt x="12041" y="0"/>
                    <a:pt x="11916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28" name="Google Shape;528;p22"/>
            <p:cNvSpPr/>
            <p:nvPr/>
          </p:nvSpPr>
          <p:spPr>
            <a:xfrm>
              <a:off x="3228675" y="2885250"/>
              <a:ext cx="7825" cy="1539550"/>
            </a:xfrm>
            <a:custGeom>
              <a:avLst/>
              <a:gdLst/>
              <a:ahLst/>
              <a:cxnLst/>
              <a:rect l="l" t="t" r="r" b="b"/>
              <a:pathLst>
                <a:path w="313" h="61582" extrusionOk="0">
                  <a:moveTo>
                    <a:pt x="277" y="0"/>
                  </a:moveTo>
                  <a:lnTo>
                    <a:pt x="188" y="7699"/>
                  </a:lnTo>
                  <a:lnTo>
                    <a:pt x="125" y="15398"/>
                  </a:lnTo>
                  <a:lnTo>
                    <a:pt x="36" y="30787"/>
                  </a:lnTo>
                  <a:lnTo>
                    <a:pt x="0" y="46184"/>
                  </a:lnTo>
                  <a:lnTo>
                    <a:pt x="9" y="53883"/>
                  </a:lnTo>
                  <a:lnTo>
                    <a:pt x="36" y="61582"/>
                  </a:lnTo>
                  <a:lnTo>
                    <a:pt x="125" y="53883"/>
                  </a:lnTo>
                  <a:lnTo>
                    <a:pt x="188" y="46193"/>
                  </a:lnTo>
                  <a:lnTo>
                    <a:pt x="277" y="30795"/>
                  </a:lnTo>
                  <a:lnTo>
                    <a:pt x="313" y="15398"/>
                  </a:lnTo>
                  <a:lnTo>
                    <a:pt x="304" y="7699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29" name="Google Shape;529;p22"/>
            <p:cNvSpPr/>
            <p:nvPr/>
          </p:nvSpPr>
          <p:spPr>
            <a:xfrm>
              <a:off x="3157750" y="1376700"/>
              <a:ext cx="274575" cy="1437200"/>
            </a:xfrm>
            <a:custGeom>
              <a:avLst/>
              <a:gdLst/>
              <a:ahLst/>
              <a:cxnLst/>
              <a:rect l="l" t="t" r="r" b="b"/>
              <a:pathLst>
                <a:path w="10983" h="57488" extrusionOk="0">
                  <a:moveTo>
                    <a:pt x="6638" y="1"/>
                  </a:moveTo>
                  <a:cubicBezTo>
                    <a:pt x="6638" y="16834"/>
                    <a:pt x="0" y="57487"/>
                    <a:pt x="0" y="57487"/>
                  </a:cubicBezTo>
                  <a:lnTo>
                    <a:pt x="1597" y="57487"/>
                  </a:lnTo>
                  <a:cubicBezTo>
                    <a:pt x="10295" y="32080"/>
                    <a:pt x="10982" y="9"/>
                    <a:pt x="10982" y="9"/>
                  </a:cubicBezTo>
                  <a:cubicBezTo>
                    <a:pt x="10982" y="9"/>
                    <a:pt x="9992" y="1"/>
                    <a:pt x="6638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30" name="Google Shape;530;p22"/>
            <p:cNvSpPr/>
            <p:nvPr/>
          </p:nvSpPr>
          <p:spPr>
            <a:xfrm>
              <a:off x="3143475" y="1376925"/>
              <a:ext cx="274350" cy="1436975"/>
            </a:xfrm>
            <a:custGeom>
              <a:avLst/>
              <a:gdLst/>
              <a:ahLst/>
              <a:cxnLst/>
              <a:rect l="l" t="t" r="r" b="b"/>
              <a:pathLst>
                <a:path w="10974" h="57479" extrusionOk="0">
                  <a:moveTo>
                    <a:pt x="6629" y="0"/>
                  </a:moveTo>
                  <a:cubicBezTo>
                    <a:pt x="6629" y="16834"/>
                    <a:pt x="0" y="57478"/>
                    <a:pt x="0" y="57478"/>
                  </a:cubicBezTo>
                  <a:lnTo>
                    <a:pt x="1597" y="57478"/>
                  </a:lnTo>
                  <a:cubicBezTo>
                    <a:pt x="10286" y="32071"/>
                    <a:pt x="10973" y="0"/>
                    <a:pt x="10973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31" name="Google Shape;531;p22"/>
            <p:cNvSpPr/>
            <p:nvPr/>
          </p:nvSpPr>
          <p:spPr>
            <a:xfrm>
              <a:off x="3329925" y="2951700"/>
              <a:ext cx="47750" cy="1617625"/>
            </a:xfrm>
            <a:custGeom>
              <a:avLst/>
              <a:gdLst/>
              <a:ahLst/>
              <a:cxnLst/>
              <a:rect l="l" t="t" r="r" b="b"/>
              <a:pathLst>
                <a:path w="1910" h="64705" extrusionOk="0">
                  <a:moveTo>
                    <a:pt x="652" y="1"/>
                  </a:moveTo>
                  <a:lnTo>
                    <a:pt x="652" y="1"/>
                  </a:lnTo>
                  <a:cubicBezTo>
                    <a:pt x="741" y="13703"/>
                    <a:pt x="0" y="64705"/>
                    <a:pt x="0" y="64705"/>
                  </a:cubicBezTo>
                  <a:lnTo>
                    <a:pt x="1526" y="64705"/>
                  </a:lnTo>
                  <a:cubicBezTo>
                    <a:pt x="1624" y="55016"/>
                    <a:pt x="1910" y="741"/>
                    <a:pt x="1910" y="741"/>
                  </a:cubicBezTo>
                  <a:cubicBezTo>
                    <a:pt x="1910" y="741"/>
                    <a:pt x="1240" y="295"/>
                    <a:pt x="652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32" name="Google Shape;532;p22"/>
            <p:cNvSpPr/>
            <p:nvPr/>
          </p:nvSpPr>
          <p:spPr>
            <a:xfrm>
              <a:off x="3259725" y="2962850"/>
              <a:ext cx="46350" cy="1061175"/>
            </a:xfrm>
            <a:custGeom>
              <a:avLst/>
              <a:gdLst/>
              <a:ahLst/>
              <a:cxnLst/>
              <a:rect l="l" t="t" r="r" b="b"/>
              <a:pathLst>
                <a:path w="1854" h="42447" extrusionOk="0">
                  <a:moveTo>
                    <a:pt x="926" y="1"/>
                  </a:moveTo>
                  <a:cubicBezTo>
                    <a:pt x="926" y="1"/>
                    <a:pt x="0" y="42447"/>
                    <a:pt x="528" y="42447"/>
                  </a:cubicBezTo>
                  <a:cubicBezTo>
                    <a:pt x="584" y="42447"/>
                    <a:pt x="656" y="41969"/>
                    <a:pt x="748" y="40912"/>
                  </a:cubicBezTo>
                  <a:cubicBezTo>
                    <a:pt x="1711" y="29904"/>
                    <a:pt x="1854" y="393"/>
                    <a:pt x="1854" y="393"/>
                  </a:cubicBezTo>
                  <a:lnTo>
                    <a:pt x="926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33" name="Google Shape;533;p22"/>
            <p:cNvSpPr/>
            <p:nvPr/>
          </p:nvSpPr>
          <p:spPr>
            <a:xfrm>
              <a:off x="3299600" y="1644325"/>
              <a:ext cx="318500" cy="1201700"/>
            </a:xfrm>
            <a:custGeom>
              <a:avLst/>
              <a:gdLst/>
              <a:ahLst/>
              <a:cxnLst/>
              <a:rect l="l" t="t" r="r" b="b"/>
              <a:pathLst>
                <a:path w="12740" h="48068" extrusionOk="0">
                  <a:moveTo>
                    <a:pt x="12739" y="1"/>
                  </a:moveTo>
                  <a:lnTo>
                    <a:pt x="12668" y="1571"/>
                  </a:lnTo>
                  <a:cubicBezTo>
                    <a:pt x="12641" y="2088"/>
                    <a:pt x="12623" y="2615"/>
                    <a:pt x="12579" y="3141"/>
                  </a:cubicBezTo>
                  <a:cubicBezTo>
                    <a:pt x="12508" y="4176"/>
                    <a:pt x="12454" y="5228"/>
                    <a:pt x="12347" y="6263"/>
                  </a:cubicBezTo>
                  <a:lnTo>
                    <a:pt x="12204" y="7824"/>
                  </a:lnTo>
                  <a:lnTo>
                    <a:pt x="12026" y="9386"/>
                  </a:lnTo>
                  <a:cubicBezTo>
                    <a:pt x="11919" y="10429"/>
                    <a:pt x="11767" y="11464"/>
                    <a:pt x="11633" y="12499"/>
                  </a:cubicBezTo>
                  <a:cubicBezTo>
                    <a:pt x="11562" y="13016"/>
                    <a:pt x="11473" y="13534"/>
                    <a:pt x="11392" y="14042"/>
                  </a:cubicBezTo>
                  <a:cubicBezTo>
                    <a:pt x="11303" y="14560"/>
                    <a:pt x="11241" y="15077"/>
                    <a:pt x="11143" y="15595"/>
                  </a:cubicBezTo>
                  <a:cubicBezTo>
                    <a:pt x="10955" y="16621"/>
                    <a:pt x="10786" y="17655"/>
                    <a:pt x="10572" y="18681"/>
                  </a:cubicBezTo>
                  <a:cubicBezTo>
                    <a:pt x="10375" y="19707"/>
                    <a:pt x="10143" y="20724"/>
                    <a:pt x="9920" y="21741"/>
                  </a:cubicBezTo>
                  <a:cubicBezTo>
                    <a:pt x="9804" y="22250"/>
                    <a:pt x="9671" y="22758"/>
                    <a:pt x="9555" y="23267"/>
                  </a:cubicBezTo>
                  <a:lnTo>
                    <a:pt x="9367" y="24034"/>
                  </a:lnTo>
                  <a:lnTo>
                    <a:pt x="9171" y="24792"/>
                  </a:lnTo>
                  <a:cubicBezTo>
                    <a:pt x="8136" y="28842"/>
                    <a:pt x="6843" y="32821"/>
                    <a:pt x="5344" y="36728"/>
                  </a:cubicBezTo>
                  <a:cubicBezTo>
                    <a:pt x="4595" y="38673"/>
                    <a:pt x="3774" y="40600"/>
                    <a:pt x="2891" y="42500"/>
                  </a:cubicBezTo>
                  <a:cubicBezTo>
                    <a:pt x="2453" y="43446"/>
                    <a:pt x="1999" y="44392"/>
                    <a:pt x="1517" y="45319"/>
                  </a:cubicBezTo>
                  <a:cubicBezTo>
                    <a:pt x="1044" y="46247"/>
                    <a:pt x="544" y="47175"/>
                    <a:pt x="0" y="48067"/>
                  </a:cubicBezTo>
                  <a:cubicBezTo>
                    <a:pt x="2195" y="44499"/>
                    <a:pt x="3961" y="40680"/>
                    <a:pt x="5513" y="36791"/>
                  </a:cubicBezTo>
                  <a:cubicBezTo>
                    <a:pt x="6290" y="34846"/>
                    <a:pt x="6994" y="32875"/>
                    <a:pt x="7637" y="30876"/>
                  </a:cubicBezTo>
                  <a:cubicBezTo>
                    <a:pt x="8288" y="28887"/>
                    <a:pt x="8877" y="26880"/>
                    <a:pt x="9403" y="24846"/>
                  </a:cubicBezTo>
                  <a:lnTo>
                    <a:pt x="9599" y="24087"/>
                  </a:lnTo>
                  <a:lnTo>
                    <a:pt x="9778" y="23320"/>
                  </a:lnTo>
                  <a:cubicBezTo>
                    <a:pt x="9903" y="22812"/>
                    <a:pt x="10027" y="22303"/>
                    <a:pt x="10143" y="21795"/>
                  </a:cubicBezTo>
                  <a:cubicBezTo>
                    <a:pt x="10358" y="20769"/>
                    <a:pt x="10589" y="19752"/>
                    <a:pt x="10786" y="18717"/>
                  </a:cubicBezTo>
                  <a:cubicBezTo>
                    <a:pt x="11196" y="16665"/>
                    <a:pt x="11535" y="14595"/>
                    <a:pt x="11812" y="12526"/>
                  </a:cubicBezTo>
                  <a:cubicBezTo>
                    <a:pt x="11937" y="11482"/>
                    <a:pt x="12079" y="10447"/>
                    <a:pt x="12177" y="9403"/>
                  </a:cubicBezTo>
                  <a:lnTo>
                    <a:pt x="12338" y="7842"/>
                  </a:lnTo>
                  <a:lnTo>
                    <a:pt x="12463" y="6272"/>
                  </a:lnTo>
                  <a:cubicBezTo>
                    <a:pt x="12552" y="5228"/>
                    <a:pt x="12579" y="4185"/>
                    <a:pt x="12641" y="3141"/>
                  </a:cubicBezTo>
                  <a:cubicBezTo>
                    <a:pt x="12677" y="2615"/>
                    <a:pt x="12677" y="2097"/>
                    <a:pt x="12695" y="1571"/>
                  </a:cubicBezTo>
                  <a:lnTo>
                    <a:pt x="12739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34" name="Google Shape;534;p22"/>
            <p:cNvSpPr/>
            <p:nvPr/>
          </p:nvSpPr>
          <p:spPr>
            <a:xfrm>
              <a:off x="3143475" y="2813875"/>
              <a:ext cx="346150" cy="170200"/>
            </a:xfrm>
            <a:custGeom>
              <a:avLst/>
              <a:gdLst/>
              <a:ahLst/>
              <a:cxnLst/>
              <a:rect l="l" t="t" r="r" b="b"/>
              <a:pathLst>
                <a:path w="13846" h="6808" extrusionOk="0">
                  <a:moveTo>
                    <a:pt x="0" y="0"/>
                  </a:moveTo>
                  <a:lnTo>
                    <a:pt x="0" y="6807"/>
                  </a:lnTo>
                  <a:lnTo>
                    <a:pt x="10973" y="6807"/>
                  </a:lnTo>
                  <a:cubicBezTo>
                    <a:pt x="13846" y="3863"/>
                    <a:pt x="11767" y="446"/>
                    <a:pt x="11767" y="4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A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35" name="Google Shape;535;p22"/>
            <p:cNvSpPr/>
            <p:nvPr/>
          </p:nvSpPr>
          <p:spPr>
            <a:xfrm>
              <a:off x="3313425" y="3017500"/>
              <a:ext cx="47750" cy="1551825"/>
            </a:xfrm>
            <a:custGeom>
              <a:avLst/>
              <a:gdLst/>
              <a:ahLst/>
              <a:cxnLst/>
              <a:rect l="l" t="t" r="r" b="b"/>
              <a:pathLst>
                <a:path w="1910" h="62073" extrusionOk="0">
                  <a:moveTo>
                    <a:pt x="660" y="0"/>
                  </a:moveTo>
                  <a:cubicBezTo>
                    <a:pt x="741" y="13141"/>
                    <a:pt x="0" y="62073"/>
                    <a:pt x="0" y="62073"/>
                  </a:cubicBezTo>
                  <a:lnTo>
                    <a:pt x="1535" y="62073"/>
                  </a:lnTo>
                  <a:cubicBezTo>
                    <a:pt x="1624" y="52777"/>
                    <a:pt x="1909" y="705"/>
                    <a:pt x="1909" y="705"/>
                  </a:cubicBezTo>
                  <a:cubicBezTo>
                    <a:pt x="1909" y="705"/>
                    <a:pt x="1240" y="277"/>
                    <a:pt x="660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36" name="Google Shape;536;p22"/>
            <p:cNvSpPr/>
            <p:nvPr/>
          </p:nvSpPr>
          <p:spPr>
            <a:xfrm>
              <a:off x="3143475" y="2984050"/>
              <a:ext cx="274350" cy="66025"/>
            </a:xfrm>
            <a:custGeom>
              <a:avLst/>
              <a:gdLst/>
              <a:ahLst/>
              <a:cxnLst/>
              <a:rect l="l" t="t" r="r" b="b"/>
              <a:pathLst>
                <a:path w="10974" h="2641" extrusionOk="0">
                  <a:moveTo>
                    <a:pt x="0" y="0"/>
                  </a:moveTo>
                  <a:lnTo>
                    <a:pt x="0" y="2641"/>
                  </a:lnTo>
                  <a:lnTo>
                    <a:pt x="10973" y="2641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37" name="Google Shape;537;p22"/>
            <p:cNvSpPr/>
            <p:nvPr/>
          </p:nvSpPr>
          <p:spPr>
            <a:xfrm>
              <a:off x="3409325" y="2981600"/>
              <a:ext cx="140525" cy="443600"/>
            </a:xfrm>
            <a:custGeom>
              <a:avLst/>
              <a:gdLst/>
              <a:ahLst/>
              <a:cxnLst/>
              <a:rect l="l" t="t" r="r" b="b"/>
              <a:pathLst>
                <a:path w="5621" h="17744" fill="none" extrusionOk="0">
                  <a:moveTo>
                    <a:pt x="491" y="0"/>
                  </a:moveTo>
                  <a:cubicBezTo>
                    <a:pt x="491" y="0"/>
                    <a:pt x="5621" y="5567"/>
                    <a:pt x="3578" y="11660"/>
                  </a:cubicBezTo>
                  <a:cubicBezTo>
                    <a:pt x="1535" y="17744"/>
                    <a:pt x="0" y="3470"/>
                    <a:pt x="491" y="0"/>
                  </a:cubicBezTo>
                  <a:close/>
                </a:path>
              </a:pathLst>
            </a:custGeom>
            <a:noFill/>
            <a:ln w="6025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3308525" y="2981600"/>
              <a:ext cx="116425" cy="355750"/>
            </a:xfrm>
            <a:custGeom>
              <a:avLst/>
              <a:gdLst/>
              <a:ahLst/>
              <a:cxnLst/>
              <a:rect l="l" t="t" r="r" b="b"/>
              <a:pathLst>
                <a:path w="4657" h="14230" fill="none" extrusionOk="0">
                  <a:moveTo>
                    <a:pt x="4434" y="0"/>
                  </a:moveTo>
                  <a:cubicBezTo>
                    <a:pt x="4434" y="0"/>
                    <a:pt x="0" y="3890"/>
                    <a:pt x="1347" y="9064"/>
                  </a:cubicBezTo>
                  <a:cubicBezTo>
                    <a:pt x="2685" y="14229"/>
                    <a:pt x="4657" y="2873"/>
                    <a:pt x="4434" y="0"/>
                  </a:cubicBezTo>
                  <a:close/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39" name="Google Shape;539;p22"/>
            <p:cNvSpPr/>
            <p:nvPr/>
          </p:nvSpPr>
          <p:spPr>
            <a:xfrm>
              <a:off x="3419350" y="2981600"/>
              <a:ext cx="33050" cy="442725"/>
            </a:xfrm>
            <a:custGeom>
              <a:avLst/>
              <a:gdLst/>
              <a:ahLst/>
              <a:cxnLst/>
              <a:rect l="l" t="t" r="r" b="b"/>
              <a:pathLst>
                <a:path w="1322" h="17709" fill="none" extrusionOk="0">
                  <a:moveTo>
                    <a:pt x="1" y="0"/>
                  </a:moveTo>
                  <a:cubicBezTo>
                    <a:pt x="1" y="0"/>
                    <a:pt x="1321" y="8582"/>
                    <a:pt x="1000" y="17708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40" name="Google Shape;540;p22"/>
            <p:cNvSpPr/>
            <p:nvPr/>
          </p:nvSpPr>
          <p:spPr>
            <a:xfrm>
              <a:off x="3378775" y="2987375"/>
              <a:ext cx="40600" cy="203875"/>
            </a:xfrm>
            <a:custGeom>
              <a:avLst/>
              <a:gdLst/>
              <a:ahLst/>
              <a:cxnLst/>
              <a:rect l="l" t="t" r="r" b="b"/>
              <a:pathLst>
                <a:path w="1624" h="8155" fill="none" extrusionOk="0">
                  <a:moveTo>
                    <a:pt x="1624" y="1"/>
                  </a:moveTo>
                  <a:cubicBezTo>
                    <a:pt x="1624" y="1"/>
                    <a:pt x="0" y="3534"/>
                    <a:pt x="1053" y="8155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  <p:grpSp>
        <p:nvGrpSpPr>
          <p:cNvPr id="541" name="Google Shape;541;p22"/>
          <p:cNvGrpSpPr/>
          <p:nvPr/>
        </p:nvGrpSpPr>
        <p:grpSpPr>
          <a:xfrm flipH="1">
            <a:off x="12489493" y="-118"/>
            <a:ext cx="1056602" cy="7620204"/>
            <a:chOff x="3143475" y="1376700"/>
            <a:chExt cx="874275" cy="3192625"/>
          </a:xfrm>
        </p:grpSpPr>
        <p:sp>
          <p:nvSpPr>
            <p:cNvPr id="542" name="Google Shape;542;p22"/>
            <p:cNvSpPr/>
            <p:nvPr/>
          </p:nvSpPr>
          <p:spPr>
            <a:xfrm>
              <a:off x="3143475" y="1376925"/>
              <a:ext cx="874275" cy="1469100"/>
            </a:xfrm>
            <a:custGeom>
              <a:avLst/>
              <a:gdLst/>
              <a:ahLst/>
              <a:cxnLst/>
              <a:rect l="l" t="t" r="r" b="b"/>
              <a:pathLst>
                <a:path w="34971" h="58764" extrusionOk="0">
                  <a:moveTo>
                    <a:pt x="0" y="0"/>
                  </a:moveTo>
                  <a:lnTo>
                    <a:pt x="0" y="58763"/>
                  </a:lnTo>
                  <a:lnTo>
                    <a:pt x="10884" y="58763"/>
                  </a:lnTo>
                  <a:cubicBezTo>
                    <a:pt x="34971" y="36407"/>
                    <a:pt x="34275" y="0"/>
                    <a:pt x="34275" y="0"/>
                  </a:cubicBez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43" name="Google Shape;543;p22"/>
            <p:cNvSpPr/>
            <p:nvPr/>
          </p:nvSpPr>
          <p:spPr>
            <a:xfrm>
              <a:off x="3344425" y="1376925"/>
              <a:ext cx="574525" cy="1467975"/>
            </a:xfrm>
            <a:custGeom>
              <a:avLst/>
              <a:gdLst/>
              <a:ahLst/>
              <a:cxnLst/>
              <a:rect l="l" t="t" r="r" b="b"/>
              <a:pathLst>
                <a:path w="22981" h="58719" extrusionOk="0">
                  <a:moveTo>
                    <a:pt x="18288" y="0"/>
                  </a:moveTo>
                  <a:cubicBezTo>
                    <a:pt x="17048" y="32616"/>
                    <a:pt x="0" y="58576"/>
                    <a:pt x="0" y="58576"/>
                  </a:cubicBezTo>
                  <a:lnTo>
                    <a:pt x="1151" y="58718"/>
                  </a:lnTo>
                  <a:cubicBezTo>
                    <a:pt x="18672" y="44284"/>
                    <a:pt x="22981" y="0"/>
                    <a:pt x="22981" y="0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44" name="Google Shape;544;p22"/>
            <p:cNvSpPr/>
            <p:nvPr/>
          </p:nvSpPr>
          <p:spPr>
            <a:xfrm>
              <a:off x="3143475" y="2973125"/>
              <a:ext cx="274350" cy="1596200"/>
            </a:xfrm>
            <a:custGeom>
              <a:avLst/>
              <a:gdLst/>
              <a:ahLst/>
              <a:cxnLst/>
              <a:rect l="l" t="t" r="r" b="b"/>
              <a:pathLst>
                <a:path w="10974" h="63848" extrusionOk="0">
                  <a:moveTo>
                    <a:pt x="0" y="0"/>
                  </a:moveTo>
                  <a:lnTo>
                    <a:pt x="0" y="63848"/>
                  </a:lnTo>
                  <a:lnTo>
                    <a:pt x="10973" y="63848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45" name="Google Shape;545;p22"/>
            <p:cNvSpPr/>
            <p:nvPr/>
          </p:nvSpPr>
          <p:spPr>
            <a:xfrm>
              <a:off x="3184075" y="2925200"/>
              <a:ext cx="35925" cy="1644125"/>
            </a:xfrm>
            <a:custGeom>
              <a:avLst/>
              <a:gdLst/>
              <a:ahLst/>
              <a:cxnLst/>
              <a:rect l="l" t="t" r="r" b="b"/>
              <a:pathLst>
                <a:path w="1437" h="65765" extrusionOk="0">
                  <a:moveTo>
                    <a:pt x="631" y="0"/>
                  </a:moveTo>
                  <a:cubicBezTo>
                    <a:pt x="508" y="0"/>
                    <a:pt x="411" y="165"/>
                    <a:pt x="384" y="623"/>
                  </a:cubicBezTo>
                  <a:cubicBezTo>
                    <a:pt x="98" y="11819"/>
                    <a:pt x="0" y="65765"/>
                    <a:pt x="0" y="65765"/>
                  </a:cubicBezTo>
                  <a:lnTo>
                    <a:pt x="1196" y="65765"/>
                  </a:lnTo>
                  <a:cubicBezTo>
                    <a:pt x="1142" y="50189"/>
                    <a:pt x="1436" y="1061"/>
                    <a:pt x="1436" y="1061"/>
                  </a:cubicBezTo>
                  <a:cubicBezTo>
                    <a:pt x="1436" y="1061"/>
                    <a:pt x="945" y="0"/>
                    <a:pt x="63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46" name="Google Shape;546;p22"/>
            <p:cNvSpPr/>
            <p:nvPr/>
          </p:nvSpPr>
          <p:spPr>
            <a:xfrm>
              <a:off x="3335725" y="1376925"/>
              <a:ext cx="541525" cy="1445900"/>
            </a:xfrm>
            <a:custGeom>
              <a:avLst/>
              <a:gdLst/>
              <a:ahLst/>
              <a:cxnLst/>
              <a:rect l="l" t="t" r="r" b="b"/>
              <a:pathLst>
                <a:path w="21661" h="57836" extrusionOk="0">
                  <a:moveTo>
                    <a:pt x="15710" y="0"/>
                  </a:moveTo>
                  <a:cubicBezTo>
                    <a:pt x="13427" y="41055"/>
                    <a:pt x="0" y="57835"/>
                    <a:pt x="0" y="57835"/>
                  </a:cubicBezTo>
                  <a:lnTo>
                    <a:pt x="1838" y="57835"/>
                  </a:lnTo>
                  <a:cubicBezTo>
                    <a:pt x="18770" y="37906"/>
                    <a:pt x="21661" y="0"/>
                    <a:pt x="2166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47" name="Google Shape;547;p22"/>
            <p:cNvSpPr/>
            <p:nvPr/>
          </p:nvSpPr>
          <p:spPr>
            <a:xfrm>
              <a:off x="3213950" y="1608525"/>
              <a:ext cx="469500" cy="1241575"/>
            </a:xfrm>
            <a:custGeom>
              <a:avLst/>
              <a:gdLst/>
              <a:ahLst/>
              <a:cxnLst/>
              <a:rect l="l" t="t" r="r" b="b"/>
              <a:pathLst>
                <a:path w="18780" h="49663" extrusionOk="0">
                  <a:moveTo>
                    <a:pt x="11916" y="0"/>
                  </a:moveTo>
                  <a:cubicBezTo>
                    <a:pt x="9878" y="0"/>
                    <a:pt x="9337" y="34605"/>
                    <a:pt x="1" y="48571"/>
                  </a:cubicBezTo>
                  <a:cubicBezTo>
                    <a:pt x="889" y="49455"/>
                    <a:pt x="1585" y="49663"/>
                    <a:pt x="2043" y="49663"/>
                  </a:cubicBezTo>
                  <a:cubicBezTo>
                    <a:pt x="2449" y="49663"/>
                    <a:pt x="2668" y="49499"/>
                    <a:pt x="2668" y="49499"/>
                  </a:cubicBezTo>
                  <a:cubicBezTo>
                    <a:pt x="2668" y="49499"/>
                    <a:pt x="18779" y="13226"/>
                    <a:pt x="12312" y="407"/>
                  </a:cubicBezTo>
                  <a:cubicBezTo>
                    <a:pt x="12172" y="132"/>
                    <a:pt x="12041" y="0"/>
                    <a:pt x="11916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48" name="Google Shape;548;p22"/>
            <p:cNvSpPr/>
            <p:nvPr/>
          </p:nvSpPr>
          <p:spPr>
            <a:xfrm>
              <a:off x="3228675" y="2885250"/>
              <a:ext cx="7825" cy="1539550"/>
            </a:xfrm>
            <a:custGeom>
              <a:avLst/>
              <a:gdLst/>
              <a:ahLst/>
              <a:cxnLst/>
              <a:rect l="l" t="t" r="r" b="b"/>
              <a:pathLst>
                <a:path w="313" h="61582" extrusionOk="0">
                  <a:moveTo>
                    <a:pt x="277" y="0"/>
                  </a:moveTo>
                  <a:lnTo>
                    <a:pt x="188" y="7699"/>
                  </a:lnTo>
                  <a:lnTo>
                    <a:pt x="125" y="15398"/>
                  </a:lnTo>
                  <a:lnTo>
                    <a:pt x="36" y="30787"/>
                  </a:lnTo>
                  <a:lnTo>
                    <a:pt x="0" y="46184"/>
                  </a:lnTo>
                  <a:lnTo>
                    <a:pt x="9" y="53883"/>
                  </a:lnTo>
                  <a:lnTo>
                    <a:pt x="36" y="61582"/>
                  </a:lnTo>
                  <a:lnTo>
                    <a:pt x="125" y="53883"/>
                  </a:lnTo>
                  <a:lnTo>
                    <a:pt x="188" y="46193"/>
                  </a:lnTo>
                  <a:lnTo>
                    <a:pt x="277" y="30795"/>
                  </a:lnTo>
                  <a:lnTo>
                    <a:pt x="313" y="15398"/>
                  </a:lnTo>
                  <a:lnTo>
                    <a:pt x="304" y="7699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49" name="Google Shape;549;p22"/>
            <p:cNvSpPr/>
            <p:nvPr/>
          </p:nvSpPr>
          <p:spPr>
            <a:xfrm>
              <a:off x="3157750" y="1376700"/>
              <a:ext cx="274575" cy="1437200"/>
            </a:xfrm>
            <a:custGeom>
              <a:avLst/>
              <a:gdLst/>
              <a:ahLst/>
              <a:cxnLst/>
              <a:rect l="l" t="t" r="r" b="b"/>
              <a:pathLst>
                <a:path w="10983" h="57488" extrusionOk="0">
                  <a:moveTo>
                    <a:pt x="6638" y="1"/>
                  </a:moveTo>
                  <a:cubicBezTo>
                    <a:pt x="6638" y="16834"/>
                    <a:pt x="0" y="57487"/>
                    <a:pt x="0" y="57487"/>
                  </a:cubicBezTo>
                  <a:lnTo>
                    <a:pt x="1597" y="57487"/>
                  </a:lnTo>
                  <a:cubicBezTo>
                    <a:pt x="10295" y="32080"/>
                    <a:pt x="10982" y="9"/>
                    <a:pt x="10982" y="9"/>
                  </a:cubicBezTo>
                  <a:cubicBezTo>
                    <a:pt x="10982" y="9"/>
                    <a:pt x="9992" y="1"/>
                    <a:pt x="6638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50" name="Google Shape;550;p22"/>
            <p:cNvSpPr/>
            <p:nvPr/>
          </p:nvSpPr>
          <p:spPr>
            <a:xfrm>
              <a:off x="3143475" y="1376925"/>
              <a:ext cx="274350" cy="1436975"/>
            </a:xfrm>
            <a:custGeom>
              <a:avLst/>
              <a:gdLst/>
              <a:ahLst/>
              <a:cxnLst/>
              <a:rect l="l" t="t" r="r" b="b"/>
              <a:pathLst>
                <a:path w="10974" h="57479" extrusionOk="0">
                  <a:moveTo>
                    <a:pt x="6629" y="0"/>
                  </a:moveTo>
                  <a:cubicBezTo>
                    <a:pt x="6629" y="16834"/>
                    <a:pt x="0" y="57478"/>
                    <a:pt x="0" y="57478"/>
                  </a:cubicBezTo>
                  <a:lnTo>
                    <a:pt x="1597" y="57478"/>
                  </a:lnTo>
                  <a:cubicBezTo>
                    <a:pt x="10286" y="32071"/>
                    <a:pt x="10973" y="0"/>
                    <a:pt x="10973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51" name="Google Shape;551;p22"/>
            <p:cNvSpPr/>
            <p:nvPr/>
          </p:nvSpPr>
          <p:spPr>
            <a:xfrm>
              <a:off x="3329925" y="2951700"/>
              <a:ext cx="47750" cy="1617625"/>
            </a:xfrm>
            <a:custGeom>
              <a:avLst/>
              <a:gdLst/>
              <a:ahLst/>
              <a:cxnLst/>
              <a:rect l="l" t="t" r="r" b="b"/>
              <a:pathLst>
                <a:path w="1910" h="64705" extrusionOk="0">
                  <a:moveTo>
                    <a:pt x="652" y="1"/>
                  </a:moveTo>
                  <a:lnTo>
                    <a:pt x="652" y="1"/>
                  </a:lnTo>
                  <a:cubicBezTo>
                    <a:pt x="741" y="13703"/>
                    <a:pt x="0" y="64705"/>
                    <a:pt x="0" y="64705"/>
                  </a:cubicBezTo>
                  <a:lnTo>
                    <a:pt x="1526" y="64705"/>
                  </a:lnTo>
                  <a:cubicBezTo>
                    <a:pt x="1624" y="55016"/>
                    <a:pt x="1910" y="741"/>
                    <a:pt x="1910" y="741"/>
                  </a:cubicBezTo>
                  <a:cubicBezTo>
                    <a:pt x="1910" y="741"/>
                    <a:pt x="1240" y="295"/>
                    <a:pt x="652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52" name="Google Shape;552;p22"/>
            <p:cNvSpPr/>
            <p:nvPr/>
          </p:nvSpPr>
          <p:spPr>
            <a:xfrm>
              <a:off x="3259725" y="2962850"/>
              <a:ext cx="46350" cy="1061175"/>
            </a:xfrm>
            <a:custGeom>
              <a:avLst/>
              <a:gdLst/>
              <a:ahLst/>
              <a:cxnLst/>
              <a:rect l="l" t="t" r="r" b="b"/>
              <a:pathLst>
                <a:path w="1854" h="42447" extrusionOk="0">
                  <a:moveTo>
                    <a:pt x="926" y="1"/>
                  </a:moveTo>
                  <a:cubicBezTo>
                    <a:pt x="926" y="1"/>
                    <a:pt x="0" y="42447"/>
                    <a:pt x="528" y="42447"/>
                  </a:cubicBezTo>
                  <a:cubicBezTo>
                    <a:pt x="584" y="42447"/>
                    <a:pt x="656" y="41969"/>
                    <a:pt x="748" y="40912"/>
                  </a:cubicBezTo>
                  <a:cubicBezTo>
                    <a:pt x="1711" y="29904"/>
                    <a:pt x="1854" y="393"/>
                    <a:pt x="1854" y="393"/>
                  </a:cubicBezTo>
                  <a:lnTo>
                    <a:pt x="926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53" name="Google Shape;553;p22"/>
            <p:cNvSpPr/>
            <p:nvPr/>
          </p:nvSpPr>
          <p:spPr>
            <a:xfrm>
              <a:off x="3299600" y="1644325"/>
              <a:ext cx="318500" cy="1201700"/>
            </a:xfrm>
            <a:custGeom>
              <a:avLst/>
              <a:gdLst/>
              <a:ahLst/>
              <a:cxnLst/>
              <a:rect l="l" t="t" r="r" b="b"/>
              <a:pathLst>
                <a:path w="12740" h="48068" extrusionOk="0">
                  <a:moveTo>
                    <a:pt x="12739" y="1"/>
                  </a:moveTo>
                  <a:lnTo>
                    <a:pt x="12668" y="1571"/>
                  </a:lnTo>
                  <a:cubicBezTo>
                    <a:pt x="12641" y="2088"/>
                    <a:pt x="12623" y="2615"/>
                    <a:pt x="12579" y="3141"/>
                  </a:cubicBezTo>
                  <a:cubicBezTo>
                    <a:pt x="12508" y="4176"/>
                    <a:pt x="12454" y="5228"/>
                    <a:pt x="12347" y="6263"/>
                  </a:cubicBezTo>
                  <a:lnTo>
                    <a:pt x="12204" y="7824"/>
                  </a:lnTo>
                  <a:lnTo>
                    <a:pt x="12026" y="9386"/>
                  </a:lnTo>
                  <a:cubicBezTo>
                    <a:pt x="11919" y="10429"/>
                    <a:pt x="11767" y="11464"/>
                    <a:pt x="11633" y="12499"/>
                  </a:cubicBezTo>
                  <a:cubicBezTo>
                    <a:pt x="11562" y="13016"/>
                    <a:pt x="11473" y="13534"/>
                    <a:pt x="11392" y="14042"/>
                  </a:cubicBezTo>
                  <a:cubicBezTo>
                    <a:pt x="11303" y="14560"/>
                    <a:pt x="11241" y="15077"/>
                    <a:pt x="11143" y="15595"/>
                  </a:cubicBezTo>
                  <a:cubicBezTo>
                    <a:pt x="10955" y="16621"/>
                    <a:pt x="10786" y="17655"/>
                    <a:pt x="10572" y="18681"/>
                  </a:cubicBezTo>
                  <a:cubicBezTo>
                    <a:pt x="10375" y="19707"/>
                    <a:pt x="10143" y="20724"/>
                    <a:pt x="9920" y="21741"/>
                  </a:cubicBezTo>
                  <a:cubicBezTo>
                    <a:pt x="9804" y="22250"/>
                    <a:pt x="9671" y="22758"/>
                    <a:pt x="9555" y="23267"/>
                  </a:cubicBezTo>
                  <a:lnTo>
                    <a:pt x="9367" y="24034"/>
                  </a:lnTo>
                  <a:lnTo>
                    <a:pt x="9171" y="24792"/>
                  </a:lnTo>
                  <a:cubicBezTo>
                    <a:pt x="8136" y="28842"/>
                    <a:pt x="6843" y="32821"/>
                    <a:pt x="5344" y="36728"/>
                  </a:cubicBezTo>
                  <a:cubicBezTo>
                    <a:pt x="4595" y="38673"/>
                    <a:pt x="3774" y="40600"/>
                    <a:pt x="2891" y="42500"/>
                  </a:cubicBezTo>
                  <a:cubicBezTo>
                    <a:pt x="2453" y="43446"/>
                    <a:pt x="1999" y="44392"/>
                    <a:pt x="1517" y="45319"/>
                  </a:cubicBezTo>
                  <a:cubicBezTo>
                    <a:pt x="1044" y="46247"/>
                    <a:pt x="544" y="47175"/>
                    <a:pt x="0" y="48067"/>
                  </a:cubicBezTo>
                  <a:cubicBezTo>
                    <a:pt x="2195" y="44499"/>
                    <a:pt x="3961" y="40680"/>
                    <a:pt x="5513" y="36791"/>
                  </a:cubicBezTo>
                  <a:cubicBezTo>
                    <a:pt x="6290" y="34846"/>
                    <a:pt x="6994" y="32875"/>
                    <a:pt x="7637" y="30876"/>
                  </a:cubicBezTo>
                  <a:cubicBezTo>
                    <a:pt x="8288" y="28887"/>
                    <a:pt x="8877" y="26880"/>
                    <a:pt x="9403" y="24846"/>
                  </a:cubicBezTo>
                  <a:lnTo>
                    <a:pt x="9599" y="24087"/>
                  </a:lnTo>
                  <a:lnTo>
                    <a:pt x="9778" y="23320"/>
                  </a:lnTo>
                  <a:cubicBezTo>
                    <a:pt x="9903" y="22812"/>
                    <a:pt x="10027" y="22303"/>
                    <a:pt x="10143" y="21795"/>
                  </a:cubicBezTo>
                  <a:cubicBezTo>
                    <a:pt x="10358" y="20769"/>
                    <a:pt x="10589" y="19752"/>
                    <a:pt x="10786" y="18717"/>
                  </a:cubicBezTo>
                  <a:cubicBezTo>
                    <a:pt x="11196" y="16665"/>
                    <a:pt x="11535" y="14595"/>
                    <a:pt x="11812" y="12526"/>
                  </a:cubicBezTo>
                  <a:cubicBezTo>
                    <a:pt x="11937" y="11482"/>
                    <a:pt x="12079" y="10447"/>
                    <a:pt x="12177" y="9403"/>
                  </a:cubicBezTo>
                  <a:lnTo>
                    <a:pt x="12338" y="7842"/>
                  </a:lnTo>
                  <a:lnTo>
                    <a:pt x="12463" y="6272"/>
                  </a:lnTo>
                  <a:cubicBezTo>
                    <a:pt x="12552" y="5228"/>
                    <a:pt x="12579" y="4185"/>
                    <a:pt x="12641" y="3141"/>
                  </a:cubicBezTo>
                  <a:cubicBezTo>
                    <a:pt x="12677" y="2615"/>
                    <a:pt x="12677" y="2097"/>
                    <a:pt x="12695" y="1571"/>
                  </a:cubicBezTo>
                  <a:lnTo>
                    <a:pt x="12739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54" name="Google Shape;554;p22"/>
            <p:cNvSpPr/>
            <p:nvPr/>
          </p:nvSpPr>
          <p:spPr>
            <a:xfrm>
              <a:off x="3143475" y="2813875"/>
              <a:ext cx="346150" cy="170200"/>
            </a:xfrm>
            <a:custGeom>
              <a:avLst/>
              <a:gdLst/>
              <a:ahLst/>
              <a:cxnLst/>
              <a:rect l="l" t="t" r="r" b="b"/>
              <a:pathLst>
                <a:path w="13846" h="6808" extrusionOk="0">
                  <a:moveTo>
                    <a:pt x="0" y="0"/>
                  </a:moveTo>
                  <a:lnTo>
                    <a:pt x="0" y="6807"/>
                  </a:lnTo>
                  <a:lnTo>
                    <a:pt x="10973" y="6807"/>
                  </a:lnTo>
                  <a:cubicBezTo>
                    <a:pt x="13846" y="3863"/>
                    <a:pt x="11767" y="446"/>
                    <a:pt x="11767" y="4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A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55" name="Google Shape;555;p22"/>
            <p:cNvSpPr/>
            <p:nvPr/>
          </p:nvSpPr>
          <p:spPr>
            <a:xfrm>
              <a:off x="3313425" y="3017500"/>
              <a:ext cx="47750" cy="1551825"/>
            </a:xfrm>
            <a:custGeom>
              <a:avLst/>
              <a:gdLst/>
              <a:ahLst/>
              <a:cxnLst/>
              <a:rect l="l" t="t" r="r" b="b"/>
              <a:pathLst>
                <a:path w="1910" h="62073" extrusionOk="0">
                  <a:moveTo>
                    <a:pt x="660" y="0"/>
                  </a:moveTo>
                  <a:cubicBezTo>
                    <a:pt x="741" y="13141"/>
                    <a:pt x="0" y="62073"/>
                    <a:pt x="0" y="62073"/>
                  </a:cubicBezTo>
                  <a:lnTo>
                    <a:pt x="1535" y="62073"/>
                  </a:lnTo>
                  <a:cubicBezTo>
                    <a:pt x="1624" y="52777"/>
                    <a:pt x="1909" y="705"/>
                    <a:pt x="1909" y="705"/>
                  </a:cubicBezTo>
                  <a:cubicBezTo>
                    <a:pt x="1909" y="705"/>
                    <a:pt x="1240" y="277"/>
                    <a:pt x="660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56" name="Google Shape;556;p22"/>
            <p:cNvSpPr/>
            <p:nvPr/>
          </p:nvSpPr>
          <p:spPr>
            <a:xfrm>
              <a:off x="3143475" y="2984050"/>
              <a:ext cx="274350" cy="66025"/>
            </a:xfrm>
            <a:custGeom>
              <a:avLst/>
              <a:gdLst/>
              <a:ahLst/>
              <a:cxnLst/>
              <a:rect l="l" t="t" r="r" b="b"/>
              <a:pathLst>
                <a:path w="10974" h="2641" extrusionOk="0">
                  <a:moveTo>
                    <a:pt x="0" y="0"/>
                  </a:moveTo>
                  <a:lnTo>
                    <a:pt x="0" y="2641"/>
                  </a:lnTo>
                  <a:lnTo>
                    <a:pt x="10973" y="2641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57" name="Google Shape;557;p22"/>
            <p:cNvSpPr/>
            <p:nvPr/>
          </p:nvSpPr>
          <p:spPr>
            <a:xfrm>
              <a:off x="3409325" y="2981600"/>
              <a:ext cx="140525" cy="443600"/>
            </a:xfrm>
            <a:custGeom>
              <a:avLst/>
              <a:gdLst/>
              <a:ahLst/>
              <a:cxnLst/>
              <a:rect l="l" t="t" r="r" b="b"/>
              <a:pathLst>
                <a:path w="5621" h="17744" fill="none" extrusionOk="0">
                  <a:moveTo>
                    <a:pt x="491" y="0"/>
                  </a:moveTo>
                  <a:cubicBezTo>
                    <a:pt x="491" y="0"/>
                    <a:pt x="5621" y="5567"/>
                    <a:pt x="3578" y="11660"/>
                  </a:cubicBezTo>
                  <a:cubicBezTo>
                    <a:pt x="1535" y="17744"/>
                    <a:pt x="0" y="3470"/>
                    <a:pt x="491" y="0"/>
                  </a:cubicBezTo>
                  <a:close/>
                </a:path>
              </a:pathLst>
            </a:custGeom>
            <a:noFill/>
            <a:ln w="6025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58" name="Google Shape;558;p22"/>
            <p:cNvSpPr/>
            <p:nvPr/>
          </p:nvSpPr>
          <p:spPr>
            <a:xfrm>
              <a:off x="3308525" y="2981600"/>
              <a:ext cx="116425" cy="355750"/>
            </a:xfrm>
            <a:custGeom>
              <a:avLst/>
              <a:gdLst/>
              <a:ahLst/>
              <a:cxnLst/>
              <a:rect l="l" t="t" r="r" b="b"/>
              <a:pathLst>
                <a:path w="4657" h="14230" fill="none" extrusionOk="0">
                  <a:moveTo>
                    <a:pt x="4434" y="0"/>
                  </a:moveTo>
                  <a:cubicBezTo>
                    <a:pt x="4434" y="0"/>
                    <a:pt x="0" y="3890"/>
                    <a:pt x="1347" y="9064"/>
                  </a:cubicBezTo>
                  <a:cubicBezTo>
                    <a:pt x="2685" y="14229"/>
                    <a:pt x="4657" y="2873"/>
                    <a:pt x="4434" y="0"/>
                  </a:cubicBezTo>
                  <a:close/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59" name="Google Shape;559;p22"/>
            <p:cNvSpPr/>
            <p:nvPr/>
          </p:nvSpPr>
          <p:spPr>
            <a:xfrm>
              <a:off x="3419350" y="2981600"/>
              <a:ext cx="33050" cy="442725"/>
            </a:xfrm>
            <a:custGeom>
              <a:avLst/>
              <a:gdLst/>
              <a:ahLst/>
              <a:cxnLst/>
              <a:rect l="l" t="t" r="r" b="b"/>
              <a:pathLst>
                <a:path w="1322" h="17709" fill="none" extrusionOk="0">
                  <a:moveTo>
                    <a:pt x="1" y="0"/>
                  </a:moveTo>
                  <a:cubicBezTo>
                    <a:pt x="1" y="0"/>
                    <a:pt x="1321" y="8582"/>
                    <a:pt x="1000" y="17708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60" name="Google Shape;560;p22"/>
            <p:cNvSpPr/>
            <p:nvPr/>
          </p:nvSpPr>
          <p:spPr>
            <a:xfrm>
              <a:off x="3378775" y="2987375"/>
              <a:ext cx="40600" cy="203875"/>
            </a:xfrm>
            <a:custGeom>
              <a:avLst/>
              <a:gdLst/>
              <a:ahLst/>
              <a:cxnLst/>
              <a:rect l="l" t="t" r="r" b="b"/>
              <a:pathLst>
                <a:path w="1624" h="8155" fill="none" extrusionOk="0">
                  <a:moveTo>
                    <a:pt x="1624" y="1"/>
                  </a:moveTo>
                  <a:cubicBezTo>
                    <a:pt x="1624" y="1"/>
                    <a:pt x="0" y="3534"/>
                    <a:pt x="1053" y="8155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</p:spTree>
    <p:extLst>
      <p:ext uri="{BB962C8B-B14F-4D97-AF65-F5344CB8AC3E}">
        <p14:creationId xmlns:p14="http://schemas.microsoft.com/office/powerpoint/2010/main" val="2805395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3"/>
          <p:cNvSpPr txBox="1">
            <a:spLocks noGrp="1"/>
          </p:cNvSpPr>
          <p:nvPr>
            <p:ph type="title"/>
          </p:nvPr>
        </p:nvSpPr>
        <p:spPr>
          <a:xfrm>
            <a:off x="1066625" y="659297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23"/>
          <p:cNvSpPr txBox="1">
            <a:spLocks noGrp="1"/>
          </p:cNvSpPr>
          <p:nvPr>
            <p:ph type="subTitle" idx="1"/>
          </p:nvPr>
        </p:nvSpPr>
        <p:spPr>
          <a:xfrm>
            <a:off x="1389020" y="4813009"/>
            <a:ext cx="3222541" cy="16057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4" name="Google Shape;564;p23"/>
          <p:cNvSpPr txBox="1">
            <a:spLocks noGrp="1"/>
          </p:cNvSpPr>
          <p:nvPr>
            <p:ph type="subTitle" idx="2"/>
          </p:nvPr>
        </p:nvSpPr>
        <p:spPr>
          <a:xfrm>
            <a:off x="5161794" y="4813009"/>
            <a:ext cx="3222541" cy="16057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23"/>
          <p:cNvSpPr txBox="1">
            <a:spLocks noGrp="1"/>
          </p:cNvSpPr>
          <p:nvPr>
            <p:ph type="subTitle" idx="3"/>
          </p:nvPr>
        </p:nvSpPr>
        <p:spPr>
          <a:xfrm>
            <a:off x="8934577" y="4813009"/>
            <a:ext cx="3222541" cy="16057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23"/>
          <p:cNvSpPr txBox="1">
            <a:spLocks noGrp="1"/>
          </p:cNvSpPr>
          <p:nvPr>
            <p:ph type="subTitle" idx="4"/>
          </p:nvPr>
        </p:nvSpPr>
        <p:spPr>
          <a:xfrm>
            <a:off x="1389020" y="4081112"/>
            <a:ext cx="3222541" cy="78177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67" name="Google Shape;567;p23"/>
          <p:cNvSpPr txBox="1">
            <a:spLocks noGrp="1"/>
          </p:cNvSpPr>
          <p:nvPr>
            <p:ph type="subTitle" idx="5"/>
          </p:nvPr>
        </p:nvSpPr>
        <p:spPr>
          <a:xfrm>
            <a:off x="5161799" y="4081112"/>
            <a:ext cx="3222541" cy="78177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68" name="Google Shape;568;p23"/>
          <p:cNvSpPr txBox="1">
            <a:spLocks noGrp="1"/>
          </p:cNvSpPr>
          <p:nvPr>
            <p:ph type="subTitle" idx="6"/>
          </p:nvPr>
        </p:nvSpPr>
        <p:spPr>
          <a:xfrm>
            <a:off x="8934577" y="4081112"/>
            <a:ext cx="3222541" cy="78177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569" name="Google Shape;569;p23"/>
          <p:cNvGrpSpPr/>
          <p:nvPr/>
        </p:nvGrpSpPr>
        <p:grpSpPr>
          <a:xfrm rot="10800000" flipH="1">
            <a:off x="419738" y="212480"/>
            <a:ext cx="12831502" cy="7265396"/>
            <a:chOff x="283334" y="143424"/>
            <a:chExt cx="8661602" cy="4904142"/>
          </a:xfrm>
        </p:grpSpPr>
        <p:sp>
          <p:nvSpPr>
            <p:cNvPr id="570" name="Google Shape;570;p23"/>
            <p:cNvSpPr/>
            <p:nvPr/>
          </p:nvSpPr>
          <p:spPr>
            <a:xfrm>
              <a:off x="8810986" y="839820"/>
              <a:ext cx="86258" cy="86258"/>
            </a:xfrm>
            <a:custGeom>
              <a:avLst/>
              <a:gdLst/>
              <a:ahLst/>
              <a:cxnLst/>
              <a:rect l="l" t="t" r="r" b="b"/>
              <a:pathLst>
                <a:path w="1344" h="1344" extrusionOk="0">
                  <a:moveTo>
                    <a:pt x="670" y="1"/>
                  </a:moveTo>
                  <a:cubicBezTo>
                    <a:pt x="302" y="1"/>
                    <a:pt x="1" y="302"/>
                    <a:pt x="1" y="674"/>
                  </a:cubicBezTo>
                  <a:cubicBezTo>
                    <a:pt x="1" y="1042"/>
                    <a:pt x="302" y="1343"/>
                    <a:pt x="670" y="1343"/>
                  </a:cubicBezTo>
                  <a:cubicBezTo>
                    <a:pt x="1042" y="1343"/>
                    <a:pt x="1343" y="1042"/>
                    <a:pt x="1343" y="674"/>
                  </a:cubicBezTo>
                  <a:cubicBezTo>
                    <a:pt x="1343" y="302"/>
                    <a:pt x="104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571" name="Google Shape;571;p23"/>
            <p:cNvGrpSpPr/>
            <p:nvPr/>
          </p:nvGrpSpPr>
          <p:grpSpPr>
            <a:xfrm>
              <a:off x="8041034" y="143424"/>
              <a:ext cx="103394" cy="103587"/>
              <a:chOff x="2495484" y="819674"/>
              <a:chExt cx="103394" cy="103587"/>
            </a:xfrm>
          </p:grpSpPr>
          <p:sp>
            <p:nvSpPr>
              <p:cNvPr id="572" name="Google Shape;572;p23"/>
              <p:cNvSpPr/>
              <p:nvPr/>
            </p:nvSpPr>
            <p:spPr>
              <a:xfrm>
                <a:off x="2536508" y="819674"/>
                <a:ext cx="21372" cy="103587"/>
              </a:xfrm>
              <a:custGeom>
                <a:avLst/>
                <a:gdLst/>
                <a:ahLst/>
                <a:cxnLst/>
                <a:rect l="l" t="t" r="r" b="b"/>
                <a:pathLst>
                  <a:path w="333" h="1614" extrusionOk="0">
                    <a:moveTo>
                      <a:pt x="165" y="1"/>
                    </a:moveTo>
                    <a:cubicBezTo>
                      <a:pt x="74" y="1"/>
                      <a:pt x="1" y="363"/>
                      <a:pt x="1" y="807"/>
                    </a:cubicBezTo>
                    <a:cubicBezTo>
                      <a:pt x="1" y="1252"/>
                      <a:pt x="74" y="1614"/>
                      <a:pt x="165" y="1614"/>
                    </a:cubicBezTo>
                    <a:cubicBezTo>
                      <a:pt x="260" y="1614"/>
                      <a:pt x="333" y="1252"/>
                      <a:pt x="333" y="807"/>
                    </a:cubicBezTo>
                    <a:cubicBezTo>
                      <a:pt x="333" y="363"/>
                      <a:pt x="260" y="1"/>
                      <a:pt x="1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573" name="Google Shape;573;p23"/>
              <p:cNvSpPr/>
              <p:nvPr/>
            </p:nvSpPr>
            <p:spPr>
              <a:xfrm>
                <a:off x="2495484" y="860685"/>
                <a:ext cx="103394" cy="21564"/>
              </a:xfrm>
              <a:custGeom>
                <a:avLst/>
                <a:gdLst/>
                <a:ahLst/>
                <a:cxnLst/>
                <a:rect l="l" t="t" r="r" b="b"/>
                <a:pathLst>
                  <a:path w="1611" h="336" extrusionOk="0">
                    <a:moveTo>
                      <a:pt x="804" y="1"/>
                    </a:moveTo>
                    <a:cubicBezTo>
                      <a:pt x="360" y="1"/>
                      <a:pt x="1" y="77"/>
                      <a:pt x="1" y="168"/>
                    </a:cubicBezTo>
                    <a:cubicBezTo>
                      <a:pt x="1" y="260"/>
                      <a:pt x="360" y="336"/>
                      <a:pt x="804" y="336"/>
                    </a:cubicBezTo>
                    <a:cubicBezTo>
                      <a:pt x="1252" y="336"/>
                      <a:pt x="1611" y="260"/>
                      <a:pt x="1611" y="168"/>
                    </a:cubicBezTo>
                    <a:cubicBezTo>
                      <a:pt x="1611" y="77"/>
                      <a:pt x="1252" y="1"/>
                      <a:pt x="8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574" name="Google Shape;574;p23"/>
            <p:cNvGrpSpPr/>
            <p:nvPr/>
          </p:nvGrpSpPr>
          <p:grpSpPr>
            <a:xfrm>
              <a:off x="8481217" y="281413"/>
              <a:ext cx="227069" cy="227069"/>
              <a:chOff x="2410329" y="179025"/>
              <a:chExt cx="227069" cy="227069"/>
            </a:xfrm>
          </p:grpSpPr>
          <p:sp>
            <p:nvSpPr>
              <p:cNvPr id="575" name="Google Shape;575;p23"/>
              <p:cNvSpPr/>
              <p:nvPr/>
            </p:nvSpPr>
            <p:spPr>
              <a:xfrm>
                <a:off x="2500375" y="179025"/>
                <a:ext cx="46787" cy="227069"/>
              </a:xfrm>
              <a:custGeom>
                <a:avLst/>
                <a:gdLst/>
                <a:ahLst/>
                <a:cxnLst/>
                <a:rect l="l" t="t" r="r" b="b"/>
                <a:pathLst>
                  <a:path w="729" h="3538" extrusionOk="0">
                    <a:moveTo>
                      <a:pt x="366" y="0"/>
                    </a:moveTo>
                    <a:cubicBezTo>
                      <a:pt x="162" y="0"/>
                      <a:pt x="1" y="792"/>
                      <a:pt x="1" y="1769"/>
                    </a:cubicBezTo>
                    <a:cubicBezTo>
                      <a:pt x="1" y="2746"/>
                      <a:pt x="162" y="3538"/>
                      <a:pt x="366" y="3538"/>
                    </a:cubicBezTo>
                    <a:cubicBezTo>
                      <a:pt x="567" y="3538"/>
                      <a:pt x="728" y="2746"/>
                      <a:pt x="728" y="1769"/>
                    </a:cubicBezTo>
                    <a:cubicBezTo>
                      <a:pt x="728" y="792"/>
                      <a:pt x="567" y="0"/>
                      <a:pt x="3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576" name="Google Shape;576;p23"/>
              <p:cNvSpPr/>
              <p:nvPr/>
            </p:nvSpPr>
            <p:spPr>
              <a:xfrm>
                <a:off x="2410329" y="269070"/>
                <a:ext cx="227069" cy="46980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732" extrusionOk="0">
                    <a:moveTo>
                      <a:pt x="1769" y="1"/>
                    </a:moveTo>
                    <a:cubicBezTo>
                      <a:pt x="792" y="1"/>
                      <a:pt x="0" y="165"/>
                      <a:pt x="0" y="366"/>
                    </a:cubicBezTo>
                    <a:cubicBezTo>
                      <a:pt x="0" y="567"/>
                      <a:pt x="792" y="731"/>
                      <a:pt x="1769" y="731"/>
                    </a:cubicBezTo>
                    <a:cubicBezTo>
                      <a:pt x="2743" y="731"/>
                      <a:pt x="3538" y="567"/>
                      <a:pt x="3538" y="366"/>
                    </a:cubicBezTo>
                    <a:cubicBezTo>
                      <a:pt x="3538" y="165"/>
                      <a:pt x="2743" y="1"/>
                      <a:pt x="17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577" name="Google Shape;577;p23"/>
            <p:cNvGrpSpPr/>
            <p:nvPr/>
          </p:nvGrpSpPr>
          <p:grpSpPr>
            <a:xfrm>
              <a:off x="8763300" y="3678419"/>
              <a:ext cx="181629" cy="181758"/>
              <a:chOff x="600825" y="1150844"/>
              <a:chExt cx="181629" cy="181758"/>
            </a:xfrm>
          </p:grpSpPr>
          <p:sp>
            <p:nvSpPr>
              <p:cNvPr id="578" name="Google Shape;578;p23"/>
              <p:cNvSpPr/>
              <p:nvPr/>
            </p:nvSpPr>
            <p:spPr>
              <a:xfrm>
                <a:off x="672964" y="1150844"/>
                <a:ext cx="37545" cy="181758"/>
              </a:xfrm>
              <a:custGeom>
                <a:avLst/>
                <a:gdLst/>
                <a:ahLst/>
                <a:cxnLst/>
                <a:rect l="l" t="t" r="r" b="b"/>
                <a:pathLst>
                  <a:path w="585" h="2832" extrusionOk="0">
                    <a:moveTo>
                      <a:pt x="293" y="1"/>
                    </a:moveTo>
                    <a:cubicBezTo>
                      <a:pt x="131" y="1"/>
                      <a:pt x="0" y="634"/>
                      <a:pt x="0" y="1416"/>
                    </a:cubicBezTo>
                    <a:cubicBezTo>
                      <a:pt x="0" y="2199"/>
                      <a:pt x="131" y="2832"/>
                      <a:pt x="293" y="2832"/>
                    </a:cubicBezTo>
                    <a:cubicBezTo>
                      <a:pt x="454" y="2832"/>
                      <a:pt x="585" y="2199"/>
                      <a:pt x="585" y="1416"/>
                    </a:cubicBezTo>
                    <a:cubicBezTo>
                      <a:pt x="585" y="634"/>
                      <a:pt x="454" y="1"/>
                      <a:pt x="2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579" name="Google Shape;579;p23"/>
              <p:cNvSpPr/>
              <p:nvPr/>
            </p:nvSpPr>
            <p:spPr>
              <a:xfrm>
                <a:off x="600825" y="1222919"/>
                <a:ext cx="181629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586" extrusionOk="0">
                    <a:moveTo>
                      <a:pt x="1417" y="1"/>
                    </a:moveTo>
                    <a:cubicBezTo>
                      <a:pt x="634" y="1"/>
                      <a:pt x="1" y="132"/>
                      <a:pt x="1" y="293"/>
                    </a:cubicBezTo>
                    <a:cubicBezTo>
                      <a:pt x="1" y="455"/>
                      <a:pt x="634" y="586"/>
                      <a:pt x="1417" y="586"/>
                    </a:cubicBezTo>
                    <a:cubicBezTo>
                      <a:pt x="2196" y="586"/>
                      <a:pt x="2829" y="455"/>
                      <a:pt x="2829" y="293"/>
                    </a:cubicBezTo>
                    <a:cubicBezTo>
                      <a:pt x="2829" y="132"/>
                      <a:pt x="2196" y="1"/>
                      <a:pt x="14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sp>
          <p:nvSpPr>
            <p:cNvPr id="580" name="Google Shape;580;p23"/>
            <p:cNvSpPr/>
            <p:nvPr/>
          </p:nvSpPr>
          <p:spPr>
            <a:xfrm>
              <a:off x="8544306" y="4946739"/>
              <a:ext cx="100891" cy="100827"/>
            </a:xfrm>
            <a:custGeom>
              <a:avLst/>
              <a:gdLst/>
              <a:ahLst/>
              <a:cxnLst/>
              <a:rect l="l" t="t" r="r" b="b"/>
              <a:pathLst>
                <a:path w="1572" h="1571" extrusionOk="0">
                  <a:moveTo>
                    <a:pt x="786" y="0"/>
                  </a:moveTo>
                  <a:cubicBezTo>
                    <a:pt x="354" y="0"/>
                    <a:pt x="1" y="350"/>
                    <a:pt x="1" y="785"/>
                  </a:cubicBezTo>
                  <a:cubicBezTo>
                    <a:pt x="1" y="1221"/>
                    <a:pt x="354" y="1571"/>
                    <a:pt x="786" y="1571"/>
                  </a:cubicBezTo>
                  <a:cubicBezTo>
                    <a:pt x="1222" y="1571"/>
                    <a:pt x="1572" y="1221"/>
                    <a:pt x="1572" y="785"/>
                  </a:cubicBezTo>
                  <a:cubicBezTo>
                    <a:pt x="1572" y="350"/>
                    <a:pt x="1222" y="0"/>
                    <a:pt x="7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581" name="Google Shape;581;p23"/>
            <p:cNvSpPr/>
            <p:nvPr/>
          </p:nvSpPr>
          <p:spPr>
            <a:xfrm>
              <a:off x="8878446" y="4688877"/>
              <a:ext cx="66490" cy="70020"/>
            </a:xfrm>
            <a:custGeom>
              <a:avLst/>
              <a:gdLst/>
              <a:ahLst/>
              <a:cxnLst/>
              <a:rect l="l" t="t" r="r" b="b"/>
              <a:pathLst>
                <a:path w="1036" h="1091" extrusionOk="0">
                  <a:moveTo>
                    <a:pt x="183" y="1"/>
                  </a:moveTo>
                  <a:lnTo>
                    <a:pt x="91" y="546"/>
                  </a:lnTo>
                  <a:lnTo>
                    <a:pt x="0" y="1091"/>
                  </a:lnTo>
                  <a:lnTo>
                    <a:pt x="518" y="896"/>
                  </a:lnTo>
                  <a:lnTo>
                    <a:pt x="1035" y="704"/>
                  </a:lnTo>
                  <a:lnTo>
                    <a:pt x="609" y="35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582" name="Google Shape;582;p23"/>
            <p:cNvGrpSpPr/>
            <p:nvPr/>
          </p:nvGrpSpPr>
          <p:grpSpPr>
            <a:xfrm>
              <a:off x="283334" y="281414"/>
              <a:ext cx="1151139" cy="4704543"/>
              <a:chOff x="283334" y="281414"/>
              <a:chExt cx="1151139" cy="4704543"/>
            </a:xfrm>
          </p:grpSpPr>
          <p:grpSp>
            <p:nvGrpSpPr>
              <p:cNvPr id="583" name="Google Shape;583;p23"/>
              <p:cNvGrpSpPr/>
              <p:nvPr/>
            </p:nvGrpSpPr>
            <p:grpSpPr>
              <a:xfrm>
                <a:off x="320250" y="2202582"/>
                <a:ext cx="181629" cy="181758"/>
                <a:chOff x="600825" y="1150844"/>
                <a:chExt cx="181629" cy="181758"/>
              </a:xfrm>
            </p:grpSpPr>
            <p:sp>
              <p:nvSpPr>
                <p:cNvPr id="584" name="Google Shape;584;p23"/>
                <p:cNvSpPr/>
                <p:nvPr/>
              </p:nvSpPr>
              <p:spPr>
                <a:xfrm>
                  <a:off x="672964" y="1150844"/>
                  <a:ext cx="37545" cy="181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" h="2832" extrusionOk="0">
                      <a:moveTo>
                        <a:pt x="293" y="1"/>
                      </a:moveTo>
                      <a:cubicBezTo>
                        <a:pt x="131" y="1"/>
                        <a:pt x="0" y="634"/>
                        <a:pt x="0" y="1416"/>
                      </a:cubicBezTo>
                      <a:cubicBezTo>
                        <a:pt x="0" y="2199"/>
                        <a:pt x="131" y="2832"/>
                        <a:pt x="293" y="2832"/>
                      </a:cubicBezTo>
                      <a:cubicBezTo>
                        <a:pt x="454" y="2832"/>
                        <a:pt x="585" y="2199"/>
                        <a:pt x="585" y="1416"/>
                      </a:cubicBezTo>
                      <a:cubicBezTo>
                        <a:pt x="585" y="634"/>
                        <a:pt x="454" y="1"/>
                        <a:pt x="29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585" name="Google Shape;585;p23"/>
                <p:cNvSpPr/>
                <p:nvPr/>
              </p:nvSpPr>
              <p:spPr>
                <a:xfrm>
                  <a:off x="600825" y="1222919"/>
                  <a:ext cx="181629" cy="37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0" h="586" extrusionOk="0">
                      <a:moveTo>
                        <a:pt x="1417" y="1"/>
                      </a:moveTo>
                      <a:cubicBezTo>
                        <a:pt x="634" y="1"/>
                        <a:pt x="1" y="132"/>
                        <a:pt x="1" y="293"/>
                      </a:cubicBezTo>
                      <a:cubicBezTo>
                        <a:pt x="1" y="455"/>
                        <a:pt x="634" y="586"/>
                        <a:pt x="1417" y="586"/>
                      </a:cubicBezTo>
                      <a:cubicBezTo>
                        <a:pt x="2196" y="586"/>
                        <a:pt x="2829" y="455"/>
                        <a:pt x="2829" y="293"/>
                      </a:cubicBezTo>
                      <a:cubicBezTo>
                        <a:pt x="2829" y="132"/>
                        <a:pt x="2196" y="1"/>
                        <a:pt x="141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586" name="Google Shape;586;p23"/>
              <p:cNvSpPr/>
              <p:nvPr/>
            </p:nvSpPr>
            <p:spPr>
              <a:xfrm>
                <a:off x="902918" y="281414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587" name="Google Shape;587;p23"/>
              <p:cNvSpPr/>
              <p:nvPr/>
            </p:nvSpPr>
            <p:spPr>
              <a:xfrm>
                <a:off x="320246" y="330965"/>
                <a:ext cx="66490" cy="70020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1091" extrusionOk="0">
                    <a:moveTo>
                      <a:pt x="183" y="1"/>
                    </a:moveTo>
                    <a:lnTo>
                      <a:pt x="91" y="546"/>
                    </a:lnTo>
                    <a:lnTo>
                      <a:pt x="0" y="1091"/>
                    </a:lnTo>
                    <a:lnTo>
                      <a:pt x="518" y="896"/>
                    </a:lnTo>
                    <a:lnTo>
                      <a:pt x="1035" y="704"/>
                    </a:lnTo>
                    <a:lnTo>
                      <a:pt x="609" y="351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grpSp>
            <p:nvGrpSpPr>
              <p:cNvPr id="588" name="Google Shape;588;p23"/>
              <p:cNvGrpSpPr/>
              <p:nvPr/>
            </p:nvGrpSpPr>
            <p:grpSpPr>
              <a:xfrm>
                <a:off x="1207404" y="4758888"/>
                <a:ext cx="227069" cy="227069"/>
                <a:chOff x="2410329" y="179025"/>
                <a:chExt cx="227069" cy="227069"/>
              </a:xfrm>
            </p:grpSpPr>
            <p:sp>
              <p:nvSpPr>
                <p:cNvPr id="589" name="Google Shape;589;p23"/>
                <p:cNvSpPr/>
                <p:nvPr/>
              </p:nvSpPr>
              <p:spPr>
                <a:xfrm>
                  <a:off x="2500375" y="179025"/>
                  <a:ext cx="46787" cy="227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" h="3538" extrusionOk="0">
                      <a:moveTo>
                        <a:pt x="366" y="0"/>
                      </a:moveTo>
                      <a:cubicBezTo>
                        <a:pt x="162" y="0"/>
                        <a:pt x="1" y="792"/>
                        <a:pt x="1" y="1769"/>
                      </a:cubicBezTo>
                      <a:cubicBezTo>
                        <a:pt x="1" y="2746"/>
                        <a:pt x="162" y="3538"/>
                        <a:pt x="366" y="3538"/>
                      </a:cubicBezTo>
                      <a:cubicBezTo>
                        <a:pt x="567" y="3538"/>
                        <a:pt x="728" y="2746"/>
                        <a:pt x="728" y="1769"/>
                      </a:cubicBezTo>
                      <a:cubicBezTo>
                        <a:pt x="728" y="792"/>
                        <a:pt x="567" y="0"/>
                        <a:pt x="3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590" name="Google Shape;590;p23"/>
                <p:cNvSpPr/>
                <p:nvPr/>
              </p:nvSpPr>
              <p:spPr>
                <a:xfrm>
                  <a:off x="2410329" y="269070"/>
                  <a:ext cx="227069" cy="4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732" extrusionOk="0">
                      <a:moveTo>
                        <a:pt x="1769" y="1"/>
                      </a:moveTo>
                      <a:cubicBezTo>
                        <a:pt x="792" y="1"/>
                        <a:pt x="0" y="165"/>
                        <a:pt x="0" y="366"/>
                      </a:cubicBezTo>
                      <a:cubicBezTo>
                        <a:pt x="0" y="567"/>
                        <a:pt x="792" y="731"/>
                        <a:pt x="1769" y="731"/>
                      </a:cubicBezTo>
                      <a:cubicBezTo>
                        <a:pt x="2743" y="731"/>
                        <a:pt x="3538" y="567"/>
                        <a:pt x="3538" y="366"/>
                      </a:cubicBezTo>
                      <a:cubicBezTo>
                        <a:pt x="3538" y="165"/>
                        <a:pt x="2743" y="1"/>
                        <a:pt x="176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grpSp>
            <p:nvGrpSpPr>
              <p:cNvPr id="591" name="Google Shape;591;p23"/>
              <p:cNvGrpSpPr/>
              <p:nvPr/>
            </p:nvGrpSpPr>
            <p:grpSpPr>
              <a:xfrm>
                <a:off x="283334" y="1055224"/>
                <a:ext cx="103394" cy="103587"/>
                <a:chOff x="2495484" y="819674"/>
                <a:chExt cx="103394" cy="103587"/>
              </a:xfrm>
            </p:grpSpPr>
            <p:sp>
              <p:nvSpPr>
                <p:cNvPr id="592" name="Google Shape;592;p23"/>
                <p:cNvSpPr/>
                <p:nvPr/>
              </p:nvSpPr>
              <p:spPr>
                <a:xfrm>
                  <a:off x="2536508" y="819674"/>
                  <a:ext cx="21372" cy="10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" h="1614" extrusionOk="0">
                      <a:moveTo>
                        <a:pt x="165" y="1"/>
                      </a:moveTo>
                      <a:cubicBezTo>
                        <a:pt x="74" y="1"/>
                        <a:pt x="1" y="363"/>
                        <a:pt x="1" y="807"/>
                      </a:cubicBezTo>
                      <a:cubicBezTo>
                        <a:pt x="1" y="1252"/>
                        <a:pt x="74" y="1614"/>
                        <a:pt x="165" y="1614"/>
                      </a:cubicBezTo>
                      <a:cubicBezTo>
                        <a:pt x="260" y="1614"/>
                        <a:pt x="333" y="1252"/>
                        <a:pt x="333" y="807"/>
                      </a:cubicBezTo>
                      <a:cubicBezTo>
                        <a:pt x="333" y="363"/>
                        <a:pt x="260" y="1"/>
                        <a:pt x="16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593" name="Google Shape;593;p23"/>
                <p:cNvSpPr/>
                <p:nvPr/>
              </p:nvSpPr>
              <p:spPr>
                <a:xfrm>
                  <a:off x="2495484" y="860685"/>
                  <a:ext cx="103394" cy="21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1" h="336" extrusionOk="0">
                      <a:moveTo>
                        <a:pt x="804" y="1"/>
                      </a:moveTo>
                      <a:cubicBezTo>
                        <a:pt x="360" y="1"/>
                        <a:pt x="1" y="77"/>
                        <a:pt x="1" y="168"/>
                      </a:cubicBezTo>
                      <a:cubicBezTo>
                        <a:pt x="1" y="260"/>
                        <a:pt x="360" y="336"/>
                        <a:pt x="804" y="336"/>
                      </a:cubicBezTo>
                      <a:cubicBezTo>
                        <a:pt x="1252" y="336"/>
                        <a:pt x="1611" y="260"/>
                        <a:pt x="1611" y="168"/>
                      </a:cubicBezTo>
                      <a:cubicBezTo>
                        <a:pt x="1611" y="77"/>
                        <a:pt x="1252" y="1"/>
                        <a:pt x="80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594" name="Google Shape;594;p23"/>
              <p:cNvSpPr/>
              <p:nvPr/>
            </p:nvSpPr>
            <p:spPr>
              <a:xfrm>
                <a:off x="427118" y="4758889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28398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4"/>
          <p:cNvSpPr txBox="1">
            <a:spLocks noGrp="1"/>
          </p:cNvSpPr>
          <p:nvPr>
            <p:ph type="title"/>
          </p:nvPr>
        </p:nvSpPr>
        <p:spPr>
          <a:xfrm>
            <a:off x="1066625" y="659297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97" name="Google Shape;597;p24"/>
          <p:cNvSpPr txBox="1">
            <a:spLocks noGrp="1"/>
          </p:cNvSpPr>
          <p:nvPr>
            <p:ph type="subTitle" idx="1"/>
          </p:nvPr>
        </p:nvSpPr>
        <p:spPr>
          <a:xfrm>
            <a:off x="2877064" y="3266333"/>
            <a:ext cx="3559861" cy="9857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8" name="Google Shape;598;p24"/>
          <p:cNvSpPr txBox="1">
            <a:spLocks noGrp="1"/>
          </p:cNvSpPr>
          <p:nvPr>
            <p:ph type="subTitle" idx="2"/>
          </p:nvPr>
        </p:nvSpPr>
        <p:spPr>
          <a:xfrm>
            <a:off x="7109213" y="3266333"/>
            <a:ext cx="3559861" cy="9857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9" name="Google Shape;599;p24"/>
          <p:cNvSpPr txBox="1">
            <a:spLocks noGrp="1"/>
          </p:cNvSpPr>
          <p:nvPr>
            <p:ph type="subTitle" idx="3"/>
          </p:nvPr>
        </p:nvSpPr>
        <p:spPr>
          <a:xfrm>
            <a:off x="2877064" y="5841444"/>
            <a:ext cx="3559861" cy="9857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0" name="Google Shape;600;p24"/>
          <p:cNvSpPr txBox="1">
            <a:spLocks noGrp="1"/>
          </p:cNvSpPr>
          <p:nvPr>
            <p:ph type="subTitle" idx="4"/>
          </p:nvPr>
        </p:nvSpPr>
        <p:spPr>
          <a:xfrm>
            <a:off x="7109213" y="5841444"/>
            <a:ext cx="3559861" cy="9857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1" name="Google Shape;601;p24"/>
          <p:cNvSpPr txBox="1">
            <a:spLocks noGrp="1"/>
          </p:cNvSpPr>
          <p:nvPr>
            <p:ph type="subTitle" idx="5"/>
          </p:nvPr>
        </p:nvSpPr>
        <p:spPr>
          <a:xfrm>
            <a:off x="2877064" y="2846185"/>
            <a:ext cx="3559861" cy="55866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02" name="Google Shape;602;p24"/>
          <p:cNvSpPr txBox="1">
            <a:spLocks noGrp="1"/>
          </p:cNvSpPr>
          <p:nvPr>
            <p:ph type="subTitle" idx="6"/>
          </p:nvPr>
        </p:nvSpPr>
        <p:spPr>
          <a:xfrm>
            <a:off x="2877064" y="5421407"/>
            <a:ext cx="3559861" cy="55866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03" name="Google Shape;603;p24"/>
          <p:cNvSpPr txBox="1">
            <a:spLocks noGrp="1"/>
          </p:cNvSpPr>
          <p:nvPr>
            <p:ph type="subTitle" idx="7"/>
          </p:nvPr>
        </p:nvSpPr>
        <p:spPr>
          <a:xfrm>
            <a:off x="7109213" y="2846185"/>
            <a:ext cx="3559861" cy="55866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04" name="Google Shape;604;p24"/>
          <p:cNvSpPr txBox="1">
            <a:spLocks noGrp="1"/>
          </p:cNvSpPr>
          <p:nvPr>
            <p:ph type="subTitle" idx="8"/>
          </p:nvPr>
        </p:nvSpPr>
        <p:spPr>
          <a:xfrm>
            <a:off x="7109213" y="5421407"/>
            <a:ext cx="3559861" cy="55866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605" name="Google Shape;605;p24"/>
          <p:cNvGrpSpPr/>
          <p:nvPr/>
        </p:nvGrpSpPr>
        <p:grpSpPr>
          <a:xfrm>
            <a:off x="-10" y="-101"/>
            <a:ext cx="1360707" cy="7620204"/>
            <a:chOff x="3143475" y="1376700"/>
            <a:chExt cx="874275" cy="3192625"/>
          </a:xfrm>
        </p:grpSpPr>
        <p:sp>
          <p:nvSpPr>
            <p:cNvPr id="606" name="Google Shape;606;p24"/>
            <p:cNvSpPr/>
            <p:nvPr/>
          </p:nvSpPr>
          <p:spPr>
            <a:xfrm>
              <a:off x="3143475" y="1376925"/>
              <a:ext cx="874275" cy="1469100"/>
            </a:xfrm>
            <a:custGeom>
              <a:avLst/>
              <a:gdLst/>
              <a:ahLst/>
              <a:cxnLst/>
              <a:rect l="l" t="t" r="r" b="b"/>
              <a:pathLst>
                <a:path w="34971" h="58764" extrusionOk="0">
                  <a:moveTo>
                    <a:pt x="0" y="0"/>
                  </a:moveTo>
                  <a:lnTo>
                    <a:pt x="0" y="58763"/>
                  </a:lnTo>
                  <a:lnTo>
                    <a:pt x="10884" y="58763"/>
                  </a:lnTo>
                  <a:cubicBezTo>
                    <a:pt x="34971" y="36407"/>
                    <a:pt x="34275" y="0"/>
                    <a:pt x="34275" y="0"/>
                  </a:cubicBez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07" name="Google Shape;607;p24"/>
            <p:cNvSpPr/>
            <p:nvPr/>
          </p:nvSpPr>
          <p:spPr>
            <a:xfrm>
              <a:off x="3344425" y="1376925"/>
              <a:ext cx="574525" cy="1467975"/>
            </a:xfrm>
            <a:custGeom>
              <a:avLst/>
              <a:gdLst/>
              <a:ahLst/>
              <a:cxnLst/>
              <a:rect l="l" t="t" r="r" b="b"/>
              <a:pathLst>
                <a:path w="22981" h="58719" extrusionOk="0">
                  <a:moveTo>
                    <a:pt x="18288" y="0"/>
                  </a:moveTo>
                  <a:cubicBezTo>
                    <a:pt x="17048" y="32616"/>
                    <a:pt x="0" y="58576"/>
                    <a:pt x="0" y="58576"/>
                  </a:cubicBezTo>
                  <a:lnTo>
                    <a:pt x="1151" y="58718"/>
                  </a:lnTo>
                  <a:cubicBezTo>
                    <a:pt x="18672" y="44284"/>
                    <a:pt x="22981" y="0"/>
                    <a:pt x="22981" y="0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08" name="Google Shape;608;p24"/>
            <p:cNvSpPr/>
            <p:nvPr/>
          </p:nvSpPr>
          <p:spPr>
            <a:xfrm>
              <a:off x="3143475" y="2973125"/>
              <a:ext cx="274350" cy="1596200"/>
            </a:xfrm>
            <a:custGeom>
              <a:avLst/>
              <a:gdLst/>
              <a:ahLst/>
              <a:cxnLst/>
              <a:rect l="l" t="t" r="r" b="b"/>
              <a:pathLst>
                <a:path w="10974" h="63848" extrusionOk="0">
                  <a:moveTo>
                    <a:pt x="0" y="0"/>
                  </a:moveTo>
                  <a:lnTo>
                    <a:pt x="0" y="63848"/>
                  </a:lnTo>
                  <a:lnTo>
                    <a:pt x="10973" y="63848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09" name="Google Shape;609;p24"/>
            <p:cNvSpPr/>
            <p:nvPr/>
          </p:nvSpPr>
          <p:spPr>
            <a:xfrm>
              <a:off x="3184075" y="2925200"/>
              <a:ext cx="35925" cy="1644125"/>
            </a:xfrm>
            <a:custGeom>
              <a:avLst/>
              <a:gdLst/>
              <a:ahLst/>
              <a:cxnLst/>
              <a:rect l="l" t="t" r="r" b="b"/>
              <a:pathLst>
                <a:path w="1437" h="65765" extrusionOk="0">
                  <a:moveTo>
                    <a:pt x="631" y="0"/>
                  </a:moveTo>
                  <a:cubicBezTo>
                    <a:pt x="508" y="0"/>
                    <a:pt x="411" y="165"/>
                    <a:pt x="384" y="623"/>
                  </a:cubicBezTo>
                  <a:cubicBezTo>
                    <a:pt x="98" y="11819"/>
                    <a:pt x="0" y="65765"/>
                    <a:pt x="0" y="65765"/>
                  </a:cubicBezTo>
                  <a:lnTo>
                    <a:pt x="1196" y="65765"/>
                  </a:lnTo>
                  <a:cubicBezTo>
                    <a:pt x="1142" y="50189"/>
                    <a:pt x="1436" y="1061"/>
                    <a:pt x="1436" y="1061"/>
                  </a:cubicBezTo>
                  <a:cubicBezTo>
                    <a:pt x="1436" y="1061"/>
                    <a:pt x="945" y="0"/>
                    <a:pt x="63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10" name="Google Shape;610;p24"/>
            <p:cNvSpPr/>
            <p:nvPr/>
          </p:nvSpPr>
          <p:spPr>
            <a:xfrm>
              <a:off x="3335725" y="1376925"/>
              <a:ext cx="541525" cy="1445900"/>
            </a:xfrm>
            <a:custGeom>
              <a:avLst/>
              <a:gdLst/>
              <a:ahLst/>
              <a:cxnLst/>
              <a:rect l="l" t="t" r="r" b="b"/>
              <a:pathLst>
                <a:path w="21661" h="57836" extrusionOk="0">
                  <a:moveTo>
                    <a:pt x="15710" y="0"/>
                  </a:moveTo>
                  <a:cubicBezTo>
                    <a:pt x="13427" y="41055"/>
                    <a:pt x="0" y="57835"/>
                    <a:pt x="0" y="57835"/>
                  </a:cubicBezTo>
                  <a:lnTo>
                    <a:pt x="1838" y="57835"/>
                  </a:lnTo>
                  <a:cubicBezTo>
                    <a:pt x="18770" y="37906"/>
                    <a:pt x="21661" y="0"/>
                    <a:pt x="2166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11" name="Google Shape;611;p24"/>
            <p:cNvSpPr/>
            <p:nvPr/>
          </p:nvSpPr>
          <p:spPr>
            <a:xfrm>
              <a:off x="3213950" y="1608525"/>
              <a:ext cx="469500" cy="1241575"/>
            </a:xfrm>
            <a:custGeom>
              <a:avLst/>
              <a:gdLst/>
              <a:ahLst/>
              <a:cxnLst/>
              <a:rect l="l" t="t" r="r" b="b"/>
              <a:pathLst>
                <a:path w="18780" h="49663" extrusionOk="0">
                  <a:moveTo>
                    <a:pt x="11916" y="0"/>
                  </a:moveTo>
                  <a:cubicBezTo>
                    <a:pt x="9878" y="0"/>
                    <a:pt x="9337" y="34605"/>
                    <a:pt x="1" y="48571"/>
                  </a:cubicBezTo>
                  <a:cubicBezTo>
                    <a:pt x="889" y="49455"/>
                    <a:pt x="1585" y="49663"/>
                    <a:pt x="2043" y="49663"/>
                  </a:cubicBezTo>
                  <a:cubicBezTo>
                    <a:pt x="2449" y="49663"/>
                    <a:pt x="2668" y="49499"/>
                    <a:pt x="2668" y="49499"/>
                  </a:cubicBezTo>
                  <a:cubicBezTo>
                    <a:pt x="2668" y="49499"/>
                    <a:pt x="18779" y="13226"/>
                    <a:pt x="12312" y="407"/>
                  </a:cubicBezTo>
                  <a:cubicBezTo>
                    <a:pt x="12172" y="132"/>
                    <a:pt x="12041" y="0"/>
                    <a:pt x="11916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12" name="Google Shape;612;p24"/>
            <p:cNvSpPr/>
            <p:nvPr/>
          </p:nvSpPr>
          <p:spPr>
            <a:xfrm>
              <a:off x="3228675" y="2885250"/>
              <a:ext cx="7825" cy="1539550"/>
            </a:xfrm>
            <a:custGeom>
              <a:avLst/>
              <a:gdLst/>
              <a:ahLst/>
              <a:cxnLst/>
              <a:rect l="l" t="t" r="r" b="b"/>
              <a:pathLst>
                <a:path w="313" h="61582" extrusionOk="0">
                  <a:moveTo>
                    <a:pt x="277" y="0"/>
                  </a:moveTo>
                  <a:lnTo>
                    <a:pt x="188" y="7699"/>
                  </a:lnTo>
                  <a:lnTo>
                    <a:pt x="125" y="15398"/>
                  </a:lnTo>
                  <a:lnTo>
                    <a:pt x="36" y="30787"/>
                  </a:lnTo>
                  <a:lnTo>
                    <a:pt x="0" y="46184"/>
                  </a:lnTo>
                  <a:lnTo>
                    <a:pt x="9" y="53883"/>
                  </a:lnTo>
                  <a:lnTo>
                    <a:pt x="36" y="61582"/>
                  </a:lnTo>
                  <a:lnTo>
                    <a:pt x="125" y="53883"/>
                  </a:lnTo>
                  <a:lnTo>
                    <a:pt x="188" y="46193"/>
                  </a:lnTo>
                  <a:lnTo>
                    <a:pt x="277" y="30795"/>
                  </a:lnTo>
                  <a:lnTo>
                    <a:pt x="313" y="15398"/>
                  </a:lnTo>
                  <a:lnTo>
                    <a:pt x="304" y="7699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13" name="Google Shape;613;p24"/>
            <p:cNvSpPr/>
            <p:nvPr/>
          </p:nvSpPr>
          <p:spPr>
            <a:xfrm>
              <a:off x="3157750" y="1376700"/>
              <a:ext cx="274575" cy="1437200"/>
            </a:xfrm>
            <a:custGeom>
              <a:avLst/>
              <a:gdLst/>
              <a:ahLst/>
              <a:cxnLst/>
              <a:rect l="l" t="t" r="r" b="b"/>
              <a:pathLst>
                <a:path w="10983" h="57488" extrusionOk="0">
                  <a:moveTo>
                    <a:pt x="6638" y="1"/>
                  </a:moveTo>
                  <a:cubicBezTo>
                    <a:pt x="6638" y="16834"/>
                    <a:pt x="0" y="57487"/>
                    <a:pt x="0" y="57487"/>
                  </a:cubicBezTo>
                  <a:lnTo>
                    <a:pt x="1597" y="57487"/>
                  </a:lnTo>
                  <a:cubicBezTo>
                    <a:pt x="10295" y="32080"/>
                    <a:pt x="10982" y="9"/>
                    <a:pt x="10982" y="9"/>
                  </a:cubicBezTo>
                  <a:cubicBezTo>
                    <a:pt x="10982" y="9"/>
                    <a:pt x="9992" y="1"/>
                    <a:pt x="6638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14" name="Google Shape;614;p24"/>
            <p:cNvSpPr/>
            <p:nvPr/>
          </p:nvSpPr>
          <p:spPr>
            <a:xfrm>
              <a:off x="3143475" y="1376925"/>
              <a:ext cx="274350" cy="1436975"/>
            </a:xfrm>
            <a:custGeom>
              <a:avLst/>
              <a:gdLst/>
              <a:ahLst/>
              <a:cxnLst/>
              <a:rect l="l" t="t" r="r" b="b"/>
              <a:pathLst>
                <a:path w="10974" h="57479" extrusionOk="0">
                  <a:moveTo>
                    <a:pt x="6629" y="0"/>
                  </a:moveTo>
                  <a:cubicBezTo>
                    <a:pt x="6629" y="16834"/>
                    <a:pt x="0" y="57478"/>
                    <a:pt x="0" y="57478"/>
                  </a:cubicBezTo>
                  <a:lnTo>
                    <a:pt x="1597" y="57478"/>
                  </a:lnTo>
                  <a:cubicBezTo>
                    <a:pt x="10286" y="32071"/>
                    <a:pt x="10973" y="0"/>
                    <a:pt x="10973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15" name="Google Shape;615;p24"/>
            <p:cNvSpPr/>
            <p:nvPr/>
          </p:nvSpPr>
          <p:spPr>
            <a:xfrm>
              <a:off x="3329925" y="2951700"/>
              <a:ext cx="47750" cy="1617625"/>
            </a:xfrm>
            <a:custGeom>
              <a:avLst/>
              <a:gdLst/>
              <a:ahLst/>
              <a:cxnLst/>
              <a:rect l="l" t="t" r="r" b="b"/>
              <a:pathLst>
                <a:path w="1910" h="64705" extrusionOk="0">
                  <a:moveTo>
                    <a:pt x="652" y="1"/>
                  </a:moveTo>
                  <a:lnTo>
                    <a:pt x="652" y="1"/>
                  </a:lnTo>
                  <a:cubicBezTo>
                    <a:pt x="741" y="13703"/>
                    <a:pt x="0" y="64705"/>
                    <a:pt x="0" y="64705"/>
                  </a:cubicBezTo>
                  <a:lnTo>
                    <a:pt x="1526" y="64705"/>
                  </a:lnTo>
                  <a:cubicBezTo>
                    <a:pt x="1624" y="55016"/>
                    <a:pt x="1910" y="741"/>
                    <a:pt x="1910" y="741"/>
                  </a:cubicBezTo>
                  <a:cubicBezTo>
                    <a:pt x="1910" y="741"/>
                    <a:pt x="1240" y="295"/>
                    <a:pt x="652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16" name="Google Shape;616;p24"/>
            <p:cNvSpPr/>
            <p:nvPr/>
          </p:nvSpPr>
          <p:spPr>
            <a:xfrm>
              <a:off x="3259725" y="2962850"/>
              <a:ext cx="46350" cy="1061175"/>
            </a:xfrm>
            <a:custGeom>
              <a:avLst/>
              <a:gdLst/>
              <a:ahLst/>
              <a:cxnLst/>
              <a:rect l="l" t="t" r="r" b="b"/>
              <a:pathLst>
                <a:path w="1854" h="42447" extrusionOk="0">
                  <a:moveTo>
                    <a:pt x="926" y="1"/>
                  </a:moveTo>
                  <a:cubicBezTo>
                    <a:pt x="926" y="1"/>
                    <a:pt x="0" y="42447"/>
                    <a:pt x="528" y="42447"/>
                  </a:cubicBezTo>
                  <a:cubicBezTo>
                    <a:pt x="584" y="42447"/>
                    <a:pt x="656" y="41969"/>
                    <a:pt x="748" y="40912"/>
                  </a:cubicBezTo>
                  <a:cubicBezTo>
                    <a:pt x="1711" y="29904"/>
                    <a:pt x="1854" y="393"/>
                    <a:pt x="1854" y="393"/>
                  </a:cubicBezTo>
                  <a:lnTo>
                    <a:pt x="926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17" name="Google Shape;617;p24"/>
            <p:cNvSpPr/>
            <p:nvPr/>
          </p:nvSpPr>
          <p:spPr>
            <a:xfrm>
              <a:off x="3299600" y="1644325"/>
              <a:ext cx="318500" cy="1201700"/>
            </a:xfrm>
            <a:custGeom>
              <a:avLst/>
              <a:gdLst/>
              <a:ahLst/>
              <a:cxnLst/>
              <a:rect l="l" t="t" r="r" b="b"/>
              <a:pathLst>
                <a:path w="12740" h="48068" extrusionOk="0">
                  <a:moveTo>
                    <a:pt x="12739" y="1"/>
                  </a:moveTo>
                  <a:lnTo>
                    <a:pt x="12668" y="1571"/>
                  </a:lnTo>
                  <a:cubicBezTo>
                    <a:pt x="12641" y="2088"/>
                    <a:pt x="12623" y="2615"/>
                    <a:pt x="12579" y="3141"/>
                  </a:cubicBezTo>
                  <a:cubicBezTo>
                    <a:pt x="12508" y="4176"/>
                    <a:pt x="12454" y="5228"/>
                    <a:pt x="12347" y="6263"/>
                  </a:cubicBezTo>
                  <a:lnTo>
                    <a:pt x="12204" y="7824"/>
                  </a:lnTo>
                  <a:lnTo>
                    <a:pt x="12026" y="9386"/>
                  </a:lnTo>
                  <a:cubicBezTo>
                    <a:pt x="11919" y="10429"/>
                    <a:pt x="11767" y="11464"/>
                    <a:pt x="11633" y="12499"/>
                  </a:cubicBezTo>
                  <a:cubicBezTo>
                    <a:pt x="11562" y="13016"/>
                    <a:pt x="11473" y="13534"/>
                    <a:pt x="11392" y="14042"/>
                  </a:cubicBezTo>
                  <a:cubicBezTo>
                    <a:pt x="11303" y="14560"/>
                    <a:pt x="11241" y="15077"/>
                    <a:pt x="11143" y="15595"/>
                  </a:cubicBezTo>
                  <a:cubicBezTo>
                    <a:pt x="10955" y="16621"/>
                    <a:pt x="10786" y="17655"/>
                    <a:pt x="10572" y="18681"/>
                  </a:cubicBezTo>
                  <a:cubicBezTo>
                    <a:pt x="10375" y="19707"/>
                    <a:pt x="10143" y="20724"/>
                    <a:pt x="9920" y="21741"/>
                  </a:cubicBezTo>
                  <a:cubicBezTo>
                    <a:pt x="9804" y="22250"/>
                    <a:pt x="9671" y="22758"/>
                    <a:pt x="9555" y="23267"/>
                  </a:cubicBezTo>
                  <a:lnTo>
                    <a:pt x="9367" y="24034"/>
                  </a:lnTo>
                  <a:lnTo>
                    <a:pt x="9171" y="24792"/>
                  </a:lnTo>
                  <a:cubicBezTo>
                    <a:pt x="8136" y="28842"/>
                    <a:pt x="6843" y="32821"/>
                    <a:pt x="5344" y="36728"/>
                  </a:cubicBezTo>
                  <a:cubicBezTo>
                    <a:pt x="4595" y="38673"/>
                    <a:pt x="3774" y="40600"/>
                    <a:pt x="2891" y="42500"/>
                  </a:cubicBezTo>
                  <a:cubicBezTo>
                    <a:pt x="2453" y="43446"/>
                    <a:pt x="1999" y="44392"/>
                    <a:pt x="1517" y="45319"/>
                  </a:cubicBezTo>
                  <a:cubicBezTo>
                    <a:pt x="1044" y="46247"/>
                    <a:pt x="544" y="47175"/>
                    <a:pt x="0" y="48067"/>
                  </a:cubicBezTo>
                  <a:cubicBezTo>
                    <a:pt x="2195" y="44499"/>
                    <a:pt x="3961" y="40680"/>
                    <a:pt x="5513" y="36791"/>
                  </a:cubicBezTo>
                  <a:cubicBezTo>
                    <a:pt x="6290" y="34846"/>
                    <a:pt x="6994" y="32875"/>
                    <a:pt x="7637" y="30876"/>
                  </a:cubicBezTo>
                  <a:cubicBezTo>
                    <a:pt x="8288" y="28887"/>
                    <a:pt x="8877" y="26880"/>
                    <a:pt x="9403" y="24846"/>
                  </a:cubicBezTo>
                  <a:lnTo>
                    <a:pt x="9599" y="24087"/>
                  </a:lnTo>
                  <a:lnTo>
                    <a:pt x="9778" y="23320"/>
                  </a:lnTo>
                  <a:cubicBezTo>
                    <a:pt x="9903" y="22812"/>
                    <a:pt x="10027" y="22303"/>
                    <a:pt x="10143" y="21795"/>
                  </a:cubicBezTo>
                  <a:cubicBezTo>
                    <a:pt x="10358" y="20769"/>
                    <a:pt x="10589" y="19752"/>
                    <a:pt x="10786" y="18717"/>
                  </a:cubicBezTo>
                  <a:cubicBezTo>
                    <a:pt x="11196" y="16665"/>
                    <a:pt x="11535" y="14595"/>
                    <a:pt x="11812" y="12526"/>
                  </a:cubicBezTo>
                  <a:cubicBezTo>
                    <a:pt x="11937" y="11482"/>
                    <a:pt x="12079" y="10447"/>
                    <a:pt x="12177" y="9403"/>
                  </a:cubicBezTo>
                  <a:lnTo>
                    <a:pt x="12338" y="7842"/>
                  </a:lnTo>
                  <a:lnTo>
                    <a:pt x="12463" y="6272"/>
                  </a:lnTo>
                  <a:cubicBezTo>
                    <a:pt x="12552" y="5228"/>
                    <a:pt x="12579" y="4185"/>
                    <a:pt x="12641" y="3141"/>
                  </a:cubicBezTo>
                  <a:cubicBezTo>
                    <a:pt x="12677" y="2615"/>
                    <a:pt x="12677" y="2097"/>
                    <a:pt x="12695" y="1571"/>
                  </a:cubicBezTo>
                  <a:lnTo>
                    <a:pt x="12739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18" name="Google Shape;618;p24"/>
            <p:cNvSpPr/>
            <p:nvPr/>
          </p:nvSpPr>
          <p:spPr>
            <a:xfrm>
              <a:off x="3143475" y="2813875"/>
              <a:ext cx="346150" cy="170200"/>
            </a:xfrm>
            <a:custGeom>
              <a:avLst/>
              <a:gdLst/>
              <a:ahLst/>
              <a:cxnLst/>
              <a:rect l="l" t="t" r="r" b="b"/>
              <a:pathLst>
                <a:path w="13846" h="6808" extrusionOk="0">
                  <a:moveTo>
                    <a:pt x="0" y="0"/>
                  </a:moveTo>
                  <a:lnTo>
                    <a:pt x="0" y="6807"/>
                  </a:lnTo>
                  <a:lnTo>
                    <a:pt x="10973" y="6807"/>
                  </a:lnTo>
                  <a:cubicBezTo>
                    <a:pt x="13846" y="3863"/>
                    <a:pt x="11767" y="446"/>
                    <a:pt x="11767" y="4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A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19" name="Google Shape;619;p24"/>
            <p:cNvSpPr/>
            <p:nvPr/>
          </p:nvSpPr>
          <p:spPr>
            <a:xfrm>
              <a:off x="3313425" y="3017500"/>
              <a:ext cx="47750" cy="1551825"/>
            </a:xfrm>
            <a:custGeom>
              <a:avLst/>
              <a:gdLst/>
              <a:ahLst/>
              <a:cxnLst/>
              <a:rect l="l" t="t" r="r" b="b"/>
              <a:pathLst>
                <a:path w="1910" h="62073" extrusionOk="0">
                  <a:moveTo>
                    <a:pt x="660" y="0"/>
                  </a:moveTo>
                  <a:cubicBezTo>
                    <a:pt x="741" y="13141"/>
                    <a:pt x="0" y="62073"/>
                    <a:pt x="0" y="62073"/>
                  </a:cubicBezTo>
                  <a:lnTo>
                    <a:pt x="1535" y="62073"/>
                  </a:lnTo>
                  <a:cubicBezTo>
                    <a:pt x="1624" y="52777"/>
                    <a:pt x="1909" y="705"/>
                    <a:pt x="1909" y="705"/>
                  </a:cubicBezTo>
                  <a:cubicBezTo>
                    <a:pt x="1909" y="705"/>
                    <a:pt x="1240" y="277"/>
                    <a:pt x="660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20" name="Google Shape;620;p24"/>
            <p:cNvSpPr/>
            <p:nvPr/>
          </p:nvSpPr>
          <p:spPr>
            <a:xfrm>
              <a:off x="3143475" y="2984050"/>
              <a:ext cx="274350" cy="66025"/>
            </a:xfrm>
            <a:custGeom>
              <a:avLst/>
              <a:gdLst/>
              <a:ahLst/>
              <a:cxnLst/>
              <a:rect l="l" t="t" r="r" b="b"/>
              <a:pathLst>
                <a:path w="10974" h="2641" extrusionOk="0">
                  <a:moveTo>
                    <a:pt x="0" y="0"/>
                  </a:moveTo>
                  <a:lnTo>
                    <a:pt x="0" y="2641"/>
                  </a:lnTo>
                  <a:lnTo>
                    <a:pt x="10973" y="2641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21" name="Google Shape;621;p24"/>
            <p:cNvSpPr/>
            <p:nvPr/>
          </p:nvSpPr>
          <p:spPr>
            <a:xfrm>
              <a:off x="3409325" y="2981600"/>
              <a:ext cx="140525" cy="443600"/>
            </a:xfrm>
            <a:custGeom>
              <a:avLst/>
              <a:gdLst/>
              <a:ahLst/>
              <a:cxnLst/>
              <a:rect l="l" t="t" r="r" b="b"/>
              <a:pathLst>
                <a:path w="5621" h="17744" fill="none" extrusionOk="0">
                  <a:moveTo>
                    <a:pt x="491" y="0"/>
                  </a:moveTo>
                  <a:cubicBezTo>
                    <a:pt x="491" y="0"/>
                    <a:pt x="5621" y="5567"/>
                    <a:pt x="3578" y="11660"/>
                  </a:cubicBezTo>
                  <a:cubicBezTo>
                    <a:pt x="1535" y="17744"/>
                    <a:pt x="0" y="3470"/>
                    <a:pt x="491" y="0"/>
                  </a:cubicBezTo>
                  <a:close/>
                </a:path>
              </a:pathLst>
            </a:custGeom>
            <a:noFill/>
            <a:ln w="6025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22" name="Google Shape;622;p24"/>
            <p:cNvSpPr/>
            <p:nvPr/>
          </p:nvSpPr>
          <p:spPr>
            <a:xfrm>
              <a:off x="3308525" y="2981600"/>
              <a:ext cx="116425" cy="355750"/>
            </a:xfrm>
            <a:custGeom>
              <a:avLst/>
              <a:gdLst/>
              <a:ahLst/>
              <a:cxnLst/>
              <a:rect l="l" t="t" r="r" b="b"/>
              <a:pathLst>
                <a:path w="4657" h="14230" fill="none" extrusionOk="0">
                  <a:moveTo>
                    <a:pt x="4434" y="0"/>
                  </a:moveTo>
                  <a:cubicBezTo>
                    <a:pt x="4434" y="0"/>
                    <a:pt x="0" y="3890"/>
                    <a:pt x="1347" y="9064"/>
                  </a:cubicBezTo>
                  <a:cubicBezTo>
                    <a:pt x="2685" y="14229"/>
                    <a:pt x="4657" y="2873"/>
                    <a:pt x="4434" y="0"/>
                  </a:cubicBezTo>
                  <a:close/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23" name="Google Shape;623;p24"/>
            <p:cNvSpPr/>
            <p:nvPr/>
          </p:nvSpPr>
          <p:spPr>
            <a:xfrm>
              <a:off x="3419350" y="2981600"/>
              <a:ext cx="33050" cy="442725"/>
            </a:xfrm>
            <a:custGeom>
              <a:avLst/>
              <a:gdLst/>
              <a:ahLst/>
              <a:cxnLst/>
              <a:rect l="l" t="t" r="r" b="b"/>
              <a:pathLst>
                <a:path w="1322" h="17709" fill="none" extrusionOk="0">
                  <a:moveTo>
                    <a:pt x="1" y="0"/>
                  </a:moveTo>
                  <a:cubicBezTo>
                    <a:pt x="1" y="0"/>
                    <a:pt x="1321" y="8582"/>
                    <a:pt x="1000" y="17708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24" name="Google Shape;624;p24"/>
            <p:cNvSpPr/>
            <p:nvPr/>
          </p:nvSpPr>
          <p:spPr>
            <a:xfrm>
              <a:off x="3378775" y="2987375"/>
              <a:ext cx="40600" cy="203875"/>
            </a:xfrm>
            <a:custGeom>
              <a:avLst/>
              <a:gdLst/>
              <a:ahLst/>
              <a:cxnLst/>
              <a:rect l="l" t="t" r="r" b="b"/>
              <a:pathLst>
                <a:path w="1624" h="8155" fill="none" extrusionOk="0">
                  <a:moveTo>
                    <a:pt x="1624" y="1"/>
                  </a:moveTo>
                  <a:cubicBezTo>
                    <a:pt x="1624" y="1"/>
                    <a:pt x="0" y="3534"/>
                    <a:pt x="1053" y="8155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  <p:grpSp>
        <p:nvGrpSpPr>
          <p:cNvPr id="625" name="Google Shape;625;p24"/>
          <p:cNvGrpSpPr/>
          <p:nvPr/>
        </p:nvGrpSpPr>
        <p:grpSpPr>
          <a:xfrm flipH="1">
            <a:off x="12185441" y="-101"/>
            <a:ext cx="1360707" cy="7620204"/>
            <a:chOff x="3143475" y="1376700"/>
            <a:chExt cx="874275" cy="3192625"/>
          </a:xfrm>
        </p:grpSpPr>
        <p:sp>
          <p:nvSpPr>
            <p:cNvPr id="626" name="Google Shape;626;p24"/>
            <p:cNvSpPr/>
            <p:nvPr/>
          </p:nvSpPr>
          <p:spPr>
            <a:xfrm>
              <a:off x="3143475" y="1376925"/>
              <a:ext cx="874275" cy="1469100"/>
            </a:xfrm>
            <a:custGeom>
              <a:avLst/>
              <a:gdLst/>
              <a:ahLst/>
              <a:cxnLst/>
              <a:rect l="l" t="t" r="r" b="b"/>
              <a:pathLst>
                <a:path w="34971" h="58764" extrusionOk="0">
                  <a:moveTo>
                    <a:pt x="0" y="0"/>
                  </a:moveTo>
                  <a:lnTo>
                    <a:pt x="0" y="58763"/>
                  </a:lnTo>
                  <a:lnTo>
                    <a:pt x="10884" y="58763"/>
                  </a:lnTo>
                  <a:cubicBezTo>
                    <a:pt x="34971" y="36407"/>
                    <a:pt x="34275" y="0"/>
                    <a:pt x="34275" y="0"/>
                  </a:cubicBez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27" name="Google Shape;627;p24"/>
            <p:cNvSpPr/>
            <p:nvPr/>
          </p:nvSpPr>
          <p:spPr>
            <a:xfrm>
              <a:off x="3344425" y="1376925"/>
              <a:ext cx="574525" cy="1467975"/>
            </a:xfrm>
            <a:custGeom>
              <a:avLst/>
              <a:gdLst/>
              <a:ahLst/>
              <a:cxnLst/>
              <a:rect l="l" t="t" r="r" b="b"/>
              <a:pathLst>
                <a:path w="22981" h="58719" extrusionOk="0">
                  <a:moveTo>
                    <a:pt x="18288" y="0"/>
                  </a:moveTo>
                  <a:cubicBezTo>
                    <a:pt x="17048" y="32616"/>
                    <a:pt x="0" y="58576"/>
                    <a:pt x="0" y="58576"/>
                  </a:cubicBezTo>
                  <a:lnTo>
                    <a:pt x="1151" y="58718"/>
                  </a:lnTo>
                  <a:cubicBezTo>
                    <a:pt x="18672" y="44284"/>
                    <a:pt x="22981" y="0"/>
                    <a:pt x="22981" y="0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28" name="Google Shape;628;p24"/>
            <p:cNvSpPr/>
            <p:nvPr/>
          </p:nvSpPr>
          <p:spPr>
            <a:xfrm>
              <a:off x="3143475" y="2973125"/>
              <a:ext cx="274350" cy="1596200"/>
            </a:xfrm>
            <a:custGeom>
              <a:avLst/>
              <a:gdLst/>
              <a:ahLst/>
              <a:cxnLst/>
              <a:rect l="l" t="t" r="r" b="b"/>
              <a:pathLst>
                <a:path w="10974" h="63848" extrusionOk="0">
                  <a:moveTo>
                    <a:pt x="0" y="0"/>
                  </a:moveTo>
                  <a:lnTo>
                    <a:pt x="0" y="63848"/>
                  </a:lnTo>
                  <a:lnTo>
                    <a:pt x="10973" y="63848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29" name="Google Shape;629;p24"/>
            <p:cNvSpPr/>
            <p:nvPr/>
          </p:nvSpPr>
          <p:spPr>
            <a:xfrm>
              <a:off x="3184075" y="2925200"/>
              <a:ext cx="35925" cy="1644125"/>
            </a:xfrm>
            <a:custGeom>
              <a:avLst/>
              <a:gdLst/>
              <a:ahLst/>
              <a:cxnLst/>
              <a:rect l="l" t="t" r="r" b="b"/>
              <a:pathLst>
                <a:path w="1437" h="65765" extrusionOk="0">
                  <a:moveTo>
                    <a:pt x="631" y="0"/>
                  </a:moveTo>
                  <a:cubicBezTo>
                    <a:pt x="508" y="0"/>
                    <a:pt x="411" y="165"/>
                    <a:pt x="384" y="623"/>
                  </a:cubicBezTo>
                  <a:cubicBezTo>
                    <a:pt x="98" y="11819"/>
                    <a:pt x="0" y="65765"/>
                    <a:pt x="0" y="65765"/>
                  </a:cubicBezTo>
                  <a:lnTo>
                    <a:pt x="1196" y="65765"/>
                  </a:lnTo>
                  <a:cubicBezTo>
                    <a:pt x="1142" y="50189"/>
                    <a:pt x="1436" y="1061"/>
                    <a:pt x="1436" y="1061"/>
                  </a:cubicBezTo>
                  <a:cubicBezTo>
                    <a:pt x="1436" y="1061"/>
                    <a:pt x="945" y="0"/>
                    <a:pt x="63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30" name="Google Shape;630;p24"/>
            <p:cNvSpPr/>
            <p:nvPr/>
          </p:nvSpPr>
          <p:spPr>
            <a:xfrm>
              <a:off x="3335725" y="1376925"/>
              <a:ext cx="541525" cy="1445900"/>
            </a:xfrm>
            <a:custGeom>
              <a:avLst/>
              <a:gdLst/>
              <a:ahLst/>
              <a:cxnLst/>
              <a:rect l="l" t="t" r="r" b="b"/>
              <a:pathLst>
                <a:path w="21661" h="57836" extrusionOk="0">
                  <a:moveTo>
                    <a:pt x="15710" y="0"/>
                  </a:moveTo>
                  <a:cubicBezTo>
                    <a:pt x="13427" y="41055"/>
                    <a:pt x="0" y="57835"/>
                    <a:pt x="0" y="57835"/>
                  </a:cubicBezTo>
                  <a:lnTo>
                    <a:pt x="1838" y="57835"/>
                  </a:lnTo>
                  <a:cubicBezTo>
                    <a:pt x="18770" y="37906"/>
                    <a:pt x="21661" y="0"/>
                    <a:pt x="2166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31" name="Google Shape;631;p24"/>
            <p:cNvSpPr/>
            <p:nvPr/>
          </p:nvSpPr>
          <p:spPr>
            <a:xfrm>
              <a:off x="3213950" y="1608525"/>
              <a:ext cx="469500" cy="1241575"/>
            </a:xfrm>
            <a:custGeom>
              <a:avLst/>
              <a:gdLst/>
              <a:ahLst/>
              <a:cxnLst/>
              <a:rect l="l" t="t" r="r" b="b"/>
              <a:pathLst>
                <a:path w="18780" h="49663" extrusionOk="0">
                  <a:moveTo>
                    <a:pt x="11916" y="0"/>
                  </a:moveTo>
                  <a:cubicBezTo>
                    <a:pt x="9878" y="0"/>
                    <a:pt x="9337" y="34605"/>
                    <a:pt x="1" y="48571"/>
                  </a:cubicBezTo>
                  <a:cubicBezTo>
                    <a:pt x="889" y="49455"/>
                    <a:pt x="1585" y="49663"/>
                    <a:pt x="2043" y="49663"/>
                  </a:cubicBezTo>
                  <a:cubicBezTo>
                    <a:pt x="2449" y="49663"/>
                    <a:pt x="2668" y="49499"/>
                    <a:pt x="2668" y="49499"/>
                  </a:cubicBezTo>
                  <a:cubicBezTo>
                    <a:pt x="2668" y="49499"/>
                    <a:pt x="18779" y="13226"/>
                    <a:pt x="12312" y="407"/>
                  </a:cubicBezTo>
                  <a:cubicBezTo>
                    <a:pt x="12172" y="132"/>
                    <a:pt x="12041" y="0"/>
                    <a:pt x="11916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32" name="Google Shape;632;p24"/>
            <p:cNvSpPr/>
            <p:nvPr/>
          </p:nvSpPr>
          <p:spPr>
            <a:xfrm>
              <a:off x="3228675" y="2885250"/>
              <a:ext cx="7825" cy="1539550"/>
            </a:xfrm>
            <a:custGeom>
              <a:avLst/>
              <a:gdLst/>
              <a:ahLst/>
              <a:cxnLst/>
              <a:rect l="l" t="t" r="r" b="b"/>
              <a:pathLst>
                <a:path w="313" h="61582" extrusionOk="0">
                  <a:moveTo>
                    <a:pt x="277" y="0"/>
                  </a:moveTo>
                  <a:lnTo>
                    <a:pt x="188" y="7699"/>
                  </a:lnTo>
                  <a:lnTo>
                    <a:pt x="125" y="15398"/>
                  </a:lnTo>
                  <a:lnTo>
                    <a:pt x="36" y="30787"/>
                  </a:lnTo>
                  <a:lnTo>
                    <a:pt x="0" y="46184"/>
                  </a:lnTo>
                  <a:lnTo>
                    <a:pt x="9" y="53883"/>
                  </a:lnTo>
                  <a:lnTo>
                    <a:pt x="36" y="61582"/>
                  </a:lnTo>
                  <a:lnTo>
                    <a:pt x="125" y="53883"/>
                  </a:lnTo>
                  <a:lnTo>
                    <a:pt x="188" y="46193"/>
                  </a:lnTo>
                  <a:lnTo>
                    <a:pt x="277" y="30795"/>
                  </a:lnTo>
                  <a:lnTo>
                    <a:pt x="313" y="15398"/>
                  </a:lnTo>
                  <a:lnTo>
                    <a:pt x="304" y="7699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33" name="Google Shape;633;p24"/>
            <p:cNvSpPr/>
            <p:nvPr/>
          </p:nvSpPr>
          <p:spPr>
            <a:xfrm>
              <a:off x="3157750" y="1376700"/>
              <a:ext cx="274575" cy="1437200"/>
            </a:xfrm>
            <a:custGeom>
              <a:avLst/>
              <a:gdLst/>
              <a:ahLst/>
              <a:cxnLst/>
              <a:rect l="l" t="t" r="r" b="b"/>
              <a:pathLst>
                <a:path w="10983" h="57488" extrusionOk="0">
                  <a:moveTo>
                    <a:pt x="6638" y="1"/>
                  </a:moveTo>
                  <a:cubicBezTo>
                    <a:pt x="6638" y="16834"/>
                    <a:pt x="0" y="57487"/>
                    <a:pt x="0" y="57487"/>
                  </a:cubicBezTo>
                  <a:lnTo>
                    <a:pt x="1597" y="57487"/>
                  </a:lnTo>
                  <a:cubicBezTo>
                    <a:pt x="10295" y="32080"/>
                    <a:pt x="10982" y="9"/>
                    <a:pt x="10982" y="9"/>
                  </a:cubicBezTo>
                  <a:cubicBezTo>
                    <a:pt x="10982" y="9"/>
                    <a:pt x="9992" y="1"/>
                    <a:pt x="6638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34" name="Google Shape;634;p24"/>
            <p:cNvSpPr/>
            <p:nvPr/>
          </p:nvSpPr>
          <p:spPr>
            <a:xfrm>
              <a:off x="3143475" y="1376925"/>
              <a:ext cx="274350" cy="1436975"/>
            </a:xfrm>
            <a:custGeom>
              <a:avLst/>
              <a:gdLst/>
              <a:ahLst/>
              <a:cxnLst/>
              <a:rect l="l" t="t" r="r" b="b"/>
              <a:pathLst>
                <a:path w="10974" h="57479" extrusionOk="0">
                  <a:moveTo>
                    <a:pt x="6629" y="0"/>
                  </a:moveTo>
                  <a:cubicBezTo>
                    <a:pt x="6629" y="16834"/>
                    <a:pt x="0" y="57478"/>
                    <a:pt x="0" y="57478"/>
                  </a:cubicBezTo>
                  <a:lnTo>
                    <a:pt x="1597" y="57478"/>
                  </a:lnTo>
                  <a:cubicBezTo>
                    <a:pt x="10286" y="32071"/>
                    <a:pt x="10973" y="0"/>
                    <a:pt x="10973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35" name="Google Shape;635;p24"/>
            <p:cNvSpPr/>
            <p:nvPr/>
          </p:nvSpPr>
          <p:spPr>
            <a:xfrm>
              <a:off x="3329925" y="2951700"/>
              <a:ext cx="47750" cy="1617625"/>
            </a:xfrm>
            <a:custGeom>
              <a:avLst/>
              <a:gdLst/>
              <a:ahLst/>
              <a:cxnLst/>
              <a:rect l="l" t="t" r="r" b="b"/>
              <a:pathLst>
                <a:path w="1910" h="64705" extrusionOk="0">
                  <a:moveTo>
                    <a:pt x="652" y="1"/>
                  </a:moveTo>
                  <a:lnTo>
                    <a:pt x="652" y="1"/>
                  </a:lnTo>
                  <a:cubicBezTo>
                    <a:pt x="741" y="13703"/>
                    <a:pt x="0" y="64705"/>
                    <a:pt x="0" y="64705"/>
                  </a:cubicBezTo>
                  <a:lnTo>
                    <a:pt x="1526" y="64705"/>
                  </a:lnTo>
                  <a:cubicBezTo>
                    <a:pt x="1624" y="55016"/>
                    <a:pt x="1910" y="741"/>
                    <a:pt x="1910" y="741"/>
                  </a:cubicBezTo>
                  <a:cubicBezTo>
                    <a:pt x="1910" y="741"/>
                    <a:pt x="1240" y="295"/>
                    <a:pt x="652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36" name="Google Shape;636;p24"/>
            <p:cNvSpPr/>
            <p:nvPr/>
          </p:nvSpPr>
          <p:spPr>
            <a:xfrm>
              <a:off x="3259725" y="2962850"/>
              <a:ext cx="46350" cy="1061175"/>
            </a:xfrm>
            <a:custGeom>
              <a:avLst/>
              <a:gdLst/>
              <a:ahLst/>
              <a:cxnLst/>
              <a:rect l="l" t="t" r="r" b="b"/>
              <a:pathLst>
                <a:path w="1854" h="42447" extrusionOk="0">
                  <a:moveTo>
                    <a:pt x="926" y="1"/>
                  </a:moveTo>
                  <a:cubicBezTo>
                    <a:pt x="926" y="1"/>
                    <a:pt x="0" y="42447"/>
                    <a:pt x="528" y="42447"/>
                  </a:cubicBezTo>
                  <a:cubicBezTo>
                    <a:pt x="584" y="42447"/>
                    <a:pt x="656" y="41969"/>
                    <a:pt x="748" y="40912"/>
                  </a:cubicBezTo>
                  <a:cubicBezTo>
                    <a:pt x="1711" y="29904"/>
                    <a:pt x="1854" y="393"/>
                    <a:pt x="1854" y="393"/>
                  </a:cubicBezTo>
                  <a:lnTo>
                    <a:pt x="926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37" name="Google Shape;637;p24"/>
            <p:cNvSpPr/>
            <p:nvPr/>
          </p:nvSpPr>
          <p:spPr>
            <a:xfrm>
              <a:off x="3299600" y="1644325"/>
              <a:ext cx="318500" cy="1201700"/>
            </a:xfrm>
            <a:custGeom>
              <a:avLst/>
              <a:gdLst/>
              <a:ahLst/>
              <a:cxnLst/>
              <a:rect l="l" t="t" r="r" b="b"/>
              <a:pathLst>
                <a:path w="12740" h="48068" extrusionOk="0">
                  <a:moveTo>
                    <a:pt x="12739" y="1"/>
                  </a:moveTo>
                  <a:lnTo>
                    <a:pt x="12668" y="1571"/>
                  </a:lnTo>
                  <a:cubicBezTo>
                    <a:pt x="12641" y="2088"/>
                    <a:pt x="12623" y="2615"/>
                    <a:pt x="12579" y="3141"/>
                  </a:cubicBezTo>
                  <a:cubicBezTo>
                    <a:pt x="12508" y="4176"/>
                    <a:pt x="12454" y="5228"/>
                    <a:pt x="12347" y="6263"/>
                  </a:cubicBezTo>
                  <a:lnTo>
                    <a:pt x="12204" y="7824"/>
                  </a:lnTo>
                  <a:lnTo>
                    <a:pt x="12026" y="9386"/>
                  </a:lnTo>
                  <a:cubicBezTo>
                    <a:pt x="11919" y="10429"/>
                    <a:pt x="11767" y="11464"/>
                    <a:pt x="11633" y="12499"/>
                  </a:cubicBezTo>
                  <a:cubicBezTo>
                    <a:pt x="11562" y="13016"/>
                    <a:pt x="11473" y="13534"/>
                    <a:pt x="11392" y="14042"/>
                  </a:cubicBezTo>
                  <a:cubicBezTo>
                    <a:pt x="11303" y="14560"/>
                    <a:pt x="11241" y="15077"/>
                    <a:pt x="11143" y="15595"/>
                  </a:cubicBezTo>
                  <a:cubicBezTo>
                    <a:pt x="10955" y="16621"/>
                    <a:pt x="10786" y="17655"/>
                    <a:pt x="10572" y="18681"/>
                  </a:cubicBezTo>
                  <a:cubicBezTo>
                    <a:pt x="10375" y="19707"/>
                    <a:pt x="10143" y="20724"/>
                    <a:pt x="9920" y="21741"/>
                  </a:cubicBezTo>
                  <a:cubicBezTo>
                    <a:pt x="9804" y="22250"/>
                    <a:pt x="9671" y="22758"/>
                    <a:pt x="9555" y="23267"/>
                  </a:cubicBezTo>
                  <a:lnTo>
                    <a:pt x="9367" y="24034"/>
                  </a:lnTo>
                  <a:lnTo>
                    <a:pt x="9171" y="24792"/>
                  </a:lnTo>
                  <a:cubicBezTo>
                    <a:pt x="8136" y="28842"/>
                    <a:pt x="6843" y="32821"/>
                    <a:pt x="5344" y="36728"/>
                  </a:cubicBezTo>
                  <a:cubicBezTo>
                    <a:pt x="4595" y="38673"/>
                    <a:pt x="3774" y="40600"/>
                    <a:pt x="2891" y="42500"/>
                  </a:cubicBezTo>
                  <a:cubicBezTo>
                    <a:pt x="2453" y="43446"/>
                    <a:pt x="1999" y="44392"/>
                    <a:pt x="1517" y="45319"/>
                  </a:cubicBezTo>
                  <a:cubicBezTo>
                    <a:pt x="1044" y="46247"/>
                    <a:pt x="544" y="47175"/>
                    <a:pt x="0" y="48067"/>
                  </a:cubicBezTo>
                  <a:cubicBezTo>
                    <a:pt x="2195" y="44499"/>
                    <a:pt x="3961" y="40680"/>
                    <a:pt x="5513" y="36791"/>
                  </a:cubicBezTo>
                  <a:cubicBezTo>
                    <a:pt x="6290" y="34846"/>
                    <a:pt x="6994" y="32875"/>
                    <a:pt x="7637" y="30876"/>
                  </a:cubicBezTo>
                  <a:cubicBezTo>
                    <a:pt x="8288" y="28887"/>
                    <a:pt x="8877" y="26880"/>
                    <a:pt x="9403" y="24846"/>
                  </a:cubicBezTo>
                  <a:lnTo>
                    <a:pt x="9599" y="24087"/>
                  </a:lnTo>
                  <a:lnTo>
                    <a:pt x="9778" y="23320"/>
                  </a:lnTo>
                  <a:cubicBezTo>
                    <a:pt x="9903" y="22812"/>
                    <a:pt x="10027" y="22303"/>
                    <a:pt x="10143" y="21795"/>
                  </a:cubicBezTo>
                  <a:cubicBezTo>
                    <a:pt x="10358" y="20769"/>
                    <a:pt x="10589" y="19752"/>
                    <a:pt x="10786" y="18717"/>
                  </a:cubicBezTo>
                  <a:cubicBezTo>
                    <a:pt x="11196" y="16665"/>
                    <a:pt x="11535" y="14595"/>
                    <a:pt x="11812" y="12526"/>
                  </a:cubicBezTo>
                  <a:cubicBezTo>
                    <a:pt x="11937" y="11482"/>
                    <a:pt x="12079" y="10447"/>
                    <a:pt x="12177" y="9403"/>
                  </a:cubicBezTo>
                  <a:lnTo>
                    <a:pt x="12338" y="7842"/>
                  </a:lnTo>
                  <a:lnTo>
                    <a:pt x="12463" y="6272"/>
                  </a:lnTo>
                  <a:cubicBezTo>
                    <a:pt x="12552" y="5228"/>
                    <a:pt x="12579" y="4185"/>
                    <a:pt x="12641" y="3141"/>
                  </a:cubicBezTo>
                  <a:cubicBezTo>
                    <a:pt x="12677" y="2615"/>
                    <a:pt x="12677" y="2097"/>
                    <a:pt x="12695" y="1571"/>
                  </a:cubicBezTo>
                  <a:lnTo>
                    <a:pt x="12739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38" name="Google Shape;638;p24"/>
            <p:cNvSpPr/>
            <p:nvPr/>
          </p:nvSpPr>
          <p:spPr>
            <a:xfrm>
              <a:off x="3143475" y="2813875"/>
              <a:ext cx="346150" cy="170200"/>
            </a:xfrm>
            <a:custGeom>
              <a:avLst/>
              <a:gdLst/>
              <a:ahLst/>
              <a:cxnLst/>
              <a:rect l="l" t="t" r="r" b="b"/>
              <a:pathLst>
                <a:path w="13846" h="6808" extrusionOk="0">
                  <a:moveTo>
                    <a:pt x="0" y="0"/>
                  </a:moveTo>
                  <a:lnTo>
                    <a:pt x="0" y="6807"/>
                  </a:lnTo>
                  <a:lnTo>
                    <a:pt x="10973" y="6807"/>
                  </a:lnTo>
                  <a:cubicBezTo>
                    <a:pt x="13846" y="3863"/>
                    <a:pt x="11767" y="446"/>
                    <a:pt x="11767" y="4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A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39" name="Google Shape;639;p24"/>
            <p:cNvSpPr/>
            <p:nvPr/>
          </p:nvSpPr>
          <p:spPr>
            <a:xfrm>
              <a:off x="3313425" y="3017500"/>
              <a:ext cx="47750" cy="1551825"/>
            </a:xfrm>
            <a:custGeom>
              <a:avLst/>
              <a:gdLst/>
              <a:ahLst/>
              <a:cxnLst/>
              <a:rect l="l" t="t" r="r" b="b"/>
              <a:pathLst>
                <a:path w="1910" h="62073" extrusionOk="0">
                  <a:moveTo>
                    <a:pt x="660" y="0"/>
                  </a:moveTo>
                  <a:cubicBezTo>
                    <a:pt x="741" y="13141"/>
                    <a:pt x="0" y="62073"/>
                    <a:pt x="0" y="62073"/>
                  </a:cubicBezTo>
                  <a:lnTo>
                    <a:pt x="1535" y="62073"/>
                  </a:lnTo>
                  <a:cubicBezTo>
                    <a:pt x="1624" y="52777"/>
                    <a:pt x="1909" y="705"/>
                    <a:pt x="1909" y="705"/>
                  </a:cubicBezTo>
                  <a:cubicBezTo>
                    <a:pt x="1909" y="705"/>
                    <a:pt x="1240" y="277"/>
                    <a:pt x="660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40" name="Google Shape;640;p24"/>
            <p:cNvSpPr/>
            <p:nvPr/>
          </p:nvSpPr>
          <p:spPr>
            <a:xfrm>
              <a:off x="3143475" y="2984050"/>
              <a:ext cx="274350" cy="66025"/>
            </a:xfrm>
            <a:custGeom>
              <a:avLst/>
              <a:gdLst/>
              <a:ahLst/>
              <a:cxnLst/>
              <a:rect l="l" t="t" r="r" b="b"/>
              <a:pathLst>
                <a:path w="10974" h="2641" extrusionOk="0">
                  <a:moveTo>
                    <a:pt x="0" y="0"/>
                  </a:moveTo>
                  <a:lnTo>
                    <a:pt x="0" y="2641"/>
                  </a:lnTo>
                  <a:lnTo>
                    <a:pt x="10973" y="2641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41" name="Google Shape;641;p24"/>
            <p:cNvSpPr/>
            <p:nvPr/>
          </p:nvSpPr>
          <p:spPr>
            <a:xfrm>
              <a:off x="3409325" y="2981600"/>
              <a:ext cx="140525" cy="443600"/>
            </a:xfrm>
            <a:custGeom>
              <a:avLst/>
              <a:gdLst/>
              <a:ahLst/>
              <a:cxnLst/>
              <a:rect l="l" t="t" r="r" b="b"/>
              <a:pathLst>
                <a:path w="5621" h="17744" fill="none" extrusionOk="0">
                  <a:moveTo>
                    <a:pt x="491" y="0"/>
                  </a:moveTo>
                  <a:cubicBezTo>
                    <a:pt x="491" y="0"/>
                    <a:pt x="5621" y="5567"/>
                    <a:pt x="3578" y="11660"/>
                  </a:cubicBezTo>
                  <a:cubicBezTo>
                    <a:pt x="1535" y="17744"/>
                    <a:pt x="0" y="3470"/>
                    <a:pt x="491" y="0"/>
                  </a:cubicBezTo>
                  <a:close/>
                </a:path>
              </a:pathLst>
            </a:custGeom>
            <a:noFill/>
            <a:ln w="6025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42" name="Google Shape;642;p24"/>
            <p:cNvSpPr/>
            <p:nvPr/>
          </p:nvSpPr>
          <p:spPr>
            <a:xfrm>
              <a:off x="3308525" y="2981600"/>
              <a:ext cx="116425" cy="355750"/>
            </a:xfrm>
            <a:custGeom>
              <a:avLst/>
              <a:gdLst/>
              <a:ahLst/>
              <a:cxnLst/>
              <a:rect l="l" t="t" r="r" b="b"/>
              <a:pathLst>
                <a:path w="4657" h="14230" fill="none" extrusionOk="0">
                  <a:moveTo>
                    <a:pt x="4434" y="0"/>
                  </a:moveTo>
                  <a:cubicBezTo>
                    <a:pt x="4434" y="0"/>
                    <a:pt x="0" y="3890"/>
                    <a:pt x="1347" y="9064"/>
                  </a:cubicBezTo>
                  <a:cubicBezTo>
                    <a:pt x="2685" y="14229"/>
                    <a:pt x="4657" y="2873"/>
                    <a:pt x="4434" y="0"/>
                  </a:cubicBezTo>
                  <a:close/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43" name="Google Shape;643;p24"/>
            <p:cNvSpPr/>
            <p:nvPr/>
          </p:nvSpPr>
          <p:spPr>
            <a:xfrm>
              <a:off x="3419350" y="2981600"/>
              <a:ext cx="33050" cy="442725"/>
            </a:xfrm>
            <a:custGeom>
              <a:avLst/>
              <a:gdLst/>
              <a:ahLst/>
              <a:cxnLst/>
              <a:rect l="l" t="t" r="r" b="b"/>
              <a:pathLst>
                <a:path w="1322" h="17709" fill="none" extrusionOk="0">
                  <a:moveTo>
                    <a:pt x="1" y="0"/>
                  </a:moveTo>
                  <a:cubicBezTo>
                    <a:pt x="1" y="0"/>
                    <a:pt x="1321" y="8582"/>
                    <a:pt x="1000" y="17708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44" name="Google Shape;644;p24"/>
            <p:cNvSpPr/>
            <p:nvPr/>
          </p:nvSpPr>
          <p:spPr>
            <a:xfrm>
              <a:off x="3378775" y="2987375"/>
              <a:ext cx="40600" cy="203875"/>
            </a:xfrm>
            <a:custGeom>
              <a:avLst/>
              <a:gdLst/>
              <a:ahLst/>
              <a:cxnLst/>
              <a:rect l="l" t="t" r="r" b="b"/>
              <a:pathLst>
                <a:path w="1624" h="8155" fill="none" extrusionOk="0">
                  <a:moveTo>
                    <a:pt x="1624" y="1"/>
                  </a:moveTo>
                  <a:cubicBezTo>
                    <a:pt x="1624" y="1"/>
                    <a:pt x="0" y="3534"/>
                    <a:pt x="1053" y="8155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</p:spTree>
    <p:extLst>
      <p:ext uri="{BB962C8B-B14F-4D97-AF65-F5344CB8AC3E}">
        <p14:creationId xmlns:p14="http://schemas.microsoft.com/office/powerpoint/2010/main" val="19130697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25"/>
          <p:cNvSpPr txBox="1">
            <a:spLocks noGrp="1"/>
          </p:cNvSpPr>
          <p:nvPr>
            <p:ph type="title"/>
          </p:nvPr>
        </p:nvSpPr>
        <p:spPr>
          <a:xfrm>
            <a:off x="1066625" y="659297"/>
            <a:ext cx="11412888" cy="84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47" name="Google Shape;647;p25"/>
          <p:cNvSpPr txBox="1">
            <a:spLocks noGrp="1"/>
          </p:cNvSpPr>
          <p:nvPr>
            <p:ph type="subTitle" idx="1"/>
          </p:nvPr>
        </p:nvSpPr>
        <p:spPr>
          <a:xfrm>
            <a:off x="1648239" y="3410363"/>
            <a:ext cx="2926108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8" name="Google Shape;648;p25"/>
          <p:cNvSpPr txBox="1">
            <a:spLocks noGrp="1"/>
          </p:cNvSpPr>
          <p:nvPr>
            <p:ph type="subTitle" idx="2"/>
          </p:nvPr>
        </p:nvSpPr>
        <p:spPr>
          <a:xfrm>
            <a:off x="5307126" y="3410363"/>
            <a:ext cx="2926108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9" name="Google Shape;649;p25"/>
          <p:cNvSpPr txBox="1">
            <a:spLocks noGrp="1"/>
          </p:cNvSpPr>
          <p:nvPr>
            <p:ph type="subTitle" idx="3"/>
          </p:nvPr>
        </p:nvSpPr>
        <p:spPr>
          <a:xfrm>
            <a:off x="1648239" y="6089973"/>
            <a:ext cx="2926108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0" name="Google Shape;650;p25"/>
          <p:cNvSpPr txBox="1">
            <a:spLocks noGrp="1"/>
          </p:cNvSpPr>
          <p:nvPr>
            <p:ph type="subTitle" idx="4"/>
          </p:nvPr>
        </p:nvSpPr>
        <p:spPr>
          <a:xfrm>
            <a:off x="5307126" y="6089973"/>
            <a:ext cx="2926108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1" name="Google Shape;651;p25"/>
          <p:cNvSpPr txBox="1">
            <a:spLocks noGrp="1"/>
          </p:cNvSpPr>
          <p:nvPr>
            <p:ph type="subTitle" idx="5"/>
          </p:nvPr>
        </p:nvSpPr>
        <p:spPr>
          <a:xfrm>
            <a:off x="8966013" y="3410363"/>
            <a:ext cx="2926108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2" name="Google Shape;652;p25"/>
          <p:cNvSpPr txBox="1">
            <a:spLocks noGrp="1"/>
          </p:cNvSpPr>
          <p:nvPr>
            <p:ph type="subTitle" idx="6"/>
          </p:nvPr>
        </p:nvSpPr>
        <p:spPr>
          <a:xfrm>
            <a:off x="8966013" y="6089973"/>
            <a:ext cx="2926108" cy="718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74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3" name="Google Shape;653;p25"/>
          <p:cNvSpPr txBox="1">
            <a:spLocks noGrp="1"/>
          </p:cNvSpPr>
          <p:nvPr>
            <p:ph type="subTitle" idx="7"/>
          </p:nvPr>
        </p:nvSpPr>
        <p:spPr>
          <a:xfrm>
            <a:off x="1646017" y="2931265"/>
            <a:ext cx="2930552" cy="5586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54" name="Google Shape;654;p25"/>
          <p:cNvSpPr txBox="1">
            <a:spLocks noGrp="1"/>
          </p:cNvSpPr>
          <p:nvPr>
            <p:ph type="subTitle" idx="8"/>
          </p:nvPr>
        </p:nvSpPr>
        <p:spPr>
          <a:xfrm>
            <a:off x="5304904" y="2931265"/>
            <a:ext cx="2930552" cy="5586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55" name="Google Shape;655;p25"/>
          <p:cNvSpPr txBox="1">
            <a:spLocks noGrp="1"/>
          </p:cNvSpPr>
          <p:nvPr>
            <p:ph type="subTitle" idx="9"/>
          </p:nvPr>
        </p:nvSpPr>
        <p:spPr>
          <a:xfrm>
            <a:off x="8963791" y="2931265"/>
            <a:ext cx="2930552" cy="5586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56" name="Google Shape;656;p25"/>
          <p:cNvSpPr txBox="1">
            <a:spLocks noGrp="1"/>
          </p:cNvSpPr>
          <p:nvPr>
            <p:ph type="subTitle" idx="13"/>
          </p:nvPr>
        </p:nvSpPr>
        <p:spPr>
          <a:xfrm>
            <a:off x="1646017" y="5609189"/>
            <a:ext cx="2930552" cy="5586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57" name="Google Shape;657;p25"/>
          <p:cNvSpPr txBox="1">
            <a:spLocks noGrp="1"/>
          </p:cNvSpPr>
          <p:nvPr>
            <p:ph type="subTitle" idx="14"/>
          </p:nvPr>
        </p:nvSpPr>
        <p:spPr>
          <a:xfrm>
            <a:off x="5304904" y="5609189"/>
            <a:ext cx="2930552" cy="5586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58" name="Google Shape;658;p25"/>
          <p:cNvSpPr txBox="1">
            <a:spLocks noGrp="1"/>
          </p:cNvSpPr>
          <p:nvPr>
            <p:ph type="subTitle" idx="15"/>
          </p:nvPr>
        </p:nvSpPr>
        <p:spPr>
          <a:xfrm>
            <a:off x="8963791" y="5609189"/>
            <a:ext cx="2930552" cy="5586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667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555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659" name="Google Shape;659;p25"/>
          <p:cNvGrpSpPr/>
          <p:nvPr/>
        </p:nvGrpSpPr>
        <p:grpSpPr>
          <a:xfrm rot="10800000" flipH="1">
            <a:off x="419738" y="212480"/>
            <a:ext cx="12831502" cy="7265396"/>
            <a:chOff x="283334" y="143424"/>
            <a:chExt cx="8661602" cy="4904142"/>
          </a:xfrm>
        </p:grpSpPr>
        <p:sp>
          <p:nvSpPr>
            <p:cNvPr id="660" name="Google Shape;660;p25"/>
            <p:cNvSpPr/>
            <p:nvPr/>
          </p:nvSpPr>
          <p:spPr>
            <a:xfrm>
              <a:off x="8810986" y="839820"/>
              <a:ext cx="86258" cy="86258"/>
            </a:xfrm>
            <a:custGeom>
              <a:avLst/>
              <a:gdLst/>
              <a:ahLst/>
              <a:cxnLst/>
              <a:rect l="l" t="t" r="r" b="b"/>
              <a:pathLst>
                <a:path w="1344" h="1344" extrusionOk="0">
                  <a:moveTo>
                    <a:pt x="670" y="1"/>
                  </a:moveTo>
                  <a:cubicBezTo>
                    <a:pt x="302" y="1"/>
                    <a:pt x="1" y="302"/>
                    <a:pt x="1" y="674"/>
                  </a:cubicBezTo>
                  <a:cubicBezTo>
                    <a:pt x="1" y="1042"/>
                    <a:pt x="302" y="1343"/>
                    <a:pt x="670" y="1343"/>
                  </a:cubicBezTo>
                  <a:cubicBezTo>
                    <a:pt x="1042" y="1343"/>
                    <a:pt x="1343" y="1042"/>
                    <a:pt x="1343" y="674"/>
                  </a:cubicBezTo>
                  <a:cubicBezTo>
                    <a:pt x="1343" y="302"/>
                    <a:pt x="104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661" name="Google Shape;661;p25"/>
            <p:cNvGrpSpPr/>
            <p:nvPr/>
          </p:nvGrpSpPr>
          <p:grpSpPr>
            <a:xfrm>
              <a:off x="8041034" y="143424"/>
              <a:ext cx="103394" cy="103587"/>
              <a:chOff x="2495484" y="819674"/>
              <a:chExt cx="103394" cy="103587"/>
            </a:xfrm>
          </p:grpSpPr>
          <p:sp>
            <p:nvSpPr>
              <p:cNvPr id="662" name="Google Shape;662;p25"/>
              <p:cNvSpPr/>
              <p:nvPr/>
            </p:nvSpPr>
            <p:spPr>
              <a:xfrm>
                <a:off x="2536508" y="819674"/>
                <a:ext cx="21372" cy="103587"/>
              </a:xfrm>
              <a:custGeom>
                <a:avLst/>
                <a:gdLst/>
                <a:ahLst/>
                <a:cxnLst/>
                <a:rect l="l" t="t" r="r" b="b"/>
                <a:pathLst>
                  <a:path w="333" h="1614" extrusionOk="0">
                    <a:moveTo>
                      <a:pt x="165" y="1"/>
                    </a:moveTo>
                    <a:cubicBezTo>
                      <a:pt x="74" y="1"/>
                      <a:pt x="1" y="363"/>
                      <a:pt x="1" y="807"/>
                    </a:cubicBezTo>
                    <a:cubicBezTo>
                      <a:pt x="1" y="1252"/>
                      <a:pt x="74" y="1614"/>
                      <a:pt x="165" y="1614"/>
                    </a:cubicBezTo>
                    <a:cubicBezTo>
                      <a:pt x="260" y="1614"/>
                      <a:pt x="333" y="1252"/>
                      <a:pt x="333" y="807"/>
                    </a:cubicBezTo>
                    <a:cubicBezTo>
                      <a:pt x="333" y="363"/>
                      <a:pt x="260" y="1"/>
                      <a:pt x="1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663" name="Google Shape;663;p25"/>
              <p:cNvSpPr/>
              <p:nvPr/>
            </p:nvSpPr>
            <p:spPr>
              <a:xfrm>
                <a:off x="2495484" y="860685"/>
                <a:ext cx="103394" cy="21564"/>
              </a:xfrm>
              <a:custGeom>
                <a:avLst/>
                <a:gdLst/>
                <a:ahLst/>
                <a:cxnLst/>
                <a:rect l="l" t="t" r="r" b="b"/>
                <a:pathLst>
                  <a:path w="1611" h="336" extrusionOk="0">
                    <a:moveTo>
                      <a:pt x="804" y="1"/>
                    </a:moveTo>
                    <a:cubicBezTo>
                      <a:pt x="360" y="1"/>
                      <a:pt x="1" y="77"/>
                      <a:pt x="1" y="168"/>
                    </a:cubicBezTo>
                    <a:cubicBezTo>
                      <a:pt x="1" y="260"/>
                      <a:pt x="360" y="336"/>
                      <a:pt x="804" y="336"/>
                    </a:cubicBezTo>
                    <a:cubicBezTo>
                      <a:pt x="1252" y="336"/>
                      <a:pt x="1611" y="260"/>
                      <a:pt x="1611" y="168"/>
                    </a:cubicBezTo>
                    <a:cubicBezTo>
                      <a:pt x="1611" y="77"/>
                      <a:pt x="1252" y="1"/>
                      <a:pt x="8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664" name="Google Shape;664;p25"/>
            <p:cNvGrpSpPr/>
            <p:nvPr/>
          </p:nvGrpSpPr>
          <p:grpSpPr>
            <a:xfrm>
              <a:off x="8481217" y="281413"/>
              <a:ext cx="227069" cy="227069"/>
              <a:chOff x="2410329" y="179025"/>
              <a:chExt cx="227069" cy="227069"/>
            </a:xfrm>
          </p:grpSpPr>
          <p:sp>
            <p:nvSpPr>
              <p:cNvPr id="665" name="Google Shape;665;p25"/>
              <p:cNvSpPr/>
              <p:nvPr/>
            </p:nvSpPr>
            <p:spPr>
              <a:xfrm>
                <a:off x="2500375" y="179025"/>
                <a:ext cx="46787" cy="227069"/>
              </a:xfrm>
              <a:custGeom>
                <a:avLst/>
                <a:gdLst/>
                <a:ahLst/>
                <a:cxnLst/>
                <a:rect l="l" t="t" r="r" b="b"/>
                <a:pathLst>
                  <a:path w="729" h="3538" extrusionOk="0">
                    <a:moveTo>
                      <a:pt x="366" y="0"/>
                    </a:moveTo>
                    <a:cubicBezTo>
                      <a:pt x="162" y="0"/>
                      <a:pt x="1" y="792"/>
                      <a:pt x="1" y="1769"/>
                    </a:cubicBezTo>
                    <a:cubicBezTo>
                      <a:pt x="1" y="2746"/>
                      <a:pt x="162" y="3538"/>
                      <a:pt x="366" y="3538"/>
                    </a:cubicBezTo>
                    <a:cubicBezTo>
                      <a:pt x="567" y="3538"/>
                      <a:pt x="728" y="2746"/>
                      <a:pt x="728" y="1769"/>
                    </a:cubicBezTo>
                    <a:cubicBezTo>
                      <a:pt x="728" y="792"/>
                      <a:pt x="567" y="0"/>
                      <a:pt x="3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666" name="Google Shape;666;p25"/>
              <p:cNvSpPr/>
              <p:nvPr/>
            </p:nvSpPr>
            <p:spPr>
              <a:xfrm>
                <a:off x="2410329" y="269070"/>
                <a:ext cx="227069" cy="46980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732" extrusionOk="0">
                    <a:moveTo>
                      <a:pt x="1769" y="1"/>
                    </a:moveTo>
                    <a:cubicBezTo>
                      <a:pt x="792" y="1"/>
                      <a:pt x="0" y="165"/>
                      <a:pt x="0" y="366"/>
                    </a:cubicBezTo>
                    <a:cubicBezTo>
                      <a:pt x="0" y="567"/>
                      <a:pt x="792" y="731"/>
                      <a:pt x="1769" y="731"/>
                    </a:cubicBezTo>
                    <a:cubicBezTo>
                      <a:pt x="2743" y="731"/>
                      <a:pt x="3538" y="567"/>
                      <a:pt x="3538" y="366"/>
                    </a:cubicBezTo>
                    <a:cubicBezTo>
                      <a:pt x="3538" y="165"/>
                      <a:pt x="2743" y="1"/>
                      <a:pt x="17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667" name="Google Shape;667;p25"/>
            <p:cNvGrpSpPr/>
            <p:nvPr/>
          </p:nvGrpSpPr>
          <p:grpSpPr>
            <a:xfrm>
              <a:off x="8763300" y="3678419"/>
              <a:ext cx="181629" cy="181758"/>
              <a:chOff x="600825" y="1150844"/>
              <a:chExt cx="181629" cy="181758"/>
            </a:xfrm>
          </p:grpSpPr>
          <p:sp>
            <p:nvSpPr>
              <p:cNvPr id="668" name="Google Shape;668;p25"/>
              <p:cNvSpPr/>
              <p:nvPr/>
            </p:nvSpPr>
            <p:spPr>
              <a:xfrm>
                <a:off x="672964" y="1150844"/>
                <a:ext cx="37545" cy="181758"/>
              </a:xfrm>
              <a:custGeom>
                <a:avLst/>
                <a:gdLst/>
                <a:ahLst/>
                <a:cxnLst/>
                <a:rect l="l" t="t" r="r" b="b"/>
                <a:pathLst>
                  <a:path w="585" h="2832" extrusionOk="0">
                    <a:moveTo>
                      <a:pt x="293" y="1"/>
                    </a:moveTo>
                    <a:cubicBezTo>
                      <a:pt x="131" y="1"/>
                      <a:pt x="0" y="634"/>
                      <a:pt x="0" y="1416"/>
                    </a:cubicBezTo>
                    <a:cubicBezTo>
                      <a:pt x="0" y="2199"/>
                      <a:pt x="131" y="2832"/>
                      <a:pt x="293" y="2832"/>
                    </a:cubicBezTo>
                    <a:cubicBezTo>
                      <a:pt x="454" y="2832"/>
                      <a:pt x="585" y="2199"/>
                      <a:pt x="585" y="1416"/>
                    </a:cubicBezTo>
                    <a:cubicBezTo>
                      <a:pt x="585" y="634"/>
                      <a:pt x="454" y="1"/>
                      <a:pt x="2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669" name="Google Shape;669;p25"/>
              <p:cNvSpPr/>
              <p:nvPr/>
            </p:nvSpPr>
            <p:spPr>
              <a:xfrm>
                <a:off x="600825" y="1222919"/>
                <a:ext cx="181629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586" extrusionOk="0">
                    <a:moveTo>
                      <a:pt x="1417" y="1"/>
                    </a:moveTo>
                    <a:cubicBezTo>
                      <a:pt x="634" y="1"/>
                      <a:pt x="1" y="132"/>
                      <a:pt x="1" y="293"/>
                    </a:cubicBezTo>
                    <a:cubicBezTo>
                      <a:pt x="1" y="455"/>
                      <a:pt x="634" y="586"/>
                      <a:pt x="1417" y="586"/>
                    </a:cubicBezTo>
                    <a:cubicBezTo>
                      <a:pt x="2196" y="586"/>
                      <a:pt x="2829" y="455"/>
                      <a:pt x="2829" y="293"/>
                    </a:cubicBezTo>
                    <a:cubicBezTo>
                      <a:pt x="2829" y="132"/>
                      <a:pt x="2196" y="1"/>
                      <a:pt x="14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sp>
          <p:nvSpPr>
            <p:cNvPr id="670" name="Google Shape;670;p25"/>
            <p:cNvSpPr/>
            <p:nvPr/>
          </p:nvSpPr>
          <p:spPr>
            <a:xfrm>
              <a:off x="8544306" y="4946739"/>
              <a:ext cx="100891" cy="100827"/>
            </a:xfrm>
            <a:custGeom>
              <a:avLst/>
              <a:gdLst/>
              <a:ahLst/>
              <a:cxnLst/>
              <a:rect l="l" t="t" r="r" b="b"/>
              <a:pathLst>
                <a:path w="1572" h="1571" extrusionOk="0">
                  <a:moveTo>
                    <a:pt x="786" y="0"/>
                  </a:moveTo>
                  <a:cubicBezTo>
                    <a:pt x="354" y="0"/>
                    <a:pt x="1" y="350"/>
                    <a:pt x="1" y="785"/>
                  </a:cubicBezTo>
                  <a:cubicBezTo>
                    <a:pt x="1" y="1221"/>
                    <a:pt x="354" y="1571"/>
                    <a:pt x="786" y="1571"/>
                  </a:cubicBezTo>
                  <a:cubicBezTo>
                    <a:pt x="1222" y="1571"/>
                    <a:pt x="1572" y="1221"/>
                    <a:pt x="1572" y="785"/>
                  </a:cubicBezTo>
                  <a:cubicBezTo>
                    <a:pt x="1572" y="350"/>
                    <a:pt x="1222" y="0"/>
                    <a:pt x="7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71" name="Google Shape;671;p25"/>
            <p:cNvSpPr/>
            <p:nvPr/>
          </p:nvSpPr>
          <p:spPr>
            <a:xfrm>
              <a:off x="8878446" y="4688877"/>
              <a:ext cx="66490" cy="70020"/>
            </a:xfrm>
            <a:custGeom>
              <a:avLst/>
              <a:gdLst/>
              <a:ahLst/>
              <a:cxnLst/>
              <a:rect l="l" t="t" r="r" b="b"/>
              <a:pathLst>
                <a:path w="1036" h="1091" extrusionOk="0">
                  <a:moveTo>
                    <a:pt x="183" y="1"/>
                  </a:moveTo>
                  <a:lnTo>
                    <a:pt x="91" y="546"/>
                  </a:lnTo>
                  <a:lnTo>
                    <a:pt x="0" y="1091"/>
                  </a:lnTo>
                  <a:lnTo>
                    <a:pt x="518" y="896"/>
                  </a:lnTo>
                  <a:lnTo>
                    <a:pt x="1035" y="704"/>
                  </a:lnTo>
                  <a:lnTo>
                    <a:pt x="609" y="35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672" name="Google Shape;672;p25"/>
            <p:cNvGrpSpPr/>
            <p:nvPr/>
          </p:nvGrpSpPr>
          <p:grpSpPr>
            <a:xfrm>
              <a:off x="283334" y="281414"/>
              <a:ext cx="1151139" cy="4704543"/>
              <a:chOff x="283334" y="281414"/>
              <a:chExt cx="1151139" cy="4704543"/>
            </a:xfrm>
          </p:grpSpPr>
          <p:grpSp>
            <p:nvGrpSpPr>
              <p:cNvPr id="673" name="Google Shape;673;p25"/>
              <p:cNvGrpSpPr/>
              <p:nvPr/>
            </p:nvGrpSpPr>
            <p:grpSpPr>
              <a:xfrm>
                <a:off x="320250" y="2202582"/>
                <a:ext cx="181629" cy="181758"/>
                <a:chOff x="600825" y="1150844"/>
                <a:chExt cx="181629" cy="181758"/>
              </a:xfrm>
            </p:grpSpPr>
            <p:sp>
              <p:nvSpPr>
                <p:cNvPr id="674" name="Google Shape;674;p25"/>
                <p:cNvSpPr/>
                <p:nvPr/>
              </p:nvSpPr>
              <p:spPr>
                <a:xfrm>
                  <a:off x="672964" y="1150844"/>
                  <a:ext cx="37545" cy="181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" h="2832" extrusionOk="0">
                      <a:moveTo>
                        <a:pt x="293" y="1"/>
                      </a:moveTo>
                      <a:cubicBezTo>
                        <a:pt x="131" y="1"/>
                        <a:pt x="0" y="634"/>
                        <a:pt x="0" y="1416"/>
                      </a:cubicBezTo>
                      <a:cubicBezTo>
                        <a:pt x="0" y="2199"/>
                        <a:pt x="131" y="2832"/>
                        <a:pt x="293" y="2832"/>
                      </a:cubicBezTo>
                      <a:cubicBezTo>
                        <a:pt x="454" y="2832"/>
                        <a:pt x="585" y="2199"/>
                        <a:pt x="585" y="1416"/>
                      </a:cubicBezTo>
                      <a:cubicBezTo>
                        <a:pt x="585" y="634"/>
                        <a:pt x="454" y="1"/>
                        <a:pt x="29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675" name="Google Shape;675;p25"/>
                <p:cNvSpPr/>
                <p:nvPr/>
              </p:nvSpPr>
              <p:spPr>
                <a:xfrm>
                  <a:off x="600825" y="1222919"/>
                  <a:ext cx="181629" cy="37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0" h="586" extrusionOk="0">
                      <a:moveTo>
                        <a:pt x="1417" y="1"/>
                      </a:moveTo>
                      <a:cubicBezTo>
                        <a:pt x="634" y="1"/>
                        <a:pt x="1" y="132"/>
                        <a:pt x="1" y="293"/>
                      </a:cubicBezTo>
                      <a:cubicBezTo>
                        <a:pt x="1" y="455"/>
                        <a:pt x="634" y="586"/>
                        <a:pt x="1417" y="586"/>
                      </a:cubicBezTo>
                      <a:cubicBezTo>
                        <a:pt x="2196" y="586"/>
                        <a:pt x="2829" y="455"/>
                        <a:pt x="2829" y="293"/>
                      </a:cubicBezTo>
                      <a:cubicBezTo>
                        <a:pt x="2829" y="132"/>
                        <a:pt x="2196" y="1"/>
                        <a:pt x="141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676" name="Google Shape;676;p25"/>
              <p:cNvSpPr/>
              <p:nvPr/>
            </p:nvSpPr>
            <p:spPr>
              <a:xfrm>
                <a:off x="902918" y="281414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677" name="Google Shape;677;p25"/>
              <p:cNvSpPr/>
              <p:nvPr/>
            </p:nvSpPr>
            <p:spPr>
              <a:xfrm>
                <a:off x="320246" y="330965"/>
                <a:ext cx="66490" cy="70020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1091" extrusionOk="0">
                    <a:moveTo>
                      <a:pt x="183" y="1"/>
                    </a:moveTo>
                    <a:lnTo>
                      <a:pt x="91" y="546"/>
                    </a:lnTo>
                    <a:lnTo>
                      <a:pt x="0" y="1091"/>
                    </a:lnTo>
                    <a:lnTo>
                      <a:pt x="518" y="896"/>
                    </a:lnTo>
                    <a:lnTo>
                      <a:pt x="1035" y="704"/>
                    </a:lnTo>
                    <a:lnTo>
                      <a:pt x="609" y="351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grpSp>
            <p:nvGrpSpPr>
              <p:cNvPr id="678" name="Google Shape;678;p25"/>
              <p:cNvGrpSpPr/>
              <p:nvPr/>
            </p:nvGrpSpPr>
            <p:grpSpPr>
              <a:xfrm>
                <a:off x="1207404" y="4758888"/>
                <a:ext cx="227069" cy="227069"/>
                <a:chOff x="2410329" y="179025"/>
                <a:chExt cx="227069" cy="227069"/>
              </a:xfrm>
            </p:grpSpPr>
            <p:sp>
              <p:nvSpPr>
                <p:cNvPr id="679" name="Google Shape;679;p25"/>
                <p:cNvSpPr/>
                <p:nvPr/>
              </p:nvSpPr>
              <p:spPr>
                <a:xfrm>
                  <a:off x="2500375" y="179025"/>
                  <a:ext cx="46787" cy="227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" h="3538" extrusionOk="0">
                      <a:moveTo>
                        <a:pt x="366" y="0"/>
                      </a:moveTo>
                      <a:cubicBezTo>
                        <a:pt x="162" y="0"/>
                        <a:pt x="1" y="792"/>
                        <a:pt x="1" y="1769"/>
                      </a:cubicBezTo>
                      <a:cubicBezTo>
                        <a:pt x="1" y="2746"/>
                        <a:pt x="162" y="3538"/>
                        <a:pt x="366" y="3538"/>
                      </a:cubicBezTo>
                      <a:cubicBezTo>
                        <a:pt x="567" y="3538"/>
                        <a:pt x="728" y="2746"/>
                        <a:pt x="728" y="1769"/>
                      </a:cubicBezTo>
                      <a:cubicBezTo>
                        <a:pt x="728" y="792"/>
                        <a:pt x="567" y="0"/>
                        <a:pt x="3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680" name="Google Shape;680;p25"/>
                <p:cNvSpPr/>
                <p:nvPr/>
              </p:nvSpPr>
              <p:spPr>
                <a:xfrm>
                  <a:off x="2410329" y="269070"/>
                  <a:ext cx="227069" cy="4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732" extrusionOk="0">
                      <a:moveTo>
                        <a:pt x="1769" y="1"/>
                      </a:moveTo>
                      <a:cubicBezTo>
                        <a:pt x="792" y="1"/>
                        <a:pt x="0" y="165"/>
                        <a:pt x="0" y="366"/>
                      </a:cubicBezTo>
                      <a:cubicBezTo>
                        <a:pt x="0" y="567"/>
                        <a:pt x="792" y="731"/>
                        <a:pt x="1769" y="731"/>
                      </a:cubicBezTo>
                      <a:cubicBezTo>
                        <a:pt x="2743" y="731"/>
                        <a:pt x="3538" y="567"/>
                        <a:pt x="3538" y="366"/>
                      </a:cubicBezTo>
                      <a:cubicBezTo>
                        <a:pt x="3538" y="165"/>
                        <a:pt x="2743" y="1"/>
                        <a:pt x="176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grpSp>
            <p:nvGrpSpPr>
              <p:cNvPr id="681" name="Google Shape;681;p25"/>
              <p:cNvGrpSpPr/>
              <p:nvPr/>
            </p:nvGrpSpPr>
            <p:grpSpPr>
              <a:xfrm>
                <a:off x="283334" y="1055224"/>
                <a:ext cx="103394" cy="103587"/>
                <a:chOff x="2495484" y="819674"/>
                <a:chExt cx="103394" cy="103587"/>
              </a:xfrm>
            </p:grpSpPr>
            <p:sp>
              <p:nvSpPr>
                <p:cNvPr id="682" name="Google Shape;682;p25"/>
                <p:cNvSpPr/>
                <p:nvPr/>
              </p:nvSpPr>
              <p:spPr>
                <a:xfrm>
                  <a:off x="2536508" y="819674"/>
                  <a:ext cx="21372" cy="10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" h="1614" extrusionOk="0">
                      <a:moveTo>
                        <a:pt x="165" y="1"/>
                      </a:moveTo>
                      <a:cubicBezTo>
                        <a:pt x="74" y="1"/>
                        <a:pt x="1" y="363"/>
                        <a:pt x="1" y="807"/>
                      </a:cubicBezTo>
                      <a:cubicBezTo>
                        <a:pt x="1" y="1252"/>
                        <a:pt x="74" y="1614"/>
                        <a:pt x="165" y="1614"/>
                      </a:cubicBezTo>
                      <a:cubicBezTo>
                        <a:pt x="260" y="1614"/>
                        <a:pt x="333" y="1252"/>
                        <a:pt x="333" y="807"/>
                      </a:cubicBezTo>
                      <a:cubicBezTo>
                        <a:pt x="333" y="363"/>
                        <a:pt x="260" y="1"/>
                        <a:pt x="16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683" name="Google Shape;683;p25"/>
                <p:cNvSpPr/>
                <p:nvPr/>
              </p:nvSpPr>
              <p:spPr>
                <a:xfrm>
                  <a:off x="2495484" y="860685"/>
                  <a:ext cx="103394" cy="21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1" h="336" extrusionOk="0">
                      <a:moveTo>
                        <a:pt x="804" y="1"/>
                      </a:moveTo>
                      <a:cubicBezTo>
                        <a:pt x="360" y="1"/>
                        <a:pt x="1" y="77"/>
                        <a:pt x="1" y="168"/>
                      </a:cubicBezTo>
                      <a:cubicBezTo>
                        <a:pt x="1" y="260"/>
                        <a:pt x="360" y="336"/>
                        <a:pt x="804" y="336"/>
                      </a:cubicBezTo>
                      <a:cubicBezTo>
                        <a:pt x="1252" y="336"/>
                        <a:pt x="1611" y="260"/>
                        <a:pt x="1611" y="168"/>
                      </a:cubicBezTo>
                      <a:cubicBezTo>
                        <a:pt x="1611" y="77"/>
                        <a:pt x="1252" y="1"/>
                        <a:pt x="80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684" name="Google Shape;684;p25"/>
              <p:cNvSpPr/>
              <p:nvPr/>
            </p:nvSpPr>
            <p:spPr>
              <a:xfrm>
                <a:off x="427118" y="4758889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466619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26"/>
          <p:cNvSpPr txBox="1">
            <a:spLocks noGrp="1"/>
          </p:cNvSpPr>
          <p:nvPr>
            <p:ph type="title" hasCustomPrompt="1"/>
          </p:nvPr>
        </p:nvSpPr>
        <p:spPr>
          <a:xfrm>
            <a:off x="1056588" y="992926"/>
            <a:ext cx="6957951" cy="1139111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666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87" name="Google Shape;687;p26"/>
          <p:cNvSpPr txBox="1">
            <a:spLocks noGrp="1"/>
          </p:cNvSpPr>
          <p:nvPr>
            <p:ph type="subTitle" idx="1"/>
          </p:nvPr>
        </p:nvSpPr>
        <p:spPr>
          <a:xfrm>
            <a:off x="1056588" y="2115890"/>
            <a:ext cx="6957951" cy="5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37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88" name="Google Shape;688;p26"/>
          <p:cNvSpPr txBox="1">
            <a:spLocks noGrp="1"/>
          </p:cNvSpPr>
          <p:nvPr>
            <p:ph type="title" idx="2" hasCustomPrompt="1"/>
          </p:nvPr>
        </p:nvSpPr>
        <p:spPr>
          <a:xfrm>
            <a:off x="1056588" y="2915453"/>
            <a:ext cx="6957951" cy="1139111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666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89" name="Google Shape;689;p26"/>
          <p:cNvSpPr txBox="1">
            <a:spLocks noGrp="1"/>
          </p:cNvSpPr>
          <p:nvPr>
            <p:ph type="subTitle" idx="3"/>
          </p:nvPr>
        </p:nvSpPr>
        <p:spPr>
          <a:xfrm>
            <a:off x="1056588" y="4042227"/>
            <a:ext cx="6957951" cy="5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37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90" name="Google Shape;690;p26"/>
          <p:cNvSpPr txBox="1">
            <a:spLocks noGrp="1"/>
          </p:cNvSpPr>
          <p:nvPr>
            <p:ph type="title" idx="4" hasCustomPrompt="1"/>
          </p:nvPr>
        </p:nvSpPr>
        <p:spPr>
          <a:xfrm>
            <a:off x="1056588" y="4837982"/>
            <a:ext cx="6957951" cy="1139111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666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888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91" name="Google Shape;691;p26"/>
          <p:cNvSpPr txBox="1">
            <a:spLocks noGrp="1"/>
          </p:cNvSpPr>
          <p:nvPr>
            <p:ph type="subTitle" idx="5"/>
          </p:nvPr>
        </p:nvSpPr>
        <p:spPr>
          <a:xfrm>
            <a:off x="1056588" y="5968564"/>
            <a:ext cx="6957951" cy="5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37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1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692" name="Google Shape;692;p26"/>
          <p:cNvGrpSpPr/>
          <p:nvPr/>
        </p:nvGrpSpPr>
        <p:grpSpPr>
          <a:xfrm flipH="1">
            <a:off x="12489540" y="-28156"/>
            <a:ext cx="3203713" cy="7619874"/>
            <a:chOff x="3391250" y="1868250"/>
            <a:chExt cx="832150" cy="1979150"/>
          </a:xfrm>
        </p:grpSpPr>
        <p:sp>
          <p:nvSpPr>
            <p:cNvPr id="693" name="Google Shape;693;p26"/>
            <p:cNvSpPr/>
            <p:nvPr/>
          </p:nvSpPr>
          <p:spPr>
            <a:xfrm>
              <a:off x="3391250" y="1872275"/>
              <a:ext cx="832150" cy="908850"/>
            </a:xfrm>
            <a:custGeom>
              <a:avLst/>
              <a:gdLst/>
              <a:ahLst/>
              <a:cxnLst/>
              <a:rect l="l" t="t" r="r" b="b"/>
              <a:pathLst>
                <a:path w="33286" h="36354" extrusionOk="0">
                  <a:moveTo>
                    <a:pt x="1" y="0"/>
                  </a:moveTo>
                  <a:lnTo>
                    <a:pt x="1" y="36353"/>
                  </a:lnTo>
                  <a:lnTo>
                    <a:pt x="10358" y="36353"/>
                  </a:lnTo>
                  <a:cubicBezTo>
                    <a:pt x="33285" y="22526"/>
                    <a:pt x="32625" y="0"/>
                    <a:pt x="326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94" name="Google Shape;694;p26"/>
            <p:cNvSpPr/>
            <p:nvPr/>
          </p:nvSpPr>
          <p:spPr>
            <a:xfrm>
              <a:off x="3582625" y="1872275"/>
              <a:ext cx="546875" cy="908400"/>
            </a:xfrm>
            <a:custGeom>
              <a:avLst/>
              <a:gdLst/>
              <a:ahLst/>
              <a:cxnLst/>
              <a:rect l="l" t="t" r="r" b="b"/>
              <a:pathLst>
                <a:path w="21875" h="36336" extrusionOk="0">
                  <a:moveTo>
                    <a:pt x="17405" y="0"/>
                  </a:moveTo>
                  <a:cubicBezTo>
                    <a:pt x="16227" y="20179"/>
                    <a:pt x="0" y="36237"/>
                    <a:pt x="0" y="36237"/>
                  </a:cubicBezTo>
                  <a:lnTo>
                    <a:pt x="1097" y="36335"/>
                  </a:lnTo>
                  <a:cubicBezTo>
                    <a:pt x="17771" y="27396"/>
                    <a:pt x="21874" y="0"/>
                    <a:pt x="218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95" name="Google Shape;695;p26"/>
            <p:cNvSpPr/>
            <p:nvPr/>
          </p:nvSpPr>
          <p:spPr>
            <a:xfrm>
              <a:off x="3391250" y="2859825"/>
              <a:ext cx="261200" cy="987575"/>
            </a:xfrm>
            <a:custGeom>
              <a:avLst/>
              <a:gdLst/>
              <a:ahLst/>
              <a:cxnLst/>
              <a:rect l="l" t="t" r="r" b="b"/>
              <a:pathLst>
                <a:path w="10448" h="39503" extrusionOk="0">
                  <a:moveTo>
                    <a:pt x="1" y="0"/>
                  </a:moveTo>
                  <a:lnTo>
                    <a:pt x="1" y="39502"/>
                  </a:lnTo>
                  <a:lnTo>
                    <a:pt x="10447" y="39502"/>
                  </a:lnTo>
                  <a:lnTo>
                    <a:pt x="1044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96" name="Google Shape;696;p26"/>
            <p:cNvSpPr/>
            <p:nvPr/>
          </p:nvSpPr>
          <p:spPr>
            <a:xfrm>
              <a:off x="3429850" y="2830200"/>
              <a:ext cx="34350" cy="1017200"/>
            </a:xfrm>
            <a:custGeom>
              <a:avLst/>
              <a:gdLst/>
              <a:ahLst/>
              <a:cxnLst/>
              <a:rect l="l" t="t" r="r" b="b"/>
              <a:pathLst>
                <a:path w="1374" h="40688" extrusionOk="0">
                  <a:moveTo>
                    <a:pt x="603" y="0"/>
                  </a:moveTo>
                  <a:cubicBezTo>
                    <a:pt x="485" y="0"/>
                    <a:pt x="393" y="101"/>
                    <a:pt x="366" y="382"/>
                  </a:cubicBezTo>
                  <a:cubicBezTo>
                    <a:pt x="98" y="7314"/>
                    <a:pt x="0" y="40687"/>
                    <a:pt x="0" y="40687"/>
                  </a:cubicBezTo>
                  <a:lnTo>
                    <a:pt x="1142" y="40687"/>
                  </a:lnTo>
                  <a:cubicBezTo>
                    <a:pt x="1088" y="31053"/>
                    <a:pt x="1374" y="659"/>
                    <a:pt x="1374" y="659"/>
                  </a:cubicBezTo>
                  <a:cubicBezTo>
                    <a:pt x="1374" y="659"/>
                    <a:pt x="904" y="0"/>
                    <a:pt x="6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97" name="Google Shape;697;p26"/>
            <p:cNvSpPr/>
            <p:nvPr/>
          </p:nvSpPr>
          <p:spPr>
            <a:xfrm>
              <a:off x="3574350" y="1872275"/>
              <a:ext cx="515225" cy="894575"/>
            </a:xfrm>
            <a:custGeom>
              <a:avLst/>
              <a:gdLst/>
              <a:ahLst/>
              <a:cxnLst/>
              <a:rect l="l" t="t" r="r" b="b"/>
              <a:pathLst>
                <a:path w="20609" h="35783" extrusionOk="0">
                  <a:moveTo>
                    <a:pt x="14953" y="0"/>
                  </a:moveTo>
                  <a:cubicBezTo>
                    <a:pt x="12776" y="25398"/>
                    <a:pt x="1" y="35782"/>
                    <a:pt x="1" y="35782"/>
                  </a:cubicBezTo>
                  <a:lnTo>
                    <a:pt x="1749" y="35782"/>
                  </a:lnTo>
                  <a:cubicBezTo>
                    <a:pt x="17861" y="23453"/>
                    <a:pt x="20609" y="0"/>
                    <a:pt x="206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98" name="Google Shape;698;p26"/>
            <p:cNvSpPr/>
            <p:nvPr/>
          </p:nvSpPr>
          <p:spPr>
            <a:xfrm>
              <a:off x="3458375" y="2015400"/>
              <a:ext cx="446975" cy="768300"/>
            </a:xfrm>
            <a:custGeom>
              <a:avLst/>
              <a:gdLst/>
              <a:ahLst/>
              <a:cxnLst/>
              <a:rect l="l" t="t" r="r" b="b"/>
              <a:pathLst>
                <a:path w="17879" h="30732" extrusionOk="0">
                  <a:moveTo>
                    <a:pt x="11338" y="1"/>
                  </a:moveTo>
                  <a:cubicBezTo>
                    <a:pt x="9399" y="1"/>
                    <a:pt x="8884" y="21418"/>
                    <a:pt x="1" y="30057"/>
                  </a:cubicBezTo>
                  <a:cubicBezTo>
                    <a:pt x="843" y="30603"/>
                    <a:pt x="1504" y="30732"/>
                    <a:pt x="1941" y="30732"/>
                  </a:cubicBezTo>
                  <a:cubicBezTo>
                    <a:pt x="2332" y="30732"/>
                    <a:pt x="2543" y="30628"/>
                    <a:pt x="2543" y="30628"/>
                  </a:cubicBezTo>
                  <a:cubicBezTo>
                    <a:pt x="2543" y="30628"/>
                    <a:pt x="17879" y="8192"/>
                    <a:pt x="11714" y="252"/>
                  </a:cubicBezTo>
                  <a:cubicBezTo>
                    <a:pt x="11582" y="82"/>
                    <a:pt x="11457" y="1"/>
                    <a:pt x="113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699" name="Google Shape;699;p26"/>
            <p:cNvSpPr/>
            <p:nvPr/>
          </p:nvSpPr>
          <p:spPr>
            <a:xfrm>
              <a:off x="3472875" y="2805400"/>
              <a:ext cx="6500" cy="952775"/>
            </a:xfrm>
            <a:custGeom>
              <a:avLst/>
              <a:gdLst/>
              <a:ahLst/>
              <a:cxnLst/>
              <a:rect l="l" t="t" r="r" b="b"/>
              <a:pathLst>
                <a:path w="260" h="38111" extrusionOk="0">
                  <a:moveTo>
                    <a:pt x="242" y="0"/>
                  </a:moveTo>
                  <a:lnTo>
                    <a:pt x="170" y="4764"/>
                  </a:lnTo>
                  <a:lnTo>
                    <a:pt x="117" y="9528"/>
                  </a:lnTo>
                  <a:lnTo>
                    <a:pt x="37" y="19056"/>
                  </a:lnTo>
                  <a:lnTo>
                    <a:pt x="1" y="28583"/>
                  </a:lnTo>
                  <a:lnTo>
                    <a:pt x="1" y="33347"/>
                  </a:lnTo>
                  <a:lnTo>
                    <a:pt x="19" y="38111"/>
                  </a:lnTo>
                  <a:lnTo>
                    <a:pt x="90" y="33347"/>
                  </a:lnTo>
                  <a:lnTo>
                    <a:pt x="144" y="28583"/>
                  </a:lnTo>
                  <a:lnTo>
                    <a:pt x="224" y="19056"/>
                  </a:lnTo>
                  <a:lnTo>
                    <a:pt x="260" y="9528"/>
                  </a:lnTo>
                  <a:lnTo>
                    <a:pt x="260" y="4764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00" name="Google Shape;700;p26"/>
            <p:cNvSpPr/>
            <p:nvPr/>
          </p:nvSpPr>
          <p:spPr>
            <a:xfrm>
              <a:off x="3404850" y="1868250"/>
              <a:ext cx="261200" cy="893025"/>
            </a:xfrm>
            <a:custGeom>
              <a:avLst/>
              <a:gdLst/>
              <a:ahLst/>
              <a:cxnLst/>
              <a:rect l="l" t="t" r="r" b="b"/>
              <a:pathLst>
                <a:path w="10448" h="35721" extrusionOk="0">
                  <a:moveTo>
                    <a:pt x="6317" y="0"/>
                  </a:moveTo>
                  <a:cubicBezTo>
                    <a:pt x="6317" y="10411"/>
                    <a:pt x="1" y="35720"/>
                    <a:pt x="1" y="35720"/>
                  </a:cubicBezTo>
                  <a:lnTo>
                    <a:pt x="1526" y="35720"/>
                  </a:lnTo>
                  <a:cubicBezTo>
                    <a:pt x="9796" y="20001"/>
                    <a:pt x="10447" y="161"/>
                    <a:pt x="10447" y="161"/>
                  </a:cubicBezTo>
                  <a:cubicBezTo>
                    <a:pt x="10447" y="161"/>
                    <a:pt x="9511" y="0"/>
                    <a:pt x="63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01" name="Google Shape;701;p26"/>
            <p:cNvSpPr/>
            <p:nvPr/>
          </p:nvSpPr>
          <p:spPr>
            <a:xfrm>
              <a:off x="3391250" y="1868250"/>
              <a:ext cx="261200" cy="893025"/>
            </a:xfrm>
            <a:custGeom>
              <a:avLst/>
              <a:gdLst/>
              <a:ahLst/>
              <a:cxnLst/>
              <a:rect l="l" t="t" r="r" b="b"/>
              <a:pathLst>
                <a:path w="10448" h="35721" extrusionOk="0">
                  <a:moveTo>
                    <a:pt x="6308" y="0"/>
                  </a:moveTo>
                  <a:cubicBezTo>
                    <a:pt x="6308" y="10411"/>
                    <a:pt x="1" y="35720"/>
                    <a:pt x="1" y="35720"/>
                  </a:cubicBezTo>
                  <a:lnTo>
                    <a:pt x="1526" y="35720"/>
                  </a:lnTo>
                  <a:cubicBezTo>
                    <a:pt x="9796" y="20001"/>
                    <a:pt x="10447" y="161"/>
                    <a:pt x="10447" y="161"/>
                  </a:cubicBezTo>
                  <a:cubicBezTo>
                    <a:pt x="10447" y="161"/>
                    <a:pt x="9502" y="0"/>
                    <a:pt x="63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02" name="Google Shape;702;p26"/>
            <p:cNvSpPr/>
            <p:nvPr/>
          </p:nvSpPr>
          <p:spPr>
            <a:xfrm>
              <a:off x="3568550" y="2846650"/>
              <a:ext cx="45750" cy="1000750"/>
            </a:xfrm>
            <a:custGeom>
              <a:avLst/>
              <a:gdLst/>
              <a:ahLst/>
              <a:cxnLst/>
              <a:rect l="l" t="t" r="r" b="b"/>
              <a:pathLst>
                <a:path w="1830" h="40030" extrusionOk="0">
                  <a:moveTo>
                    <a:pt x="634" y="1"/>
                  </a:moveTo>
                  <a:lnTo>
                    <a:pt x="634" y="1"/>
                  </a:lnTo>
                  <a:cubicBezTo>
                    <a:pt x="706" y="8476"/>
                    <a:pt x="1" y="40029"/>
                    <a:pt x="1" y="40029"/>
                  </a:cubicBezTo>
                  <a:lnTo>
                    <a:pt x="1464" y="40029"/>
                  </a:lnTo>
                  <a:cubicBezTo>
                    <a:pt x="1553" y="34034"/>
                    <a:pt x="1830" y="456"/>
                    <a:pt x="1830" y="456"/>
                  </a:cubicBezTo>
                  <a:cubicBezTo>
                    <a:pt x="1830" y="456"/>
                    <a:pt x="1187" y="179"/>
                    <a:pt x="6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03" name="Google Shape;703;p26"/>
            <p:cNvSpPr/>
            <p:nvPr/>
          </p:nvSpPr>
          <p:spPr>
            <a:xfrm>
              <a:off x="3501900" y="2853575"/>
              <a:ext cx="44150" cy="656475"/>
            </a:xfrm>
            <a:custGeom>
              <a:avLst/>
              <a:gdLst/>
              <a:ahLst/>
              <a:cxnLst/>
              <a:rect l="l" t="t" r="r" b="b"/>
              <a:pathLst>
                <a:path w="1766" h="26259" extrusionOk="0">
                  <a:moveTo>
                    <a:pt x="883" y="0"/>
                  </a:moveTo>
                  <a:cubicBezTo>
                    <a:pt x="883" y="0"/>
                    <a:pt x="0" y="26258"/>
                    <a:pt x="504" y="26258"/>
                  </a:cubicBezTo>
                  <a:cubicBezTo>
                    <a:pt x="557" y="26258"/>
                    <a:pt x="626" y="25963"/>
                    <a:pt x="713" y="25309"/>
                  </a:cubicBezTo>
                  <a:cubicBezTo>
                    <a:pt x="1623" y="18494"/>
                    <a:pt x="1766" y="241"/>
                    <a:pt x="1766" y="241"/>
                  </a:cubicBezTo>
                  <a:lnTo>
                    <a:pt x="8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04" name="Google Shape;704;p26"/>
            <p:cNvSpPr/>
            <p:nvPr/>
          </p:nvSpPr>
          <p:spPr>
            <a:xfrm>
              <a:off x="3540025" y="2037750"/>
              <a:ext cx="302875" cy="743375"/>
            </a:xfrm>
            <a:custGeom>
              <a:avLst/>
              <a:gdLst/>
              <a:ahLst/>
              <a:cxnLst/>
              <a:rect l="l" t="t" r="r" b="b"/>
              <a:pathLst>
                <a:path w="12115" h="29735" extrusionOk="0">
                  <a:moveTo>
                    <a:pt x="12115" y="0"/>
                  </a:moveTo>
                  <a:lnTo>
                    <a:pt x="12115" y="0"/>
                  </a:lnTo>
                  <a:cubicBezTo>
                    <a:pt x="12035" y="1365"/>
                    <a:pt x="11928" y="2721"/>
                    <a:pt x="11731" y="4068"/>
                  </a:cubicBezTo>
                  <a:cubicBezTo>
                    <a:pt x="11553" y="5424"/>
                    <a:pt x="11294" y="6762"/>
                    <a:pt x="11000" y="8092"/>
                  </a:cubicBezTo>
                  <a:cubicBezTo>
                    <a:pt x="10687" y="9421"/>
                    <a:pt x="10340" y="10741"/>
                    <a:pt x="9929" y="12035"/>
                  </a:cubicBezTo>
                  <a:cubicBezTo>
                    <a:pt x="9510" y="13328"/>
                    <a:pt x="9055" y="14613"/>
                    <a:pt x="8520" y="15871"/>
                  </a:cubicBezTo>
                  <a:cubicBezTo>
                    <a:pt x="8002" y="17129"/>
                    <a:pt x="7440" y="18369"/>
                    <a:pt x="6825" y="19582"/>
                  </a:cubicBezTo>
                  <a:cubicBezTo>
                    <a:pt x="6209" y="20795"/>
                    <a:pt x="5531" y="21982"/>
                    <a:pt x="4826" y="23150"/>
                  </a:cubicBezTo>
                  <a:cubicBezTo>
                    <a:pt x="4122" y="24319"/>
                    <a:pt x="3363" y="25452"/>
                    <a:pt x="2560" y="26549"/>
                  </a:cubicBezTo>
                  <a:cubicBezTo>
                    <a:pt x="1758" y="27655"/>
                    <a:pt x="919" y="28735"/>
                    <a:pt x="0" y="29734"/>
                  </a:cubicBezTo>
                  <a:cubicBezTo>
                    <a:pt x="1882" y="27754"/>
                    <a:pt x="3497" y="25541"/>
                    <a:pt x="4951" y="23222"/>
                  </a:cubicBezTo>
                  <a:cubicBezTo>
                    <a:pt x="5674" y="22071"/>
                    <a:pt x="6343" y="20876"/>
                    <a:pt x="6976" y="19662"/>
                  </a:cubicBezTo>
                  <a:cubicBezTo>
                    <a:pt x="7592" y="18440"/>
                    <a:pt x="8172" y="17200"/>
                    <a:pt x="8698" y="15942"/>
                  </a:cubicBezTo>
                  <a:cubicBezTo>
                    <a:pt x="9216" y="14675"/>
                    <a:pt x="9670" y="13382"/>
                    <a:pt x="10090" y="12088"/>
                  </a:cubicBezTo>
                  <a:lnTo>
                    <a:pt x="10384" y="11107"/>
                  </a:lnTo>
                  <a:cubicBezTo>
                    <a:pt x="10482" y="10777"/>
                    <a:pt x="10563" y="10447"/>
                    <a:pt x="10652" y="10117"/>
                  </a:cubicBezTo>
                  <a:cubicBezTo>
                    <a:pt x="10848" y="9457"/>
                    <a:pt x="10982" y="8788"/>
                    <a:pt x="11142" y="8127"/>
                  </a:cubicBezTo>
                  <a:cubicBezTo>
                    <a:pt x="11419" y="6789"/>
                    <a:pt x="11660" y="5442"/>
                    <a:pt x="11820" y="4086"/>
                  </a:cubicBezTo>
                  <a:cubicBezTo>
                    <a:pt x="11990" y="2730"/>
                    <a:pt x="12061" y="1365"/>
                    <a:pt x="121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05" name="Google Shape;705;p26"/>
            <p:cNvSpPr/>
            <p:nvPr/>
          </p:nvSpPr>
          <p:spPr>
            <a:xfrm>
              <a:off x="3391250" y="2761250"/>
              <a:ext cx="329450" cy="105500"/>
            </a:xfrm>
            <a:custGeom>
              <a:avLst/>
              <a:gdLst/>
              <a:ahLst/>
              <a:cxnLst/>
              <a:rect l="l" t="t" r="r" b="b"/>
              <a:pathLst>
                <a:path w="13178" h="4220" extrusionOk="0">
                  <a:moveTo>
                    <a:pt x="1" y="0"/>
                  </a:moveTo>
                  <a:lnTo>
                    <a:pt x="1" y="4220"/>
                  </a:lnTo>
                  <a:lnTo>
                    <a:pt x="10447" y="4220"/>
                  </a:lnTo>
                  <a:cubicBezTo>
                    <a:pt x="13177" y="2391"/>
                    <a:pt x="11206" y="277"/>
                    <a:pt x="11206" y="27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06" name="Google Shape;706;p26"/>
            <p:cNvSpPr/>
            <p:nvPr/>
          </p:nvSpPr>
          <p:spPr>
            <a:xfrm>
              <a:off x="3552950" y="2868750"/>
              <a:ext cx="45750" cy="978650"/>
            </a:xfrm>
            <a:custGeom>
              <a:avLst/>
              <a:gdLst/>
              <a:ahLst/>
              <a:cxnLst/>
              <a:rect l="l" t="t" r="r" b="b"/>
              <a:pathLst>
                <a:path w="1830" h="39146" extrusionOk="0">
                  <a:moveTo>
                    <a:pt x="625" y="0"/>
                  </a:moveTo>
                  <a:lnTo>
                    <a:pt x="625" y="0"/>
                  </a:lnTo>
                  <a:cubicBezTo>
                    <a:pt x="705" y="8288"/>
                    <a:pt x="1" y="39145"/>
                    <a:pt x="1" y="39145"/>
                  </a:cubicBezTo>
                  <a:lnTo>
                    <a:pt x="1464" y="39145"/>
                  </a:lnTo>
                  <a:cubicBezTo>
                    <a:pt x="1553" y="33284"/>
                    <a:pt x="1829" y="446"/>
                    <a:pt x="1829" y="446"/>
                  </a:cubicBezTo>
                  <a:cubicBezTo>
                    <a:pt x="1829" y="446"/>
                    <a:pt x="1187" y="178"/>
                    <a:pt x="6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07" name="Google Shape;707;p26"/>
            <p:cNvSpPr/>
            <p:nvPr/>
          </p:nvSpPr>
          <p:spPr>
            <a:xfrm>
              <a:off x="3391250" y="2866725"/>
              <a:ext cx="261200" cy="40850"/>
            </a:xfrm>
            <a:custGeom>
              <a:avLst/>
              <a:gdLst/>
              <a:ahLst/>
              <a:cxnLst/>
              <a:rect l="l" t="t" r="r" b="b"/>
              <a:pathLst>
                <a:path w="10448" h="1634" extrusionOk="0">
                  <a:moveTo>
                    <a:pt x="1" y="1"/>
                  </a:moveTo>
                  <a:lnTo>
                    <a:pt x="1" y="1633"/>
                  </a:lnTo>
                  <a:lnTo>
                    <a:pt x="10447" y="1633"/>
                  </a:lnTo>
                  <a:lnTo>
                    <a:pt x="1044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08" name="Google Shape;708;p26"/>
            <p:cNvSpPr/>
            <p:nvPr/>
          </p:nvSpPr>
          <p:spPr>
            <a:xfrm>
              <a:off x="3644175" y="2865175"/>
              <a:ext cx="133825" cy="274350"/>
            </a:xfrm>
            <a:custGeom>
              <a:avLst/>
              <a:gdLst/>
              <a:ahLst/>
              <a:cxnLst/>
              <a:rect l="l" t="t" r="r" b="b"/>
              <a:pathLst>
                <a:path w="5353" h="10974" fill="none" extrusionOk="0">
                  <a:moveTo>
                    <a:pt x="473" y="0"/>
                  </a:moveTo>
                  <a:cubicBezTo>
                    <a:pt x="473" y="0"/>
                    <a:pt x="5353" y="3444"/>
                    <a:pt x="3408" y="7208"/>
                  </a:cubicBezTo>
                  <a:cubicBezTo>
                    <a:pt x="1463" y="10973"/>
                    <a:pt x="0" y="2141"/>
                    <a:pt x="47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09" name="Google Shape;709;p26"/>
            <p:cNvSpPr/>
            <p:nvPr/>
          </p:nvSpPr>
          <p:spPr>
            <a:xfrm>
              <a:off x="3548275" y="2865175"/>
              <a:ext cx="110850" cy="220150"/>
            </a:xfrm>
            <a:custGeom>
              <a:avLst/>
              <a:gdLst/>
              <a:ahLst/>
              <a:cxnLst/>
              <a:rect l="l" t="t" r="r" b="b"/>
              <a:pathLst>
                <a:path w="4434" h="8806" fill="none" extrusionOk="0">
                  <a:moveTo>
                    <a:pt x="4229" y="0"/>
                  </a:moveTo>
                  <a:cubicBezTo>
                    <a:pt x="4229" y="0"/>
                    <a:pt x="0" y="2400"/>
                    <a:pt x="1285" y="5603"/>
                  </a:cubicBezTo>
                  <a:cubicBezTo>
                    <a:pt x="2561" y="8805"/>
                    <a:pt x="4434" y="1776"/>
                    <a:pt x="422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10" name="Google Shape;710;p26"/>
            <p:cNvSpPr/>
            <p:nvPr/>
          </p:nvSpPr>
          <p:spPr>
            <a:xfrm>
              <a:off x="3653975" y="2865175"/>
              <a:ext cx="31250" cy="273900"/>
            </a:xfrm>
            <a:custGeom>
              <a:avLst/>
              <a:gdLst/>
              <a:ahLst/>
              <a:cxnLst/>
              <a:rect l="l" t="t" r="r" b="b"/>
              <a:pathLst>
                <a:path w="1250" h="10956" fill="none" extrusionOk="0">
                  <a:moveTo>
                    <a:pt x="1" y="0"/>
                  </a:moveTo>
                  <a:cubicBezTo>
                    <a:pt x="1" y="0"/>
                    <a:pt x="1250" y="5308"/>
                    <a:pt x="946" y="10955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11" name="Google Shape;711;p26"/>
            <p:cNvSpPr/>
            <p:nvPr/>
          </p:nvSpPr>
          <p:spPr>
            <a:xfrm>
              <a:off x="3615400" y="2868750"/>
              <a:ext cx="38375" cy="126025"/>
            </a:xfrm>
            <a:custGeom>
              <a:avLst/>
              <a:gdLst/>
              <a:ahLst/>
              <a:cxnLst/>
              <a:rect l="l" t="t" r="r" b="b"/>
              <a:pathLst>
                <a:path w="1535" h="5041" fill="none" extrusionOk="0">
                  <a:moveTo>
                    <a:pt x="1535" y="0"/>
                  </a:moveTo>
                  <a:cubicBezTo>
                    <a:pt x="1535" y="0"/>
                    <a:pt x="0" y="2186"/>
                    <a:pt x="1000" y="504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</p:spTree>
    <p:extLst>
      <p:ext uri="{BB962C8B-B14F-4D97-AF65-F5344CB8AC3E}">
        <p14:creationId xmlns:p14="http://schemas.microsoft.com/office/powerpoint/2010/main" val="21916463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27"/>
          <p:cNvSpPr txBox="1">
            <a:spLocks noGrp="1"/>
          </p:cNvSpPr>
          <p:nvPr>
            <p:ph type="title"/>
          </p:nvPr>
        </p:nvSpPr>
        <p:spPr>
          <a:xfrm>
            <a:off x="1056662" y="854040"/>
            <a:ext cx="6589521" cy="181555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8444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14" name="Google Shape;714;p27"/>
          <p:cNvSpPr txBox="1">
            <a:spLocks noGrp="1"/>
          </p:cNvSpPr>
          <p:nvPr>
            <p:ph type="subTitle" idx="1"/>
          </p:nvPr>
        </p:nvSpPr>
        <p:spPr>
          <a:xfrm>
            <a:off x="1056588" y="2533556"/>
            <a:ext cx="6589521" cy="15684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37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370"/>
              </a:spcBef>
              <a:spcAft>
                <a:spcPts val="237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5" name="Google Shape;715;p27"/>
          <p:cNvSpPr txBox="1"/>
          <p:nvPr/>
        </p:nvSpPr>
        <p:spPr>
          <a:xfrm>
            <a:off x="1056588" y="5351037"/>
            <a:ext cx="7326825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5439" tIns="135439" rIns="135439" bIns="135439" anchor="t" anchorCtr="0">
            <a:noAutofit/>
          </a:bodyPr>
          <a:lstStyle/>
          <a:p>
            <a:pPr marL="0" lvl="0" indent="0" algn="l" rtl="0">
              <a:spcBef>
                <a:spcPts val="444"/>
              </a:spcBef>
              <a:spcAft>
                <a:spcPts val="0"/>
              </a:spcAft>
              <a:buNone/>
            </a:pPr>
            <a:r>
              <a:rPr lang="en" sz="163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CREDITS:</a:t>
            </a:r>
            <a:r>
              <a:rPr lang="en" sz="163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 This presentation template was created by </a:t>
            </a:r>
            <a:r>
              <a:rPr lang="en" sz="1630" b="1" u="sng">
                <a:solidFill>
                  <a:schemeClr val="accent4"/>
                </a:solidFill>
                <a:latin typeface="Be Vietnam Pro"/>
                <a:ea typeface="Be Vietnam Pro"/>
                <a:cs typeface="Be Vietnam Pro"/>
                <a:sym typeface="Be Vietnam 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3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, and includes icons by </a:t>
            </a:r>
            <a:r>
              <a:rPr lang="en" sz="1630" b="1" u="sng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3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, and infographics &amp; images by </a:t>
            </a:r>
            <a:r>
              <a:rPr lang="en" sz="1630" b="1" u="sng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30" u="sng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rPr>
              <a:t> </a:t>
            </a:r>
            <a:endParaRPr sz="1630" b="1" u="sng">
              <a:solidFill>
                <a:schemeClr val="dk1"/>
              </a:solidFill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</p:spTree>
    <p:extLst>
      <p:ext uri="{BB962C8B-B14F-4D97-AF65-F5344CB8AC3E}">
        <p14:creationId xmlns:p14="http://schemas.microsoft.com/office/powerpoint/2010/main" val="4730972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" name="Google Shape;717;p28"/>
          <p:cNvGrpSpPr/>
          <p:nvPr/>
        </p:nvGrpSpPr>
        <p:grpSpPr>
          <a:xfrm flipH="1">
            <a:off x="419738" y="212480"/>
            <a:ext cx="12831502" cy="7265396"/>
            <a:chOff x="283334" y="143424"/>
            <a:chExt cx="8661602" cy="4904142"/>
          </a:xfrm>
        </p:grpSpPr>
        <p:sp>
          <p:nvSpPr>
            <p:cNvPr id="718" name="Google Shape;718;p28"/>
            <p:cNvSpPr/>
            <p:nvPr/>
          </p:nvSpPr>
          <p:spPr>
            <a:xfrm>
              <a:off x="8810986" y="839820"/>
              <a:ext cx="86258" cy="86258"/>
            </a:xfrm>
            <a:custGeom>
              <a:avLst/>
              <a:gdLst/>
              <a:ahLst/>
              <a:cxnLst/>
              <a:rect l="l" t="t" r="r" b="b"/>
              <a:pathLst>
                <a:path w="1344" h="1344" extrusionOk="0">
                  <a:moveTo>
                    <a:pt x="670" y="1"/>
                  </a:moveTo>
                  <a:cubicBezTo>
                    <a:pt x="302" y="1"/>
                    <a:pt x="1" y="302"/>
                    <a:pt x="1" y="674"/>
                  </a:cubicBezTo>
                  <a:cubicBezTo>
                    <a:pt x="1" y="1042"/>
                    <a:pt x="302" y="1343"/>
                    <a:pt x="670" y="1343"/>
                  </a:cubicBezTo>
                  <a:cubicBezTo>
                    <a:pt x="1042" y="1343"/>
                    <a:pt x="1343" y="1042"/>
                    <a:pt x="1343" y="674"/>
                  </a:cubicBezTo>
                  <a:cubicBezTo>
                    <a:pt x="1343" y="302"/>
                    <a:pt x="104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719" name="Google Shape;719;p28"/>
            <p:cNvGrpSpPr/>
            <p:nvPr/>
          </p:nvGrpSpPr>
          <p:grpSpPr>
            <a:xfrm>
              <a:off x="8041034" y="143424"/>
              <a:ext cx="103394" cy="103587"/>
              <a:chOff x="2495484" y="819674"/>
              <a:chExt cx="103394" cy="103587"/>
            </a:xfrm>
          </p:grpSpPr>
          <p:sp>
            <p:nvSpPr>
              <p:cNvPr id="720" name="Google Shape;720;p28"/>
              <p:cNvSpPr/>
              <p:nvPr/>
            </p:nvSpPr>
            <p:spPr>
              <a:xfrm>
                <a:off x="2536508" y="819674"/>
                <a:ext cx="21372" cy="103587"/>
              </a:xfrm>
              <a:custGeom>
                <a:avLst/>
                <a:gdLst/>
                <a:ahLst/>
                <a:cxnLst/>
                <a:rect l="l" t="t" r="r" b="b"/>
                <a:pathLst>
                  <a:path w="333" h="1614" extrusionOk="0">
                    <a:moveTo>
                      <a:pt x="165" y="1"/>
                    </a:moveTo>
                    <a:cubicBezTo>
                      <a:pt x="74" y="1"/>
                      <a:pt x="1" y="363"/>
                      <a:pt x="1" y="807"/>
                    </a:cubicBezTo>
                    <a:cubicBezTo>
                      <a:pt x="1" y="1252"/>
                      <a:pt x="74" y="1614"/>
                      <a:pt x="165" y="1614"/>
                    </a:cubicBezTo>
                    <a:cubicBezTo>
                      <a:pt x="260" y="1614"/>
                      <a:pt x="333" y="1252"/>
                      <a:pt x="333" y="807"/>
                    </a:cubicBezTo>
                    <a:cubicBezTo>
                      <a:pt x="333" y="363"/>
                      <a:pt x="260" y="1"/>
                      <a:pt x="1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721" name="Google Shape;721;p28"/>
              <p:cNvSpPr/>
              <p:nvPr/>
            </p:nvSpPr>
            <p:spPr>
              <a:xfrm>
                <a:off x="2495484" y="860685"/>
                <a:ext cx="103394" cy="21564"/>
              </a:xfrm>
              <a:custGeom>
                <a:avLst/>
                <a:gdLst/>
                <a:ahLst/>
                <a:cxnLst/>
                <a:rect l="l" t="t" r="r" b="b"/>
                <a:pathLst>
                  <a:path w="1611" h="336" extrusionOk="0">
                    <a:moveTo>
                      <a:pt x="804" y="1"/>
                    </a:moveTo>
                    <a:cubicBezTo>
                      <a:pt x="360" y="1"/>
                      <a:pt x="1" y="77"/>
                      <a:pt x="1" y="168"/>
                    </a:cubicBezTo>
                    <a:cubicBezTo>
                      <a:pt x="1" y="260"/>
                      <a:pt x="360" y="336"/>
                      <a:pt x="804" y="336"/>
                    </a:cubicBezTo>
                    <a:cubicBezTo>
                      <a:pt x="1252" y="336"/>
                      <a:pt x="1611" y="260"/>
                      <a:pt x="1611" y="168"/>
                    </a:cubicBezTo>
                    <a:cubicBezTo>
                      <a:pt x="1611" y="77"/>
                      <a:pt x="1252" y="1"/>
                      <a:pt x="8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722" name="Google Shape;722;p28"/>
            <p:cNvGrpSpPr/>
            <p:nvPr/>
          </p:nvGrpSpPr>
          <p:grpSpPr>
            <a:xfrm>
              <a:off x="8481217" y="281413"/>
              <a:ext cx="227069" cy="227069"/>
              <a:chOff x="2410329" y="179025"/>
              <a:chExt cx="227069" cy="227069"/>
            </a:xfrm>
          </p:grpSpPr>
          <p:sp>
            <p:nvSpPr>
              <p:cNvPr id="723" name="Google Shape;723;p28"/>
              <p:cNvSpPr/>
              <p:nvPr/>
            </p:nvSpPr>
            <p:spPr>
              <a:xfrm>
                <a:off x="2500375" y="179025"/>
                <a:ext cx="46787" cy="227069"/>
              </a:xfrm>
              <a:custGeom>
                <a:avLst/>
                <a:gdLst/>
                <a:ahLst/>
                <a:cxnLst/>
                <a:rect l="l" t="t" r="r" b="b"/>
                <a:pathLst>
                  <a:path w="729" h="3538" extrusionOk="0">
                    <a:moveTo>
                      <a:pt x="366" y="0"/>
                    </a:moveTo>
                    <a:cubicBezTo>
                      <a:pt x="162" y="0"/>
                      <a:pt x="1" y="792"/>
                      <a:pt x="1" y="1769"/>
                    </a:cubicBezTo>
                    <a:cubicBezTo>
                      <a:pt x="1" y="2746"/>
                      <a:pt x="162" y="3538"/>
                      <a:pt x="366" y="3538"/>
                    </a:cubicBezTo>
                    <a:cubicBezTo>
                      <a:pt x="567" y="3538"/>
                      <a:pt x="728" y="2746"/>
                      <a:pt x="728" y="1769"/>
                    </a:cubicBezTo>
                    <a:cubicBezTo>
                      <a:pt x="728" y="792"/>
                      <a:pt x="567" y="0"/>
                      <a:pt x="3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724" name="Google Shape;724;p28"/>
              <p:cNvSpPr/>
              <p:nvPr/>
            </p:nvSpPr>
            <p:spPr>
              <a:xfrm>
                <a:off x="2410329" y="269070"/>
                <a:ext cx="227069" cy="46980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732" extrusionOk="0">
                    <a:moveTo>
                      <a:pt x="1769" y="1"/>
                    </a:moveTo>
                    <a:cubicBezTo>
                      <a:pt x="792" y="1"/>
                      <a:pt x="0" y="165"/>
                      <a:pt x="0" y="366"/>
                    </a:cubicBezTo>
                    <a:cubicBezTo>
                      <a:pt x="0" y="567"/>
                      <a:pt x="792" y="731"/>
                      <a:pt x="1769" y="731"/>
                    </a:cubicBezTo>
                    <a:cubicBezTo>
                      <a:pt x="2743" y="731"/>
                      <a:pt x="3538" y="567"/>
                      <a:pt x="3538" y="366"/>
                    </a:cubicBezTo>
                    <a:cubicBezTo>
                      <a:pt x="3538" y="165"/>
                      <a:pt x="2743" y="1"/>
                      <a:pt x="17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grpSp>
          <p:nvGrpSpPr>
            <p:cNvPr id="725" name="Google Shape;725;p28"/>
            <p:cNvGrpSpPr/>
            <p:nvPr/>
          </p:nvGrpSpPr>
          <p:grpSpPr>
            <a:xfrm>
              <a:off x="8763300" y="3678419"/>
              <a:ext cx="181629" cy="181758"/>
              <a:chOff x="600825" y="1150844"/>
              <a:chExt cx="181629" cy="181758"/>
            </a:xfrm>
          </p:grpSpPr>
          <p:sp>
            <p:nvSpPr>
              <p:cNvPr id="726" name="Google Shape;726;p28"/>
              <p:cNvSpPr/>
              <p:nvPr/>
            </p:nvSpPr>
            <p:spPr>
              <a:xfrm>
                <a:off x="672964" y="1150844"/>
                <a:ext cx="37545" cy="181758"/>
              </a:xfrm>
              <a:custGeom>
                <a:avLst/>
                <a:gdLst/>
                <a:ahLst/>
                <a:cxnLst/>
                <a:rect l="l" t="t" r="r" b="b"/>
                <a:pathLst>
                  <a:path w="585" h="2832" extrusionOk="0">
                    <a:moveTo>
                      <a:pt x="293" y="1"/>
                    </a:moveTo>
                    <a:cubicBezTo>
                      <a:pt x="131" y="1"/>
                      <a:pt x="0" y="634"/>
                      <a:pt x="0" y="1416"/>
                    </a:cubicBezTo>
                    <a:cubicBezTo>
                      <a:pt x="0" y="2199"/>
                      <a:pt x="131" y="2832"/>
                      <a:pt x="293" y="2832"/>
                    </a:cubicBezTo>
                    <a:cubicBezTo>
                      <a:pt x="454" y="2832"/>
                      <a:pt x="585" y="2199"/>
                      <a:pt x="585" y="1416"/>
                    </a:cubicBezTo>
                    <a:cubicBezTo>
                      <a:pt x="585" y="634"/>
                      <a:pt x="454" y="1"/>
                      <a:pt x="2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727" name="Google Shape;727;p28"/>
              <p:cNvSpPr/>
              <p:nvPr/>
            </p:nvSpPr>
            <p:spPr>
              <a:xfrm>
                <a:off x="600825" y="1222919"/>
                <a:ext cx="181629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586" extrusionOk="0">
                    <a:moveTo>
                      <a:pt x="1417" y="1"/>
                    </a:moveTo>
                    <a:cubicBezTo>
                      <a:pt x="634" y="1"/>
                      <a:pt x="1" y="132"/>
                      <a:pt x="1" y="293"/>
                    </a:cubicBezTo>
                    <a:cubicBezTo>
                      <a:pt x="1" y="455"/>
                      <a:pt x="634" y="586"/>
                      <a:pt x="1417" y="586"/>
                    </a:cubicBezTo>
                    <a:cubicBezTo>
                      <a:pt x="2196" y="586"/>
                      <a:pt x="2829" y="455"/>
                      <a:pt x="2829" y="293"/>
                    </a:cubicBezTo>
                    <a:cubicBezTo>
                      <a:pt x="2829" y="132"/>
                      <a:pt x="2196" y="1"/>
                      <a:pt x="14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  <p:sp>
          <p:nvSpPr>
            <p:cNvPr id="728" name="Google Shape;728;p28"/>
            <p:cNvSpPr/>
            <p:nvPr/>
          </p:nvSpPr>
          <p:spPr>
            <a:xfrm>
              <a:off x="8544306" y="4946739"/>
              <a:ext cx="100891" cy="100827"/>
            </a:xfrm>
            <a:custGeom>
              <a:avLst/>
              <a:gdLst/>
              <a:ahLst/>
              <a:cxnLst/>
              <a:rect l="l" t="t" r="r" b="b"/>
              <a:pathLst>
                <a:path w="1572" h="1571" extrusionOk="0">
                  <a:moveTo>
                    <a:pt x="786" y="0"/>
                  </a:moveTo>
                  <a:cubicBezTo>
                    <a:pt x="354" y="0"/>
                    <a:pt x="1" y="350"/>
                    <a:pt x="1" y="785"/>
                  </a:cubicBezTo>
                  <a:cubicBezTo>
                    <a:pt x="1" y="1221"/>
                    <a:pt x="354" y="1571"/>
                    <a:pt x="786" y="1571"/>
                  </a:cubicBezTo>
                  <a:cubicBezTo>
                    <a:pt x="1222" y="1571"/>
                    <a:pt x="1572" y="1221"/>
                    <a:pt x="1572" y="785"/>
                  </a:cubicBezTo>
                  <a:cubicBezTo>
                    <a:pt x="1572" y="350"/>
                    <a:pt x="1222" y="0"/>
                    <a:pt x="7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29" name="Google Shape;729;p28"/>
            <p:cNvSpPr/>
            <p:nvPr/>
          </p:nvSpPr>
          <p:spPr>
            <a:xfrm>
              <a:off x="8878446" y="4688877"/>
              <a:ext cx="66490" cy="70020"/>
            </a:xfrm>
            <a:custGeom>
              <a:avLst/>
              <a:gdLst/>
              <a:ahLst/>
              <a:cxnLst/>
              <a:rect l="l" t="t" r="r" b="b"/>
              <a:pathLst>
                <a:path w="1036" h="1091" extrusionOk="0">
                  <a:moveTo>
                    <a:pt x="183" y="1"/>
                  </a:moveTo>
                  <a:lnTo>
                    <a:pt x="91" y="546"/>
                  </a:lnTo>
                  <a:lnTo>
                    <a:pt x="0" y="1091"/>
                  </a:lnTo>
                  <a:lnTo>
                    <a:pt x="518" y="896"/>
                  </a:lnTo>
                  <a:lnTo>
                    <a:pt x="1035" y="704"/>
                  </a:lnTo>
                  <a:lnTo>
                    <a:pt x="609" y="35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grpSp>
          <p:nvGrpSpPr>
            <p:cNvPr id="730" name="Google Shape;730;p28"/>
            <p:cNvGrpSpPr/>
            <p:nvPr/>
          </p:nvGrpSpPr>
          <p:grpSpPr>
            <a:xfrm>
              <a:off x="283334" y="281414"/>
              <a:ext cx="1151139" cy="4704543"/>
              <a:chOff x="283334" y="281414"/>
              <a:chExt cx="1151139" cy="4704543"/>
            </a:xfrm>
          </p:grpSpPr>
          <p:grpSp>
            <p:nvGrpSpPr>
              <p:cNvPr id="731" name="Google Shape;731;p28"/>
              <p:cNvGrpSpPr/>
              <p:nvPr/>
            </p:nvGrpSpPr>
            <p:grpSpPr>
              <a:xfrm>
                <a:off x="320250" y="2202582"/>
                <a:ext cx="181629" cy="181758"/>
                <a:chOff x="600825" y="1150844"/>
                <a:chExt cx="181629" cy="181758"/>
              </a:xfrm>
            </p:grpSpPr>
            <p:sp>
              <p:nvSpPr>
                <p:cNvPr id="732" name="Google Shape;732;p28"/>
                <p:cNvSpPr/>
                <p:nvPr/>
              </p:nvSpPr>
              <p:spPr>
                <a:xfrm>
                  <a:off x="672964" y="1150844"/>
                  <a:ext cx="37545" cy="181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" h="2832" extrusionOk="0">
                      <a:moveTo>
                        <a:pt x="293" y="1"/>
                      </a:moveTo>
                      <a:cubicBezTo>
                        <a:pt x="131" y="1"/>
                        <a:pt x="0" y="634"/>
                        <a:pt x="0" y="1416"/>
                      </a:cubicBezTo>
                      <a:cubicBezTo>
                        <a:pt x="0" y="2199"/>
                        <a:pt x="131" y="2832"/>
                        <a:pt x="293" y="2832"/>
                      </a:cubicBezTo>
                      <a:cubicBezTo>
                        <a:pt x="454" y="2832"/>
                        <a:pt x="585" y="2199"/>
                        <a:pt x="585" y="1416"/>
                      </a:cubicBezTo>
                      <a:cubicBezTo>
                        <a:pt x="585" y="634"/>
                        <a:pt x="454" y="1"/>
                        <a:pt x="29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733" name="Google Shape;733;p28"/>
                <p:cNvSpPr/>
                <p:nvPr/>
              </p:nvSpPr>
              <p:spPr>
                <a:xfrm>
                  <a:off x="600825" y="1222919"/>
                  <a:ext cx="181629" cy="37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0" h="586" extrusionOk="0">
                      <a:moveTo>
                        <a:pt x="1417" y="1"/>
                      </a:moveTo>
                      <a:cubicBezTo>
                        <a:pt x="634" y="1"/>
                        <a:pt x="1" y="132"/>
                        <a:pt x="1" y="293"/>
                      </a:cubicBezTo>
                      <a:cubicBezTo>
                        <a:pt x="1" y="455"/>
                        <a:pt x="634" y="586"/>
                        <a:pt x="1417" y="586"/>
                      </a:cubicBezTo>
                      <a:cubicBezTo>
                        <a:pt x="2196" y="586"/>
                        <a:pt x="2829" y="455"/>
                        <a:pt x="2829" y="293"/>
                      </a:cubicBezTo>
                      <a:cubicBezTo>
                        <a:pt x="2829" y="132"/>
                        <a:pt x="2196" y="1"/>
                        <a:pt x="141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734" name="Google Shape;734;p28"/>
              <p:cNvSpPr/>
              <p:nvPr/>
            </p:nvSpPr>
            <p:spPr>
              <a:xfrm>
                <a:off x="902918" y="281414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sp>
            <p:nvSpPr>
              <p:cNvPr id="735" name="Google Shape;735;p28"/>
              <p:cNvSpPr/>
              <p:nvPr/>
            </p:nvSpPr>
            <p:spPr>
              <a:xfrm>
                <a:off x="320246" y="330965"/>
                <a:ext cx="66490" cy="70020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1091" extrusionOk="0">
                    <a:moveTo>
                      <a:pt x="183" y="1"/>
                    </a:moveTo>
                    <a:lnTo>
                      <a:pt x="91" y="546"/>
                    </a:lnTo>
                    <a:lnTo>
                      <a:pt x="0" y="1091"/>
                    </a:lnTo>
                    <a:lnTo>
                      <a:pt x="518" y="896"/>
                    </a:lnTo>
                    <a:lnTo>
                      <a:pt x="1035" y="704"/>
                    </a:lnTo>
                    <a:lnTo>
                      <a:pt x="609" y="351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  <p:grpSp>
            <p:nvGrpSpPr>
              <p:cNvPr id="736" name="Google Shape;736;p28"/>
              <p:cNvGrpSpPr/>
              <p:nvPr/>
            </p:nvGrpSpPr>
            <p:grpSpPr>
              <a:xfrm>
                <a:off x="1207404" y="4758888"/>
                <a:ext cx="227069" cy="227069"/>
                <a:chOff x="2410329" y="179025"/>
                <a:chExt cx="227069" cy="227069"/>
              </a:xfrm>
            </p:grpSpPr>
            <p:sp>
              <p:nvSpPr>
                <p:cNvPr id="737" name="Google Shape;737;p28"/>
                <p:cNvSpPr/>
                <p:nvPr/>
              </p:nvSpPr>
              <p:spPr>
                <a:xfrm>
                  <a:off x="2500375" y="179025"/>
                  <a:ext cx="46787" cy="227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" h="3538" extrusionOk="0">
                      <a:moveTo>
                        <a:pt x="366" y="0"/>
                      </a:moveTo>
                      <a:cubicBezTo>
                        <a:pt x="162" y="0"/>
                        <a:pt x="1" y="792"/>
                        <a:pt x="1" y="1769"/>
                      </a:cubicBezTo>
                      <a:cubicBezTo>
                        <a:pt x="1" y="2746"/>
                        <a:pt x="162" y="3538"/>
                        <a:pt x="366" y="3538"/>
                      </a:cubicBezTo>
                      <a:cubicBezTo>
                        <a:pt x="567" y="3538"/>
                        <a:pt x="728" y="2746"/>
                        <a:pt x="728" y="1769"/>
                      </a:cubicBezTo>
                      <a:cubicBezTo>
                        <a:pt x="728" y="792"/>
                        <a:pt x="567" y="0"/>
                        <a:pt x="3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738" name="Google Shape;738;p28"/>
                <p:cNvSpPr/>
                <p:nvPr/>
              </p:nvSpPr>
              <p:spPr>
                <a:xfrm>
                  <a:off x="2410329" y="269070"/>
                  <a:ext cx="227069" cy="4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732" extrusionOk="0">
                      <a:moveTo>
                        <a:pt x="1769" y="1"/>
                      </a:moveTo>
                      <a:cubicBezTo>
                        <a:pt x="792" y="1"/>
                        <a:pt x="0" y="165"/>
                        <a:pt x="0" y="366"/>
                      </a:cubicBezTo>
                      <a:cubicBezTo>
                        <a:pt x="0" y="567"/>
                        <a:pt x="792" y="731"/>
                        <a:pt x="1769" y="731"/>
                      </a:cubicBezTo>
                      <a:cubicBezTo>
                        <a:pt x="2743" y="731"/>
                        <a:pt x="3538" y="567"/>
                        <a:pt x="3538" y="366"/>
                      </a:cubicBezTo>
                      <a:cubicBezTo>
                        <a:pt x="3538" y="165"/>
                        <a:pt x="2743" y="1"/>
                        <a:pt x="176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grpSp>
            <p:nvGrpSpPr>
              <p:cNvPr id="739" name="Google Shape;739;p28"/>
              <p:cNvGrpSpPr/>
              <p:nvPr/>
            </p:nvGrpSpPr>
            <p:grpSpPr>
              <a:xfrm>
                <a:off x="283334" y="1055224"/>
                <a:ext cx="103394" cy="103587"/>
                <a:chOff x="2495484" y="819674"/>
                <a:chExt cx="103394" cy="103587"/>
              </a:xfrm>
            </p:grpSpPr>
            <p:sp>
              <p:nvSpPr>
                <p:cNvPr id="740" name="Google Shape;740;p28"/>
                <p:cNvSpPr/>
                <p:nvPr/>
              </p:nvSpPr>
              <p:spPr>
                <a:xfrm>
                  <a:off x="2536508" y="819674"/>
                  <a:ext cx="21372" cy="103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" h="1614" extrusionOk="0">
                      <a:moveTo>
                        <a:pt x="165" y="1"/>
                      </a:moveTo>
                      <a:cubicBezTo>
                        <a:pt x="74" y="1"/>
                        <a:pt x="1" y="363"/>
                        <a:pt x="1" y="807"/>
                      </a:cubicBezTo>
                      <a:cubicBezTo>
                        <a:pt x="1" y="1252"/>
                        <a:pt x="74" y="1614"/>
                        <a:pt x="165" y="1614"/>
                      </a:cubicBezTo>
                      <a:cubicBezTo>
                        <a:pt x="260" y="1614"/>
                        <a:pt x="333" y="1252"/>
                        <a:pt x="333" y="807"/>
                      </a:cubicBezTo>
                      <a:cubicBezTo>
                        <a:pt x="333" y="363"/>
                        <a:pt x="260" y="1"/>
                        <a:pt x="16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  <p:sp>
              <p:nvSpPr>
                <p:cNvPr id="741" name="Google Shape;741;p28"/>
                <p:cNvSpPr/>
                <p:nvPr/>
              </p:nvSpPr>
              <p:spPr>
                <a:xfrm>
                  <a:off x="2495484" y="860685"/>
                  <a:ext cx="103394" cy="21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1" h="336" extrusionOk="0">
                      <a:moveTo>
                        <a:pt x="804" y="1"/>
                      </a:moveTo>
                      <a:cubicBezTo>
                        <a:pt x="360" y="1"/>
                        <a:pt x="1" y="77"/>
                        <a:pt x="1" y="168"/>
                      </a:cubicBezTo>
                      <a:cubicBezTo>
                        <a:pt x="1" y="260"/>
                        <a:pt x="360" y="336"/>
                        <a:pt x="804" y="336"/>
                      </a:cubicBezTo>
                      <a:cubicBezTo>
                        <a:pt x="1252" y="336"/>
                        <a:pt x="1611" y="260"/>
                        <a:pt x="1611" y="168"/>
                      </a:cubicBezTo>
                      <a:cubicBezTo>
                        <a:pt x="1611" y="77"/>
                        <a:pt x="1252" y="1"/>
                        <a:pt x="80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67"/>
                </a:p>
              </p:txBody>
            </p:sp>
          </p:grpSp>
          <p:sp>
            <p:nvSpPr>
              <p:cNvPr id="742" name="Google Shape;742;p28"/>
              <p:cNvSpPr/>
              <p:nvPr/>
            </p:nvSpPr>
            <p:spPr>
              <a:xfrm>
                <a:off x="427118" y="4758889"/>
                <a:ext cx="100891" cy="1008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71" extrusionOk="0">
                    <a:moveTo>
                      <a:pt x="786" y="0"/>
                    </a:moveTo>
                    <a:cubicBezTo>
                      <a:pt x="354" y="0"/>
                      <a:pt x="1" y="350"/>
                      <a:pt x="1" y="785"/>
                    </a:cubicBezTo>
                    <a:cubicBezTo>
                      <a:pt x="1" y="1221"/>
                      <a:pt x="354" y="1571"/>
                      <a:pt x="786" y="1571"/>
                    </a:cubicBezTo>
                    <a:cubicBezTo>
                      <a:pt x="1222" y="1571"/>
                      <a:pt x="1572" y="1221"/>
                      <a:pt x="1572" y="785"/>
                    </a:cubicBezTo>
                    <a:cubicBezTo>
                      <a:pt x="1572" y="350"/>
                      <a:pt x="1222" y="0"/>
                      <a:pt x="7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224097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4" name="Google Shape;744;p29"/>
          <p:cNvGrpSpPr/>
          <p:nvPr/>
        </p:nvGrpSpPr>
        <p:grpSpPr>
          <a:xfrm>
            <a:off x="-10" y="-101"/>
            <a:ext cx="1360707" cy="7620204"/>
            <a:chOff x="3143475" y="1376700"/>
            <a:chExt cx="874275" cy="3192625"/>
          </a:xfrm>
        </p:grpSpPr>
        <p:sp>
          <p:nvSpPr>
            <p:cNvPr id="745" name="Google Shape;745;p29"/>
            <p:cNvSpPr/>
            <p:nvPr/>
          </p:nvSpPr>
          <p:spPr>
            <a:xfrm>
              <a:off x="3143475" y="1376925"/>
              <a:ext cx="874275" cy="1469100"/>
            </a:xfrm>
            <a:custGeom>
              <a:avLst/>
              <a:gdLst/>
              <a:ahLst/>
              <a:cxnLst/>
              <a:rect l="l" t="t" r="r" b="b"/>
              <a:pathLst>
                <a:path w="34971" h="58764" extrusionOk="0">
                  <a:moveTo>
                    <a:pt x="0" y="0"/>
                  </a:moveTo>
                  <a:lnTo>
                    <a:pt x="0" y="58763"/>
                  </a:lnTo>
                  <a:lnTo>
                    <a:pt x="10884" y="58763"/>
                  </a:lnTo>
                  <a:cubicBezTo>
                    <a:pt x="34971" y="36407"/>
                    <a:pt x="34275" y="0"/>
                    <a:pt x="34275" y="0"/>
                  </a:cubicBez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46" name="Google Shape;746;p29"/>
            <p:cNvSpPr/>
            <p:nvPr/>
          </p:nvSpPr>
          <p:spPr>
            <a:xfrm>
              <a:off x="3344425" y="1376925"/>
              <a:ext cx="574525" cy="1467975"/>
            </a:xfrm>
            <a:custGeom>
              <a:avLst/>
              <a:gdLst/>
              <a:ahLst/>
              <a:cxnLst/>
              <a:rect l="l" t="t" r="r" b="b"/>
              <a:pathLst>
                <a:path w="22981" h="58719" extrusionOk="0">
                  <a:moveTo>
                    <a:pt x="18288" y="0"/>
                  </a:moveTo>
                  <a:cubicBezTo>
                    <a:pt x="17048" y="32616"/>
                    <a:pt x="0" y="58576"/>
                    <a:pt x="0" y="58576"/>
                  </a:cubicBezTo>
                  <a:lnTo>
                    <a:pt x="1151" y="58718"/>
                  </a:lnTo>
                  <a:cubicBezTo>
                    <a:pt x="18672" y="44284"/>
                    <a:pt x="22981" y="0"/>
                    <a:pt x="22981" y="0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47" name="Google Shape;747;p29"/>
            <p:cNvSpPr/>
            <p:nvPr/>
          </p:nvSpPr>
          <p:spPr>
            <a:xfrm>
              <a:off x="3143475" y="2973125"/>
              <a:ext cx="274350" cy="1596200"/>
            </a:xfrm>
            <a:custGeom>
              <a:avLst/>
              <a:gdLst/>
              <a:ahLst/>
              <a:cxnLst/>
              <a:rect l="l" t="t" r="r" b="b"/>
              <a:pathLst>
                <a:path w="10974" h="63848" extrusionOk="0">
                  <a:moveTo>
                    <a:pt x="0" y="0"/>
                  </a:moveTo>
                  <a:lnTo>
                    <a:pt x="0" y="63848"/>
                  </a:lnTo>
                  <a:lnTo>
                    <a:pt x="10973" y="63848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48" name="Google Shape;748;p29"/>
            <p:cNvSpPr/>
            <p:nvPr/>
          </p:nvSpPr>
          <p:spPr>
            <a:xfrm>
              <a:off x="3184075" y="2925200"/>
              <a:ext cx="35925" cy="1644125"/>
            </a:xfrm>
            <a:custGeom>
              <a:avLst/>
              <a:gdLst/>
              <a:ahLst/>
              <a:cxnLst/>
              <a:rect l="l" t="t" r="r" b="b"/>
              <a:pathLst>
                <a:path w="1437" h="65765" extrusionOk="0">
                  <a:moveTo>
                    <a:pt x="631" y="0"/>
                  </a:moveTo>
                  <a:cubicBezTo>
                    <a:pt x="508" y="0"/>
                    <a:pt x="411" y="165"/>
                    <a:pt x="384" y="623"/>
                  </a:cubicBezTo>
                  <a:cubicBezTo>
                    <a:pt x="98" y="11819"/>
                    <a:pt x="0" y="65765"/>
                    <a:pt x="0" y="65765"/>
                  </a:cubicBezTo>
                  <a:lnTo>
                    <a:pt x="1196" y="65765"/>
                  </a:lnTo>
                  <a:cubicBezTo>
                    <a:pt x="1142" y="50189"/>
                    <a:pt x="1436" y="1061"/>
                    <a:pt x="1436" y="1061"/>
                  </a:cubicBezTo>
                  <a:cubicBezTo>
                    <a:pt x="1436" y="1061"/>
                    <a:pt x="945" y="0"/>
                    <a:pt x="63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49" name="Google Shape;749;p29"/>
            <p:cNvSpPr/>
            <p:nvPr/>
          </p:nvSpPr>
          <p:spPr>
            <a:xfrm>
              <a:off x="3335725" y="1376925"/>
              <a:ext cx="541525" cy="1445900"/>
            </a:xfrm>
            <a:custGeom>
              <a:avLst/>
              <a:gdLst/>
              <a:ahLst/>
              <a:cxnLst/>
              <a:rect l="l" t="t" r="r" b="b"/>
              <a:pathLst>
                <a:path w="21661" h="57836" extrusionOk="0">
                  <a:moveTo>
                    <a:pt x="15710" y="0"/>
                  </a:moveTo>
                  <a:cubicBezTo>
                    <a:pt x="13427" y="41055"/>
                    <a:pt x="0" y="57835"/>
                    <a:pt x="0" y="57835"/>
                  </a:cubicBezTo>
                  <a:lnTo>
                    <a:pt x="1838" y="57835"/>
                  </a:lnTo>
                  <a:cubicBezTo>
                    <a:pt x="18770" y="37906"/>
                    <a:pt x="21661" y="0"/>
                    <a:pt x="2166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50" name="Google Shape;750;p29"/>
            <p:cNvSpPr/>
            <p:nvPr/>
          </p:nvSpPr>
          <p:spPr>
            <a:xfrm>
              <a:off x="3213950" y="1608525"/>
              <a:ext cx="469500" cy="1241575"/>
            </a:xfrm>
            <a:custGeom>
              <a:avLst/>
              <a:gdLst/>
              <a:ahLst/>
              <a:cxnLst/>
              <a:rect l="l" t="t" r="r" b="b"/>
              <a:pathLst>
                <a:path w="18780" h="49663" extrusionOk="0">
                  <a:moveTo>
                    <a:pt x="11916" y="0"/>
                  </a:moveTo>
                  <a:cubicBezTo>
                    <a:pt x="9878" y="0"/>
                    <a:pt x="9337" y="34605"/>
                    <a:pt x="1" y="48571"/>
                  </a:cubicBezTo>
                  <a:cubicBezTo>
                    <a:pt x="889" y="49455"/>
                    <a:pt x="1585" y="49663"/>
                    <a:pt x="2043" y="49663"/>
                  </a:cubicBezTo>
                  <a:cubicBezTo>
                    <a:pt x="2449" y="49663"/>
                    <a:pt x="2668" y="49499"/>
                    <a:pt x="2668" y="49499"/>
                  </a:cubicBezTo>
                  <a:cubicBezTo>
                    <a:pt x="2668" y="49499"/>
                    <a:pt x="18779" y="13226"/>
                    <a:pt x="12312" y="407"/>
                  </a:cubicBezTo>
                  <a:cubicBezTo>
                    <a:pt x="12172" y="132"/>
                    <a:pt x="12041" y="0"/>
                    <a:pt x="11916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51" name="Google Shape;751;p29"/>
            <p:cNvSpPr/>
            <p:nvPr/>
          </p:nvSpPr>
          <p:spPr>
            <a:xfrm>
              <a:off x="3228675" y="2885250"/>
              <a:ext cx="7825" cy="1539550"/>
            </a:xfrm>
            <a:custGeom>
              <a:avLst/>
              <a:gdLst/>
              <a:ahLst/>
              <a:cxnLst/>
              <a:rect l="l" t="t" r="r" b="b"/>
              <a:pathLst>
                <a:path w="313" h="61582" extrusionOk="0">
                  <a:moveTo>
                    <a:pt x="277" y="0"/>
                  </a:moveTo>
                  <a:lnTo>
                    <a:pt x="188" y="7699"/>
                  </a:lnTo>
                  <a:lnTo>
                    <a:pt x="125" y="15398"/>
                  </a:lnTo>
                  <a:lnTo>
                    <a:pt x="36" y="30787"/>
                  </a:lnTo>
                  <a:lnTo>
                    <a:pt x="0" y="46184"/>
                  </a:lnTo>
                  <a:lnTo>
                    <a:pt x="9" y="53883"/>
                  </a:lnTo>
                  <a:lnTo>
                    <a:pt x="36" y="61582"/>
                  </a:lnTo>
                  <a:lnTo>
                    <a:pt x="125" y="53883"/>
                  </a:lnTo>
                  <a:lnTo>
                    <a:pt x="188" y="46193"/>
                  </a:lnTo>
                  <a:lnTo>
                    <a:pt x="277" y="30795"/>
                  </a:lnTo>
                  <a:lnTo>
                    <a:pt x="313" y="15398"/>
                  </a:lnTo>
                  <a:lnTo>
                    <a:pt x="304" y="7699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52" name="Google Shape;752;p29"/>
            <p:cNvSpPr/>
            <p:nvPr/>
          </p:nvSpPr>
          <p:spPr>
            <a:xfrm>
              <a:off x="3157750" y="1376700"/>
              <a:ext cx="274575" cy="1437200"/>
            </a:xfrm>
            <a:custGeom>
              <a:avLst/>
              <a:gdLst/>
              <a:ahLst/>
              <a:cxnLst/>
              <a:rect l="l" t="t" r="r" b="b"/>
              <a:pathLst>
                <a:path w="10983" h="57488" extrusionOk="0">
                  <a:moveTo>
                    <a:pt x="6638" y="1"/>
                  </a:moveTo>
                  <a:cubicBezTo>
                    <a:pt x="6638" y="16834"/>
                    <a:pt x="0" y="57487"/>
                    <a:pt x="0" y="57487"/>
                  </a:cubicBezTo>
                  <a:lnTo>
                    <a:pt x="1597" y="57487"/>
                  </a:lnTo>
                  <a:cubicBezTo>
                    <a:pt x="10295" y="32080"/>
                    <a:pt x="10982" y="9"/>
                    <a:pt x="10982" y="9"/>
                  </a:cubicBezTo>
                  <a:cubicBezTo>
                    <a:pt x="10982" y="9"/>
                    <a:pt x="9992" y="1"/>
                    <a:pt x="6638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53" name="Google Shape;753;p29"/>
            <p:cNvSpPr/>
            <p:nvPr/>
          </p:nvSpPr>
          <p:spPr>
            <a:xfrm>
              <a:off x="3143475" y="1376925"/>
              <a:ext cx="274350" cy="1436975"/>
            </a:xfrm>
            <a:custGeom>
              <a:avLst/>
              <a:gdLst/>
              <a:ahLst/>
              <a:cxnLst/>
              <a:rect l="l" t="t" r="r" b="b"/>
              <a:pathLst>
                <a:path w="10974" h="57479" extrusionOk="0">
                  <a:moveTo>
                    <a:pt x="6629" y="0"/>
                  </a:moveTo>
                  <a:cubicBezTo>
                    <a:pt x="6629" y="16834"/>
                    <a:pt x="0" y="57478"/>
                    <a:pt x="0" y="57478"/>
                  </a:cubicBezTo>
                  <a:lnTo>
                    <a:pt x="1597" y="57478"/>
                  </a:lnTo>
                  <a:cubicBezTo>
                    <a:pt x="10286" y="32071"/>
                    <a:pt x="10973" y="0"/>
                    <a:pt x="10973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54" name="Google Shape;754;p29"/>
            <p:cNvSpPr/>
            <p:nvPr/>
          </p:nvSpPr>
          <p:spPr>
            <a:xfrm>
              <a:off x="3329925" y="2951700"/>
              <a:ext cx="47750" cy="1617625"/>
            </a:xfrm>
            <a:custGeom>
              <a:avLst/>
              <a:gdLst/>
              <a:ahLst/>
              <a:cxnLst/>
              <a:rect l="l" t="t" r="r" b="b"/>
              <a:pathLst>
                <a:path w="1910" h="64705" extrusionOk="0">
                  <a:moveTo>
                    <a:pt x="652" y="1"/>
                  </a:moveTo>
                  <a:lnTo>
                    <a:pt x="652" y="1"/>
                  </a:lnTo>
                  <a:cubicBezTo>
                    <a:pt x="741" y="13703"/>
                    <a:pt x="0" y="64705"/>
                    <a:pt x="0" y="64705"/>
                  </a:cubicBezTo>
                  <a:lnTo>
                    <a:pt x="1526" y="64705"/>
                  </a:lnTo>
                  <a:cubicBezTo>
                    <a:pt x="1624" y="55016"/>
                    <a:pt x="1910" y="741"/>
                    <a:pt x="1910" y="741"/>
                  </a:cubicBezTo>
                  <a:cubicBezTo>
                    <a:pt x="1910" y="741"/>
                    <a:pt x="1240" y="295"/>
                    <a:pt x="652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55" name="Google Shape;755;p29"/>
            <p:cNvSpPr/>
            <p:nvPr/>
          </p:nvSpPr>
          <p:spPr>
            <a:xfrm>
              <a:off x="3259725" y="2962850"/>
              <a:ext cx="46350" cy="1061175"/>
            </a:xfrm>
            <a:custGeom>
              <a:avLst/>
              <a:gdLst/>
              <a:ahLst/>
              <a:cxnLst/>
              <a:rect l="l" t="t" r="r" b="b"/>
              <a:pathLst>
                <a:path w="1854" h="42447" extrusionOk="0">
                  <a:moveTo>
                    <a:pt x="926" y="1"/>
                  </a:moveTo>
                  <a:cubicBezTo>
                    <a:pt x="926" y="1"/>
                    <a:pt x="0" y="42447"/>
                    <a:pt x="528" y="42447"/>
                  </a:cubicBezTo>
                  <a:cubicBezTo>
                    <a:pt x="584" y="42447"/>
                    <a:pt x="656" y="41969"/>
                    <a:pt x="748" y="40912"/>
                  </a:cubicBezTo>
                  <a:cubicBezTo>
                    <a:pt x="1711" y="29904"/>
                    <a:pt x="1854" y="393"/>
                    <a:pt x="1854" y="393"/>
                  </a:cubicBezTo>
                  <a:lnTo>
                    <a:pt x="926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56" name="Google Shape;756;p29"/>
            <p:cNvSpPr/>
            <p:nvPr/>
          </p:nvSpPr>
          <p:spPr>
            <a:xfrm>
              <a:off x="3299600" y="1644325"/>
              <a:ext cx="318500" cy="1201700"/>
            </a:xfrm>
            <a:custGeom>
              <a:avLst/>
              <a:gdLst/>
              <a:ahLst/>
              <a:cxnLst/>
              <a:rect l="l" t="t" r="r" b="b"/>
              <a:pathLst>
                <a:path w="12740" h="48068" extrusionOk="0">
                  <a:moveTo>
                    <a:pt x="12739" y="1"/>
                  </a:moveTo>
                  <a:lnTo>
                    <a:pt x="12668" y="1571"/>
                  </a:lnTo>
                  <a:cubicBezTo>
                    <a:pt x="12641" y="2088"/>
                    <a:pt x="12623" y="2615"/>
                    <a:pt x="12579" y="3141"/>
                  </a:cubicBezTo>
                  <a:cubicBezTo>
                    <a:pt x="12508" y="4176"/>
                    <a:pt x="12454" y="5228"/>
                    <a:pt x="12347" y="6263"/>
                  </a:cubicBezTo>
                  <a:lnTo>
                    <a:pt x="12204" y="7824"/>
                  </a:lnTo>
                  <a:lnTo>
                    <a:pt x="12026" y="9386"/>
                  </a:lnTo>
                  <a:cubicBezTo>
                    <a:pt x="11919" y="10429"/>
                    <a:pt x="11767" y="11464"/>
                    <a:pt x="11633" y="12499"/>
                  </a:cubicBezTo>
                  <a:cubicBezTo>
                    <a:pt x="11562" y="13016"/>
                    <a:pt x="11473" y="13534"/>
                    <a:pt x="11392" y="14042"/>
                  </a:cubicBezTo>
                  <a:cubicBezTo>
                    <a:pt x="11303" y="14560"/>
                    <a:pt x="11241" y="15077"/>
                    <a:pt x="11143" y="15595"/>
                  </a:cubicBezTo>
                  <a:cubicBezTo>
                    <a:pt x="10955" y="16621"/>
                    <a:pt x="10786" y="17655"/>
                    <a:pt x="10572" y="18681"/>
                  </a:cubicBezTo>
                  <a:cubicBezTo>
                    <a:pt x="10375" y="19707"/>
                    <a:pt x="10143" y="20724"/>
                    <a:pt x="9920" y="21741"/>
                  </a:cubicBezTo>
                  <a:cubicBezTo>
                    <a:pt x="9804" y="22250"/>
                    <a:pt x="9671" y="22758"/>
                    <a:pt x="9555" y="23267"/>
                  </a:cubicBezTo>
                  <a:lnTo>
                    <a:pt x="9367" y="24034"/>
                  </a:lnTo>
                  <a:lnTo>
                    <a:pt x="9171" y="24792"/>
                  </a:lnTo>
                  <a:cubicBezTo>
                    <a:pt x="8136" y="28842"/>
                    <a:pt x="6843" y="32821"/>
                    <a:pt x="5344" y="36728"/>
                  </a:cubicBezTo>
                  <a:cubicBezTo>
                    <a:pt x="4595" y="38673"/>
                    <a:pt x="3774" y="40600"/>
                    <a:pt x="2891" y="42500"/>
                  </a:cubicBezTo>
                  <a:cubicBezTo>
                    <a:pt x="2453" y="43446"/>
                    <a:pt x="1999" y="44392"/>
                    <a:pt x="1517" y="45319"/>
                  </a:cubicBezTo>
                  <a:cubicBezTo>
                    <a:pt x="1044" y="46247"/>
                    <a:pt x="544" y="47175"/>
                    <a:pt x="0" y="48067"/>
                  </a:cubicBezTo>
                  <a:cubicBezTo>
                    <a:pt x="2195" y="44499"/>
                    <a:pt x="3961" y="40680"/>
                    <a:pt x="5513" y="36791"/>
                  </a:cubicBezTo>
                  <a:cubicBezTo>
                    <a:pt x="6290" y="34846"/>
                    <a:pt x="6994" y="32875"/>
                    <a:pt x="7637" y="30876"/>
                  </a:cubicBezTo>
                  <a:cubicBezTo>
                    <a:pt x="8288" y="28887"/>
                    <a:pt x="8877" y="26880"/>
                    <a:pt x="9403" y="24846"/>
                  </a:cubicBezTo>
                  <a:lnTo>
                    <a:pt x="9599" y="24087"/>
                  </a:lnTo>
                  <a:lnTo>
                    <a:pt x="9778" y="23320"/>
                  </a:lnTo>
                  <a:cubicBezTo>
                    <a:pt x="9903" y="22812"/>
                    <a:pt x="10027" y="22303"/>
                    <a:pt x="10143" y="21795"/>
                  </a:cubicBezTo>
                  <a:cubicBezTo>
                    <a:pt x="10358" y="20769"/>
                    <a:pt x="10589" y="19752"/>
                    <a:pt x="10786" y="18717"/>
                  </a:cubicBezTo>
                  <a:cubicBezTo>
                    <a:pt x="11196" y="16665"/>
                    <a:pt x="11535" y="14595"/>
                    <a:pt x="11812" y="12526"/>
                  </a:cubicBezTo>
                  <a:cubicBezTo>
                    <a:pt x="11937" y="11482"/>
                    <a:pt x="12079" y="10447"/>
                    <a:pt x="12177" y="9403"/>
                  </a:cubicBezTo>
                  <a:lnTo>
                    <a:pt x="12338" y="7842"/>
                  </a:lnTo>
                  <a:lnTo>
                    <a:pt x="12463" y="6272"/>
                  </a:lnTo>
                  <a:cubicBezTo>
                    <a:pt x="12552" y="5228"/>
                    <a:pt x="12579" y="4185"/>
                    <a:pt x="12641" y="3141"/>
                  </a:cubicBezTo>
                  <a:cubicBezTo>
                    <a:pt x="12677" y="2615"/>
                    <a:pt x="12677" y="2097"/>
                    <a:pt x="12695" y="1571"/>
                  </a:cubicBezTo>
                  <a:lnTo>
                    <a:pt x="12739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57" name="Google Shape;757;p29"/>
            <p:cNvSpPr/>
            <p:nvPr/>
          </p:nvSpPr>
          <p:spPr>
            <a:xfrm>
              <a:off x="3143475" y="2813875"/>
              <a:ext cx="346150" cy="170200"/>
            </a:xfrm>
            <a:custGeom>
              <a:avLst/>
              <a:gdLst/>
              <a:ahLst/>
              <a:cxnLst/>
              <a:rect l="l" t="t" r="r" b="b"/>
              <a:pathLst>
                <a:path w="13846" h="6808" extrusionOk="0">
                  <a:moveTo>
                    <a:pt x="0" y="0"/>
                  </a:moveTo>
                  <a:lnTo>
                    <a:pt x="0" y="6807"/>
                  </a:lnTo>
                  <a:lnTo>
                    <a:pt x="10973" y="6807"/>
                  </a:lnTo>
                  <a:cubicBezTo>
                    <a:pt x="13846" y="3863"/>
                    <a:pt x="11767" y="446"/>
                    <a:pt x="11767" y="4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A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58" name="Google Shape;758;p29"/>
            <p:cNvSpPr/>
            <p:nvPr/>
          </p:nvSpPr>
          <p:spPr>
            <a:xfrm>
              <a:off x="3313425" y="3017500"/>
              <a:ext cx="47750" cy="1551825"/>
            </a:xfrm>
            <a:custGeom>
              <a:avLst/>
              <a:gdLst/>
              <a:ahLst/>
              <a:cxnLst/>
              <a:rect l="l" t="t" r="r" b="b"/>
              <a:pathLst>
                <a:path w="1910" h="62073" extrusionOk="0">
                  <a:moveTo>
                    <a:pt x="660" y="0"/>
                  </a:moveTo>
                  <a:cubicBezTo>
                    <a:pt x="741" y="13141"/>
                    <a:pt x="0" y="62073"/>
                    <a:pt x="0" y="62073"/>
                  </a:cubicBezTo>
                  <a:lnTo>
                    <a:pt x="1535" y="62073"/>
                  </a:lnTo>
                  <a:cubicBezTo>
                    <a:pt x="1624" y="52777"/>
                    <a:pt x="1909" y="705"/>
                    <a:pt x="1909" y="705"/>
                  </a:cubicBezTo>
                  <a:cubicBezTo>
                    <a:pt x="1909" y="705"/>
                    <a:pt x="1240" y="277"/>
                    <a:pt x="660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59" name="Google Shape;759;p29"/>
            <p:cNvSpPr/>
            <p:nvPr/>
          </p:nvSpPr>
          <p:spPr>
            <a:xfrm>
              <a:off x="3143475" y="2984050"/>
              <a:ext cx="274350" cy="66025"/>
            </a:xfrm>
            <a:custGeom>
              <a:avLst/>
              <a:gdLst/>
              <a:ahLst/>
              <a:cxnLst/>
              <a:rect l="l" t="t" r="r" b="b"/>
              <a:pathLst>
                <a:path w="10974" h="2641" extrusionOk="0">
                  <a:moveTo>
                    <a:pt x="0" y="0"/>
                  </a:moveTo>
                  <a:lnTo>
                    <a:pt x="0" y="2641"/>
                  </a:lnTo>
                  <a:lnTo>
                    <a:pt x="10973" y="2641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60" name="Google Shape;760;p29"/>
            <p:cNvSpPr/>
            <p:nvPr/>
          </p:nvSpPr>
          <p:spPr>
            <a:xfrm>
              <a:off x="3409325" y="2981600"/>
              <a:ext cx="140525" cy="443600"/>
            </a:xfrm>
            <a:custGeom>
              <a:avLst/>
              <a:gdLst/>
              <a:ahLst/>
              <a:cxnLst/>
              <a:rect l="l" t="t" r="r" b="b"/>
              <a:pathLst>
                <a:path w="5621" h="17744" fill="none" extrusionOk="0">
                  <a:moveTo>
                    <a:pt x="491" y="0"/>
                  </a:moveTo>
                  <a:cubicBezTo>
                    <a:pt x="491" y="0"/>
                    <a:pt x="5621" y="5567"/>
                    <a:pt x="3578" y="11660"/>
                  </a:cubicBezTo>
                  <a:cubicBezTo>
                    <a:pt x="1535" y="17744"/>
                    <a:pt x="0" y="3470"/>
                    <a:pt x="491" y="0"/>
                  </a:cubicBezTo>
                  <a:close/>
                </a:path>
              </a:pathLst>
            </a:custGeom>
            <a:noFill/>
            <a:ln w="6025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61" name="Google Shape;761;p29"/>
            <p:cNvSpPr/>
            <p:nvPr/>
          </p:nvSpPr>
          <p:spPr>
            <a:xfrm>
              <a:off x="3308525" y="2981600"/>
              <a:ext cx="116425" cy="355750"/>
            </a:xfrm>
            <a:custGeom>
              <a:avLst/>
              <a:gdLst/>
              <a:ahLst/>
              <a:cxnLst/>
              <a:rect l="l" t="t" r="r" b="b"/>
              <a:pathLst>
                <a:path w="4657" h="14230" fill="none" extrusionOk="0">
                  <a:moveTo>
                    <a:pt x="4434" y="0"/>
                  </a:moveTo>
                  <a:cubicBezTo>
                    <a:pt x="4434" y="0"/>
                    <a:pt x="0" y="3890"/>
                    <a:pt x="1347" y="9064"/>
                  </a:cubicBezTo>
                  <a:cubicBezTo>
                    <a:pt x="2685" y="14229"/>
                    <a:pt x="4657" y="2873"/>
                    <a:pt x="4434" y="0"/>
                  </a:cubicBezTo>
                  <a:close/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62" name="Google Shape;762;p29"/>
            <p:cNvSpPr/>
            <p:nvPr/>
          </p:nvSpPr>
          <p:spPr>
            <a:xfrm>
              <a:off x="3419350" y="2981600"/>
              <a:ext cx="33050" cy="442725"/>
            </a:xfrm>
            <a:custGeom>
              <a:avLst/>
              <a:gdLst/>
              <a:ahLst/>
              <a:cxnLst/>
              <a:rect l="l" t="t" r="r" b="b"/>
              <a:pathLst>
                <a:path w="1322" h="17709" fill="none" extrusionOk="0">
                  <a:moveTo>
                    <a:pt x="1" y="0"/>
                  </a:moveTo>
                  <a:cubicBezTo>
                    <a:pt x="1" y="0"/>
                    <a:pt x="1321" y="8582"/>
                    <a:pt x="1000" y="17708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63" name="Google Shape;763;p29"/>
            <p:cNvSpPr/>
            <p:nvPr/>
          </p:nvSpPr>
          <p:spPr>
            <a:xfrm>
              <a:off x="3378775" y="2987375"/>
              <a:ext cx="40600" cy="203875"/>
            </a:xfrm>
            <a:custGeom>
              <a:avLst/>
              <a:gdLst/>
              <a:ahLst/>
              <a:cxnLst/>
              <a:rect l="l" t="t" r="r" b="b"/>
              <a:pathLst>
                <a:path w="1624" h="8155" fill="none" extrusionOk="0">
                  <a:moveTo>
                    <a:pt x="1624" y="1"/>
                  </a:moveTo>
                  <a:cubicBezTo>
                    <a:pt x="1624" y="1"/>
                    <a:pt x="0" y="3534"/>
                    <a:pt x="1053" y="8155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  <p:grpSp>
        <p:nvGrpSpPr>
          <p:cNvPr id="764" name="Google Shape;764;p29"/>
          <p:cNvGrpSpPr/>
          <p:nvPr/>
        </p:nvGrpSpPr>
        <p:grpSpPr>
          <a:xfrm flipH="1">
            <a:off x="12185441" y="-101"/>
            <a:ext cx="1360707" cy="7620204"/>
            <a:chOff x="3143475" y="1376700"/>
            <a:chExt cx="874275" cy="3192625"/>
          </a:xfrm>
        </p:grpSpPr>
        <p:sp>
          <p:nvSpPr>
            <p:cNvPr id="765" name="Google Shape;765;p29"/>
            <p:cNvSpPr/>
            <p:nvPr/>
          </p:nvSpPr>
          <p:spPr>
            <a:xfrm>
              <a:off x="3143475" y="1376925"/>
              <a:ext cx="874275" cy="1469100"/>
            </a:xfrm>
            <a:custGeom>
              <a:avLst/>
              <a:gdLst/>
              <a:ahLst/>
              <a:cxnLst/>
              <a:rect l="l" t="t" r="r" b="b"/>
              <a:pathLst>
                <a:path w="34971" h="58764" extrusionOk="0">
                  <a:moveTo>
                    <a:pt x="0" y="0"/>
                  </a:moveTo>
                  <a:lnTo>
                    <a:pt x="0" y="58763"/>
                  </a:lnTo>
                  <a:lnTo>
                    <a:pt x="10884" y="58763"/>
                  </a:lnTo>
                  <a:cubicBezTo>
                    <a:pt x="34971" y="36407"/>
                    <a:pt x="34275" y="0"/>
                    <a:pt x="34275" y="0"/>
                  </a:cubicBez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66" name="Google Shape;766;p29"/>
            <p:cNvSpPr/>
            <p:nvPr/>
          </p:nvSpPr>
          <p:spPr>
            <a:xfrm>
              <a:off x="3344425" y="1376925"/>
              <a:ext cx="574525" cy="1467975"/>
            </a:xfrm>
            <a:custGeom>
              <a:avLst/>
              <a:gdLst/>
              <a:ahLst/>
              <a:cxnLst/>
              <a:rect l="l" t="t" r="r" b="b"/>
              <a:pathLst>
                <a:path w="22981" h="58719" extrusionOk="0">
                  <a:moveTo>
                    <a:pt x="18288" y="0"/>
                  </a:moveTo>
                  <a:cubicBezTo>
                    <a:pt x="17048" y="32616"/>
                    <a:pt x="0" y="58576"/>
                    <a:pt x="0" y="58576"/>
                  </a:cubicBezTo>
                  <a:lnTo>
                    <a:pt x="1151" y="58718"/>
                  </a:lnTo>
                  <a:cubicBezTo>
                    <a:pt x="18672" y="44284"/>
                    <a:pt x="22981" y="0"/>
                    <a:pt x="22981" y="0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67" name="Google Shape;767;p29"/>
            <p:cNvSpPr/>
            <p:nvPr/>
          </p:nvSpPr>
          <p:spPr>
            <a:xfrm>
              <a:off x="3143475" y="2973125"/>
              <a:ext cx="274350" cy="1596200"/>
            </a:xfrm>
            <a:custGeom>
              <a:avLst/>
              <a:gdLst/>
              <a:ahLst/>
              <a:cxnLst/>
              <a:rect l="l" t="t" r="r" b="b"/>
              <a:pathLst>
                <a:path w="10974" h="63848" extrusionOk="0">
                  <a:moveTo>
                    <a:pt x="0" y="0"/>
                  </a:moveTo>
                  <a:lnTo>
                    <a:pt x="0" y="63848"/>
                  </a:lnTo>
                  <a:lnTo>
                    <a:pt x="10973" y="63848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C642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68" name="Google Shape;768;p29"/>
            <p:cNvSpPr/>
            <p:nvPr/>
          </p:nvSpPr>
          <p:spPr>
            <a:xfrm>
              <a:off x="3184075" y="2925200"/>
              <a:ext cx="35925" cy="1644125"/>
            </a:xfrm>
            <a:custGeom>
              <a:avLst/>
              <a:gdLst/>
              <a:ahLst/>
              <a:cxnLst/>
              <a:rect l="l" t="t" r="r" b="b"/>
              <a:pathLst>
                <a:path w="1437" h="65765" extrusionOk="0">
                  <a:moveTo>
                    <a:pt x="631" y="0"/>
                  </a:moveTo>
                  <a:cubicBezTo>
                    <a:pt x="508" y="0"/>
                    <a:pt x="411" y="165"/>
                    <a:pt x="384" y="623"/>
                  </a:cubicBezTo>
                  <a:cubicBezTo>
                    <a:pt x="98" y="11819"/>
                    <a:pt x="0" y="65765"/>
                    <a:pt x="0" y="65765"/>
                  </a:cubicBezTo>
                  <a:lnTo>
                    <a:pt x="1196" y="65765"/>
                  </a:lnTo>
                  <a:cubicBezTo>
                    <a:pt x="1142" y="50189"/>
                    <a:pt x="1436" y="1061"/>
                    <a:pt x="1436" y="1061"/>
                  </a:cubicBezTo>
                  <a:cubicBezTo>
                    <a:pt x="1436" y="1061"/>
                    <a:pt x="945" y="0"/>
                    <a:pt x="63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69" name="Google Shape;769;p29"/>
            <p:cNvSpPr/>
            <p:nvPr/>
          </p:nvSpPr>
          <p:spPr>
            <a:xfrm>
              <a:off x="3335725" y="1376925"/>
              <a:ext cx="541525" cy="1445900"/>
            </a:xfrm>
            <a:custGeom>
              <a:avLst/>
              <a:gdLst/>
              <a:ahLst/>
              <a:cxnLst/>
              <a:rect l="l" t="t" r="r" b="b"/>
              <a:pathLst>
                <a:path w="21661" h="57836" extrusionOk="0">
                  <a:moveTo>
                    <a:pt x="15710" y="0"/>
                  </a:moveTo>
                  <a:cubicBezTo>
                    <a:pt x="13427" y="41055"/>
                    <a:pt x="0" y="57835"/>
                    <a:pt x="0" y="57835"/>
                  </a:cubicBezTo>
                  <a:lnTo>
                    <a:pt x="1838" y="57835"/>
                  </a:lnTo>
                  <a:cubicBezTo>
                    <a:pt x="18770" y="37906"/>
                    <a:pt x="21661" y="0"/>
                    <a:pt x="21661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70" name="Google Shape;770;p29"/>
            <p:cNvSpPr/>
            <p:nvPr/>
          </p:nvSpPr>
          <p:spPr>
            <a:xfrm>
              <a:off x="3213950" y="1608525"/>
              <a:ext cx="469500" cy="1241575"/>
            </a:xfrm>
            <a:custGeom>
              <a:avLst/>
              <a:gdLst/>
              <a:ahLst/>
              <a:cxnLst/>
              <a:rect l="l" t="t" r="r" b="b"/>
              <a:pathLst>
                <a:path w="18780" h="49663" extrusionOk="0">
                  <a:moveTo>
                    <a:pt x="11916" y="0"/>
                  </a:moveTo>
                  <a:cubicBezTo>
                    <a:pt x="9878" y="0"/>
                    <a:pt x="9337" y="34605"/>
                    <a:pt x="1" y="48571"/>
                  </a:cubicBezTo>
                  <a:cubicBezTo>
                    <a:pt x="889" y="49455"/>
                    <a:pt x="1585" y="49663"/>
                    <a:pt x="2043" y="49663"/>
                  </a:cubicBezTo>
                  <a:cubicBezTo>
                    <a:pt x="2449" y="49663"/>
                    <a:pt x="2668" y="49499"/>
                    <a:pt x="2668" y="49499"/>
                  </a:cubicBezTo>
                  <a:cubicBezTo>
                    <a:pt x="2668" y="49499"/>
                    <a:pt x="18779" y="13226"/>
                    <a:pt x="12312" y="407"/>
                  </a:cubicBezTo>
                  <a:cubicBezTo>
                    <a:pt x="12172" y="132"/>
                    <a:pt x="12041" y="0"/>
                    <a:pt x="11916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71" name="Google Shape;771;p29"/>
            <p:cNvSpPr/>
            <p:nvPr/>
          </p:nvSpPr>
          <p:spPr>
            <a:xfrm>
              <a:off x="3228675" y="2885250"/>
              <a:ext cx="7825" cy="1539550"/>
            </a:xfrm>
            <a:custGeom>
              <a:avLst/>
              <a:gdLst/>
              <a:ahLst/>
              <a:cxnLst/>
              <a:rect l="l" t="t" r="r" b="b"/>
              <a:pathLst>
                <a:path w="313" h="61582" extrusionOk="0">
                  <a:moveTo>
                    <a:pt x="277" y="0"/>
                  </a:moveTo>
                  <a:lnTo>
                    <a:pt x="188" y="7699"/>
                  </a:lnTo>
                  <a:lnTo>
                    <a:pt x="125" y="15398"/>
                  </a:lnTo>
                  <a:lnTo>
                    <a:pt x="36" y="30787"/>
                  </a:lnTo>
                  <a:lnTo>
                    <a:pt x="0" y="46184"/>
                  </a:lnTo>
                  <a:lnTo>
                    <a:pt x="9" y="53883"/>
                  </a:lnTo>
                  <a:lnTo>
                    <a:pt x="36" y="61582"/>
                  </a:lnTo>
                  <a:lnTo>
                    <a:pt x="125" y="53883"/>
                  </a:lnTo>
                  <a:lnTo>
                    <a:pt x="188" y="46193"/>
                  </a:lnTo>
                  <a:lnTo>
                    <a:pt x="277" y="30795"/>
                  </a:lnTo>
                  <a:lnTo>
                    <a:pt x="313" y="15398"/>
                  </a:lnTo>
                  <a:lnTo>
                    <a:pt x="304" y="7699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72" name="Google Shape;772;p29"/>
            <p:cNvSpPr/>
            <p:nvPr/>
          </p:nvSpPr>
          <p:spPr>
            <a:xfrm>
              <a:off x="3157750" y="1376700"/>
              <a:ext cx="274575" cy="1437200"/>
            </a:xfrm>
            <a:custGeom>
              <a:avLst/>
              <a:gdLst/>
              <a:ahLst/>
              <a:cxnLst/>
              <a:rect l="l" t="t" r="r" b="b"/>
              <a:pathLst>
                <a:path w="10983" h="57488" extrusionOk="0">
                  <a:moveTo>
                    <a:pt x="6638" y="1"/>
                  </a:moveTo>
                  <a:cubicBezTo>
                    <a:pt x="6638" y="16834"/>
                    <a:pt x="0" y="57487"/>
                    <a:pt x="0" y="57487"/>
                  </a:cubicBezTo>
                  <a:lnTo>
                    <a:pt x="1597" y="57487"/>
                  </a:lnTo>
                  <a:cubicBezTo>
                    <a:pt x="10295" y="32080"/>
                    <a:pt x="10982" y="9"/>
                    <a:pt x="10982" y="9"/>
                  </a:cubicBezTo>
                  <a:cubicBezTo>
                    <a:pt x="10982" y="9"/>
                    <a:pt x="9992" y="1"/>
                    <a:pt x="6638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73" name="Google Shape;773;p29"/>
            <p:cNvSpPr/>
            <p:nvPr/>
          </p:nvSpPr>
          <p:spPr>
            <a:xfrm>
              <a:off x="3143475" y="1376925"/>
              <a:ext cx="274350" cy="1436975"/>
            </a:xfrm>
            <a:custGeom>
              <a:avLst/>
              <a:gdLst/>
              <a:ahLst/>
              <a:cxnLst/>
              <a:rect l="l" t="t" r="r" b="b"/>
              <a:pathLst>
                <a:path w="10974" h="57479" extrusionOk="0">
                  <a:moveTo>
                    <a:pt x="6629" y="0"/>
                  </a:moveTo>
                  <a:cubicBezTo>
                    <a:pt x="6629" y="16834"/>
                    <a:pt x="0" y="57478"/>
                    <a:pt x="0" y="57478"/>
                  </a:cubicBezTo>
                  <a:lnTo>
                    <a:pt x="1597" y="57478"/>
                  </a:lnTo>
                  <a:cubicBezTo>
                    <a:pt x="10286" y="32071"/>
                    <a:pt x="10973" y="0"/>
                    <a:pt x="10973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74" name="Google Shape;774;p29"/>
            <p:cNvSpPr/>
            <p:nvPr/>
          </p:nvSpPr>
          <p:spPr>
            <a:xfrm>
              <a:off x="3329925" y="2951700"/>
              <a:ext cx="47750" cy="1617625"/>
            </a:xfrm>
            <a:custGeom>
              <a:avLst/>
              <a:gdLst/>
              <a:ahLst/>
              <a:cxnLst/>
              <a:rect l="l" t="t" r="r" b="b"/>
              <a:pathLst>
                <a:path w="1910" h="64705" extrusionOk="0">
                  <a:moveTo>
                    <a:pt x="652" y="1"/>
                  </a:moveTo>
                  <a:lnTo>
                    <a:pt x="652" y="1"/>
                  </a:lnTo>
                  <a:cubicBezTo>
                    <a:pt x="741" y="13703"/>
                    <a:pt x="0" y="64705"/>
                    <a:pt x="0" y="64705"/>
                  </a:cubicBezTo>
                  <a:lnTo>
                    <a:pt x="1526" y="64705"/>
                  </a:lnTo>
                  <a:cubicBezTo>
                    <a:pt x="1624" y="55016"/>
                    <a:pt x="1910" y="741"/>
                    <a:pt x="1910" y="741"/>
                  </a:cubicBezTo>
                  <a:cubicBezTo>
                    <a:pt x="1910" y="741"/>
                    <a:pt x="1240" y="295"/>
                    <a:pt x="652" y="1"/>
                  </a:cubicBez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75" name="Google Shape;775;p29"/>
            <p:cNvSpPr/>
            <p:nvPr/>
          </p:nvSpPr>
          <p:spPr>
            <a:xfrm>
              <a:off x="3259725" y="2962850"/>
              <a:ext cx="46350" cy="1061175"/>
            </a:xfrm>
            <a:custGeom>
              <a:avLst/>
              <a:gdLst/>
              <a:ahLst/>
              <a:cxnLst/>
              <a:rect l="l" t="t" r="r" b="b"/>
              <a:pathLst>
                <a:path w="1854" h="42447" extrusionOk="0">
                  <a:moveTo>
                    <a:pt x="926" y="1"/>
                  </a:moveTo>
                  <a:cubicBezTo>
                    <a:pt x="926" y="1"/>
                    <a:pt x="0" y="42447"/>
                    <a:pt x="528" y="42447"/>
                  </a:cubicBezTo>
                  <a:cubicBezTo>
                    <a:pt x="584" y="42447"/>
                    <a:pt x="656" y="41969"/>
                    <a:pt x="748" y="40912"/>
                  </a:cubicBezTo>
                  <a:cubicBezTo>
                    <a:pt x="1711" y="29904"/>
                    <a:pt x="1854" y="393"/>
                    <a:pt x="1854" y="393"/>
                  </a:cubicBezTo>
                  <a:lnTo>
                    <a:pt x="926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76" name="Google Shape;776;p29"/>
            <p:cNvSpPr/>
            <p:nvPr/>
          </p:nvSpPr>
          <p:spPr>
            <a:xfrm>
              <a:off x="3299600" y="1644325"/>
              <a:ext cx="318500" cy="1201700"/>
            </a:xfrm>
            <a:custGeom>
              <a:avLst/>
              <a:gdLst/>
              <a:ahLst/>
              <a:cxnLst/>
              <a:rect l="l" t="t" r="r" b="b"/>
              <a:pathLst>
                <a:path w="12740" h="48068" extrusionOk="0">
                  <a:moveTo>
                    <a:pt x="12739" y="1"/>
                  </a:moveTo>
                  <a:lnTo>
                    <a:pt x="12668" y="1571"/>
                  </a:lnTo>
                  <a:cubicBezTo>
                    <a:pt x="12641" y="2088"/>
                    <a:pt x="12623" y="2615"/>
                    <a:pt x="12579" y="3141"/>
                  </a:cubicBezTo>
                  <a:cubicBezTo>
                    <a:pt x="12508" y="4176"/>
                    <a:pt x="12454" y="5228"/>
                    <a:pt x="12347" y="6263"/>
                  </a:cubicBezTo>
                  <a:lnTo>
                    <a:pt x="12204" y="7824"/>
                  </a:lnTo>
                  <a:lnTo>
                    <a:pt x="12026" y="9386"/>
                  </a:lnTo>
                  <a:cubicBezTo>
                    <a:pt x="11919" y="10429"/>
                    <a:pt x="11767" y="11464"/>
                    <a:pt x="11633" y="12499"/>
                  </a:cubicBezTo>
                  <a:cubicBezTo>
                    <a:pt x="11562" y="13016"/>
                    <a:pt x="11473" y="13534"/>
                    <a:pt x="11392" y="14042"/>
                  </a:cubicBezTo>
                  <a:cubicBezTo>
                    <a:pt x="11303" y="14560"/>
                    <a:pt x="11241" y="15077"/>
                    <a:pt x="11143" y="15595"/>
                  </a:cubicBezTo>
                  <a:cubicBezTo>
                    <a:pt x="10955" y="16621"/>
                    <a:pt x="10786" y="17655"/>
                    <a:pt x="10572" y="18681"/>
                  </a:cubicBezTo>
                  <a:cubicBezTo>
                    <a:pt x="10375" y="19707"/>
                    <a:pt x="10143" y="20724"/>
                    <a:pt x="9920" y="21741"/>
                  </a:cubicBezTo>
                  <a:cubicBezTo>
                    <a:pt x="9804" y="22250"/>
                    <a:pt x="9671" y="22758"/>
                    <a:pt x="9555" y="23267"/>
                  </a:cubicBezTo>
                  <a:lnTo>
                    <a:pt x="9367" y="24034"/>
                  </a:lnTo>
                  <a:lnTo>
                    <a:pt x="9171" y="24792"/>
                  </a:lnTo>
                  <a:cubicBezTo>
                    <a:pt x="8136" y="28842"/>
                    <a:pt x="6843" y="32821"/>
                    <a:pt x="5344" y="36728"/>
                  </a:cubicBezTo>
                  <a:cubicBezTo>
                    <a:pt x="4595" y="38673"/>
                    <a:pt x="3774" y="40600"/>
                    <a:pt x="2891" y="42500"/>
                  </a:cubicBezTo>
                  <a:cubicBezTo>
                    <a:pt x="2453" y="43446"/>
                    <a:pt x="1999" y="44392"/>
                    <a:pt x="1517" y="45319"/>
                  </a:cubicBezTo>
                  <a:cubicBezTo>
                    <a:pt x="1044" y="46247"/>
                    <a:pt x="544" y="47175"/>
                    <a:pt x="0" y="48067"/>
                  </a:cubicBezTo>
                  <a:cubicBezTo>
                    <a:pt x="2195" y="44499"/>
                    <a:pt x="3961" y="40680"/>
                    <a:pt x="5513" y="36791"/>
                  </a:cubicBezTo>
                  <a:cubicBezTo>
                    <a:pt x="6290" y="34846"/>
                    <a:pt x="6994" y="32875"/>
                    <a:pt x="7637" y="30876"/>
                  </a:cubicBezTo>
                  <a:cubicBezTo>
                    <a:pt x="8288" y="28887"/>
                    <a:pt x="8877" y="26880"/>
                    <a:pt x="9403" y="24846"/>
                  </a:cubicBezTo>
                  <a:lnTo>
                    <a:pt x="9599" y="24087"/>
                  </a:lnTo>
                  <a:lnTo>
                    <a:pt x="9778" y="23320"/>
                  </a:lnTo>
                  <a:cubicBezTo>
                    <a:pt x="9903" y="22812"/>
                    <a:pt x="10027" y="22303"/>
                    <a:pt x="10143" y="21795"/>
                  </a:cubicBezTo>
                  <a:cubicBezTo>
                    <a:pt x="10358" y="20769"/>
                    <a:pt x="10589" y="19752"/>
                    <a:pt x="10786" y="18717"/>
                  </a:cubicBezTo>
                  <a:cubicBezTo>
                    <a:pt x="11196" y="16665"/>
                    <a:pt x="11535" y="14595"/>
                    <a:pt x="11812" y="12526"/>
                  </a:cubicBezTo>
                  <a:cubicBezTo>
                    <a:pt x="11937" y="11482"/>
                    <a:pt x="12079" y="10447"/>
                    <a:pt x="12177" y="9403"/>
                  </a:cubicBezTo>
                  <a:lnTo>
                    <a:pt x="12338" y="7842"/>
                  </a:lnTo>
                  <a:lnTo>
                    <a:pt x="12463" y="6272"/>
                  </a:lnTo>
                  <a:cubicBezTo>
                    <a:pt x="12552" y="5228"/>
                    <a:pt x="12579" y="4185"/>
                    <a:pt x="12641" y="3141"/>
                  </a:cubicBezTo>
                  <a:cubicBezTo>
                    <a:pt x="12677" y="2615"/>
                    <a:pt x="12677" y="2097"/>
                    <a:pt x="12695" y="1571"/>
                  </a:cubicBezTo>
                  <a:lnTo>
                    <a:pt x="12739" y="1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77" name="Google Shape;777;p29"/>
            <p:cNvSpPr/>
            <p:nvPr/>
          </p:nvSpPr>
          <p:spPr>
            <a:xfrm>
              <a:off x="3143475" y="2813875"/>
              <a:ext cx="346150" cy="170200"/>
            </a:xfrm>
            <a:custGeom>
              <a:avLst/>
              <a:gdLst/>
              <a:ahLst/>
              <a:cxnLst/>
              <a:rect l="l" t="t" r="r" b="b"/>
              <a:pathLst>
                <a:path w="13846" h="6808" extrusionOk="0">
                  <a:moveTo>
                    <a:pt x="0" y="0"/>
                  </a:moveTo>
                  <a:lnTo>
                    <a:pt x="0" y="6807"/>
                  </a:lnTo>
                  <a:lnTo>
                    <a:pt x="10973" y="6807"/>
                  </a:lnTo>
                  <a:cubicBezTo>
                    <a:pt x="13846" y="3863"/>
                    <a:pt x="11767" y="446"/>
                    <a:pt x="11767" y="4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A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78" name="Google Shape;778;p29"/>
            <p:cNvSpPr/>
            <p:nvPr/>
          </p:nvSpPr>
          <p:spPr>
            <a:xfrm>
              <a:off x="3313425" y="3017500"/>
              <a:ext cx="47750" cy="1551825"/>
            </a:xfrm>
            <a:custGeom>
              <a:avLst/>
              <a:gdLst/>
              <a:ahLst/>
              <a:cxnLst/>
              <a:rect l="l" t="t" r="r" b="b"/>
              <a:pathLst>
                <a:path w="1910" h="62073" extrusionOk="0">
                  <a:moveTo>
                    <a:pt x="660" y="0"/>
                  </a:moveTo>
                  <a:cubicBezTo>
                    <a:pt x="741" y="13141"/>
                    <a:pt x="0" y="62073"/>
                    <a:pt x="0" y="62073"/>
                  </a:cubicBezTo>
                  <a:lnTo>
                    <a:pt x="1535" y="62073"/>
                  </a:lnTo>
                  <a:cubicBezTo>
                    <a:pt x="1624" y="52777"/>
                    <a:pt x="1909" y="705"/>
                    <a:pt x="1909" y="705"/>
                  </a:cubicBezTo>
                  <a:cubicBezTo>
                    <a:pt x="1909" y="705"/>
                    <a:pt x="1240" y="277"/>
                    <a:pt x="660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79" name="Google Shape;779;p29"/>
            <p:cNvSpPr/>
            <p:nvPr/>
          </p:nvSpPr>
          <p:spPr>
            <a:xfrm>
              <a:off x="3143475" y="2984050"/>
              <a:ext cx="274350" cy="66025"/>
            </a:xfrm>
            <a:custGeom>
              <a:avLst/>
              <a:gdLst/>
              <a:ahLst/>
              <a:cxnLst/>
              <a:rect l="l" t="t" r="r" b="b"/>
              <a:pathLst>
                <a:path w="10974" h="2641" extrusionOk="0">
                  <a:moveTo>
                    <a:pt x="0" y="0"/>
                  </a:moveTo>
                  <a:lnTo>
                    <a:pt x="0" y="2641"/>
                  </a:lnTo>
                  <a:lnTo>
                    <a:pt x="10973" y="2641"/>
                  </a:lnTo>
                  <a:lnTo>
                    <a:pt x="10973" y="0"/>
                  </a:lnTo>
                  <a:close/>
                </a:path>
              </a:pathLst>
            </a:custGeom>
            <a:solidFill>
              <a:srgbClr val="881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80" name="Google Shape;780;p29"/>
            <p:cNvSpPr/>
            <p:nvPr/>
          </p:nvSpPr>
          <p:spPr>
            <a:xfrm>
              <a:off x="3409325" y="2981600"/>
              <a:ext cx="140525" cy="443600"/>
            </a:xfrm>
            <a:custGeom>
              <a:avLst/>
              <a:gdLst/>
              <a:ahLst/>
              <a:cxnLst/>
              <a:rect l="l" t="t" r="r" b="b"/>
              <a:pathLst>
                <a:path w="5621" h="17744" fill="none" extrusionOk="0">
                  <a:moveTo>
                    <a:pt x="491" y="0"/>
                  </a:moveTo>
                  <a:cubicBezTo>
                    <a:pt x="491" y="0"/>
                    <a:pt x="5621" y="5567"/>
                    <a:pt x="3578" y="11660"/>
                  </a:cubicBezTo>
                  <a:cubicBezTo>
                    <a:pt x="1535" y="17744"/>
                    <a:pt x="0" y="3470"/>
                    <a:pt x="491" y="0"/>
                  </a:cubicBezTo>
                  <a:close/>
                </a:path>
              </a:pathLst>
            </a:custGeom>
            <a:noFill/>
            <a:ln w="6025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81" name="Google Shape;781;p29"/>
            <p:cNvSpPr/>
            <p:nvPr/>
          </p:nvSpPr>
          <p:spPr>
            <a:xfrm>
              <a:off x="3308525" y="2981600"/>
              <a:ext cx="116425" cy="355750"/>
            </a:xfrm>
            <a:custGeom>
              <a:avLst/>
              <a:gdLst/>
              <a:ahLst/>
              <a:cxnLst/>
              <a:rect l="l" t="t" r="r" b="b"/>
              <a:pathLst>
                <a:path w="4657" h="14230" fill="none" extrusionOk="0">
                  <a:moveTo>
                    <a:pt x="4434" y="0"/>
                  </a:moveTo>
                  <a:cubicBezTo>
                    <a:pt x="4434" y="0"/>
                    <a:pt x="0" y="3890"/>
                    <a:pt x="1347" y="9064"/>
                  </a:cubicBezTo>
                  <a:cubicBezTo>
                    <a:pt x="2685" y="14229"/>
                    <a:pt x="4657" y="2873"/>
                    <a:pt x="4434" y="0"/>
                  </a:cubicBezTo>
                  <a:close/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82" name="Google Shape;782;p29"/>
            <p:cNvSpPr/>
            <p:nvPr/>
          </p:nvSpPr>
          <p:spPr>
            <a:xfrm>
              <a:off x="3419350" y="2981600"/>
              <a:ext cx="33050" cy="442725"/>
            </a:xfrm>
            <a:custGeom>
              <a:avLst/>
              <a:gdLst/>
              <a:ahLst/>
              <a:cxnLst/>
              <a:rect l="l" t="t" r="r" b="b"/>
              <a:pathLst>
                <a:path w="1322" h="17709" fill="none" extrusionOk="0">
                  <a:moveTo>
                    <a:pt x="1" y="0"/>
                  </a:moveTo>
                  <a:cubicBezTo>
                    <a:pt x="1" y="0"/>
                    <a:pt x="1321" y="8582"/>
                    <a:pt x="1000" y="17708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  <p:sp>
          <p:nvSpPr>
            <p:cNvPr id="783" name="Google Shape;783;p29"/>
            <p:cNvSpPr/>
            <p:nvPr/>
          </p:nvSpPr>
          <p:spPr>
            <a:xfrm>
              <a:off x="3378775" y="2987375"/>
              <a:ext cx="40600" cy="203875"/>
            </a:xfrm>
            <a:custGeom>
              <a:avLst/>
              <a:gdLst/>
              <a:ahLst/>
              <a:cxnLst/>
              <a:rect l="l" t="t" r="r" b="b"/>
              <a:pathLst>
                <a:path w="1624" h="8155" fill="none" extrusionOk="0">
                  <a:moveTo>
                    <a:pt x="1624" y="1"/>
                  </a:moveTo>
                  <a:cubicBezTo>
                    <a:pt x="1624" y="1"/>
                    <a:pt x="0" y="3534"/>
                    <a:pt x="1053" y="8155"/>
                  </a:cubicBezTo>
                </a:path>
              </a:pathLst>
            </a:custGeom>
            <a:noFill/>
            <a:ln w="4900" cap="flat" cmpd="sng">
              <a:solidFill>
                <a:srgbClr val="FFA700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67"/>
            </a:p>
          </p:txBody>
        </p:sp>
      </p:grpSp>
    </p:spTree>
    <p:extLst>
      <p:ext uri="{BB962C8B-B14F-4D97-AF65-F5344CB8AC3E}">
        <p14:creationId xmlns:p14="http://schemas.microsoft.com/office/powerpoint/2010/main" val="18677463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97ECF8-8F38-4307-2B48-B0008A172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3267" y="1247070"/>
            <a:ext cx="10159604" cy="2652889"/>
          </a:xfrm>
        </p:spPr>
        <p:txBody>
          <a:bodyPr anchor="b"/>
          <a:lstStyle>
            <a:lvl1pPr algn="ctr">
              <a:defRPr sz="666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220C4D-ACC0-C7D5-2196-A6D38B5404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3267" y="4002264"/>
            <a:ext cx="10159604" cy="1839736"/>
          </a:xfrm>
        </p:spPr>
        <p:txBody>
          <a:bodyPr/>
          <a:lstStyle>
            <a:lvl1pPr marL="0" indent="0" algn="ctr">
              <a:buNone/>
              <a:defRPr sz="2667"/>
            </a:lvl1pPr>
            <a:lvl2pPr marL="507995" indent="0" algn="ctr">
              <a:buNone/>
              <a:defRPr sz="2222"/>
            </a:lvl2pPr>
            <a:lvl3pPr marL="1015990" indent="0" algn="ctr">
              <a:buNone/>
              <a:defRPr sz="2000"/>
            </a:lvl3pPr>
            <a:lvl4pPr marL="1523985" indent="0" algn="ctr">
              <a:buNone/>
              <a:defRPr sz="1778"/>
            </a:lvl4pPr>
            <a:lvl5pPr marL="2031980" indent="0" algn="ctr">
              <a:buNone/>
              <a:defRPr sz="1778"/>
            </a:lvl5pPr>
            <a:lvl6pPr marL="2539975" indent="0" algn="ctr">
              <a:buNone/>
              <a:defRPr sz="1778"/>
            </a:lvl6pPr>
            <a:lvl7pPr marL="3047970" indent="0" algn="ctr">
              <a:buNone/>
              <a:defRPr sz="1778"/>
            </a:lvl7pPr>
            <a:lvl8pPr marL="3555964" indent="0" algn="ctr">
              <a:buNone/>
              <a:defRPr sz="1778"/>
            </a:lvl8pPr>
            <a:lvl9pPr marL="4063959" indent="0" algn="ctr">
              <a:buNone/>
              <a:defRPr sz="1778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02D5E8-C6C3-50E3-64E6-A3849C7B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951BA5-D9FA-E6C6-97CF-987CE7822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2566EC-3471-CF38-0100-7E27095A4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74258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957F3E-D67A-E539-9EE2-39BE395FE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6C89B7-26B7-90DB-A8EC-2CBFBADC0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061C14-B24F-5520-82EB-2DF8394D7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A98A0A-1BF1-9CEC-15C3-5B960EECB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F00BE6-129F-26E7-85EB-7D0800E93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46022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B85059-134D-FC34-62ED-D1A73F2A6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242" y="1899709"/>
            <a:ext cx="11683544" cy="3169708"/>
          </a:xfrm>
        </p:spPr>
        <p:txBody>
          <a:bodyPr anchor="b"/>
          <a:lstStyle>
            <a:lvl1pPr>
              <a:defRPr sz="666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949689-DD40-9A0F-C135-A1903F6D5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4242" y="5099404"/>
            <a:ext cx="11683544" cy="1666874"/>
          </a:xfrm>
        </p:spPr>
        <p:txBody>
          <a:bodyPr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507995" indent="0">
              <a:buNone/>
              <a:defRPr sz="2222">
                <a:solidFill>
                  <a:schemeClr val="tx1">
                    <a:tint val="75000"/>
                  </a:schemeClr>
                </a:solidFill>
              </a:defRPr>
            </a:lvl2pPr>
            <a:lvl3pPr marL="10159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523985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4pPr>
            <a:lvl5pPr marL="2031980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5pPr>
            <a:lvl6pPr marL="2539975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6pPr>
            <a:lvl7pPr marL="3047970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7pPr>
            <a:lvl8pPr marL="3555964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8pPr>
            <a:lvl9pPr marL="4063959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8805A3-6A69-8471-A34A-E67D631DB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E1738C-D325-C568-D27B-18F59B4B1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9E7B4C-6D45-A592-632D-BCC3DBA4C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51607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4AB5A5-5A38-AD20-3601-16BCD55B7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01AA28-6B56-1E4D-B978-6E7D496374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1297" y="2028472"/>
            <a:ext cx="5757109" cy="48348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4C62B01-95B8-E5FD-94EC-8811F6AF0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7732" y="2028472"/>
            <a:ext cx="5757109" cy="48348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D61E0EC-EF14-C138-0432-79FB80CDC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93E546-2F44-C912-FDB4-5BFBEE0E7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DB9678D-5051-3035-9C95-994CA6A24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24071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C7D31B-2A1C-5099-15CB-402ADA96D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61" y="405695"/>
            <a:ext cx="11683544" cy="1472848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9EB436E-2857-D6CA-0662-8252B9135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3062" y="1867959"/>
            <a:ext cx="5730651" cy="915458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07995" indent="0">
              <a:buNone/>
              <a:defRPr sz="2222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778" b="1"/>
            </a:lvl4pPr>
            <a:lvl5pPr marL="2031980" indent="0">
              <a:buNone/>
              <a:defRPr sz="1778" b="1"/>
            </a:lvl5pPr>
            <a:lvl6pPr marL="2539975" indent="0">
              <a:buNone/>
              <a:defRPr sz="1778" b="1"/>
            </a:lvl6pPr>
            <a:lvl7pPr marL="3047970" indent="0">
              <a:buNone/>
              <a:defRPr sz="1778" b="1"/>
            </a:lvl7pPr>
            <a:lvl8pPr marL="3555964" indent="0">
              <a:buNone/>
              <a:defRPr sz="1778" b="1"/>
            </a:lvl8pPr>
            <a:lvl9pPr marL="4063959" indent="0">
              <a:buNone/>
              <a:defRPr sz="177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CCBA02B-A8DB-D7D1-B02E-373DB6B7F7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3062" y="2783417"/>
            <a:ext cx="5730651" cy="40939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4AD4E68-AC6B-6F35-6D2F-5527F6C4E2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7732" y="1867959"/>
            <a:ext cx="5758873" cy="915458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07995" indent="0">
              <a:buNone/>
              <a:defRPr sz="2222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778" b="1"/>
            </a:lvl4pPr>
            <a:lvl5pPr marL="2031980" indent="0">
              <a:buNone/>
              <a:defRPr sz="1778" b="1"/>
            </a:lvl5pPr>
            <a:lvl6pPr marL="2539975" indent="0">
              <a:buNone/>
              <a:defRPr sz="1778" b="1"/>
            </a:lvl6pPr>
            <a:lvl7pPr marL="3047970" indent="0">
              <a:buNone/>
              <a:defRPr sz="1778" b="1"/>
            </a:lvl7pPr>
            <a:lvl8pPr marL="3555964" indent="0">
              <a:buNone/>
              <a:defRPr sz="1778" b="1"/>
            </a:lvl8pPr>
            <a:lvl9pPr marL="4063959" indent="0">
              <a:buNone/>
              <a:defRPr sz="177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9857181-27FA-8A6A-9799-3CDBB6166E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57732" y="2783417"/>
            <a:ext cx="5758873" cy="40939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F5A4539-DC5B-AB99-E000-C931BEB0E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A5DC067-3231-C445-580C-BED2F36D1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0B5DE93-A441-3AC6-96B1-6C361B258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51627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52A23A-82A0-A05F-3DE2-C7BC49BB6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F36D427-2A7A-C484-9EC1-170B6530A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9EA9947-FA63-3407-67C2-6108E2E88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D0A4D0F-C750-ED91-462A-7FF8853B0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52924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A42CD2C-ECED-E018-98A2-CB6C46E0E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BFAA003-0927-F538-70C0-F20F1809D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E78440F-F6C4-01A0-9598-66C4BDCF8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16436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E1FE3D-6EF5-7585-DD85-3BDA2F517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62" y="508000"/>
            <a:ext cx="4368982" cy="1778000"/>
          </a:xfrm>
        </p:spPr>
        <p:txBody>
          <a:bodyPr anchor="b"/>
          <a:lstStyle>
            <a:lvl1pPr>
              <a:defRPr sz="355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507CB5-F2BF-BB63-B722-3E9210BE8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8873" y="1097139"/>
            <a:ext cx="6857732" cy="5415139"/>
          </a:xfrm>
        </p:spPr>
        <p:txBody>
          <a:bodyPr/>
          <a:lstStyle>
            <a:lvl1pPr>
              <a:defRPr sz="3556"/>
            </a:lvl1pPr>
            <a:lvl2pPr>
              <a:defRPr sz="3111"/>
            </a:lvl2pPr>
            <a:lvl3pPr>
              <a:defRPr sz="2667"/>
            </a:lvl3pPr>
            <a:lvl4pPr>
              <a:defRPr sz="2222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E9944C8-A537-C535-B339-E5F99204B3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3062" y="2286000"/>
            <a:ext cx="4368982" cy="4235098"/>
          </a:xfrm>
        </p:spPr>
        <p:txBody>
          <a:bodyPr/>
          <a:lstStyle>
            <a:lvl1pPr marL="0" indent="0">
              <a:buNone/>
              <a:defRPr sz="1778"/>
            </a:lvl1pPr>
            <a:lvl2pPr marL="507995" indent="0">
              <a:buNone/>
              <a:defRPr sz="1556"/>
            </a:lvl2pPr>
            <a:lvl3pPr marL="1015990" indent="0">
              <a:buNone/>
              <a:defRPr sz="1333"/>
            </a:lvl3pPr>
            <a:lvl4pPr marL="1523985" indent="0">
              <a:buNone/>
              <a:defRPr sz="1111"/>
            </a:lvl4pPr>
            <a:lvl5pPr marL="2031980" indent="0">
              <a:buNone/>
              <a:defRPr sz="1111"/>
            </a:lvl5pPr>
            <a:lvl6pPr marL="2539975" indent="0">
              <a:buNone/>
              <a:defRPr sz="1111"/>
            </a:lvl6pPr>
            <a:lvl7pPr marL="3047970" indent="0">
              <a:buNone/>
              <a:defRPr sz="1111"/>
            </a:lvl7pPr>
            <a:lvl8pPr marL="3555964" indent="0">
              <a:buNone/>
              <a:defRPr sz="1111"/>
            </a:lvl8pPr>
            <a:lvl9pPr marL="4063959" indent="0">
              <a:buNone/>
              <a:defRPr sz="111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11AA03F-38C4-C04C-9AC8-40C85D73A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02ECEC-0BD2-6026-0025-C1F91389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1FFDA87-3FE0-FA03-A6EC-CFD154823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97374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26F1FB-7C0E-6361-5C19-80B211440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62" y="508000"/>
            <a:ext cx="4368982" cy="1778000"/>
          </a:xfrm>
        </p:spPr>
        <p:txBody>
          <a:bodyPr anchor="b"/>
          <a:lstStyle>
            <a:lvl1pPr>
              <a:defRPr sz="355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E405D19-D0A7-5EDF-05A1-9BC4F02C3A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58873" y="1097139"/>
            <a:ext cx="6857732" cy="5415139"/>
          </a:xfrm>
        </p:spPr>
        <p:txBody>
          <a:bodyPr/>
          <a:lstStyle>
            <a:lvl1pPr marL="0" indent="0">
              <a:buNone/>
              <a:defRPr sz="3556"/>
            </a:lvl1pPr>
            <a:lvl2pPr marL="507995" indent="0">
              <a:buNone/>
              <a:defRPr sz="3111"/>
            </a:lvl2pPr>
            <a:lvl3pPr marL="1015990" indent="0">
              <a:buNone/>
              <a:defRPr sz="2667"/>
            </a:lvl3pPr>
            <a:lvl4pPr marL="1523985" indent="0">
              <a:buNone/>
              <a:defRPr sz="2222"/>
            </a:lvl4pPr>
            <a:lvl5pPr marL="2031980" indent="0">
              <a:buNone/>
              <a:defRPr sz="2222"/>
            </a:lvl5pPr>
            <a:lvl6pPr marL="2539975" indent="0">
              <a:buNone/>
              <a:defRPr sz="2222"/>
            </a:lvl6pPr>
            <a:lvl7pPr marL="3047970" indent="0">
              <a:buNone/>
              <a:defRPr sz="2222"/>
            </a:lvl7pPr>
            <a:lvl8pPr marL="3555964" indent="0">
              <a:buNone/>
              <a:defRPr sz="2222"/>
            </a:lvl8pPr>
            <a:lvl9pPr marL="4063959" indent="0">
              <a:buNone/>
              <a:defRPr sz="2222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047054-0A0D-1FF4-BA80-996ACB2F8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3062" y="2286000"/>
            <a:ext cx="4368982" cy="4235098"/>
          </a:xfrm>
        </p:spPr>
        <p:txBody>
          <a:bodyPr/>
          <a:lstStyle>
            <a:lvl1pPr marL="0" indent="0">
              <a:buNone/>
              <a:defRPr sz="1778"/>
            </a:lvl1pPr>
            <a:lvl2pPr marL="507995" indent="0">
              <a:buNone/>
              <a:defRPr sz="1556"/>
            </a:lvl2pPr>
            <a:lvl3pPr marL="1015990" indent="0">
              <a:buNone/>
              <a:defRPr sz="1333"/>
            </a:lvl3pPr>
            <a:lvl4pPr marL="1523985" indent="0">
              <a:buNone/>
              <a:defRPr sz="1111"/>
            </a:lvl4pPr>
            <a:lvl5pPr marL="2031980" indent="0">
              <a:buNone/>
              <a:defRPr sz="1111"/>
            </a:lvl5pPr>
            <a:lvl6pPr marL="2539975" indent="0">
              <a:buNone/>
              <a:defRPr sz="1111"/>
            </a:lvl6pPr>
            <a:lvl7pPr marL="3047970" indent="0">
              <a:buNone/>
              <a:defRPr sz="1111"/>
            </a:lvl7pPr>
            <a:lvl8pPr marL="3555964" indent="0">
              <a:buNone/>
              <a:defRPr sz="1111"/>
            </a:lvl8pPr>
            <a:lvl9pPr marL="4063959" indent="0">
              <a:buNone/>
              <a:defRPr sz="111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9143E8-BC70-CA8B-3440-FD4FFDAB8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7777F8-DBED-4447-4D14-C4333400D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731B490-5B55-145C-958B-A6A913941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07002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6CD8E1-F019-FFEA-F8AA-B58A1C860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D54F19D-7E35-62C0-3246-68A0A3711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3AE9A5-3A62-1D1C-AAF7-2FE27BF41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8CAF99-8A6E-DE2C-78E3-ED32DD0C9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B73512-7D4E-284C-F3A3-1734D68D3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2194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ED8D3C5-5A8A-21EA-AB82-DE41155E7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93955" y="405694"/>
            <a:ext cx="2920886" cy="645759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CC9ECA3-645E-F5B0-6CF8-762BDFE35C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31297" y="405694"/>
            <a:ext cx="8593331" cy="645759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2ED082-5EE0-F1D2-9BAB-2D76473E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B6CF19-727E-58AA-BEDE-9E39239FC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1BFB82-4706-EAD8-16F8-BF6E7A472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9089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56588" y="659297"/>
            <a:ext cx="11432887" cy="848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ammetto One"/>
              <a:buNone/>
              <a:defRPr sz="3200">
                <a:solidFill>
                  <a:schemeClr val="dk1"/>
                </a:solidFill>
                <a:latin typeface="Rammetto One"/>
                <a:ea typeface="Rammetto One"/>
                <a:cs typeface="Rammetto One"/>
                <a:sym typeface="Rammett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56588" y="1707371"/>
            <a:ext cx="11432887" cy="5061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"/>
              <a:buChar char="●"/>
              <a:defRPr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"/>
              <a:buChar char="○"/>
              <a:defRPr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"/>
              <a:buChar char="■"/>
              <a:defRPr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"/>
              <a:buChar char="●"/>
              <a:defRPr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"/>
              <a:buChar char="○"/>
              <a:defRPr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"/>
              <a:buChar char="■"/>
              <a:defRPr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"/>
              <a:buChar char="●"/>
              <a:defRPr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"/>
              <a:buChar char="○"/>
              <a:defRPr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Be Vietnam Pro"/>
              <a:buChar char="■"/>
              <a:defRPr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37384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7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FA53B47-9FF2-CD12-7AD0-6B411ECF3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297" y="405695"/>
            <a:ext cx="11683544" cy="147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FB09D75-BB33-ABD3-4CB0-12B9CBDBA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1297" y="2028472"/>
            <a:ext cx="11683544" cy="4834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B637BD-6CE3-342D-C1F3-DBAD371C7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1297" y="7062612"/>
            <a:ext cx="3047881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00100-47E7-4A79-9DE3-D5126CA159BC}" type="datetimeFigureOut">
              <a:rPr lang="pt-BR" smtClean="0"/>
              <a:t>08/04/2024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4BB6C1-7D4D-C85A-C438-1B83A448B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87158" y="7062612"/>
            <a:ext cx="4571822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0AE26-8906-5442-E88B-576D03C60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566960" y="7062612"/>
            <a:ext cx="3047881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FF9E4-8094-4B74-A04A-E284B4ECED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8145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1015990" rtl="0" eaLnBrk="1" latinLnBrk="0" hangingPunct="1">
        <a:lnSpc>
          <a:spcPct val="90000"/>
        </a:lnSpc>
        <a:spcBef>
          <a:spcPct val="0"/>
        </a:spcBef>
        <a:buNone/>
        <a:defRPr sz="48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3997" indent="-253997" algn="l" defTabSz="1015990" rtl="0" eaLnBrk="1" latinLnBrk="0" hangingPunct="1">
        <a:lnSpc>
          <a:spcPct val="90000"/>
        </a:lnSpc>
        <a:spcBef>
          <a:spcPts val="1111"/>
        </a:spcBef>
        <a:buFont typeface="Arial" panose="020B0604020202020204" pitchFamily="34" charset="0"/>
        <a:buChar char="•"/>
        <a:defRPr sz="3111" kern="1200">
          <a:solidFill>
            <a:schemeClr val="tx1"/>
          </a:solidFill>
          <a:latin typeface="+mn-lt"/>
          <a:ea typeface="+mn-ea"/>
          <a:cs typeface="+mn-cs"/>
        </a:defRPr>
      </a:lvl1pPr>
      <a:lvl2pPr marL="76199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2pPr>
      <a:lvl3pPr marL="126998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3pPr>
      <a:lvl4pPr marL="177798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28597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9397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30196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96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31795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yPy_O5v7wAbuO3viBMbC-FokAakgy5Y_wdRZ4N9n6hM/edit?hl=en_U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gif"/><Relationship Id="rId5" Type="http://schemas.openxmlformats.org/officeDocument/2006/relationships/hyperlink" Target="https://docs.google.com/document/d/10BL_BFzbFi-H2q9w8vUYu4rr16iJKWaBU6Q0bvsCcZ4/edit?hl=en_US" TargetMode="External"/><Relationship Id="rId4" Type="http://schemas.openxmlformats.org/officeDocument/2006/relationships/hyperlink" Target="https://docs.google.com/present/edit?id=0AdgqMj2g0KweZGRxbnZxOTJfOTdjdmZzaHZkcQ&amp;hl=en_U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maisbrasil.com.br/enem/artes/teatro-grego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hyperlink" Target="http://pt.wikipedia.org/wiki/S%C3%B3focles" TargetMode="External"/><Relationship Id="rId1" Type="http://schemas.openxmlformats.org/officeDocument/2006/relationships/slideLayout" Target="../slideLayouts/slideLayout28.xml"/><Relationship Id="rId6" Type="http://schemas.openxmlformats.org/officeDocument/2006/relationships/hyperlink" Target="http://pt.wikipedia.org/wiki/%C3%89squilo" TargetMode="External"/><Relationship Id="rId5" Type="http://schemas.openxmlformats.org/officeDocument/2006/relationships/image" Target="../media/image18.png"/><Relationship Id="rId4" Type="http://schemas.openxmlformats.org/officeDocument/2006/relationships/hyperlink" Target="http://pt.wikipedia.org/wiki/Eur%C3%ADpedes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ciateatromusica.blogspot.com.br/2008/09/teatro-grego-comdia.html" TargetMode="External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pt.wikipedia.org/wiki/Arist%C3%B3fanes" TargetMode="External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69AC84-A9A4-0A3C-6862-209748B61E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1140" y="4486226"/>
            <a:ext cx="7002480" cy="1331116"/>
          </a:xfrm>
        </p:spPr>
        <p:txBody>
          <a:bodyPr>
            <a:noAutofit/>
          </a:bodyPr>
          <a:lstStyle/>
          <a:p>
            <a:pPr algn="l"/>
            <a:r>
              <a:rPr lang="pt-BR" sz="888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unito" pitchFamily="2" charset="0"/>
              </a:rPr>
              <a:t>TEATRO GREGO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C7956F-B0FB-466B-A83F-3AC5FC90AB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8535" y="2562154"/>
            <a:ext cx="1618467" cy="571620"/>
          </a:xfrm>
        </p:spPr>
        <p:txBody>
          <a:bodyPr>
            <a:normAutofit fontScale="92500"/>
          </a:bodyPr>
          <a:lstStyle/>
          <a:p>
            <a:r>
              <a:rPr lang="pt-BR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AULA 018</a:t>
            </a:r>
            <a:endParaRPr lang="pt-B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ADAAFC1-9226-6B72-5A72-68922CB1CAD5}"/>
              </a:ext>
            </a:extLst>
          </p:cNvPr>
          <p:cNvSpPr txBox="1">
            <a:spLocks/>
          </p:cNvSpPr>
          <p:nvPr/>
        </p:nvSpPr>
        <p:spPr>
          <a:xfrm>
            <a:off x="6237778" y="4887126"/>
            <a:ext cx="7002480" cy="1331116"/>
          </a:xfrm>
          <a:prstGeom prst="rect">
            <a:avLst/>
          </a:prstGeom>
        </p:spPr>
        <p:txBody>
          <a:bodyPr vert="horz" lIns="101596" tIns="50798" rIns="101596" bIns="50798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015990"/>
            <a:r>
              <a:rPr lang="pt-BR" sz="311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Tragédias e comédias</a:t>
            </a:r>
          </a:p>
        </p:txBody>
      </p:sp>
    </p:spTree>
    <p:extLst>
      <p:ext uri="{BB962C8B-B14F-4D97-AF65-F5344CB8AC3E}">
        <p14:creationId xmlns:p14="http://schemas.microsoft.com/office/powerpoint/2010/main" val="146421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4" name="Google Shape;794;p33"/>
          <p:cNvGrpSpPr/>
          <p:nvPr/>
        </p:nvGrpSpPr>
        <p:grpSpPr>
          <a:xfrm>
            <a:off x="39091" y="6149"/>
            <a:ext cx="13467957" cy="4404398"/>
            <a:chOff x="226426" y="4050"/>
            <a:chExt cx="8749135" cy="2861487"/>
          </a:xfrm>
        </p:grpSpPr>
        <p:sp>
          <p:nvSpPr>
            <p:cNvPr id="795" name="Google Shape;795;p33"/>
            <p:cNvSpPr/>
            <p:nvPr/>
          </p:nvSpPr>
          <p:spPr>
            <a:xfrm flipH="1">
              <a:off x="7280857" y="4050"/>
              <a:ext cx="1694704" cy="2861487"/>
            </a:xfrm>
            <a:custGeom>
              <a:avLst/>
              <a:gdLst/>
              <a:ahLst/>
              <a:cxnLst/>
              <a:rect l="l" t="t" r="r" b="b"/>
              <a:pathLst>
                <a:path w="29004" h="48975" extrusionOk="0">
                  <a:moveTo>
                    <a:pt x="29003" y="0"/>
                  </a:moveTo>
                  <a:lnTo>
                    <a:pt x="29003" y="48974"/>
                  </a:lnTo>
                  <a:lnTo>
                    <a:pt x="0" y="28967"/>
                  </a:lnTo>
                  <a:lnTo>
                    <a:pt x="22577" y="0"/>
                  </a:lnTo>
                  <a:close/>
                </a:path>
              </a:pathLst>
            </a:custGeom>
            <a:gradFill>
              <a:gsLst>
                <a:gs pos="0">
                  <a:srgbClr val="86250D">
                    <a:alpha val="44313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33"/>
            <p:cNvSpPr/>
            <p:nvPr/>
          </p:nvSpPr>
          <p:spPr>
            <a:xfrm>
              <a:off x="226426" y="4050"/>
              <a:ext cx="1694704" cy="2861487"/>
            </a:xfrm>
            <a:custGeom>
              <a:avLst/>
              <a:gdLst/>
              <a:ahLst/>
              <a:cxnLst/>
              <a:rect l="l" t="t" r="r" b="b"/>
              <a:pathLst>
                <a:path w="29004" h="48975" extrusionOk="0">
                  <a:moveTo>
                    <a:pt x="29003" y="0"/>
                  </a:moveTo>
                  <a:lnTo>
                    <a:pt x="29003" y="48974"/>
                  </a:lnTo>
                  <a:lnTo>
                    <a:pt x="0" y="28967"/>
                  </a:lnTo>
                  <a:lnTo>
                    <a:pt x="22577" y="0"/>
                  </a:lnTo>
                  <a:close/>
                </a:path>
              </a:pathLst>
            </a:custGeom>
            <a:gradFill>
              <a:gsLst>
                <a:gs pos="0">
                  <a:srgbClr val="86250D">
                    <a:alpha val="44313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97" name="Google Shape;797;p33"/>
          <p:cNvGrpSpPr/>
          <p:nvPr/>
        </p:nvGrpSpPr>
        <p:grpSpPr>
          <a:xfrm>
            <a:off x="-2137074" y="-28006"/>
            <a:ext cx="3203713" cy="7619576"/>
            <a:chOff x="3391250" y="1868250"/>
            <a:chExt cx="832150" cy="1979150"/>
          </a:xfrm>
        </p:grpSpPr>
        <p:sp>
          <p:nvSpPr>
            <p:cNvPr id="798" name="Google Shape;798;p33"/>
            <p:cNvSpPr/>
            <p:nvPr/>
          </p:nvSpPr>
          <p:spPr>
            <a:xfrm>
              <a:off x="3391250" y="1872275"/>
              <a:ext cx="832150" cy="908850"/>
            </a:xfrm>
            <a:custGeom>
              <a:avLst/>
              <a:gdLst/>
              <a:ahLst/>
              <a:cxnLst/>
              <a:rect l="l" t="t" r="r" b="b"/>
              <a:pathLst>
                <a:path w="33286" h="36354" extrusionOk="0">
                  <a:moveTo>
                    <a:pt x="1" y="0"/>
                  </a:moveTo>
                  <a:lnTo>
                    <a:pt x="1" y="36353"/>
                  </a:lnTo>
                  <a:lnTo>
                    <a:pt x="10358" y="36353"/>
                  </a:lnTo>
                  <a:cubicBezTo>
                    <a:pt x="33285" y="22526"/>
                    <a:pt x="32625" y="0"/>
                    <a:pt x="326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33"/>
            <p:cNvSpPr/>
            <p:nvPr/>
          </p:nvSpPr>
          <p:spPr>
            <a:xfrm>
              <a:off x="3582625" y="1872275"/>
              <a:ext cx="546875" cy="908400"/>
            </a:xfrm>
            <a:custGeom>
              <a:avLst/>
              <a:gdLst/>
              <a:ahLst/>
              <a:cxnLst/>
              <a:rect l="l" t="t" r="r" b="b"/>
              <a:pathLst>
                <a:path w="21875" h="36336" extrusionOk="0">
                  <a:moveTo>
                    <a:pt x="17405" y="0"/>
                  </a:moveTo>
                  <a:cubicBezTo>
                    <a:pt x="16227" y="20179"/>
                    <a:pt x="0" y="36237"/>
                    <a:pt x="0" y="36237"/>
                  </a:cubicBezTo>
                  <a:lnTo>
                    <a:pt x="1097" y="36335"/>
                  </a:lnTo>
                  <a:cubicBezTo>
                    <a:pt x="17771" y="27396"/>
                    <a:pt x="21874" y="0"/>
                    <a:pt x="218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33"/>
            <p:cNvSpPr/>
            <p:nvPr/>
          </p:nvSpPr>
          <p:spPr>
            <a:xfrm>
              <a:off x="3391250" y="2859825"/>
              <a:ext cx="261200" cy="987575"/>
            </a:xfrm>
            <a:custGeom>
              <a:avLst/>
              <a:gdLst/>
              <a:ahLst/>
              <a:cxnLst/>
              <a:rect l="l" t="t" r="r" b="b"/>
              <a:pathLst>
                <a:path w="10448" h="39503" extrusionOk="0">
                  <a:moveTo>
                    <a:pt x="1" y="0"/>
                  </a:moveTo>
                  <a:lnTo>
                    <a:pt x="1" y="39502"/>
                  </a:lnTo>
                  <a:lnTo>
                    <a:pt x="10447" y="39502"/>
                  </a:lnTo>
                  <a:lnTo>
                    <a:pt x="1044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33"/>
            <p:cNvSpPr/>
            <p:nvPr/>
          </p:nvSpPr>
          <p:spPr>
            <a:xfrm>
              <a:off x="3429850" y="2830200"/>
              <a:ext cx="34350" cy="1017200"/>
            </a:xfrm>
            <a:custGeom>
              <a:avLst/>
              <a:gdLst/>
              <a:ahLst/>
              <a:cxnLst/>
              <a:rect l="l" t="t" r="r" b="b"/>
              <a:pathLst>
                <a:path w="1374" h="40688" extrusionOk="0">
                  <a:moveTo>
                    <a:pt x="603" y="0"/>
                  </a:moveTo>
                  <a:cubicBezTo>
                    <a:pt x="485" y="0"/>
                    <a:pt x="393" y="101"/>
                    <a:pt x="366" y="382"/>
                  </a:cubicBezTo>
                  <a:cubicBezTo>
                    <a:pt x="98" y="7314"/>
                    <a:pt x="0" y="40687"/>
                    <a:pt x="0" y="40687"/>
                  </a:cubicBezTo>
                  <a:lnTo>
                    <a:pt x="1142" y="40687"/>
                  </a:lnTo>
                  <a:cubicBezTo>
                    <a:pt x="1088" y="31053"/>
                    <a:pt x="1374" y="659"/>
                    <a:pt x="1374" y="659"/>
                  </a:cubicBezTo>
                  <a:cubicBezTo>
                    <a:pt x="1374" y="659"/>
                    <a:pt x="904" y="0"/>
                    <a:pt x="6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33"/>
            <p:cNvSpPr/>
            <p:nvPr/>
          </p:nvSpPr>
          <p:spPr>
            <a:xfrm>
              <a:off x="3574350" y="1872275"/>
              <a:ext cx="515225" cy="894575"/>
            </a:xfrm>
            <a:custGeom>
              <a:avLst/>
              <a:gdLst/>
              <a:ahLst/>
              <a:cxnLst/>
              <a:rect l="l" t="t" r="r" b="b"/>
              <a:pathLst>
                <a:path w="20609" h="35783" extrusionOk="0">
                  <a:moveTo>
                    <a:pt x="14953" y="0"/>
                  </a:moveTo>
                  <a:cubicBezTo>
                    <a:pt x="12776" y="25398"/>
                    <a:pt x="1" y="35782"/>
                    <a:pt x="1" y="35782"/>
                  </a:cubicBezTo>
                  <a:lnTo>
                    <a:pt x="1749" y="35782"/>
                  </a:lnTo>
                  <a:cubicBezTo>
                    <a:pt x="17861" y="23453"/>
                    <a:pt x="20609" y="0"/>
                    <a:pt x="206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33"/>
            <p:cNvSpPr/>
            <p:nvPr/>
          </p:nvSpPr>
          <p:spPr>
            <a:xfrm>
              <a:off x="3458375" y="2015400"/>
              <a:ext cx="446975" cy="768300"/>
            </a:xfrm>
            <a:custGeom>
              <a:avLst/>
              <a:gdLst/>
              <a:ahLst/>
              <a:cxnLst/>
              <a:rect l="l" t="t" r="r" b="b"/>
              <a:pathLst>
                <a:path w="17879" h="30732" extrusionOk="0">
                  <a:moveTo>
                    <a:pt x="11338" y="1"/>
                  </a:moveTo>
                  <a:cubicBezTo>
                    <a:pt x="9399" y="1"/>
                    <a:pt x="8884" y="21418"/>
                    <a:pt x="1" y="30057"/>
                  </a:cubicBezTo>
                  <a:cubicBezTo>
                    <a:pt x="843" y="30603"/>
                    <a:pt x="1504" y="30732"/>
                    <a:pt x="1941" y="30732"/>
                  </a:cubicBezTo>
                  <a:cubicBezTo>
                    <a:pt x="2332" y="30732"/>
                    <a:pt x="2543" y="30628"/>
                    <a:pt x="2543" y="30628"/>
                  </a:cubicBezTo>
                  <a:cubicBezTo>
                    <a:pt x="2543" y="30628"/>
                    <a:pt x="17879" y="8192"/>
                    <a:pt x="11714" y="252"/>
                  </a:cubicBezTo>
                  <a:cubicBezTo>
                    <a:pt x="11582" y="82"/>
                    <a:pt x="11457" y="1"/>
                    <a:pt x="113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33"/>
            <p:cNvSpPr/>
            <p:nvPr/>
          </p:nvSpPr>
          <p:spPr>
            <a:xfrm>
              <a:off x="3472875" y="2805400"/>
              <a:ext cx="6500" cy="952775"/>
            </a:xfrm>
            <a:custGeom>
              <a:avLst/>
              <a:gdLst/>
              <a:ahLst/>
              <a:cxnLst/>
              <a:rect l="l" t="t" r="r" b="b"/>
              <a:pathLst>
                <a:path w="260" h="38111" extrusionOk="0">
                  <a:moveTo>
                    <a:pt x="242" y="0"/>
                  </a:moveTo>
                  <a:lnTo>
                    <a:pt x="170" y="4764"/>
                  </a:lnTo>
                  <a:lnTo>
                    <a:pt x="117" y="9528"/>
                  </a:lnTo>
                  <a:lnTo>
                    <a:pt x="37" y="19056"/>
                  </a:lnTo>
                  <a:lnTo>
                    <a:pt x="1" y="28583"/>
                  </a:lnTo>
                  <a:lnTo>
                    <a:pt x="1" y="33347"/>
                  </a:lnTo>
                  <a:lnTo>
                    <a:pt x="19" y="38111"/>
                  </a:lnTo>
                  <a:lnTo>
                    <a:pt x="90" y="33347"/>
                  </a:lnTo>
                  <a:lnTo>
                    <a:pt x="144" y="28583"/>
                  </a:lnTo>
                  <a:lnTo>
                    <a:pt x="224" y="19056"/>
                  </a:lnTo>
                  <a:lnTo>
                    <a:pt x="260" y="9528"/>
                  </a:lnTo>
                  <a:lnTo>
                    <a:pt x="260" y="4764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33"/>
            <p:cNvSpPr/>
            <p:nvPr/>
          </p:nvSpPr>
          <p:spPr>
            <a:xfrm>
              <a:off x="3404850" y="1868250"/>
              <a:ext cx="261200" cy="893025"/>
            </a:xfrm>
            <a:custGeom>
              <a:avLst/>
              <a:gdLst/>
              <a:ahLst/>
              <a:cxnLst/>
              <a:rect l="l" t="t" r="r" b="b"/>
              <a:pathLst>
                <a:path w="10448" h="35721" extrusionOk="0">
                  <a:moveTo>
                    <a:pt x="6317" y="0"/>
                  </a:moveTo>
                  <a:cubicBezTo>
                    <a:pt x="6317" y="10411"/>
                    <a:pt x="1" y="35720"/>
                    <a:pt x="1" y="35720"/>
                  </a:cubicBezTo>
                  <a:lnTo>
                    <a:pt x="1526" y="35720"/>
                  </a:lnTo>
                  <a:cubicBezTo>
                    <a:pt x="9796" y="20001"/>
                    <a:pt x="10447" y="161"/>
                    <a:pt x="10447" y="161"/>
                  </a:cubicBezTo>
                  <a:cubicBezTo>
                    <a:pt x="10447" y="161"/>
                    <a:pt x="9511" y="0"/>
                    <a:pt x="63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33"/>
            <p:cNvSpPr/>
            <p:nvPr/>
          </p:nvSpPr>
          <p:spPr>
            <a:xfrm>
              <a:off x="3391250" y="1868250"/>
              <a:ext cx="261200" cy="893025"/>
            </a:xfrm>
            <a:custGeom>
              <a:avLst/>
              <a:gdLst/>
              <a:ahLst/>
              <a:cxnLst/>
              <a:rect l="l" t="t" r="r" b="b"/>
              <a:pathLst>
                <a:path w="10448" h="35721" extrusionOk="0">
                  <a:moveTo>
                    <a:pt x="6308" y="0"/>
                  </a:moveTo>
                  <a:cubicBezTo>
                    <a:pt x="6308" y="10411"/>
                    <a:pt x="1" y="35720"/>
                    <a:pt x="1" y="35720"/>
                  </a:cubicBezTo>
                  <a:lnTo>
                    <a:pt x="1526" y="35720"/>
                  </a:lnTo>
                  <a:cubicBezTo>
                    <a:pt x="9796" y="20001"/>
                    <a:pt x="10447" y="161"/>
                    <a:pt x="10447" y="161"/>
                  </a:cubicBezTo>
                  <a:cubicBezTo>
                    <a:pt x="10447" y="161"/>
                    <a:pt x="9502" y="0"/>
                    <a:pt x="63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33"/>
            <p:cNvSpPr/>
            <p:nvPr/>
          </p:nvSpPr>
          <p:spPr>
            <a:xfrm>
              <a:off x="3568550" y="2846650"/>
              <a:ext cx="45750" cy="1000750"/>
            </a:xfrm>
            <a:custGeom>
              <a:avLst/>
              <a:gdLst/>
              <a:ahLst/>
              <a:cxnLst/>
              <a:rect l="l" t="t" r="r" b="b"/>
              <a:pathLst>
                <a:path w="1830" h="40030" extrusionOk="0">
                  <a:moveTo>
                    <a:pt x="634" y="1"/>
                  </a:moveTo>
                  <a:lnTo>
                    <a:pt x="634" y="1"/>
                  </a:lnTo>
                  <a:cubicBezTo>
                    <a:pt x="706" y="8476"/>
                    <a:pt x="1" y="40029"/>
                    <a:pt x="1" y="40029"/>
                  </a:cubicBezTo>
                  <a:lnTo>
                    <a:pt x="1464" y="40029"/>
                  </a:lnTo>
                  <a:cubicBezTo>
                    <a:pt x="1553" y="34034"/>
                    <a:pt x="1830" y="456"/>
                    <a:pt x="1830" y="456"/>
                  </a:cubicBezTo>
                  <a:cubicBezTo>
                    <a:pt x="1830" y="456"/>
                    <a:pt x="1187" y="179"/>
                    <a:pt x="6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33"/>
            <p:cNvSpPr/>
            <p:nvPr/>
          </p:nvSpPr>
          <p:spPr>
            <a:xfrm>
              <a:off x="3501900" y="2853575"/>
              <a:ext cx="44150" cy="656475"/>
            </a:xfrm>
            <a:custGeom>
              <a:avLst/>
              <a:gdLst/>
              <a:ahLst/>
              <a:cxnLst/>
              <a:rect l="l" t="t" r="r" b="b"/>
              <a:pathLst>
                <a:path w="1766" h="26259" extrusionOk="0">
                  <a:moveTo>
                    <a:pt x="883" y="0"/>
                  </a:moveTo>
                  <a:cubicBezTo>
                    <a:pt x="883" y="0"/>
                    <a:pt x="0" y="26258"/>
                    <a:pt x="504" y="26258"/>
                  </a:cubicBezTo>
                  <a:cubicBezTo>
                    <a:pt x="557" y="26258"/>
                    <a:pt x="626" y="25963"/>
                    <a:pt x="713" y="25309"/>
                  </a:cubicBezTo>
                  <a:cubicBezTo>
                    <a:pt x="1623" y="18494"/>
                    <a:pt x="1766" y="241"/>
                    <a:pt x="1766" y="241"/>
                  </a:cubicBezTo>
                  <a:lnTo>
                    <a:pt x="8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33"/>
            <p:cNvSpPr/>
            <p:nvPr/>
          </p:nvSpPr>
          <p:spPr>
            <a:xfrm>
              <a:off x="3540025" y="2037750"/>
              <a:ext cx="302875" cy="743375"/>
            </a:xfrm>
            <a:custGeom>
              <a:avLst/>
              <a:gdLst/>
              <a:ahLst/>
              <a:cxnLst/>
              <a:rect l="l" t="t" r="r" b="b"/>
              <a:pathLst>
                <a:path w="12115" h="29735" extrusionOk="0">
                  <a:moveTo>
                    <a:pt x="12115" y="0"/>
                  </a:moveTo>
                  <a:lnTo>
                    <a:pt x="12115" y="0"/>
                  </a:lnTo>
                  <a:cubicBezTo>
                    <a:pt x="12035" y="1365"/>
                    <a:pt x="11928" y="2721"/>
                    <a:pt x="11731" y="4068"/>
                  </a:cubicBezTo>
                  <a:cubicBezTo>
                    <a:pt x="11553" y="5424"/>
                    <a:pt x="11294" y="6762"/>
                    <a:pt x="11000" y="8092"/>
                  </a:cubicBezTo>
                  <a:cubicBezTo>
                    <a:pt x="10687" y="9421"/>
                    <a:pt x="10340" y="10741"/>
                    <a:pt x="9929" y="12035"/>
                  </a:cubicBezTo>
                  <a:cubicBezTo>
                    <a:pt x="9510" y="13328"/>
                    <a:pt x="9055" y="14613"/>
                    <a:pt x="8520" y="15871"/>
                  </a:cubicBezTo>
                  <a:cubicBezTo>
                    <a:pt x="8002" y="17129"/>
                    <a:pt x="7440" y="18369"/>
                    <a:pt x="6825" y="19582"/>
                  </a:cubicBezTo>
                  <a:cubicBezTo>
                    <a:pt x="6209" y="20795"/>
                    <a:pt x="5531" y="21982"/>
                    <a:pt x="4826" y="23150"/>
                  </a:cubicBezTo>
                  <a:cubicBezTo>
                    <a:pt x="4122" y="24319"/>
                    <a:pt x="3363" y="25452"/>
                    <a:pt x="2560" y="26549"/>
                  </a:cubicBezTo>
                  <a:cubicBezTo>
                    <a:pt x="1758" y="27655"/>
                    <a:pt x="919" y="28735"/>
                    <a:pt x="0" y="29734"/>
                  </a:cubicBezTo>
                  <a:cubicBezTo>
                    <a:pt x="1882" y="27754"/>
                    <a:pt x="3497" y="25541"/>
                    <a:pt x="4951" y="23222"/>
                  </a:cubicBezTo>
                  <a:cubicBezTo>
                    <a:pt x="5674" y="22071"/>
                    <a:pt x="6343" y="20876"/>
                    <a:pt x="6976" y="19662"/>
                  </a:cubicBezTo>
                  <a:cubicBezTo>
                    <a:pt x="7592" y="18440"/>
                    <a:pt x="8172" y="17200"/>
                    <a:pt x="8698" y="15942"/>
                  </a:cubicBezTo>
                  <a:cubicBezTo>
                    <a:pt x="9216" y="14675"/>
                    <a:pt x="9670" y="13382"/>
                    <a:pt x="10090" y="12088"/>
                  </a:cubicBezTo>
                  <a:lnTo>
                    <a:pt x="10384" y="11107"/>
                  </a:lnTo>
                  <a:cubicBezTo>
                    <a:pt x="10482" y="10777"/>
                    <a:pt x="10563" y="10447"/>
                    <a:pt x="10652" y="10117"/>
                  </a:cubicBezTo>
                  <a:cubicBezTo>
                    <a:pt x="10848" y="9457"/>
                    <a:pt x="10982" y="8788"/>
                    <a:pt x="11142" y="8127"/>
                  </a:cubicBezTo>
                  <a:cubicBezTo>
                    <a:pt x="11419" y="6789"/>
                    <a:pt x="11660" y="5442"/>
                    <a:pt x="11820" y="4086"/>
                  </a:cubicBezTo>
                  <a:cubicBezTo>
                    <a:pt x="11990" y="2730"/>
                    <a:pt x="12061" y="1365"/>
                    <a:pt x="121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33"/>
            <p:cNvSpPr/>
            <p:nvPr/>
          </p:nvSpPr>
          <p:spPr>
            <a:xfrm>
              <a:off x="3391250" y="2761250"/>
              <a:ext cx="329450" cy="105500"/>
            </a:xfrm>
            <a:custGeom>
              <a:avLst/>
              <a:gdLst/>
              <a:ahLst/>
              <a:cxnLst/>
              <a:rect l="l" t="t" r="r" b="b"/>
              <a:pathLst>
                <a:path w="13178" h="4220" extrusionOk="0">
                  <a:moveTo>
                    <a:pt x="1" y="0"/>
                  </a:moveTo>
                  <a:lnTo>
                    <a:pt x="1" y="4220"/>
                  </a:lnTo>
                  <a:lnTo>
                    <a:pt x="10447" y="4220"/>
                  </a:lnTo>
                  <a:cubicBezTo>
                    <a:pt x="13177" y="2391"/>
                    <a:pt x="11206" y="277"/>
                    <a:pt x="11206" y="27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33"/>
            <p:cNvSpPr/>
            <p:nvPr/>
          </p:nvSpPr>
          <p:spPr>
            <a:xfrm>
              <a:off x="3552950" y="2868750"/>
              <a:ext cx="45750" cy="978650"/>
            </a:xfrm>
            <a:custGeom>
              <a:avLst/>
              <a:gdLst/>
              <a:ahLst/>
              <a:cxnLst/>
              <a:rect l="l" t="t" r="r" b="b"/>
              <a:pathLst>
                <a:path w="1830" h="39146" extrusionOk="0">
                  <a:moveTo>
                    <a:pt x="625" y="0"/>
                  </a:moveTo>
                  <a:lnTo>
                    <a:pt x="625" y="0"/>
                  </a:lnTo>
                  <a:cubicBezTo>
                    <a:pt x="705" y="8288"/>
                    <a:pt x="1" y="39145"/>
                    <a:pt x="1" y="39145"/>
                  </a:cubicBezTo>
                  <a:lnTo>
                    <a:pt x="1464" y="39145"/>
                  </a:lnTo>
                  <a:cubicBezTo>
                    <a:pt x="1553" y="33284"/>
                    <a:pt x="1829" y="446"/>
                    <a:pt x="1829" y="446"/>
                  </a:cubicBezTo>
                  <a:cubicBezTo>
                    <a:pt x="1829" y="446"/>
                    <a:pt x="1187" y="178"/>
                    <a:pt x="6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33"/>
            <p:cNvSpPr/>
            <p:nvPr/>
          </p:nvSpPr>
          <p:spPr>
            <a:xfrm>
              <a:off x="3391250" y="2866725"/>
              <a:ext cx="261200" cy="40850"/>
            </a:xfrm>
            <a:custGeom>
              <a:avLst/>
              <a:gdLst/>
              <a:ahLst/>
              <a:cxnLst/>
              <a:rect l="l" t="t" r="r" b="b"/>
              <a:pathLst>
                <a:path w="10448" h="1634" extrusionOk="0">
                  <a:moveTo>
                    <a:pt x="1" y="1"/>
                  </a:moveTo>
                  <a:lnTo>
                    <a:pt x="1" y="1633"/>
                  </a:lnTo>
                  <a:lnTo>
                    <a:pt x="10447" y="1633"/>
                  </a:lnTo>
                  <a:lnTo>
                    <a:pt x="1044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33"/>
            <p:cNvSpPr/>
            <p:nvPr/>
          </p:nvSpPr>
          <p:spPr>
            <a:xfrm>
              <a:off x="3644175" y="2865175"/>
              <a:ext cx="133825" cy="274350"/>
            </a:xfrm>
            <a:custGeom>
              <a:avLst/>
              <a:gdLst/>
              <a:ahLst/>
              <a:cxnLst/>
              <a:rect l="l" t="t" r="r" b="b"/>
              <a:pathLst>
                <a:path w="5353" h="10974" fill="none" extrusionOk="0">
                  <a:moveTo>
                    <a:pt x="473" y="0"/>
                  </a:moveTo>
                  <a:cubicBezTo>
                    <a:pt x="473" y="0"/>
                    <a:pt x="5353" y="3444"/>
                    <a:pt x="3408" y="7208"/>
                  </a:cubicBezTo>
                  <a:cubicBezTo>
                    <a:pt x="1463" y="10973"/>
                    <a:pt x="0" y="2141"/>
                    <a:pt x="47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33"/>
            <p:cNvSpPr/>
            <p:nvPr/>
          </p:nvSpPr>
          <p:spPr>
            <a:xfrm>
              <a:off x="3548275" y="2865175"/>
              <a:ext cx="110850" cy="220150"/>
            </a:xfrm>
            <a:custGeom>
              <a:avLst/>
              <a:gdLst/>
              <a:ahLst/>
              <a:cxnLst/>
              <a:rect l="l" t="t" r="r" b="b"/>
              <a:pathLst>
                <a:path w="4434" h="8806" fill="none" extrusionOk="0">
                  <a:moveTo>
                    <a:pt x="4229" y="0"/>
                  </a:moveTo>
                  <a:cubicBezTo>
                    <a:pt x="4229" y="0"/>
                    <a:pt x="0" y="2400"/>
                    <a:pt x="1285" y="5603"/>
                  </a:cubicBezTo>
                  <a:cubicBezTo>
                    <a:pt x="2561" y="8805"/>
                    <a:pt x="4434" y="1776"/>
                    <a:pt x="422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33"/>
            <p:cNvSpPr/>
            <p:nvPr/>
          </p:nvSpPr>
          <p:spPr>
            <a:xfrm>
              <a:off x="3653975" y="2865175"/>
              <a:ext cx="31250" cy="273900"/>
            </a:xfrm>
            <a:custGeom>
              <a:avLst/>
              <a:gdLst/>
              <a:ahLst/>
              <a:cxnLst/>
              <a:rect l="l" t="t" r="r" b="b"/>
              <a:pathLst>
                <a:path w="1250" h="10956" fill="none" extrusionOk="0">
                  <a:moveTo>
                    <a:pt x="1" y="0"/>
                  </a:moveTo>
                  <a:cubicBezTo>
                    <a:pt x="1" y="0"/>
                    <a:pt x="1250" y="5308"/>
                    <a:pt x="946" y="10955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33"/>
            <p:cNvSpPr/>
            <p:nvPr/>
          </p:nvSpPr>
          <p:spPr>
            <a:xfrm>
              <a:off x="3615400" y="2868750"/>
              <a:ext cx="38375" cy="126025"/>
            </a:xfrm>
            <a:custGeom>
              <a:avLst/>
              <a:gdLst/>
              <a:ahLst/>
              <a:cxnLst/>
              <a:rect l="l" t="t" r="r" b="b"/>
              <a:pathLst>
                <a:path w="1535" h="5041" fill="none" extrusionOk="0">
                  <a:moveTo>
                    <a:pt x="1535" y="0"/>
                  </a:moveTo>
                  <a:cubicBezTo>
                    <a:pt x="1535" y="0"/>
                    <a:pt x="0" y="2186"/>
                    <a:pt x="1000" y="504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17" name="Google Shape;817;p33"/>
          <p:cNvGrpSpPr/>
          <p:nvPr/>
        </p:nvGrpSpPr>
        <p:grpSpPr>
          <a:xfrm flipH="1">
            <a:off x="12489540" y="-28006"/>
            <a:ext cx="3203713" cy="7619576"/>
            <a:chOff x="3391250" y="1868250"/>
            <a:chExt cx="832150" cy="1979150"/>
          </a:xfrm>
        </p:grpSpPr>
        <p:sp>
          <p:nvSpPr>
            <p:cNvPr id="818" name="Google Shape;818;p33"/>
            <p:cNvSpPr/>
            <p:nvPr/>
          </p:nvSpPr>
          <p:spPr>
            <a:xfrm>
              <a:off x="3391250" y="1872275"/>
              <a:ext cx="832150" cy="908850"/>
            </a:xfrm>
            <a:custGeom>
              <a:avLst/>
              <a:gdLst/>
              <a:ahLst/>
              <a:cxnLst/>
              <a:rect l="l" t="t" r="r" b="b"/>
              <a:pathLst>
                <a:path w="33286" h="36354" extrusionOk="0">
                  <a:moveTo>
                    <a:pt x="1" y="0"/>
                  </a:moveTo>
                  <a:lnTo>
                    <a:pt x="1" y="36353"/>
                  </a:lnTo>
                  <a:lnTo>
                    <a:pt x="10358" y="36353"/>
                  </a:lnTo>
                  <a:cubicBezTo>
                    <a:pt x="33285" y="22526"/>
                    <a:pt x="32625" y="0"/>
                    <a:pt x="326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33"/>
            <p:cNvSpPr/>
            <p:nvPr/>
          </p:nvSpPr>
          <p:spPr>
            <a:xfrm>
              <a:off x="3582625" y="1872275"/>
              <a:ext cx="546875" cy="908400"/>
            </a:xfrm>
            <a:custGeom>
              <a:avLst/>
              <a:gdLst/>
              <a:ahLst/>
              <a:cxnLst/>
              <a:rect l="l" t="t" r="r" b="b"/>
              <a:pathLst>
                <a:path w="21875" h="36336" extrusionOk="0">
                  <a:moveTo>
                    <a:pt x="17405" y="0"/>
                  </a:moveTo>
                  <a:cubicBezTo>
                    <a:pt x="16227" y="20179"/>
                    <a:pt x="0" y="36237"/>
                    <a:pt x="0" y="36237"/>
                  </a:cubicBezTo>
                  <a:lnTo>
                    <a:pt x="1097" y="36335"/>
                  </a:lnTo>
                  <a:cubicBezTo>
                    <a:pt x="17771" y="27396"/>
                    <a:pt x="21874" y="0"/>
                    <a:pt x="218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33"/>
            <p:cNvSpPr/>
            <p:nvPr/>
          </p:nvSpPr>
          <p:spPr>
            <a:xfrm>
              <a:off x="3391250" y="2859825"/>
              <a:ext cx="261200" cy="987575"/>
            </a:xfrm>
            <a:custGeom>
              <a:avLst/>
              <a:gdLst/>
              <a:ahLst/>
              <a:cxnLst/>
              <a:rect l="l" t="t" r="r" b="b"/>
              <a:pathLst>
                <a:path w="10448" h="39503" extrusionOk="0">
                  <a:moveTo>
                    <a:pt x="1" y="0"/>
                  </a:moveTo>
                  <a:lnTo>
                    <a:pt x="1" y="39502"/>
                  </a:lnTo>
                  <a:lnTo>
                    <a:pt x="10447" y="39502"/>
                  </a:lnTo>
                  <a:lnTo>
                    <a:pt x="1044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33"/>
            <p:cNvSpPr/>
            <p:nvPr/>
          </p:nvSpPr>
          <p:spPr>
            <a:xfrm>
              <a:off x="3429850" y="2830200"/>
              <a:ext cx="34350" cy="1017200"/>
            </a:xfrm>
            <a:custGeom>
              <a:avLst/>
              <a:gdLst/>
              <a:ahLst/>
              <a:cxnLst/>
              <a:rect l="l" t="t" r="r" b="b"/>
              <a:pathLst>
                <a:path w="1374" h="40688" extrusionOk="0">
                  <a:moveTo>
                    <a:pt x="603" y="0"/>
                  </a:moveTo>
                  <a:cubicBezTo>
                    <a:pt x="485" y="0"/>
                    <a:pt x="393" y="101"/>
                    <a:pt x="366" y="382"/>
                  </a:cubicBezTo>
                  <a:cubicBezTo>
                    <a:pt x="98" y="7314"/>
                    <a:pt x="0" y="40687"/>
                    <a:pt x="0" y="40687"/>
                  </a:cubicBezTo>
                  <a:lnTo>
                    <a:pt x="1142" y="40687"/>
                  </a:lnTo>
                  <a:cubicBezTo>
                    <a:pt x="1088" y="31053"/>
                    <a:pt x="1374" y="659"/>
                    <a:pt x="1374" y="659"/>
                  </a:cubicBezTo>
                  <a:cubicBezTo>
                    <a:pt x="1374" y="659"/>
                    <a:pt x="904" y="0"/>
                    <a:pt x="6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33"/>
            <p:cNvSpPr/>
            <p:nvPr/>
          </p:nvSpPr>
          <p:spPr>
            <a:xfrm>
              <a:off x="3574350" y="1872275"/>
              <a:ext cx="515225" cy="894575"/>
            </a:xfrm>
            <a:custGeom>
              <a:avLst/>
              <a:gdLst/>
              <a:ahLst/>
              <a:cxnLst/>
              <a:rect l="l" t="t" r="r" b="b"/>
              <a:pathLst>
                <a:path w="20609" h="35783" extrusionOk="0">
                  <a:moveTo>
                    <a:pt x="14953" y="0"/>
                  </a:moveTo>
                  <a:cubicBezTo>
                    <a:pt x="12776" y="25398"/>
                    <a:pt x="1" y="35782"/>
                    <a:pt x="1" y="35782"/>
                  </a:cubicBezTo>
                  <a:lnTo>
                    <a:pt x="1749" y="35782"/>
                  </a:lnTo>
                  <a:cubicBezTo>
                    <a:pt x="17861" y="23453"/>
                    <a:pt x="20609" y="0"/>
                    <a:pt x="206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33"/>
            <p:cNvSpPr/>
            <p:nvPr/>
          </p:nvSpPr>
          <p:spPr>
            <a:xfrm>
              <a:off x="3458375" y="2015400"/>
              <a:ext cx="446975" cy="768300"/>
            </a:xfrm>
            <a:custGeom>
              <a:avLst/>
              <a:gdLst/>
              <a:ahLst/>
              <a:cxnLst/>
              <a:rect l="l" t="t" r="r" b="b"/>
              <a:pathLst>
                <a:path w="17879" h="30732" extrusionOk="0">
                  <a:moveTo>
                    <a:pt x="11338" y="1"/>
                  </a:moveTo>
                  <a:cubicBezTo>
                    <a:pt x="9399" y="1"/>
                    <a:pt x="8884" y="21418"/>
                    <a:pt x="1" y="30057"/>
                  </a:cubicBezTo>
                  <a:cubicBezTo>
                    <a:pt x="843" y="30603"/>
                    <a:pt x="1504" y="30732"/>
                    <a:pt x="1941" y="30732"/>
                  </a:cubicBezTo>
                  <a:cubicBezTo>
                    <a:pt x="2332" y="30732"/>
                    <a:pt x="2543" y="30628"/>
                    <a:pt x="2543" y="30628"/>
                  </a:cubicBezTo>
                  <a:cubicBezTo>
                    <a:pt x="2543" y="30628"/>
                    <a:pt x="17879" y="8192"/>
                    <a:pt x="11714" y="252"/>
                  </a:cubicBezTo>
                  <a:cubicBezTo>
                    <a:pt x="11582" y="82"/>
                    <a:pt x="11457" y="1"/>
                    <a:pt x="113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33"/>
            <p:cNvSpPr/>
            <p:nvPr/>
          </p:nvSpPr>
          <p:spPr>
            <a:xfrm>
              <a:off x="3472875" y="2805400"/>
              <a:ext cx="6500" cy="952775"/>
            </a:xfrm>
            <a:custGeom>
              <a:avLst/>
              <a:gdLst/>
              <a:ahLst/>
              <a:cxnLst/>
              <a:rect l="l" t="t" r="r" b="b"/>
              <a:pathLst>
                <a:path w="260" h="38111" extrusionOk="0">
                  <a:moveTo>
                    <a:pt x="242" y="0"/>
                  </a:moveTo>
                  <a:lnTo>
                    <a:pt x="170" y="4764"/>
                  </a:lnTo>
                  <a:lnTo>
                    <a:pt x="117" y="9528"/>
                  </a:lnTo>
                  <a:lnTo>
                    <a:pt x="37" y="19056"/>
                  </a:lnTo>
                  <a:lnTo>
                    <a:pt x="1" y="28583"/>
                  </a:lnTo>
                  <a:lnTo>
                    <a:pt x="1" y="33347"/>
                  </a:lnTo>
                  <a:lnTo>
                    <a:pt x="19" y="38111"/>
                  </a:lnTo>
                  <a:lnTo>
                    <a:pt x="90" y="33347"/>
                  </a:lnTo>
                  <a:lnTo>
                    <a:pt x="144" y="28583"/>
                  </a:lnTo>
                  <a:lnTo>
                    <a:pt x="224" y="19056"/>
                  </a:lnTo>
                  <a:lnTo>
                    <a:pt x="260" y="9528"/>
                  </a:lnTo>
                  <a:lnTo>
                    <a:pt x="260" y="4764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33"/>
            <p:cNvSpPr/>
            <p:nvPr/>
          </p:nvSpPr>
          <p:spPr>
            <a:xfrm>
              <a:off x="3404850" y="1868250"/>
              <a:ext cx="261200" cy="893025"/>
            </a:xfrm>
            <a:custGeom>
              <a:avLst/>
              <a:gdLst/>
              <a:ahLst/>
              <a:cxnLst/>
              <a:rect l="l" t="t" r="r" b="b"/>
              <a:pathLst>
                <a:path w="10448" h="35721" extrusionOk="0">
                  <a:moveTo>
                    <a:pt x="6317" y="0"/>
                  </a:moveTo>
                  <a:cubicBezTo>
                    <a:pt x="6317" y="10411"/>
                    <a:pt x="1" y="35720"/>
                    <a:pt x="1" y="35720"/>
                  </a:cubicBezTo>
                  <a:lnTo>
                    <a:pt x="1526" y="35720"/>
                  </a:lnTo>
                  <a:cubicBezTo>
                    <a:pt x="9796" y="20001"/>
                    <a:pt x="10447" y="161"/>
                    <a:pt x="10447" y="161"/>
                  </a:cubicBezTo>
                  <a:cubicBezTo>
                    <a:pt x="10447" y="161"/>
                    <a:pt x="9511" y="0"/>
                    <a:pt x="63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33"/>
            <p:cNvSpPr/>
            <p:nvPr/>
          </p:nvSpPr>
          <p:spPr>
            <a:xfrm>
              <a:off x="3391250" y="1868250"/>
              <a:ext cx="261200" cy="893025"/>
            </a:xfrm>
            <a:custGeom>
              <a:avLst/>
              <a:gdLst/>
              <a:ahLst/>
              <a:cxnLst/>
              <a:rect l="l" t="t" r="r" b="b"/>
              <a:pathLst>
                <a:path w="10448" h="35721" extrusionOk="0">
                  <a:moveTo>
                    <a:pt x="6308" y="0"/>
                  </a:moveTo>
                  <a:cubicBezTo>
                    <a:pt x="6308" y="10411"/>
                    <a:pt x="1" y="35720"/>
                    <a:pt x="1" y="35720"/>
                  </a:cubicBezTo>
                  <a:lnTo>
                    <a:pt x="1526" y="35720"/>
                  </a:lnTo>
                  <a:cubicBezTo>
                    <a:pt x="9796" y="20001"/>
                    <a:pt x="10447" y="161"/>
                    <a:pt x="10447" y="161"/>
                  </a:cubicBezTo>
                  <a:cubicBezTo>
                    <a:pt x="10447" y="161"/>
                    <a:pt x="9502" y="0"/>
                    <a:pt x="63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33"/>
            <p:cNvSpPr/>
            <p:nvPr/>
          </p:nvSpPr>
          <p:spPr>
            <a:xfrm>
              <a:off x="3568550" y="2846650"/>
              <a:ext cx="45750" cy="1000750"/>
            </a:xfrm>
            <a:custGeom>
              <a:avLst/>
              <a:gdLst/>
              <a:ahLst/>
              <a:cxnLst/>
              <a:rect l="l" t="t" r="r" b="b"/>
              <a:pathLst>
                <a:path w="1830" h="40030" extrusionOk="0">
                  <a:moveTo>
                    <a:pt x="634" y="1"/>
                  </a:moveTo>
                  <a:lnTo>
                    <a:pt x="634" y="1"/>
                  </a:lnTo>
                  <a:cubicBezTo>
                    <a:pt x="706" y="8476"/>
                    <a:pt x="1" y="40029"/>
                    <a:pt x="1" y="40029"/>
                  </a:cubicBezTo>
                  <a:lnTo>
                    <a:pt x="1464" y="40029"/>
                  </a:lnTo>
                  <a:cubicBezTo>
                    <a:pt x="1553" y="34034"/>
                    <a:pt x="1830" y="456"/>
                    <a:pt x="1830" y="456"/>
                  </a:cubicBezTo>
                  <a:cubicBezTo>
                    <a:pt x="1830" y="456"/>
                    <a:pt x="1187" y="179"/>
                    <a:pt x="6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33"/>
            <p:cNvSpPr/>
            <p:nvPr/>
          </p:nvSpPr>
          <p:spPr>
            <a:xfrm>
              <a:off x="3501900" y="2853575"/>
              <a:ext cx="44150" cy="656475"/>
            </a:xfrm>
            <a:custGeom>
              <a:avLst/>
              <a:gdLst/>
              <a:ahLst/>
              <a:cxnLst/>
              <a:rect l="l" t="t" r="r" b="b"/>
              <a:pathLst>
                <a:path w="1766" h="26259" extrusionOk="0">
                  <a:moveTo>
                    <a:pt x="883" y="0"/>
                  </a:moveTo>
                  <a:cubicBezTo>
                    <a:pt x="883" y="0"/>
                    <a:pt x="0" y="26258"/>
                    <a:pt x="504" y="26258"/>
                  </a:cubicBezTo>
                  <a:cubicBezTo>
                    <a:pt x="557" y="26258"/>
                    <a:pt x="626" y="25963"/>
                    <a:pt x="713" y="25309"/>
                  </a:cubicBezTo>
                  <a:cubicBezTo>
                    <a:pt x="1623" y="18494"/>
                    <a:pt x="1766" y="241"/>
                    <a:pt x="1766" y="241"/>
                  </a:cubicBezTo>
                  <a:lnTo>
                    <a:pt x="8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33"/>
            <p:cNvSpPr/>
            <p:nvPr/>
          </p:nvSpPr>
          <p:spPr>
            <a:xfrm>
              <a:off x="3540025" y="2037750"/>
              <a:ext cx="302875" cy="743375"/>
            </a:xfrm>
            <a:custGeom>
              <a:avLst/>
              <a:gdLst/>
              <a:ahLst/>
              <a:cxnLst/>
              <a:rect l="l" t="t" r="r" b="b"/>
              <a:pathLst>
                <a:path w="12115" h="29735" extrusionOk="0">
                  <a:moveTo>
                    <a:pt x="12115" y="0"/>
                  </a:moveTo>
                  <a:lnTo>
                    <a:pt x="12115" y="0"/>
                  </a:lnTo>
                  <a:cubicBezTo>
                    <a:pt x="12035" y="1365"/>
                    <a:pt x="11928" y="2721"/>
                    <a:pt x="11731" y="4068"/>
                  </a:cubicBezTo>
                  <a:cubicBezTo>
                    <a:pt x="11553" y="5424"/>
                    <a:pt x="11294" y="6762"/>
                    <a:pt x="11000" y="8092"/>
                  </a:cubicBezTo>
                  <a:cubicBezTo>
                    <a:pt x="10687" y="9421"/>
                    <a:pt x="10340" y="10741"/>
                    <a:pt x="9929" y="12035"/>
                  </a:cubicBezTo>
                  <a:cubicBezTo>
                    <a:pt x="9510" y="13328"/>
                    <a:pt x="9055" y="14613"/>
                    <a:pt x="8520" y="15871"/>
                  </a:cubicBezTo>
                  <a:cubicBezTo>
                    <a:pt x="8002" y="17129"/>
                    <a:pt x="7440" y="18369"/>
                    <a:pt x="6825" y="19582"/>
                  </a:cubicBezTo>
                  <a:cubicBezTo>
                    <a:pt x="6209" y="20795"/>
                    <a:pt x="5531" y="21982"/>
                    <a:pt x="4826" y="23150"/>
                  </a:cubicBezTo>
                  <a:cubicBezTo>
                    <a:pt x="4122" y="24319"/>
                    <a:pt x="3363" y="25452"/>
                    <a:pt x="2560" y="26549"/>
                  </a:cubicBezTo>
                  <a:cubicBezTo>
                    <a:pt x="1758" y="27655"/>
                    <a:pt x="919" y="28735"/>
                    <a:pt x="0" y="29734"/>
                  </a:cubicBezTo>
                  <a:cubicBezTo>
                    <a:pt x="1882" y="27754"/>
                    <a:pt x="3497" y="25541"/>
                    <a:pt x="4951" y="23222"/>
                  </a:cubicBezTo>
                  <a:cubicBezTo>
                    <a:pt x="5674" y="22071"/>
                    <a:pt x="6343" y="20876"/>
                    <a:pt x="6976" y="19662"/>
                  </a:cubicBezTo>
                  <a:cubicBezTo>
                    <a:pt x="7592" y="18440"/>
                    <a:pt x="8172" y="17200"/>
                    <a:pt x="8698" y="15942"/>
                  </a:cubicBezTo>
                  <a:cubicBezTo>
                    <a:pt x="9216" y="14675"/>
                    <a:pt x="9670" y="13382"/>
                    <a:pt x="10090" y="12088"/>
                  </a:cubicBezTo>
                  <a:lnTo>
                    <a:pt x="10384" y="11107"/>
                  </a:lnTo>
                  <a:cubicBezTo>
                    <a:pt x="10482" y="10777"/>
                    <a:pt x="10563" y="10447"/>
                    <a:pt x="10652" y="10117"/>
                  </a:cubicBezTo>
                  <a:cubicBezTo>
                    <a:pt x="10848" y="9457"/>
                    <a:pt x="10982" y="8788"/>
                    <a:pt x="11142" y="8127"/>
                  </a:cubicBezTo>
                  <a:cubicBezTo>
                    <a:pt x="11419" y="6789"/>
                    <a:pt x="11660" y="5442"/>
                    <a:pt x="11820" y="4086"/>
                  </a:cubicBezTo>
                  <a:cubicBezTo>
                    <a:pt x="11990" y="2730"/>
                    <a:pt x="12061" y="1365"/>
                    <a:pt x="121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33"/>
            <p:cNvSpPr/>
            <p:nvPr/>
          </p:nvSpPr>
          <p:spPr>
            <a:xfrm>
              <a:off x="3391250" y="2761250"/>
              <a:ext cx="329450" cy="105500"/>
            </a:xfrm>
            <a:custGeom>
              <a:avLst/>
              <a:gdLst/>
              <a:ahLst/>
              <a:cxnLst/>
              <a:rect l="l" t="t" r="r" b="b"/>
              <a:pathLst>
                <a:path w="13178" h="4220" extrusionOk="0">
                  <a:moveTo>
                    <a:pt x="1" y="0"/>
                  </a:moveTo>
                  <a:lnTo>
                    <a:pt x="1" y="4220"/>
                  </a:lnTo>
                  <a:lnTo>
                    <a:pt x="10447" y="4220"/>
                  </a:lnTo>
                  <a:cubicBezTo>
                    <a:pt x="13177" y="2391"/>
                    <a:pt x="11206" y="277"/>
                    <a:pt x="11206" y="27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33"/>
            <p:cNvSpPr/>
            <p:nvPr/>
          </p:nvSpPr>
          <p:spPr>
            <a:xfrm>
              <a:off x="3552950" y="2868750"/>
              <a:ext cx="45750" cy="978650"/>
            </a:xfrm>
            <a:custGeom>
              <a:avLst/>
              <a:gdLst/>
              <a:ahLst/>
              <a:cxnLst/>
              <a:rect l="l" t="t" r="r" b="b"/>
              <a:pathLst>
                <a:path w="1830" h="39146" extrusionOk="0">
                  <a:moveTo>
                    <a:pt x="625" y="0"/>
                  </a:moveTo>
                  <a:lnTo>
                    <a:pt x="625" y="0"/>
                  </a:lnTo>
                  <a:cubicBezTo>
                    <a:pt x="705" y="8288"/>
                    <a:pt x="1" y="39145"/>
                    <a:pt x="1" y="39145"/>
                  </a:cubicBezTo>
                  <a:lnTo>
                    <a:pt x="1464" y="39145"/>
                  </a:lnTo>
                  <a:cubicBezTo>
                    <a:pt x="1553" y="33284"/>
                    <a:pt x="1829" y="446"/>
                    <a:pt x="1829" y="446"/>
                  </a:cubicBezTo>
                  <a:cubicBezTo>
                    <a:pt x="1829" y="446"/>
                    <a:pt x="1187" y="178"/>
                    <a:pt x="6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33"/>
            <p:cNvSpPr/>
            <p:nvPr/>
          </p:nvSpPr>
          <p:spPr>
            <a:xfrm>
              <a:off x="3391250" y="2866725"/>
              <a:ext cx="261200" cy="40850"/>
            </a:xfrm>
            <a:custGeom>
              <a:avLst/>
              <a:gdLst/>
              <a:ahLst/>
              <a:cxnLst/>
              <a:rect l="l" t="t" r="r" b="b"/>
              <a:pathLst>
                <a:path w="10448" h="1634" extrusionOk="0">
                  <a:moveTo>
                    <a:pt x="1" y="1"/>
                  </a:moveTo>
                  <a:lnTo>
                    <a:pt x="1" y="1633"/>
                  </a:lnTo>
                  <a:lnTo>
                    <a:pt x="10447" y="1633"/>
                  </a:lnTo>
                  <a:lnTo>
                    <a:pt x="1044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33"/>
            <p:cNvSpPr/>
            <p:nvPr/>
          </p:nvSpPr>
          <p:spPr>
            <a:xfrm>
              <a:off x="3644175" y="2865175"/>
              <a:ext cx="133825" cy="274350"/>
            </a:xfrm>
            <a:custGeom>
              <a:avLst/>
              <a:gdLst/>
              <a:ahLst/>
              <a:cxnLst/>
              <a:rect l="l" t="t" r="r" b="b"/>
              <a:pathLst>
                <a:path w="5353" h="10974" fill="none" extrusionOk="0">
                  <a:moveTo>
                    <a:pt x="473" y="0"/>
                  </a:moveTo>
                  <a:cubicBezTo>
                    <a:pt x="473" y="0"/>
                    <a:pt x="5353" y="3444"/>
                    <a:pt x="3408" y="7208"/>
                  </a:cubicBezTo>
                  <a:cubicBezTo>
                    <a:pt x="1463" y="10973"/>
                    <a:pt x="0" y="2141"/>
                    <a:pt x="47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33"/>
            <p:cNvSpPr/>
            <p:nvPr/>
          </p:nvSpPr>
          <p:spPr>
            <a:xfrm>
              <a:off x="3548275" y="2865175"/>
              <a:ext cx="110850" cy="220150"/>
            </a:xfrm>
            <a:custGeom>
              <a:avLst/>
              <a:gdLst/>
              <a:ahLst/>
              <a:cxnLst/>
              <a:rect l="l" t="t" r="r" b="b"/>
              <a:pathLst>
                <a:path w="4434" h="8806" fill="none" extrusionOk="0">
                  <a:moveTo>
                    <a:pt x="4229" y="0"/>
                  </a:moveTo>
                  <a:cubicBezTo>
                    <a:pt x="4229" y="0"/>
                    <a:pt x="0" y="2400"/>
                    <a:pt x="1285" y="5603"/>
                  </a:cubicBezTo>
                  <a:cubicBezTo>
                    <a:pt x="2561" y="8805"/>
                    <a:pt x="4434" y="1776"/>
                    <a:pt x="422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33"/>
            <p:cNvSpPr/>
            <p:nvPr/>
          </p:nvSpPr>
          <p:spPr>
            <a:xfrm>
              <a:off x="3653975" y="2865175"/>
              <a:ext cx="31250" cy="273900"/>
            </a:xfrm>
            <a:custGeom>
              <a:avLst/>
              <a:gdLst/>
              <a:ahLst/>
              <a:cxnLst/>
              <a:rect l="l" t="t" r="r" b="b"/>
              <a:pathLst>
                <a:path w="1250" h="10956" fill="none" extrusionOk="0">
                  <a:moveTo>
                    <a:pt x="1" y="0"/>
                  </a:moveTo>
                  <a:cubicBezTo>
                    <a:pt x="1" y="0"/>
                    <a:pt x="1250" y="5308"/>
                    <a:pt x="946" y="10955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33"/>
            <p:cNvSpPr/>
            <p:nvPr/>
          </p:nvSpPr>
          <p:spPr>
            <a:xfrm>
              <a:off x="3615400" y="2868750"/>
              <a:ext cx="38375" cy="126025"/>
            </a:xfrm>
            <a:custGeom>
              <a:avLst/>
              <a:gdLst/>
              <a:ahLst/>
              <a:cxnLst/>
              <a:rect l="l" t="t" r="r" b="b"/>
              <a:pathLst>
                <a:path w="1535" h="5041" fill="none" extrusionOk="0">
                  <a:moveTo>
                    <a:pt x="1535" y="0"/>
                  </a:moveTo>
                  <a:cubicBezTo>
                    <a:pt x="1535" y="0"/>
                    <a:pt x="0" y="2186"/>
                    <a:pt x="1000" y="504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8921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39" name="Google Shape;839;p33"/>
          <p:cNvGrpSpPr/>
          <p:nvPr/>
        </p:nvGrpSpPr>
        <p:grpSpPr>
          <a:xfrm>
            <a:off x="9948932" y="1542442"/>
            <a:ext cx="3856906" cy="6057389"/>
            <a:chOff x="6247200" y="713900"/>
            <a:chExt cx="2539518" cy="3988390"/>
          </a:xfrm>
        </p:grpSpPr>
        <p:sp>
          <p:nvSpPr>
            <p:cNvPr id="840" name="Google Shape;840;p33"/>
            <p:cNvSpPr/>
            <p:nvPr/>
          </p:nvSpPr>
          <p:spPr>
            <a:xfrm>
              <a:off x="6884473" y="3472100"/>
              <a:ext cx="1423209" cy="1230190"/>
            </a:xfrm>
            <a:custGeom>
              <a:avLst/>
              <a:gdLst/>
              <a:ahLst/>
              <a:cxnLst/>
              <a:rect l="l" t="t" r="r" b="b"/>
              <a:pathLst>
                <a:path w="19193" h="16590" extrusionOk="0">
                  <a:moveTo>
                    <a:pt x="6141" y="1"/>
                  </a:moveTo>
                  <a:lnTo>
                    <a:pt x="3179" y="5072"/>
                  </a:lnTo>
                  <a:lnTo>
                    <a:pt x="1" y="16589"/>
                  </a:lnTo>
                  <a:lnTo>
                    <a:pt x="8056" y="16589"/>
                  </a:lnTo>
                  <a:lnTo>
                    <a:pt x="8759" y="9219"/>
                  </a:lnTo>
                  <a:lnTo>
                    <a:pt x="9475" y="16589"/>
                  </a:lnTo>
                  <a:lnTo>
                    <a:pt x="19192" y="16589"/>
                  </a:lnTo>
                  <a:cubicBezTo>
                    <a:pt x="18751" y="10583"/>
                    <a:pt x="16955" y="1578"/>
                    <a:pt x="16955" y="1578"/>
                  </a:cubicBezTo>
                  <a:lnTo>
                    <a:pt x="61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33"/>
            <p:cNvSpPr/>
            <p:nvPr/>
          </p:nvSpPr>
          <p:spPr>
            <a:xfrm>
              <a:off x="7047684" y="3472100"/>
              <a:ext cx="1195635" cy="816122"/>
            </a:xfrm>
            <a:custGeom>
              <a:avLst/>
              <a:gdLst/>
              <a:ahLst/>
              <a:cxnLst/>
              <a:rect l="l" t="t" r="r" b="b"/>
              <a:pathLst>
                <a:path w="16124" h="11006" extrusionOk="0">
                  <a:moveTo>
                    <a:pt x="3940" y="1"/>
                  </a:moveTo>
                  <a:lnTo>
                    <a:pt x="978" y="5072"/>
                  </a:lnTo>
                  <a:lnTo>
                    <a:pt x="1" y="8622"/>
                  </a:lnTo>
                  <a:cubicBezTo>
                    <a:pt x="1118" y="9039"/>
                    <a:pt x="3660" y="9934"/>
                    <a:pt x="5402" y="10114"/>
                  </a:cubicBezTo>
                  <a:cubicBezTo>
                    <a:pt x="6203" y="7105"/>
                    <a:pt x="6411" y="7079"/>
                    <a:pt x="6418" y="7079"/>
                  </a:cubicBezTo>
                  <a:cubicBezTo>
                    <a:pt x="6418" y="7079"/>
                    <a:pt x="6418" y="7079"/>
                    <a:pt x="6418" y="7079"/>
                  </a:cubicBezTo>
                  <a:lnTo>
                    <a:pt x="6708" y="11006"/>
                  </a:lnTo>
                  <a:cubicBezTo>
                    <a:pt x="6708" y="11006"/>
                    <a:pt x="13432" y="10510"/>
                    <a:pt x="16124" y="9426"/>
                  </a:cubicBezTo>
                  <a:cubicBezTo>
                    <a:pt x="15481" y="5225"/>
                    <a:pt x="14754" y="1578"/>
                    <a:pt x="14754" y="1578"/>
                  </a:cubicBezTo>
                  <a:lnTo>
                    <a:pt x="39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33"/>
            <p:cNvSpPr/>
            <p:nvPr/>
          </p:nvSpPr>
          <p:spPr>
            <a:xfrm>
              <a:off x="6253800" y="1188851"/>
              <a:ext cx="161652" cy="267616"/>
            </a:xfrm>
            <a:custGeom>
              <a:avLst/>
              <a:gdLst/>
              <a:ahLst/>
              <a:cxnLst/>
              <a:rect l="l" t="t" r="r" b="b"/>
              <a:pathLst>
                <a:path w="2180" h="3609" extrusionOk="0">
                  <a:moveTo>
                    <a:pt x="538" y="0"/>
                  </a:moveTo>
                  <a:cubicBezTo>
                    <a:pt x="525" y="0"/>
                    <a:pt x="512" y="3"/>
                    <a:pt x="499" y="7"/>
                  </a:cubicBezTo>
                  <a:cubicBezTo>
                    <a:pt x="0" y="199"/>
                    <a:pt x="235" y="1816"/>
                    <a:pt x="499" y="2288"/>
                  </a:cubicBezTo>
                  <a:cubicBezTo>
                    <a:pt x="764" y="2759"/>
                    <a:pt x="2180" y="3609"/>
                    <a:pt x="2180" y="3609"/>
                  </a:cubicBezTo>
                  <a:cubicBezTo>
                    <a:pt x="2180" y="3609"/>
                    <a:pt x="1059" y="0"/>
                    <a:pt x="538" y="0"/>
                  </a:cubicBezTo>
                  <a:close/>
                </a:path>
              </a:pathLst>
            </a:custGeom>
            <a:solidFill>
              <a:srgbClr val="B44C25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33"/>
            <p:cNvSpPr/>
            <p:nvPr/>
          </p:nvSpPr>
          <p:spPr>
            <a:xfrm>
              <a:off x="6247200" y="875702"/>
              <a:ext cx="582987" cy="554809"/>
            </a:xfrm>
            <a:custGeom>
              <a:avLst/>
              <a:gdLst/>
              <a:ahLst/>
              <a:cxnLst/>
              <a:rect l="l" t="t" r="r" b="b"/>
              <a:pathLst>
                <a:path w="7862" h="7482" extrusionOk="0">
                  <a:moveTo>
                    <a:pt x="3927" y="1"/>
                  </a:moveTo>
                  <a:cubicBezTo>
                    <a:pt x="2435" y="1"/>
                    <a:pt x="552" y="615"/>
                    <a:pt x="296" y="2833"/>
                  </a:cubicBezTo>
                  <a:cubicBezTo>
                    <a:pt x="1" y="5363"/>
                    <a:pt x="1709" y="6392"/>
                    <a:pt x="1709" y="6392"/>
                  </a:cubicBezTo>
                  <a:lnTo>
                    <a:pt x="4327" y="7052"/>
                  </a:lnTo>
                  <a:cubicBezTo>
                    <a:pt x="4327" y="7052"/>
                    <a:pt x="4561" y="7071"/>
                    <a:pt x="4893" y="7071"/>
                  </a:cubicBezTo>
                  <a:cubicBezTo>
                    <a:pt x="5059" y="7071"/>
                    <a:pt x="5249" y="7067"/>
                    <a:pt x="5447" y="7052"/>
                  </a:cubicBezTo>
                  <a:cubicBezTo>
                    <a:pt x="6038" y="7013"/>
                    <a:pt x="6418" y="6663"/>
                    <a:pt x="6418" y="6663"/>
                  </a:cubicBezTo>
                  <a:lnTo>
                    <a:pt x="6948" y="7482"/>
                  </a:lnTo>
                  <a:lnTo>
                    <a:pt x="7861" y="7098"/>
                  </a:lnTo>
                  <a:cubicBezTo>
                    <a:pt x="7861" y="7098"/>
                    <a:pt x="7240" y="4979"/>
                    <a:pt x="7271" y="4766"/>
                  </a:cubicBezTo>
                  <a:cubicBezTo>
                    <a:pt x="7301" y="4553"/>
                    <a:pt x="7624" y="3804"/>
                    <a:pt x="7624" y="3804"/>
                  </a:cubicBezTo>
                  <a:cubicBezTo>
                    <a:pt x="7624" y="3804"/>
                    <a:pt x="7036" y="3274"/>
                    <a:pt x="6918" y="2757"/>
                  </a:cubicBezTo>
                  <a:cubicBezTo>
                    <a:pt x="6653" y="1360"/>
                    <a:pt x="6065" y="212"/>
                    <a:pt x="4534" y="35"/>
                  </a:cubicBezTo>
                  <a:cubicBezTo>
                    <a:pt x="4343" y="13"/>
                    <a:pt x="4139" y="1"/>
                    <a:pt x="39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33"/>
            <p:cNvSpPr/>
            <p:nvPr/>
          </p:nvSpPr>
          <p:spPr>
            <a:xfrm>
              <a:off x="6567987" y="1058786"/>
              <a:ext cx="166027" cy="139258"/>
            </a:xfrm>
            <a:custGeom>
              <a:avLst/>
              <a:gdLst/>
              <a:ahLst/>
              <a:cxnLst/>
              <a:rect l="l" t="t" r="r" b="b"/>
              <a:pathLst>
                <a:path w="2239" h="1878" extrusionOk="0">
                  <a:moveTo>
                    <a:pt x="771" y="1"/>
                  </a:moveTo>
                  <a:cubicBezTo>
                    <a:pt x="760" y="1"/>
                    <a:pt x="749" y="1"/>
                    <a:pt x="738" y="2"/>
                  </a:cubicBezTo>
                  <a:cubicBezTo>
                    <a:pt x="1" y="38"/>
                    <a:pt x="354" y="1393"/>
                    <a:pt x="649" y="1761"/>
                  </a:cubicBezTo>
                  <a:cubicBezTo>
                    <a:pt x="715" y="1843"/>
                    <a:pt x="813" y="1878"/>
                    <a:pt x="931" y="1878"/>
                  </a:cubicBezTo>
                  <a:cubicBezTo>
                    <a:pt x="1343" y="1878"/>
                    <a:pt x="1987" y="1451"/>
                    <a:pt x="2238" y="1143"/>
                  </a:cubicBezTo>
                  <a:cubicBezTo>
                    <a:pt x="2238" y="1143"/>
                    <a:pt x="1497" y="1"/>
                    <a:pt x="7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33"/>
            <p:cNvSpPr/>
            <p:nvPr/>
          </p:nvSpPr>
          <p:spPr>
            <a:xfrm>
              <a:off x="6746622" y="1168607"/>
              <a:ext cx="35445" cy="56208"/>
            </a:xfrm>
            <a:custGeom>
              <a:avLst/>
              <a:gdLst/>
              <a:ahLst/>
              <a:cxnLst/>
              <a:rect l="l" t="t" r="r" b="b"/>
              <a:pathLst>
                <a:path w="478" h="758" extrusionOk="0">
                  <a:moveTo>
                    <a:pt x="420" y="0"/>
                  </a:moveTo>
                  <a:cubicBezTo>
                    <a:pt x="156" y="261"/>
                    <a:pt x="0" y="758"/>
                    <a:pt x="121" y="758"/>
                  </a:cubicBezTo>
                  <a:cubicBezTo>
                    <a:pt x="143" y="758"/>
                    <a:pt x="173" y="742"/>
                    <a:pt x="213" y="707"/>
                  </a:cubicBezTo>
                  <a:cubicBezTo>
                    <a:pt x="478" y="472"/>
                    <a:pt x="420" y="0"/>
                    <a:pt x="4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33"/>
            <p:cNvSpPr/>
            <p:nvPr/>
          </p:nvSpPr>
          <p:spPr>
            <a:xfrm>
              <a:off x="6765308" y="1356214"/>
              <a:ext cx="33294" cy="59174"/>
            </a:xfrm>
            <a:custGeom>
              <a:avLst/>
              <a:gdLst/>
              <a:ahLst/>
              <a:cxnLst/>
              <a:rect l="l" t="t" r="r" b="b"/>
              <a:pathLst>
                <a:path w="449" h="798" fill="none" extrusionOk="0">
                  <a:moveTo>
                    <a:pt x="448" y="798"/>
                  </a:moveTo>
                  <a:lnTo>
                    <a:pt x="1" y="0"/>
                  </a:lnTo>
                </a:path>
              </a:pathLst>
            </a:custGeom>
            <a:noFill/>
            <a:ln w="3350" cap="flat" cmpd="sng">
              <a:solidFill>
                <a:schemeClr val="dk1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33"/>
            <p:cNvSpPr/>
            <p:nvPr/>
          </p:nvSpPr>
          <p:spPr>
            <a:xfrm>
              <a:off x="6447710" y="1283025"/>
              <a:ext cx="231652" cy="117235"/>
            </a:xfrm>
            <a:custGeom>
              <a:avLst/>
              <a:gdLst/>
              <a:ahLst/>
              <a:cxnLst/>
              <a:rect l="l" t="t" r="r" b="b"/>
              <a:pathLst>
                <a:path w="3124" h="1581" extrusionOk="0">
                  <a:moveTo>
                    <a:pt x="563" y="1"/>
                  </a:moveTo>
                  <a:lnTo>
                    <a:pt x="0" y="1151"/>
                  </a:lnTo>
                  <a:lnTo>
                    <a:pt x="1623" y="1562"/>
                  </a:lnTo>
                  <a:cubicBezTo>
                    <a:pt x="1623" y="1562"/>
                    <a:pt x="1857" y="1580"/>
                    <a:pt x="2189" y="1580"/>
                  </a:cubicBezTo>
                  <a:cubicBezTo>
                    <a:pt x="2355" y="1580"/>
                    <a:pt x="2545" y="1576"/>
                    <a:pt x="2743" y="1562"/>
                  </a:cubicBezTo>
                  <a:cubicBezTo>
                    <a:pt x="2743" y="1559"/>
                    <a:pt x="2743" y="1559"/>
                    <a:pt x="2746" y="1559"/>
                  </a:cubicBezTo>
                  <a:cubicBezTo>
                    <a:pt x="1882" y="1359"/>
                    <a:pt x="1358" y="607"/>
                    <a:pt x="1358" y="607"/>
                  </a:cubicBezTo>
                  <a:cubicBezTo>
                    <a:pt x="1358" y="607"/>
                    <a:pt x="2213" y="607"/>
                    <a:pt x="3124" y="1"/>
                  </a:cubicBezTo>
                  <a:lnTo>
                    <a:pt x="3124" y="1"/>
                  </a:lnTo>
                  <a:cubicBezTo>
                    <a:pt x="2722" y="171"/>
                    <a:pt x="2303" y="228"/>
                    <a:pt x="1924" y="228"/>
                  </a:cubicBezTo>
                  <a:cubicBezTo>
                    <a:pt x="1166" y="228"/>
                    <a:pt x="563" y="1"/>
                    <a:pt x="5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33"/>
            <p:cNvSpPr/>
            <p:nvPr/>
          </p:nvSpPr>
          <p:spPr>
            <a:xfrm>
              <a:off x="6323726" y="1173575"/>
              <a:ext cx="458337" cy="602415"/>
            </a:xfrm>
            <a:custGeom>
              <a:avLst/>
              <a:gdLst/>
              <a:ahLst/>
              <a:cxnLst/>
              <a:rect l="l" t="t" r="r" b="b"/>
              <a:pathLst>
                <a:path w="6181" h="8124" extrusionOk="0">
                  <a:moveTo>
                    <a:pt x="551" y="0"/>
                  </a:moveTo>
                  <a:cubicBezTo>
                    <a:pt x="415" y="0"/>
                    <a:pt x="286" y="70"/>
                    <a:pt x="205" y="213"/>
                  </a:cubicBezTo>
                  <a:cubicBezTo>
                    <a:pt x="1" y="582"/>
                    <a:pt x="293" y="2375"/>
                    <a:pt x="381" y="2789"/>
                  </a:cubicBezTo>
                  <a:cubicBezTo>
                    <a:pt x="470" y="3200"/>
                    <a:pt x="2059" y="4375"/>
                    <a:pt x="2385" y="4920"/>
                  </a:cubicBezTo>
                  <a:cubicBezTo>
                    <a:pt x="2707" y="5468"/>
                    <a:pt x="3411" y="7821"/>
                    <a:pt x="3295" y="8086"/>
                  </a:cubicBezTo>
                  <a:cubicBezTo>
                    <a:pt x="3284" y="8112"/>
                    <a:pt x="3301" y="8123"/>
                    <a:pt x="3342" y="8123"/>
                  </a:cubicBezTo>
                  <a:cubicBezTo>
                    <a:pt x="3721" y="8123"/>
                    <a:pt x="6120" y="7115"/>
                    <a:pt x="6120" y="7115"/>
                  </a:cubicBezTo>
                  <a:cubicBezTo>
                    <a:pt x="6120" y="7115"/>
                    <a:pt x="6181" y="4317"/>
                    <a:pt x="5356" y="3672"/>
                  </a:cubicBezTo>
                  <a:cubicBezTo>
                    <a:pt x="4561" y="3047"/>
                    <a:pt x="3384" y="3035"/>
                    <a:pt x="3300" y="3035"/>
                  </a:cubicBezTo>
                  <a:cubicBezTo>
                    <a:pt x="3296" y="3035"/>
                    <a:pt x="3295" y="3035"/>
                    <a:pt x="3295" y="3035"/>
                  </a:cubicBezTo>
                  <a:cubicBezTo>
                    <a:pt x="3295" y="3035"/>
                    <a:pt x="2619" y="2198"/>
                    <a:pt x="2500" y="1787"/>
                  </a:cubicBezTo>
                  <a:cubicBezTo>
                    <a:pt x="2385" y="1376"/>
                    <a:pt x="2531" y="445"/>
                    <a:pt x="2354" y="366"/>
                  </a:cubicBezTo>
                  <a:cubicBezTo>
                    <a:pt x="2316" y="349"/>
                    <a:pt x="2267" y="338"/>
                    <a:pt x="2210" y="338"/>
                  </a:cubicBezTo>
                  <a:cubicBezTo>
                    <a:pt x="2003" y="338"/>
                    <a:pt x="1705" y="483"/>
                    <a:pt x="1590" y="993"/>
                  </a:cubicBezTo>
                  <a:lnTo>
                    <a:pt x="1471" y="1641"/>
                  </a:lnTo>
                  <a:cubicBezTo>
                    <a:pt x="1471" y="1641"/>
                    <a:pt x="1176" y="1023"/>
                    <a:pt x="1060" y="493"/>
                  </a:cubicBezTo>
                  <a:cubicBezTo>
                    <a:pt x="988" y="170"/>
                    <a:pt x="763" y="0"/>
                    <a:pt x="551" y="0"/>
                  </a:cubicBezTo>
                  <a:close/>
                </a:path>
              </a:pathLst>
            </a:custGeom>
            <a:solidFill>
              <a:srgbClr val="B44C25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33"/>
            <p:cNvSpPr/>
            <p:nvPr/>
          </p:nvSpPr>
          <p:spPr>
            <a:xfrm>
              <a:off x="6432805" y="1295261"/>
              <a:ext cx="37076" cy="111303"/>
            </a:xfrm>
            <a:custGeom>
              <a:avLst/>
              <a:gdLst/>
              <a:ahLst/>
              <a:cxnLst/>
              <a:rect l="l" t="t" r="r" b="b"/>
              <a:pathLst>
                <a:path w="500" h="1501" fill="none" extrusionOk="0">
                  <a:moveTo>
                    <a:pt x="0" y="0"/>
                  </a:moveTo>
                  <a:cubicBezTo>
                    <a:pt x="0" y="0"/>
                    <a:pt x="0" y="1087"/>
                    <a:pt x="500" y="1501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33"/>
            <p:cNvSpPr/>
            <p:nvPr/>
          </p:nvSpPr>
          <p:spPr>
            <a:xfrm>
              <a:off x="7443217" y="1508822"/>
              <a:ext cx="408210" cy="146748"/>
            </a:xfrm>
            <a:custGeom>
              <a:avLst/>
              <a:gdLst/>
              <a:ahLst/>
              <a:cxnLst/>
              <a:rect l="l" t="t" r="r" b="b"/>
              <a:pathLst>
                <a:path w="5505" h="1979" extrusionOk="0">
                  <a:moveTo>
                    <a:pt x="5071" y="0"/>
                  </a:moveTo>
                  <a:cubicBezTo>
                    <a:pt x="624" y="0"/>
                    <a:pt x="1" y="859"/>
                    <a:pt x="1" y="859"/>
                  </a:cubicBezTo>
                  <a:cubicBezTo>
                    <a:pt x="360" y="1665"/>
                    <a:pt x="1161" y="1978"/>
                    <a:pt x="2045" y="1978"/>
                  </a:cubicBezTo>
                  <a:cubicBezTo>
                    <a:pt x="3625" y="1978"/>
                    <a:pt x="5468" y="976"/>
                    <a:pt x="5505" y="3"/>
                  </a:cubicBezTo>
                  <a:cubicBezTo>
                    <a:pt x="5356" y="1"/>
                    <a:pt x="5211" y="0"/>
                    <a:pt x="50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33"/>
            <p:cNvSpPr/>
            <p:nvPr/>
          </p:nvSpPr>
          <p:spPr>
            <a:xfrm>
              <a:off x="8004186" y="1611746"/>
              <a:ext cx="782531" cy="1934713"/>
            </a:xfrm>
            <a:custGeom>
              <a:avLst/>
              <a:gdLst/>
              <a:ahLst/>
              <a:cxnLst/>
              <a:rect l="l" t="t" r="r" b="b"/>
              <a:pathLst>
                <a:path w="10553" h="26091" extrusionOk="0">
                  <a:moveTo>
                    <a:pt x="3314" y="0"/>
                  </a:moveTo>
                  <a:cubicBezTo>
                    <a:pt x="3313" y="0"/>
                    <a:pt x="3313" y="0"/>
                    <a:pt x="3313" y="0"/>
                  </a:cubicBezTo>
                  <a:cubicBezTo>
                    <a:pt x="1989" y="1501"/>
                    <a:pt x="1237" y="10905"/>
                    <a:pt x="1237" y="10905"/>
                  </a:cubicBezTo>
                  <a:lnTo>
                    <a:pt x="3489" y="19380"/>
                  </a:lnTo>
                  <a:lnTo>
                    <a:pt x="1" y="22029"/>
                  </a:lnTo>
                  <a:lnTo>
                    <a:pt x="664" y="26090"/>
                  </a:lnTo>
                  <a:cubicBezTo>
                    <a:pt x="664" y="26090"/>
                    <a:pt x="6315" y="24547"/>
                    <a:pt x="8433" y="23046"/>
                  </a:cubicBezTo>
                  <a:cubicBezTo>
                    <a:pt x="10552" y="21545"/>
                    <a:pt x="9627" y="17922"/>
                    <a:pt x="7904" y="8941"/>
                  </a:cubicBezTo>
                  <a:cubicBezTo>
                    <a:pt x="6196" y="39"/>
                    <a:pt x="3363" y="0"/>
                    <a:pt x="33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33"/>
            <p:cNvSpPr/>
            <p:nvPr/>
          </p:nvSpPr>
          <p:spPr>
            <a:xfrm>
              <a:off x="8262907" y="2945464"/>
              <a:ext cx="173443" cy="103443"/>
            </a:xfrm>
            <a:custGeom>
              <a:avLst/>
              <a:gdLst/>
              <a:ahLst/>
              <a:cxnLst/>
              <a:rect l="l" t="t" r="r" b="b"/>
              <a:pathLst>
                <a:path w="2339" h="1395" fill="none" extrusionOk="0">
                  <a:moveTo>
                    <a:pt x="0" y="1394"/>
                  </a:moveTo>
                  <a:cubicBezTo>
                    <a:pt x="0" y="1394"/>
                    <a:pt x="1544" y="326"/>
                    <a:pt x="2338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33"/>
            <p:cNvSpPr/>
            <p:nvPr/>
          </p:nvSpPr>
          <p:spPr>
            <a:xfrm>
              <a:off x="8256826" y="2832826"/>
              <a:ext cx="163284" cy="193019"/>
            </a:xfrm>
            <a:custGeom>
              <a:avLst/>
              <a:gdLst/>
              <a:ahLst/>
              <a:cxnLst/>
              <a:rect l="l" t="t" r="r" b="b"/>
              <a:pathLst>
                <a:path w="2202" h="2603" fill="none" extrusionOk="0">
                  <a:moveTo>
                    <a:pt x="2201" y="0"/>
                  </a:moveTo>
                  <a:cubicBezTo>
                    <a:pt x="2201" y="0"/>
                    <a:pt x="402" y="1629"/>
                    <a:pt x="0" y="2603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33"/>
            <p:cNvSpPr/>
            <p:nvPr/>
          </p:nvSpPr>
          <p:spPr>
            <a:xfrm>
              <a:off x="8492040" y="3033929"/>
              <a:ext cx="235508" cy="347701"/>
            </a:xfrm>
            <a:custGeom>
              <a:avLst/>
              <a:gdLst/>
              <a:ahLst/>
              <a:cxnLst/>
              <a:rect l="l" t="t" r="r" b="b"/>
              <a:pathLst>
                <a:path w="3176" h="4689" extrusionOk="0">
                  <a:moveTo>
                    <a:pt x="3057" y="1"/>
                  </a:moveTo>
                  <a:cubicBezTo>
                    <a:pt x="1358" y="64"/>
                    <a:pt x="0" y="1462"/>
                    <a:pt x="0" y="3176"/>
                  </a:cubicBezTo>
                  <a:cubicBezTo>
                    <a:pt x="0" y="3724"/>
                    <a:pt x="137" y="4238"/>
                    <a:pt x="384" y="4689"/>
                  </a:cubicBezTo>
                  <a:cubicBezTo>
                    <a:pt x="953" y="4421"/>
                    <a:pt x="1465" y="4141"/>
                    <a:pt x="1854" y="3867"/>
                  </a:cubicBezTo>
                  <a:cubicBezTo>
                    <a:pt x="2853" y="3161"/>
                    <a:pt x="3176" y="1982"/>
                    <a:pt x="30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33"/>
            <p:cNvSpPr/>
            <p:nvPr/>
          </p:nvSpPr>
          <p:spPr>
            <a:xfrm>
              <a:off x="8004186" y="3102076"/>
              <a:ext cx="338284" cy="444396"/>
            </a:xfrm>
            <a:custGeom>
              <a:avLst/>
              <a:gdLst/>
              <a:ahLst/>
              <a:cxnLst/>
              <a:rect l="l" t="t" r="r" b="b"/>
              <a:pathLst>
                <a:path w="4562" h="5993" extrusionOk="0">
                  <a:moveTo>
                    <a:pt x="2543" y="1"/>
                  </a:moveTo>
                  <a:lnTo>
                    <a:pt x="1" y="1931"/>
                  </a:lnTo>
                  <a:lnTo>
                    <a:pt x="664" y="5992"/>
                  </a:lnTo>
                  <a:cubicBezTo>
                    <a:pt x="664" y="5992"/>
                    <a:pt x="2555" y="5475"/>
                    <a:pt x="4561" y="4750"/>
                  </a:cubicBezTo>
                  <a:cubicBezTo>
                    <a:pt x="3063" y="3490"/>
                    <a:pt x="2652" y="1094"/>
                    <a:pt x="25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33"/>
            <p:cNvSpPr/>
            <p:nvPr/>
          </p:nvSpPr>
          <p:spPr>
            <a:xfrm>
              <a:off x="7005713" y="3408921"/>
              <a:ext cx="1325847" cy="746790"/>
            </a:xfrm>
            <a:custGeom>
              <a:avLst/>
              <a:gdLst/>
              <a:ahLst/>
              <a:cxnLst/>
              <a:rect l="l" t="t" r="r" b="b"/>
              <a:pathLst>
                <a:path w="17880" h="10071" extrusionOk="0">
                  <a:moveTo>
                    <a:pt x="15718" y="0"/>
                  </a:moveTo>
                  <a:lnTo>
                    <a:pt x="2738" y="265"/>
                  </a:lnTo>
                  <a:cubicBezTo>
                    <a:pt x="2738" y="265"/>
                    <a:pt x="1721" y="1678"/>
                    <a:pt x="1" y="8037"/>
                  </a:cubicBezTo>
                  <a:cubicBezTo>
                    <a:pt x="1721" y="9450"/>
                    <a:pt x="5828" y="9979"/>
                    <a:pt x="5828" y="9979"/>
                  </a:cubicBezTo>
                  <a:lnTo>
                    <a:pt x="7240" y="3535"/>
                  </a:lnTo>
                  <a:lnTo>
                    <a:pt x="7770" y="10068"/>
                  </a:lnTo>
                  <a:cubicBezTo>
                    <a:pt x="7770" y="10068"/>
                    <a:pt x="7826" y="10070"/>
                    <a:pt x="7934" y="10070"/>
                  </a:cubicBezTo>
                  <a:cubicBezTo>
                    <a:pt x="8769" y="10070"/>
                    <a:pt x="12719" y="9932"/>
                    <a:pt x="17880" y="7507"/>
                  </a:cubicBezTo>
                  <a:cubicBezTo>
                    <a:pt x="17219" y="4241"/>
                    <a:pt x="15718" y="0"/>
                    <a:pt x="157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33"/>
            <p:cNvSpPr/>
            <p:nvPr/>
          </p:nvSpPr>
          <p:spPr>
            <a:xfrm>
              <a:off x="7134369" y="3422417"/>
              <a:ext cx="211038" cy="411027"/>
            </a:xfrm>
            <a:custGeom>
              <a:avLst/>
              <a:gdLst/>
              <a:ahLst/>
              <a:cxnLst/>
              <a:rect l="l" t="t" r="r" b="b"/>
              <a:pathLst>
                <a:path w="2846" h="5543" extrusionOk="0">
                  <a:moveTo>
                    <a:pt x="2670" y="1"/>
                  </a:moveTo>
                  <a:cubicBezTo>
                    <a:pt x="2537" y="1"/>
                    <a:pt x="2369" y="56"/>
                    <a:pt x="2369" y="56"/>
                  </a:cubicBezTo>
                  <a:cubicBezTo>
                    <a:pt x="2369" y="56"/>
                    <a:pt x="400" y="3541"/>
                    <a:pt x="47" y="5249"/>
                  </a:cubicBezTo>
                  <a:cubicBezTo>
                    <a:pt x="5" y="5452"/>
                    <a:pt x="1" y="5542"/>
                    <a:pt x="28" y="5542"/>
                  </a:cubicBezTo>
                  <a:cubicBezTo>
                    <a:pt x="232" y="5542"/>
                    <a:pt x="2142" y="604"/>
                    <a:pt x="2826" y="132"/>
                  </a:cubicBezTo>
                  <a:cubicBezTo>
                    <a:pt x="2845" y="30"/>
                    <a:pt x="2767" y="1"/>
                    <a:pt x="26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33"/>
            <p:cNvSpPr/>
            <p:nvPr/>
          </p:nvSpPr>
          <p:spPr>
            <a:xfrm>
              <a:off x="7899259" y="3432205"/>
              <a:ext cx="203178" cy="403464"/>
            </a:xfrm>
            <a:custGeom>
              <a:avLst/>
              <a:gdLst/>
              <a:ahLst/>
              <a:cxnLst/>
              <a:rect l="l" t="t" r="r" b="b"/>
              <a:pathLst>
                <a:path w="2740" h="5441" extrusionOk="0">
                  <a:moveTo>
                    <a:pt x="145" y="1"/>
                  </a:moveTo>
                  <a:cubicBezTo>
                    <a:pt x="3" y="1"/>
                    <a:pt x="0" y="61"/>
                    <a:pt x="308" y="240"/>
                  </a:cubicBezTo>
                  <a:cubicBezTo>
                    <a:pt x="1134" y="723"/>
                    <a:pt x="2244" y="5440"/>
                    <a:pt x="2549" y="5440"/>
                  </a:cubicBezTo>
                  <a:cubicBezTo>
                    <a:pt x="2585" y="5440"/>
                    <a:pt x="2609" y="5377"/>
                    <a:pt x="2621" y="5236"/>
                  </a:cubicBezTo>
                  <a:cubicBezTo>
                    <a:pt x="2740" y="3881"/>
                    <a:pt x="1260" y="240"/>
                    <a:pt x="1260" y="240"/>
                  </a:cubicBezTo>
                  <a:cubicBezTo>
                    <a:pt x="1260" y="240"/>
                    <a:pt x="427" y="1"/>
                    <a:pt x="1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33"/>
            <p:cNvSpPr/>
            <p:nvPr/>
          </p:nvSpPr>
          <p:spPr>
            <a:xfrm>
              <a:off x="7005713" y="3559452"/>
              <a:ext cx="1325847" cy="596260"/>
            </a:xfrm>
            <a:custGeom>
              <a:avLst/>
              <a:gdLst/>
              <a:ahLst/>
              <a:cxnLst/>
              <a:rect l="l" t="t" r="r" b="b"/>
              <a:pathLst>
                <a:path w="17880" h="8041" extrusionOk="0">
                  <a:moveTo>
                    <a:pt x="6092" y="1"/>
                  </a:moveTo>
                  <a:lnTo>
                    <a:pt x="4814" y="6668"/>
                  </a:lnTo>
                  <a:cubicBezTo>
                    <a:pt x="4814" y="6668"/>
                    <a:pt x="2165" y="6065"/>
                    <a:pt x="247" y="5112"/>
                  </a:cubicBezTo>
                  <a:cubicBezTo>
                    <a:pt x="165" y="5398"/>
                    <a:pt x="86" y="5694"/>
                    <a:pt x="1" y="6007"/>
                  </a:cubicBezTo>
                  <a:cubicBezTo>
                    <a:pt x="1721" y="7420"/>
                    <a:pt x="5828" y="7949"/>
                    <a:pt x="5828" y="7949"/>
                  </a:cubicBezTo>
                  <a:lnTo>
                    <a:pt x="7240" y="1505"/>
                  </a:lnTo>
                  <a:lnTo>
                    <a:pt x="7770" y="8038"/>
                  </a:lnTo>
                  <a:cubicBezTo>
                    <a:pt x="7770" y="8038"/>
                    <a:pt x="7826" y="8040"/>
                    <a:pt x="7934" y="8040"/>
                  </a:cubicBezTo>
                  <a:cubicBezTo>
                    <a:pt x="8769" y="8040"/>
                    <a:pt x="12719" y="7902"/>
                    <a:pt x="17880" y="5477"/>
                  </a:cubicBezTo>
                  <a:cubicBezTo>
                    <a:pt x="17798" y="5063"/>
                    <a:pt x="17700" y="4634"/>
                    <a:pt x="17594" y="4199"/>
                  </a:cubicBezTo>
                  <a:cubicBezTo>
                    <a:pt x="16078" y="4972"/>
                    <a:pt x="13146" y="6202"/>
                    <a:pt x="9109" y="6668"/>
                  </a:cubicBezTo>
                  <a:lnTo>
                    <a:pt x="8345" y="311"/>
                  </a:lnTo>
                  <a:lnTo>
                    <a:pt x="609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33"/>
            <p:cNvSpPr/>
            <p:nvPr/>
          </p:nvSpPr>
          <p:spPr>
            <a:xfrm>
              <a:off x="7169369" y="3291092"/>
              <a:ext cx="1001949" cy="181080"/>
            </a:xfrm>
            <a:custGeom>
              <a:avLst/>
              <a:gdLst/>
              <a:ahLst/>
              <a:cxnLst/>
              <a:rect l="l" t="t" r="r" b="b"/>
              <a:pathLst>
                <a:path w="13512" h="2442" extrusionOk="0">
                  <a:moveTo>
                    <a:pt x="13201" y="0"/>
                  </a:moveTo>
                  <a:lnTo>
                    <a:pt x="531" y="177"/>
                  </a:lnTo>
                  <a:cubicBezTo>
                    <a:pt x="531" y="177"/>
                    <a:pt x="1" y="1282"/>
                    <a:pt x="531" y="1854"/>
                  </a:cubicBezTo>
                  <a:cubicBezTo>
                    <a:pt x="2192" y="2250"/>
                    <a:pt x="4403" y="2442"/>
                    <a:pt x="6592" y="2442"/>
                  </a:cubicBezTo>
                  <a:cubicBezTo>
                    <a:pt x="9288" y="2442"/>
                    <a:pt x="11951" y="2150"/>
                    <a:pt x="13511" y="1589"/>
                  </a:cubicBezTo>
                  <a:cubicBezTo>
                    <a:pt x="13511" y="222"/>
                    <a:pt x="13201" y="0"/>
                    <a:pt x="132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33"/>
            <p:cNvSpPr/>
            <p:nvPr/>
          </p:nvSpPr>
          <p:spPr>
            <a:xfrm>
              <a:off x="6514522" y="1593504"/>
              <a:ext cx="785868" cy="1189406"/>
            </a:xfrm>
            <a:custGeom>
              <a:avLst/>
              <a:gdLst/>
              <a:ahLst/>
              <a:cxnLst/>
              <a:rect l="l" t="t" r="r" b="b"/>
              <a:pathLst>
                <a:path w="10598" h="16040" extrusionOk="0">
                  <a:moveTo>
                    <a:pt x="10005" y="1"/>
                  </a:moveTo>
                  <a:cubicBezTo>
                    <a:pt x="9343" y="1"/>
                    <a:pt x="8209" y="240"/>
                    <a:pt x="7021" y="1571"/>
                  </a:cubicBezTo>
                  <a:cubicBezTo>
                    <a:pt x="5167" y="3644"/>
                    <a:pt x="4329" y="4880"/>
                    <a:pt x="4329" y="4880"/>
                  </a:cubicBezTo>
                  <a:lnTo>
                    <a:pt x="3711" y="1083"/>
                  </a:lnTo>
                  <a:cubicBezTo>
                    <a:pt x="3711" y="1083"/>
                    <a:pt x="1857" y="1966"/>
                    <a:pt x="177" y="2055"/>
                  </a:cubicBezTo>
                  <a:cubicBezTo>
                    <a:pt x="0" y="13224"/>
                    <a:pt x="996" y="15520"/>
                    <a:pt x="2883" y="16007"/>
                  </a:cubicBezTo>
                  <a:cubicBezTo>
                    <a:pt x="2968" y="16029"/>
                    <a:pt x="3058" y="16039"/>
                    <a:pt x="3151" y="16039"/>
                  </a:cubicBezTo>
                  <a:cubicBezTo>
                    <a:pt x="5117" y="16039"/>
                    <a:pt x="8698" y="11370"/>
                    <a:pt x="8698" y="11370"/>
                  </a:cubicBezTo>
                  <a:lnTo>
                    <a:pt x="10598" y="76"/>
                  </a:lnTo>
                  <a:cubicBezTo>
                    <a:pt x="10598" y="76"/>
                    <a:pt x="10375" y="1"/>
                    <a:pt x="100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33"/>
            <p:cNvSpPr/>
            <p:nvPr/>
          </p:nvSpPr>
          <p:spPr>
            <a:xfrm>
              <a:off x="6845246" y="1599066"/>
              <a:ext cx="1404597" cy="1743770"/>
            </a:xfrm>
            <a:custGeom>
              <a:avLst/>
              <a:gdLst/>
              <a:ahLst/>
              <a:cxnLst/>
              <a:rect l="l" t="t" r="r" b="b"/>
              <a:pathLst>
                <a:path w="18942" h="23516" extrusionOk="0">
                  <a:moveTo>
                    <a:pt x="6138" y="1"/>
                  </a:moveTo>
                  <a:cubicBezTo>
                    <a:pt x="0" y="5882"/>
                    <a:pt x="4902" y="22995"/>
                    <a:pt x="4902" y="22995"/>
                  </a:cubicBezTo>
                  <a:cubicBezTo>
                    <a:pt x="4902" y="22995"/>
                    <a:pt x="5762" y="23515"/>
                    <a:pt x="9119" y="23515"/>
                  </a:cubicBezTo>
                  <a:cubicBezTo>
                    <a:pt x="11029" y="23515"/>
                    <a:pt x="13746" y="23347"/>
                    <a:pt x="17572" y="22818"/>
                  </a:cubicBezTo>
                  <a:cubicBezTo>
                    <a:pt x="17264" y="20346"/>
                    <a:pt x="17088" y="11030"/>
                    <a:pt x="18942" y="171"/>
                  </a:cubicBezTo>
                  <a:cubicBezTo>
                    <a:pt x="18848" y="163"/>
                    <a:pt x="18728" y="159"/>
                    <a:pt x="18589" y="159"/>
                  </a:cubicBezTo>
                  <a:cubicBezTo>
                    <a:pt x="17290" y="159"/>
                    <a:pt x="14284" y="494"/>
                    <a:pt x="14284" y="494"/>
                  </a:cubicBezTo>
                  <a:cubicBezTo>
                    <a:pt x="13398" y="994"/>
                    <a:pt x="12342" y="1153"/>
                    <a:pt x="11355" y="1153"/>
                  </a:cubicBezTo>
                  <a:cubicBezTo>
                    <a:pt x="9610" y="1153"/>
                    <a:pt x="8080" y="655"/>
                    <a:pt x="8080" y="655"/>
                  </a:cubicBezTo>
                  <a:lnTo>
                    <a:pt x="61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33"/>
            <p:cNvSpPr/>
            <p:nvPr/>
          </p:nvSpPr>
          <p:spPr>
            <a:xfrm>
              <a:off x="7755402" y="782269"/>
              <a:ext cx="316557" cy="744417"/>
            </a:xfrm>
            <a:custGeom>
              <a:avLst/>
              <a:gdLst/>
              <a:ahLst/>
              <a:cxnLst/>
              <a:rect l="l" t="t" r="r" b="b"/>
              <a:pathLst>
                <a:path w="4269" h="10039" extrusionOk="0">
                  <a:moveTo>
                    <a:pt x="2634" y="1"/>
                  </a:moveTo>
                  <a:cubicBezTo>
                    <a:pt x="2629" y="1"/>
                    <a:pt x="2624" y="1"/>
                    <a:pt x="2619" y="1"/>
                  </a:cubicBezTo>
                  <a:cubicBezTo>
                    <a:pt x="2327" y="29"/>
                    <a:pt x="2208" y="823"/>
                    <a:pt x="2208" y="823"/>
                  </a:cubicBezTo>
                  <a:lnTo>
                    <a:pt x="619" y="1237"/>
                  </a:lnTo>
                  <a:cubicBezTo>
                    <a:pt x="619" y="1237"/>
                    <a:pt x="1" y="4151"/>
                    <a:pt x="531" y="10039"/>
                  </a:cubicBezTo>
                  <a:cubicBezTo>
                    <a:pt x="500" y="8389"/>
                    <a:pt x="1767" y="6946"/>
                    <a:pt x="2442" y="5490"/>
                  </a:cubicBezTo>
                  <a:cubicBezTo>
                    <a:pt x="4269" y="3268"/>
                    <a:pt x="2826" y="1326"/>
                    <a:pt x="2826" y="1326"/>
                  </a:cubicBezTo>
                  <a:lnTo>
                    <a:pt x="2826" y="1326"/>
                  </a:lnTo>
                  <a:cubicBezTo>
                    <a:pt x="2826" y="1326"/>
                    <a:pt x="3324" y="1501"/>
                    <a:pt x="3618" y="1501"/>
                  </a:cubicBezTo>
                  <a:cubicBezTo>
                    <a:pt x="3740" y="1501"/>
                    <a:pt x="3828" y="1471"/>
                    <a:pt x="3828" y="1384"/>
                  </a:cubicBezTo>
                  <a:cubicBezTo>
                    <a:pt x="3828" y="1088"/>
                    <a:pt x="2619" y="823"/>
                    <a:pt x="2619" y="823"/>
                  </a:cubicBezTo>
                  <a:cubicBezTo>
                    <a:pt x="2619" y="823"/>
                    <a:pt x="2904" y="1"/>
                    <a:pt x="26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33"/>
            <p:cNvSpPr/>
            <p:nvPr/>
          </p:nvSpPr>
          <p:spPr>
            <a:xfrm>
              <a:off x="7475993" y="1157781"/>
              <a:ext cx="358082" cy="628665"/>
            </a:xfrm>
            <a:custGeom>
              <a:avLst/>
              <a:gdLst/>
              <a:ahLst/>
              <a:cxnLst/>
              <a:rect l="l" t="t" r="r" b="b"/>
              <a:pathLst>
                <a:path w="4829" h="8478" extrusionOk="0">
                  <a:moveTo>
                    <a:pt x="4621" y="0"/>
                  </a:moveTo>
                  <a:cubicBezTo>
                    <a:pt x="4621" y="0"/>
                    <a:pt x="795" y="2737"/>
                    <a:pt x="795" y="3471"/>
                  </a:cubicBezTo>
                  <a:cubicBezTo>
                    <a:pt x="795" y="4207"/>
                    <a:pt x="618" y="6092"/>
                    <a:pt x="0" y="7800"/>
                  </a:cubicBezTo>
                  <a:cubicBezTo>
                    <a:pt x="248" y="8276"/>
                    <a:pt x="601" y="8477"/>
                    <a:pt x="1043" y="8477"/>
                  </a:cubicBezTo>
                  <a:cubicBezTo>
                    <a:pt x="1966" y="8477"/>
                    <a:pt x="3276" y="7598"/>
                    <a:pt x="4828" y="6503"/>
                  </a:cubicBezTo>
                  <a:cubicBezTo>
                    <a:pt x="4417" y="4414"/>
                    <a:pt x="4621" y="0"/>
                    <a:pt x="4621" y="0"/>
                  </a:cubicBezTo>
                  <a:close/>
                </a:path>
              </a:pathLst>
            </a:custGeom>
            <a:solidFill>
              <a:srgbClr val="B44C25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33"/>
            <p:cNvSpPr/>
            <p:nvPr/>
          </p:nvSpPr>
          <p:spPr>
            <a:xfrm>
              <a:off x="7524267" y="1398630"/>
              <a:ext cx="186568" cy="139777"/>
            </a:xfrm>
            <a:custGeom>
              <a:avLst/>
              <a:gdLst/>
              <a:ahLst/>
              <a:cxnLst/>
              <a:rect l="l" t="t" r="r" b="b"/>
              <a:pathLst>
                <a:path w="2516" h="1885" extrusionOk="0">
                  <a:moveTo>
                    <a:pt x="2515" y="0"/>
                  </a:moveTo>
                  <a:lnTo>
                    <a:pt x="144" y="320"/>
                  </a:lnTo>
                  <a:cubicBezTo>
                    <a:pt x="137" y="676"/>
                    <a:pt x="95" y="1230"/>
                    <a:pt x="0" y="1885"/>
                  </a:cubicBezTo>
                  <a:cubicBezTo>
                    <a:pt x="1580" y="1349"/>
                    <a:pt x="2515" y="0"/>
                    <a:pt x="25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33"/>
            <p:cNvSpPr/>
            <p:nvPr/>
          </p:nvSpPr>
          <p:spPr>
            <a:xfrm>
              <a:off x="7380039" y="897948"/>
              <a:ext cx="477913" cy="564523"/>
            </a:xfrm>
            <a:custGeom>
              <a:avLst/>
              <a:gdLst/>
              <a:ahLst/>
              <a:cxnLst/>
              <a:rect l="l" t="t" r="r" b="b"/>
              <a:pathLst>
                <a:path w="6445" h="7613" extrusionOk="0">
                  <a:moveTo>
                    <a:pt x="1735" y="0"/>
                  </a:moveTo>
                  <a:cubicBezTo>
                    <a:pt x="1735" y="0"/>
                    <a:pt x="1002" y="883"/>
                    <a:pt x="676" y="2119"/>
                  </a:cubicBezTo>
                  <a:cubicBezTo>
                    <a:pt x="353" y="3355"/>
                    <a:pt x="0" y="7504"/>
                    <a:pt x="0" y="7504"/>
                  </a:cubicBezTo>
                  <a:cubicBezTo>
                    <a:pt x="0" y="7504"/>
                    <a:pt x="649" y="7613"/>
                    <a:pt x="1478" y="7613"/>
                  </a:cubicBezTo>
                  <a:cubicBezTo>
                    <a:pt x="2208" y="7613"/>
                    <a:pt x="3077" y="7529"/>
                    <a:pt x="3766" y="7212"/>
                  </a:cubicBezTo>
                  <a:cubicBezTo>
                    <a:pt x="5239" y="6533"/>
                    <a:pt x="6445" y="4268"/>
                    <a:pt x="6153" y="353"/>
                  </a:cubicBezTo>
                  <a:cubicBezTo>
                    <a:pt x="4119" y="119"/>
                    <a:pt x="1735" y="0"/>
                    <a:pt x="1735" y="0"/>
                  </a:cubicBezTo>
                  <a:close/>
                </a:path>
              </a:pathLst>
            </a:custGeom>
            <a:solidFill>
              <a:srgbClr val="B44C25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33"/>
            <p:cNvSpPr/>
            <p:nvPr/>
          </p:nvSpPr>
          <p:spPr>
            <a:xfrm>
              <a:off x="7437804" y="1297263"/>
              <a:ext cx="108188" cy="19131"/>
            </a:xfrm>
            <a:custGeom>
              <a:avLst/>
              <a:gdLst/>
              <a:ahLst/>
              <a:cxnLst/>
              <a:rect l="l" t="t" r="r" b="b"/>
              <a:pathLst>
                <a:path w="1459" h="258" extrusionOk="0">
                  <a:moveTo>
                    <a:pt x="1459" y="1"/>
                  </a:moveTo>
                  <a:lnTo>
                    <a:pt x="1459" y="1"/>
                  </a:lnTo>
                  <a:cubicBezTo>
                    <a:pt x="1331" y="4"/>
                    <a:pt x="1209" y="19"/>
                    <a:pt x="1087" y="34"/>
                  </a:cubicBezTo>
                  <a:cubicBezTo>
                    <a:pt x="966" y="49"/>
                    <a:pt x="844" y="64"/>
                    <a:pt x="725" y="86"/>
                  </a:cubicBezTo>
                  <a:cubicBezTo>
                    <a:pt x="603" y="107"/>
                    <a:pt x="482" y="125"/>
                    <a:pt x="363" y="153"/>
                  </a:cubicBezTo>
                  <a:cubicBezTo>
                    <a:pt x="241" y="177"/>
                    <a:pt x="122" y="201"/>
                    <a:pt x="1" y="238"/>
                  </a:cubicBezTo>
                  <a:cubicBezTo>
                    <a:pt x="98" y="252"/>
                    <a:pt x="196" y="257"/>
                    <a:pt x="294" y="257"/>
                  </a:cubicBezTo>
                  <a:cubicBezTo>
                    <a:pt x="321" y="257"/>
                    <a:pt x="348" y="257"/>
                    <a:pt x="375" y="256"/>
                  </a:cubicBezTo>
                  <a:cubicBezTo>
                    <a:pt x="500" y="250"/>
                    <a:pt x="622" y="238"/>
                    <a:pt x="746" y="217"/>
                  </a:cubicBezTo>
                  <a:cubicBezTo>
                    <a:pt x="868" y="198"/>
                    <a:pt x="990" y="171"/>
                    <a:pt x="1109" y="134"/>
                  </a:cubicBezTo>
                  <a:cubicBezTo>
                    <a:pt x="1227" y="101"/>
                    <a:pt x="1346" y="58"/>
                    <a:pt x="1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33"/>
            <p:cNvSpPr/>
            <p:nvPr/>
          </p:nvSpPr>
          <p:spPr>
            <a:xfrm>
              <a:off x="7449743" y="1151181"/>
              <a:ext cx="42119" cy="117902"/>
            </a:xfrm>
            <a:custGeom>
              <a:avLst/>
              <a:gdLst/>
              <a:ahLst/>
              <a:cxnLst/>
              <a:rect l="l" t="t" r="r" b="b"/>
              <a:pathLst>
                <a:path w="568" h="1590" fill="none" extrusionOk="0">
                  <a:moveTo>
                    <a:pt x="400" y="1"/>
                  </a:moveTo>
                  <a:cubicBezTo>
                    <a:pt x="400" y="1"/>
                    <a:pt x="31" y="981"/>
                    <a:pt x="1" y="1590"/>
                  </a:cubicBezTo>
                  <a:cubicBezTo>
                    <a:pt x="339" y="1529"/>
                    <a:pt x="567" y="1441"/>
                    <a:pt x="567" y="1441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33"/>
            <p:cNvSpPr/>
            <p:nvPr/>
          </p:nvSpPr>
          <p:spPr>
            <a:xfrm>
              <a:off x="7545919" y="1093786"/>
              <a:ext cx="157203" cy="56949"/>
            </a:xfrm>
            <a:custGeom>
              <a:avLst/>
              <a:gdLst/>
              <a:ahLst/>
              <a:cxnLst/>
              <a:rect l="l" t="t" r="r" b="b"/>
              <a:pathLst>
                <a:path w="2120" h="768" extrusionOk="0">
                  <a:moveTo>
                    <a:pt x="936" y="0"/>
                  </a:moveTo>
                  <a:cubicBezTo>
                    <a:pt x="855" y="0"/>
                    <a:pt x="778" y="7"/>
                    <a:pt x="707" y="23"/>
                  </a:cubicBezTo>
                  <a:cubicBezTo>
                    <a:pt x="177" y="142"/>
                    <a:pt x="1" y="671"/>
                    <a:pt x="1" y="671"/>
                  </a:cubicBezTo>
                  <a:cubicBezTo>
                    <a:pt x="279" y="740"/>
                    <a:pt x="529" y="767"/>
                    <a:pt x="751" y="767"/>
                  </a:cubicBezTo>
                  <a:cubicBezTo>
                    <a:pt x="1678" y="767"/>
                    <a:pt x="2120" y="288"/>
                    <a:pt x="2120" y="288"/>
                  </a:cubicBezTo>
                  <a:cubicBezTo>
                    <a:pt x="2120" y="288"/>
                    <a:pt x="1458" y="0"/>
                    <a:pt x="9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33"/>
            <p:cNvSpPr/>
            <p:nvPr/>
          </p:nvSpPr>
          <p:spPr>
            <a:xfrm>
              <a:off x="7545919" y="1093861"/>
              <a:ext cx="99439" cy="56801"/>
            </a:xfrm>
            <a:custGeom>
              <a:avLst/>
              <a:gdLst/>
              <a:ahLst/>
              <a:cxnLst/>
              <a:rect l="l" t="t" r="r" b="b"/>
              <a:pathLst>
                <a:path w="1341" h="766" extrusionOk="0">
                  <a:moveTo>
                    <a:pt x="930" y="0"/>
                  </a:moveTo>
                  <a:cubicBezTo>
                    <a:pt x="851" y="0"/>
                    <a:pt x="776" y="6"/>
                    <a:pt x="707" y="22"/>
                  </a:cubicBezTo>
                  <a:cubicBezTo>
                    <a:pt x="177" y="141"/>
                    <a:pt x="1" y="670"/>
                    <a:pt x="1" y="670"/>
                  </a:cubicBezTo>
                  <a:cubicBezTo>
                    <a:pt x="279" y="738"/>
                    <a:pt x="528" y="766"/>
                    <a:pt x="750" y="766"/>
                  </a:cubicBezTo>
                  <a:cubicBezTo>
                    <a:pt x="946" y="766"/>
                    <a:pt x="1120" y="744"/>
                    <a:pt x="1273" y="710"/>
                  </a:cubicBezTo>
                  <a:cubicBezTo>
                    <a:pt x="1316" y="619"/>
                    <a:pt x="1340" y="521"/>
                    <a:pt x="1340" y="421"/>
                  </a:cubicBezTo>
                  <a:cubicBezTo>
                    <a:pt x="1340" y="275"/>
                    <a:pt x="1295" y="141"/>
                    <a:pt x="1215" y="22"/>
                  </a:cubicBezTo>
                  <a:cubicBezTo>
                    <a:pt x="1119" y="9"/>
                    <a:pt x="1022" y="0"/>
                    <a:pt x="9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33"/>
            <p:cNvSpPr/>
            <p:nvPr/>
          </p:nvSpPr>
          <p:spPr>
            <a:xfrm>
              <a:off x="7559044" y="1037578"/>
              <a:ext cx="191017" cy="42564"/>
            </a:xfrm>
            <a:custGeom>
              <a:avLst/>
              <a:gdLst/>
              <a:ahLst/>
              <a:cxnLst/>
              <a:rect l="l" t="t" r="r" b="b"/>
              <a:pathLst>
                <a:path w="2576" h="574" extrusionOk="0">
                  <a:moveTo>
                    <a:pt x="1156" y="1"/>
                  </a:moveTo>
                  <a:cubicBezTo>
                    <a:pt x="690" y="1"/>
                    <a:pt x="239" y="164"/>
                    <a:pt x="0" y="574"/>
                  </a:cubicBezTo>
                  <a:cubicBezTo>
                    <a:pt x="0" y="574"/>
                    <a:pt x="758" y="359"/>
                    <a:pt x="1521" y="359"/>
                  </a:cubicBezTo>
                  <a:cubicBezTo>
                    <a:pt x="1903" y="359"/>
                    <a:pt x="2286" y="413"/>
                    <a:pt x="2576" y="574"/>
                  </a:cubicBezTo>
                  <a:cubicBezTo>
                    <a:pt x="2317" y="243"/>
                    <a:pt x="1725" y="1"/>
                    <a:pt x="11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33"/>
            <p:cNvSpPr/>
            <p:nvPr/>
          </p:nvSpPr>
          <p:spPr>
            <a:xfrm>
              <a:off x="7575284" y="1178321"/>
              <a:ext cx="135551" cy="63475"/>
            </a:xfrm>
            <a:custGeom>
              <a:avLst/>
              <a:gdLst/>
              <a:ahLst/>
              <a:cxnLst/>
              <a:rect l="l" t="t" r="r" b="b"/>
              <a:pathLst>
                <a:path w="1828" h="856" extrusionOk="0">
                  <a:moveTo>
                    <a:pt x="914" y="0"/>
                  </a:moveTo>
                  <a:cubicBezTo>
                    <a:pt x="411" y="0"/>
                    <a:pt x="1" y="192"/>
                    <a:pt x="1" y="429"/>
                  </a:cubicBezTo>
                  <a:cubicBezTo>
                    <a:pt x="1" y="664"/>
                    <a:pt x="411" y="856"/>
                    <a:pt x="914" y="856"/>
                  </a:cubicBezTo>
                  <a:cubicBezTo>
                    <a:pt x="1419" y="856"/>
                    <a:pt x="1827" y="664"/>
                    <a:pt x="1827" y="429"/>
                  </a:cubicBezTo>
                  <a:cubicBezTo>
                    <a:pt x="1827" y="192"/>
                    <a:pt x="1419" y="0"/>
                    <a:pt x="9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33"/>
            <p:cNvSpPr/>
            <p:nvPr/>
          </p:nvSpPr>
          <p:spPr>
            <a:xfrm>
              <a:off x="7545919" y="1051890"/>
              <a:ext cx="176854" cy="91727"/>
            </a:xfrm>
            <a:custGeom>
              <a:avLst/>
              <a:gdLst/>
              <a:ahLst/>
              <a:cxnLst/>
              <a:rect l="l" t="t" r="r" b="b"/>
              <a:pathLst>
                <a:path w="2385" h="1237" fill="none" extrusionOk="0">
                  <a:moveTo>
                    <a:pt x="1" y="1236"/>
                  </a:moveTo>
                  <a:cubicBezTo>
                    <a:pt x="1" y="1236"/>
                    <a:pt x="235" y="0"/>
                    <a:pt x="2120" y="853"/>
                  </a:cubicBezTo>
                  <a:lnTo>
                    <a:pt x="2384" y="971"/>
                  </a:lnTo>
                </a:path>
              </a:pathLst>
            </a:custGeom>
            <a:noFill/>
            <a:ln w="3350" cap="flat" cmpd="sng">
              <a:solidFill>
                <a:schemeClr val="lt2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33"/>
            <p:cNvSpPr/>
            <p:nvPr/>
          </p:nvSpPr>
          <p:spPr>
            <a:xfrm>
              <a:off x="7414297" y="1091414"/>
              <a:ext cx="35964" cy="52203"/>
            </a:xfrm>
            <a:custGeom>
              <a:avLst/>
              <a:gdLst/>
              <a:ahLst/>
              <a:cxnLst/>
              <a:rect l="l" t="t" r="r" b="b"/>
              <a:pathLst>
                <a:path w="485" h="704" extrusionOk="0">
                  <a:moveTo>
                    <a:pt x="111" y="0"/>
                  </a:moveTo>
                  <a:cubicBezTo>
                    <a:pt x="74" y="198"/>
                    <a:pt x="37" y="423"/>
                    <a:pt x="1" y="667"/>
                  </a:cubicBezTo>
                  <a:cubicBezTo>
                    <a:pt x="80" y="673"/>
                    <a:pt x="211" y="685"/>
                    <a:pt x="436" y="703"/>
                  </a:cubicBezTo>
                  <a:cubicBezTo>
                    <a:pt x="485" y="396"/>
                    <a:pt x="263" y="137"/>
                    <a:pt x="1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33"/>
            <p:cNvSpPr/>
            <p:nvPr/>
          </p:nvSpPr>
          <p:spPr>
            <a:xfrm>
              <a:off x="7428535" y="1042398"/>
              <a:ext cx="33294" cy="43453"/>
            </a:xfrm>
            <a:custGeom>
              <a:avLst/>
              <a:gdLst/>
              <a:ahLst/>
              <a:cxnLst/>
              <a:rect l="l" t="t" r="r" b="b"/>
              <a:pathLst>
                <a:path w="449" h="586" extrusionOk="0">
                  <a:moveTo>
                    <a:pt x="71" y="0"/>
                  </a:moveTo>
                  <a:cubicBezTo>
                    <a:pt x="56" y="58"/>
                    <a:pt x="37" y="113"/>
                    <a:pt x="22" y="171"/>
                  </a:cubicBezTo>
                  <a:cubicBezTo>
                    <a:pt x="16" y="198"/>
                    <a:pt x="10" y="229"/>
                    <a:pt x="1" y="256"/>
                  </a:cubicBezTo>
                  <a:cubicBezTo>
                    <a:pt x="299" y="399"/>
                    <a:pt x="448" y="585"/>
                    <a:pt x="448" y="585"/>
                  </a:cubicBezTo>
                  <a:cubicBezTo>
                    <a:pt x="396" y="293"/>
                    <a:pt x="247" y="113"/>
                    <a:pt x="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33"/>
            <p:cNvSpPr/>
            <p:nvPr/>
          </p:nvSpPr>
          <p:spPr>
            <a:xfrm>
              <a:off x="7479330" y="1269455"/>
              <a:ext cx="103739" cy="193093"/>
            </a:xfrm>
            <a:custGeom>
              <a:avLst/>
              <a:gdLst/>
              <a:ahLst/>
              <a:cxnLst/>
              <a:rect l="l" t="t" r="r" b="b"/>
              <a:pathLst>
                <a:path w="1399" h="2604" extrusionOk="0">
                  <a:moveTo>
                    <a:pt x="1022" y="1"/>
                  </a:moveTo>
                  <a:cubicBezTo>
                    <a:pt x="643" y="1"/>
                    <a:pt x="97" y="141"/>
                    <a:pt x="59" y="172"/>
                  </a:cubicBezTo>
                  <a:cubicBezTo>
                    <a:pt x="1" y="214"/>
                    <a:pt x="59" y="318"/>
                    <a:pt x="59" y="318"/>
                  </a:cubicBezTo>
                  <a:cubicBezTo>
                    <a:pt x="59" y="318"/>
                    <a:pt x="692" y="182"/>
                    <a:pt x="965" y="182"/>
                  </a:cubicBezTo>
                  <a:cubicBezTo>
                    <a:pt x="1017" y="182"/>
                    <a:pt x="1056" y="187"/>
                    <a:pt x="1075" y="199"/>
                  </a:cubicBezTo>
                  <a:cubicBezTo>
                    <a:pt x="1191" y="275"/>
                    <a:pt x="677" y="2181"/>
                    <a:pt x="132" y="2604"/>
                  </a:cubicBezTo>
                  <a:lnTo>
                    <a:pt x="530" y="2595"/>
                  </a:lnTo>
                  <a:cubicBezTo>
                    <a:pt x="530" y="2595"/>
                    <a:pt x="1398" y="1112"/>
                    <a:pt x="1383" y="141"/>
                  </a:cubicBezTo>
                  <a:cubicBezTo>
                    <a:pt x="1363" y="37"/>
                    <a:pt x="1214" y="1"/>
                    <a:pt x="10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33"/>
            <p:cNvSpPr/>
            <p:nvPr/>
          </p:nvSpPr>
          <p:spPr>
            <a:xfrm>
              <a:off x="7380039" y="1282951"/>
              <a:ext cx="69778" cy="173517"/>
            </a:xfrm>
            <a:custGeom>
              <a:avLst/>
              <a:gdLst/>
              <a:ahLst/>
              <a:cxnLst/>
              <a:rect l="l" t="t" r="r" b="b"/>
              <a:pathLst>
                <a:path w="941" h="2340" extrusionOk="0">
                  <a:moveTo>
                    <a:pt x="771" y="1"/>
                  </a:moveTo>
                  <a:cubicBezTo>
                    <a:pt x="508" y="1"/>
                    <a:pt x="313" y="121"/>
                    <a:pt x="204" y="215"/>
                  </a:cubicBezTo>
                  <a:cubicBezTo>
                    <a:pt x="82" y="1350"/>
                    <a:pt x="0" y="2312"/>
                    <a:pt x="0" y="2312"/>
                  </a:cubicBezTo>
                  <a:cubicBezTo>
                    <a:pt x="0" y="2312"/>
                    <a:pt x="64" y="2325"/>
                    <a:pt x="180" y="2340"/>
                  </a:cubicBezTo>
                  <a:cubicBezTo>
                    <a:pt x="198" y="2038"/>
                    <a:pt x="302" y="431"/>
                    <a:pt x="369" y="312"/>
                  </a:cubicBezTo>
                  <a:cubicBezTo>
                    <a:pt x="430" y="202"/>
                    <a:pt x="769" y="193"/>
                    <a:pt x="873" y="193"/>
                  </a:cubicBezTo>
                  <a:cubicBezTo>
                    <a:pt x="893" y="193"/>
                    <a:pt x="904" y="194"/>
                    <a:pt x="904" y="194"/>
                  </a:cubicBezTo>
                  <a:lnTo>
                    <a:pt x="941" y="17"/>
                  </a:lnTo>
                  <a:cubicBezTo>
                    <a:pt x="881" y="6"/>
                    <a:pt x="825" y="1"/>
                    <a:pt x="7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33"/>
            <p:cNvSpPr/>
            <p:nvPr/>
          </p:nvSpPr>
          <p:spPr>
            <a:xfrm>
              <a:off x="7368990" y="1402041"/>
              <a:ext cx="150381" cy="131250"/>
            </a:xfrm>
            <a:custGeom>
              <a:avLst/>
              <a:gdLst/>
              <a:ahLst/>
              <a:cxnLst/>
              <a:rect l="l" t="t" r="r" b="b"/>
              <a:pathLst>
                <a:path w="2028" h="1770" extrusionOk="0">
                  <a:moveTo>
                    <a:pt x="378" y="0"/>
                  </a:moveTo>
                  <a:cubicBezTo>
                    <a:pt x="378" y="0"/>
                    <a:pt x="192" y="213"/>
                    <a:pt x="149" y="706"/>
                  </a:cubicBezTo>
                  <a:cubicBezTo>
                    <a:pt x="109" y="1147"/>
                    <a:pt x="1" y="1770"/>
                    <a:pt x="493" y="1770"/>
                  </a:cubicBezTo>
                  <a:cubicBezTo>
                    <a:pt x="555" y="1770"/>
                    <a:pt x="627" y="1760"/>
                    <a:pt x="709" y="1738"/>
                  </a:cubicBezTo>
                  <a:cubicBezTo>
                    <a:pt x="1443" y="1547"/>
                    <a:pt x="2018" y="807"/>
                    <a:pt x="2018" y="807"/>
                  </a:cubicBezTo>
                  <a:lnTo>
                    <a:pt x="2028" y="250"/>
                  </a:lnTo>
                  <a:lnTo>
                    <a:pt x="2028" y="250"/>
                  </a:lnTo>
                  <a:cubicBezTo>
                    <a:pt x="1733" y="351"/>
                    <a:pt x="1485" y="389"/>
                    <a:pt x="1279" y="389"/>
                  </a:cubicBezTo>
                  <a:cubicBezTo>
                    <a:pt x="621" y="389"/>
                    <a:pt x="378" y="0"/>
                    <a:pt x="3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33"/>
            <p:cNvSpPr/>
            <p:nvPr/>
          </p:nvSpPr>
          <p:spPr>
            <a:xfrm>
              <a:off x="7798114" y="1083702"/>
              <a:ext cx="177744" cy="193093"/>
            </a:xfrm>
            <a:custGeom>
              <a:avLst/>
              <a:gdLst/>
              <a:ahLst/>
              <a:cxnLst/>
              <a:rect l="l" t="t" r="r" b="b"/>
              <a:pathLst>
                <a:path w="2397" h="2604" extrusionOk="0">
                  <a:moveTo>
                    <a:pt x="1484" y="1"/>
                  </a:moveTo>
                  <a:cubicBezTo>
                    <a:pt x="1061" y="1"/>
                    <a:pt x="594" y="340"/>
                    <a:pt x="332" y="880"/>
                  </a:cubicBezTo>
                  <a:cubicBezTo>
                    <a:pt x="0" y="1559"/>
                    <a:pt x="122" y="2299"/>
                    <a:pt x="600" y="2533"/>
                  </a:cubicBezTo>
                  <a:cubicBezTo>
                    <a:pt x="698" y="2581"/>
                    <a:pt x="804" y="2603"/>
                    <a:pt x="913" y="2603"/>
                  </a:cubicBezTo>
                  <a:cubicBezTo>
                    <a:pt x="1335" y="2603"/>
                    <a:pt x="1803" y="2264"/>
                    <a:pt x="2064" y="1724"/>
                  </a:cubicBezTo>
                  <a:cubicBezTo>
                    <a:pt x="2396" y="1045"/>
                    <a:pt x="2274" y="305"/>
                    <a:pt x="1796" y="71"/>
                  </a:cubicBezTo>
                  <a:cubicBezTo>
                    <a:pt x="1698" y="23"/>
                    <a:pt x="1592" y="1"/>
                    <a:pt x="1484" y="1"/>
                  </a:cubicBezTo>
                  <a:close/>
                </a:path>
              </a:pathLst>
            </a:custGeom>
            <a:solidFill>
              <a:srgbClr val="B44C25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33"/>
            <p:cNvSpPr/>
            <p:nvPr/>
          </p:nvSpPr>
          <p:spPr>
            <a:xfrm>
              <a:off x="7839195" y="1124782"/>
              <a:ext cx="128284" cy="151938"/>
            </a:xfrm>
            <a:custGeom>
              <a:avLst/>
              <a:gdLst/>
              <a:ahLst/>
              <a:cxnLst/>
              <a:rect l="l" t="t" r="r" b="b"/>
              <a:pathLst>
                <a:path w="1730" h="2049" extrusionOk="0">
                  <a:moveTo>
                    <a:pt x="1246" y="0"/>
                  </a:moveTo>
                  <a:cubicBezTo>
                    <a:pt x="872" y="0"/>
                    <a:pt x="458" y="300"/>
                    <a:pt x="226" y="777"/>
                  </a:cubicBezTo>
                  <a:cubicBezTo>
                    <a:pt x="0" y="1243"/>
                    <a:pt x="12" y="1739"/>
                    <a:pt x="229" y="2037"/>
                  </a:cubicBezTo>
                  <a:cubicBezTo>
                    <a:pt x="271" y="2045"/>
                    <a:pt x="314" y="2048"/>
                    <a:pt x="358" y="2048"/>
                  </a:cubicBezTo>
                  <a:cubicBezTo>
                    <a:pt x="779" y="2048"/>
                    <a:pt x="1248" y="1710"/>
                    <a:pt x="1510" y="1170"/>
                  </a:cubicBezTo>
                  <a:cubicBezTo>
                    <a:pt x="1678" y="829"/>
                    <a:pt x="1729" y="473"/>
                    <a:pt x="1681" y="174"/>
                  </a:cubicBezTo>
                  <a:cubicBezTo>
                    <a:pt x="1632" y="129"/>
                    <a:pt x="1580" y="92"/>
                    <a:pt x="1522" y="62"/>
                  </a:cubicBezTo>
                  <a:cubicBezTo>
                    <a:pt x="1435" y="20"/>
                    <a:pt x="1342" y="0"/>
                    <a:pt x="12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33"/>
            <p:cNvSpPr/>
            <p:nvPr/>
          </p:nvSpPr>
          <p:spPr>
            <a:xfrm>
              <a:off x="7567646" y="1509044"/>
              <a:ext cx="336875" cy="296907"/>
            </a:xfrm>
            <a:custGeom>
              <a:avLst/>
              <a:gdLst/>
              <a:ahLst/>
              <a:cxnLst/>
              <a:rect l="l" t="t" r="r" b="b"/>
              <a:pathLst>
                <a:path w="4543" h="4004" extrusionOk="0">
                  <a:moveTo>
                    <a:pt x="3827" y="0"/>
                  </a:moveTo>
                  <a:cubicBezTo>
                    <a:pt x="3827" y="0"/>
                    <a:pt x="3181" y="1178"/>
                    <a:pt x="1047" y="1501"/>
                  </a:cubicBezTo>
                  <a:lnTo>
                    <a:pt x="0" y="4003"/>
                  </a:lnTo>
                  <a:cubicBezTo>
                    <a:pt x="0" y="4003"/>
                    <a:pt x="2843" y="3885"/>
                    <a:pt x="4542" y="1708"/>
                  </a:cubicBezTo>
                  <a:lnTo>
                    <a:pt x="38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33"/>
            <p:cNvSpPr/>
            <p:nvPr/>
          </p:nvSpPr>
          <p:spPr>
            <a:xfrm>
              <a:off x="7408439" y="1572445"/>
              <a:ext cx="159205" cy="233506"/>
            </a:xfrm>
            <a:custGeom>
              <a:avLst/>
              <a:gdLst/>
              <a:ahLst/>
              <a:cxnLst/>
              <a:rect l="l" t="t" r="r" b="b"/>
              <a:pathLst>
                <a:path w="2147" h="3149" extrusionOk="0">
                  <a:moveTo>
                    <a:pt x="470" y="1"/>
                  </a:moveTo>
                  <a:lnTo>
                    <a:pt x="1" y="1867"/>
                  </a:lnTo>
                  <a:cubicBezTo>
                    <a:pt x="354" y="2677"/>
                    <a:pt x="2147" y="3148"/>
                    <a:pt x="2147" y="3148"/>
                  </a:cubicBezTo>
                  <a:lnTo>
                    <a:pt x="1970" y="588"/>
                  </a:lnTo>
                  <a:cubicBezTo>
                    <a:pt x="1060" y="354"/>
                    <a:pt x="470" y="1"/>
                    <a:pt x="4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33"/>
            <p:cNvSpPr/>
            <p:nvPr/>
          </p:nvSpPr>
          <p:spPr>
            <a:xfrm>
              <a:off x="7378852" y="1805879"/>
              <a:ext cx="188792" cy="1536959"/>
            </a:xfrm>
            <a:custGeom>
              <a:avLst/>
              <a:gdLst/>
              <a:ahLst/>
              <a:cxnLst/>
              <a:rect l="l" t="t" r="r" b="b"/>
              <a:pathLst>
                <a:path w="2546" h="20727" fill="none" extrusionOk="0">
                  <a:moveTo>
                    <a:pt x="2546" y="0"/>
                  </a:moveTo>
                  <a:cubicBezTo>
                    <a:pt x="2546" y="0"/>
                    <a:pt x="1" y="6811"/>
                    <a:pt x="2254" y="20726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33"/>
            <p:cNvSpPr/>
            <p:nvPr/>
          </p:nvSpPr>
          <p:spPr>
            <a:xfrm>
              <a:off x="7287199" y="1939058"/>
              <a:ext cx="599894" cy="111377"/>
            </a:xfrm>
            <a:custGeom>
              <a:avLst/>
              <a:gdLst/>
              <a:ahLst/>
              <a:cxnLst/>
              <a:rect l="l" t="t" r="r" b="b"/>
              <a:pathLst>
                <a:path w="8090" h="1502" fill="none" extrusionOk="0">
                  <a:moveTo>
                    <a:pt x="1" y="1"/>
                  </a:moveTo>
                  <a:cubicBezTo>
                    <a:pt x="1" y="1"/>
                    <a:pt x="2269" y="1501"/>
                    <a:pt x="8090" y="354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3"/>
            <p:cNvSpPr/>
            <p:nvPr/>
          </p:nvSpPr>
          <p:spPr>
            <a:xfrm>
              <a:off x="7247972" y="1906356"/>
              <a:ext cx="70741" cy="70445"/>
            </a:xfrm>
            <a:custGeom>
              <a:avLst/>
              <a:gdLst/>
              <a:ahLst/>
              <a:cxnLst/>
              <a:rect l="l" t="t" r="r" b="b"/>
              <a:pathLst>
                <a:path w="954" h="950" extrusionOk="0">
                  <a:moveTo>
                    <a:pt x="475" y="0"/>
                  </a:moveTo>
                  <a:cubicBezTo>
                    <a:pt x="213" y="0"/>
                    <a:pt x="0" y="213"/>
                    <a:pt x="0" y="475"/>
                  </a:cubicBezTo>
                  <a:cubicBezTo>
                    <a:pt x="0" y="737"/>
                    <a:pt x="213" y="950"/>
                    <a:pt x="475" y="950"/>
                  </a:cubicBezTo>
                  <a:cubicBezTo>
                    <a:pt x="740" y="950"/>
                    <a:pt x="953" y="737"/>
                    <a:pt x="953" y="475"/>
                  </a:cubicBezTo>
                  <a:cubicBezTo>
                    <a:pt x="953" y="213"/>
                    <a:pt x="740" y="0"/>
                    <a:pt x="4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3"/>
            <p:cNvSpPr/>
            <p:nvPr/>
          </p:nvSpPr>
          <p:spPr>
            <a:xfrm>
              <a:off x="7851356" y="1927342"/>
              <a:ext cx="70741" cy="70519"/>
            </a:xfrm>
            <a:custGeom>
              <a:avLst/>
              <a:gdLst/>
              <a:ahLst/>
              <a:cxnLst/>
              <a:rect l="l" t="t" r="r" b="b"/>
              <a:pathLst>
                <a:path w="954" h="951" extrusionOk="0">
                  <a:moveTo>
                    <a:pt x="479" y="0"/>
                  </a:moveTo>
                  <a:cubicBezTo>
                    <a:pt x="214" y="0"/>
                    <a:pt x="1" y="213"/>
                    <a:pt x="1" y="475"/>
                  </a:cubicBezTo>
                  <a:cubicBezTo>
                    <a:pt x="1" y="737"/>
                    <a:pt x="214" y="950"/>
                    <a:pt x="479" y="950"/>
                  </a:cubicBezTo>
                  <a:cubicBezTo>
                    <a:pt x="740" y="950"/>
                    <a:pt x="954" y="737"/>
                    <a:pt x="954" y="475"/>
                  </a:cubicBezTo>
                  <a:cubicBezTo>
                    <a:pt x="954" y="213"/>
                    <a:pt x="740" y="0"/>
                    <a:pt x="4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3"/>
            <p:cNvSpPr/>
            <p:nvPr/>
          </p:nvSpPr>
          <p:spPr>
            <a:xfrm>
              <a:off x="7261245" y="2281275"/>
              <a:ext cx="599671" cy="122426"/>
            </a:xfrm>
            <a:custGeom>
              <a:avLst/>
              <a:gdLst/>
              <a:ahLst/>
              <a:cxnLst/>
              <a:rect l="l" t="t" r="r" b="b"/>
              <a:pathLst>
                <a:path w="8087" h="1651" fill="none" extrusionOk="0">
                  <a:moveTo>
                    <a:pt x="1" y="351"/>
                  </a:moveTo>
                  <a:cubicBezTo>
                    <a:pt x="1" y="351"/>
                    <a:pt x="2391" y="1651"/>
                    <a:pt x="8087" y="1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33"/>
            <p:cNvSpPr/>
            <p:nvPr/>
          </p:nvSpPr>
          <p:spPr>
            <a:xfrm>
              <a:off x="7220609" y="2274823"/>
              <a:ext cx="73708" cy="70593"/>
            </a:xfrm>
            <a:custGeom>
              <a:avLst/>
              <a:gdLst/>
              <a:ahLst/>
              <a:cxnLst/>
              <a:rect l="l" t="t" r="r" b="b"/>
              <a:pathLst>
                <a:path w="994" h="952" extrusionOk="0">
                  <a:moveTo>
                    <a:pt x="497" y="1"/>
                  </a:moveTo>
                  <a:cubicBezTo>
                    <a:pt x="484" y="1"/>
                    <a:pt x="471" y="1"/>
                    <a:pt x="458" y="3"/>
                  </a:cubicBezTo>
                  <a:cubicBezTo>
                    <a:pt x="196" y="27"/>
                    <a:pt x="1" y="255"/>
                    <a:pt x="22" y="517"/>
                  </a:cubicBezTo>
                  <a:cubicBezTo>
                    <a:pt x="45" y="764"/>
                    <a:pt x="252" y="951"/>
                    <a:pt x="496" y="951"/>
                  </a:cubicBezTo>
                  <a:cubicBezTo>
                    <a:pt x="510" y="951"/>
                    <a:pt x="525" y="951"/>
                    <a:pt x="540" y="949"/>
                  </a:cubicBezTo>
                  <a:cubicBezTo>
                    <a:pt x="802" y="928"/>
                    <a:pt x="993" y="697"/>
                    <a:pt x="972" y="435"/>
                  </a:cubicBezTo>
                  <a:cubicBezTo>
                    <a:pt x="949" y="186"/>
                    <a:pt x="739" y="1"/>
                    <a:pt x="4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33"/>
            <p:cNvSpPr/>
            <p:nvPr/>
          </p:nvSpPr>
          <p:spPr>
            <a:xfrm>
              <a:off x="7823623" y="2243457"/>
              <a:ext cx="73633" cy="70519"/>
            </a:xfrm>
            <a:custGeom>
              <a:avLst/>
              <a:gdLst/>
              <a:ahLst/>
              <a:cxnLst/>
              <a:rect l="l" t="t" r="r" b="b"/>
              <a:pathLst>
                <a:path w="993" h="951" extrusionOk="0">
                  <a:moveTo>
                    <a:pt x="501" y="0"/>
                  </a:moveTo>
                  <a:cubicBezTo>
                    <a:pt x="486" y="0"/>
                    <a:pt x="472" y="1"/>
                    <a:pt x="457" y="2"/>
                  </a:cubicBezTo>
                  <a:cubicBezTo>
                    <a:pt x="195" y="24"/>
                    <a:pt x="0" y="255"/>
                    <a:pt x="25" y="517"/>
                  </a:cubicBezTo>
                  <a:cubicBezTo>
                    <a:pt x="45" y="765"/>
                    <a:pt x="254" y="951"/>
                    <a:pt x="499" y="951"/>
                  </a:cubicBezTo>
                  <a:cubicBezTo>
                    <a:pt x="513" y="951"/>
                    <a:pt x="526" y="950"/>
                    <a:pt x="539" y="949"/>
                  </a:cubicBezTo>
                  <a:cubicBezTo>
                    <a:pt x="801" y="928"/>
                    <a:pt x="993" y="696"/>
                    <a:pt x="971" y="435"/>
                  </a:cubicBezTo>
                  <a:cubicBezTo>
                    <a:pt x="951" y="188"/>
                    <a:pt x="744" y="0"/>
                    <a:pt x="5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33"/>
            <p:cNvSpPr/>
            <p:nvPr/>
          </p:nvSpPr>
          <p:spPr>
            <a:xfrm>
              <a:off x="7261245" y="2612220"/>
              <a:ext cx="599671" cy="122426"/>
            </a:xfrm>
            <a:custGeom>
              <a:avLst/>
              <a:gdLst/>
              <a:ahLst/>
              <a:cxnLst/>
              <a:rect l="l" t="t" r="r" b="b"/>
              <a:pathLst>
                <a:path w="8087" h="1651" fill="none" extrusionOk="0">
                  <a:moveTo>
                    <a:pt x="1" y="351"/>
                  </a:moveTo>
                  <a:cubicBezTo>
                    <a:pt x="1" y="351"/>
                    <a:pt x="2391" y="1651"/>
                    <a:pt x="8087" y="1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33"/>
            <p:cNvSpPr/>
            <p:nvPr/>
          </p:nvSpPr>
          <p:spPr>
            <a:xfrm>
              <a:off x="7220609" y="2605769"/>
              <a:ext cx="73708" cy="70593"/>
            </a:xfrm>
            <a:custGeom>
              <a:avLst/>
              <a:gdLst/>
              <a:ahLst/>
              <a:cxnLst/>
              <a:rect l="l" t="t" r="r" b="b"/>
              <a:pathLst>
                <a:path w="994" h="952" extrusionOk="0">
                  <a:moveTo>
                    <a:pt x="497" y="1"/>
                  </a:moveTo>
                  <a:cubicBezTo>
                    <a:pt x="484" y="1"/>
                    <a:pt x="471" y="1"/>
                    <a:pt x="458" y="2"/>
                  </a:cubicBezTo>
                  <a:cubicBezTo>
                    <a:pt x="196" y="27"/>
                    <a:pt x="1" y="255"/>
                    <a:pt x="22" y="517"/>
                  </a:cubicBezTo>
                  <a:cubicBezTo>
                    <a:pt x="45" y="764"/>
                    <a:pt x="252" y="951"/>
                    <a:pt x="496" y="951"/>
                  </a:cubicBezTo>
                  <a:cubicBezTo>
                    <a:pt x="510" y="951"/>
                    <a:pt x="525" y="951"/>
                    <a:pt x="540" y="949"/>
                  </a:cubicBezTo>
                  <a:cubicBezTo>
                    <a:pt x="802" y="928"/>
                    <a:pt x="993" y="697"/>
                    <a:pt x="972" y="435"/>
                  </a:cubicBezTo>
                  <a:cubicBezTo>
                    <a:pt x="949" y="186"/>
                    <a:pt x="739" y="1"/>
                    <a:pt x="4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33"/>
            <p:cNvSpPr/>
            <p:nvPr/>
          </p:nvSpPr>
          <p:spPr>
            <a:xfrm>
              <a:off x="7823623" y="2574402"/>
              <a:ext cx="73633" cy="70593"/>
            </a:xfrm>
            <a:custGeom>
              <a:avLst/>
              <a:gdLst/>
              <a:ahLst/>
              <a:cxnLst/>
              <a:rect l="l" t="t" r="r" b="b"/>
              <a:pathLst>
                <a:path w="993" h="952" extrusionOk="0">
                  <a:moveTo>
                    <a:pt x="501" y="0"/>
                  </a:moveTo>
                  <a:cubicBezTo>
                    <a:pt x="486" y="0"/>
                    <a:pt x="472" y="1"/>
                    <a:pt x="457" y="2"/>
                  </a:cubicBezTo>
                  <a:cubicBezTo>
                    <a:pt x="195" y="24"/>
                    <a:pt x="0" y="255"/>
                    <a:pt x="25" y="517"/>
                  </a:cubicBezTo>
                  <a:cubicBezTo>
                    <a:pt x="45" y="764"/>
                    <a:pt x="252" y="951"/>
                    <a:pt x="495" y="951"/>
                  </a:cubicBezTo>
                  <a:cubicBezTo>
                    <a:pt x="510" y="951"/>
                    <a:pt x="524" y="950"/>
                    <a:pt x="539" y="949"/>
                  </a:cubicBezTo>
                  <a:cubicBezTo>
                    <a:pt x="801" y="928"/>
                    <a:pt x="993" y="696"/>
                    <a:pt x="971" y="435"/>
                  </a:cubicBezTo>
                  <a:cubicBezTo>
                    <a:pt x="951" y="188"/>
                    <a:pt x="744" y="0"/>
                    <a:pt x="5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33"/>
            <p:cNvSpPr/>
            <p:nvPr/>
          </p:nvSpPr>
          <p:spPr>
            <a:xfrm>
              <a:off x="7310038" y="2945464"/>
              <a:ext cx="568750" cy="115826"/>
            </a:xfrm>
            <a:custGeom>
              <a:avLst/>
              <a:gdLst/>
              <a:ahLst/>
              <a:cxnLst/>
              <a:rect l="l" t="t" r="r" b="b"/>
              <a:pathLst>
                <a:path w="7670" h="1562" fill="none" extrusionOk="0">
                  <a:moveTo>
                    <a:pt x="0" y="332"/>
                  </a:moveTo>
                  <a:cubicBezTo>
                    <a:pt x="0" y="332"/>
                    <a:pt x="2265" y="1562"/>
                    <a:pt x="7669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33"/>
            <p:cNvSpPr/>
            <p:nvPr/>
          </p:nvSpPr>
          <p:spPr>
            <a:xfrm>
              <a:off x="7271404" y="2939235"/>
              <a:ext cx="70074" cy="66960"/>
            </a:xfrm>
            <a:custGeom>
              <a:avLst/>
              <a:gdLst/>
              <a:ahLst/>
              <a:cxnLst/>
              <a:rect l="l" t="t" r="r" b="b"/>
              <a:pathLst>
                <a:path w="945" h="903" extrusionOk="0">
                  <a:moveTo>
                    <a:pt x="472" y="0"/>
                  </a:moveTo>
                  <a:cubicBezTo>
                    <a:pt x="459" y="0"/>
                    <a:pt x="446" y="1"/>
                    <a:pt x="433" y="2"/>
                  </a:cubicBezTo>
                  <a:cubicBezTo>
                    <a:pt x="187" y="23"/>
                    <a:pt x="1" y="242"/>
                    <a:pt x="22" y="492"/>
                  </a:cubicBezTo>
                  <a:cubicBezTo>
                    <a:pt x="45" y="724"/>
                    <a:pt x="238" y="902"/>
                    <a:pt x="468" y="902"/>
                  </a:cubicBezTo>
                  <a:cubicBezTo>
                    <a:pt x="483" y="902"/>
                    <a:pt x="498" y="901"/>
                    <a:pt x="512" y="900"/>
                  </a:cubicBezTo>
                  <a:cubicBezTo>
                    <a:pt x="759" y="879"/>
                    <a:pt x="945" y="663"/>
                    <a:pt x="923" y="413"/>
                  </a:cubicBezTo>
                  <a:cubicBezTo>
                    <a:pt x="903" y="179"/>
                    <a:pt x="705" y="0"/>
                    <a:pt x="4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33"/>
            <p:cNvSpPr/>
            <p:nvPr/>
          </p:nvSpPr>
          <p:spPr>
            <a:xfrm>
              <a:off x="7843274" y="2909426"/>
              <a:ext cx="69778" cy="66886"/>
            </a:xfrm>
            <a:custGeom>
              <a:avLst/>
              <a:gdLst/>
              <a:ahLst/>
              <a:cxnLst/>
              <a:rect l="l" t="t" r="r" b="b"/>
              <a:pathLst>
                <a:path w="941" h="902" extrusionOk="0">
                  <a:moveTo>
                    <a:pt x="471" y="0"/>
                  </a:moveTo>
                  <a:cubicBezTo>
                    <a:pt x="459" y="0"/>
                    <a:pt x="446" y="1"/>
                    <a:pt x="432" y="2"/>
                  </a:cubicBezTo>
                  <a:cubicBezTo>
                    <a:pt x="183" y="23"/>
                    <a:pt x="0" y="243"/>
                    <a:pt x="21" y="492"/>
                  </a:cubicBezTo>
                  <a:cubicBezTo>
                    <a:pt x="42" y="726"/>
                    <a:pt x="239" y="902"/>
                    <a:pt x="469" y="902"/>
                  </a:cubicBezTo>
                  <a:cubicBezTo>
                    <a:pt x="482" y="902"/>
                    <a:pt x="495" y="901"/>
                    <a:pt x="508" y="900"/>
                  </a:cubicBezTo>
                  <a:cubicBezTo>
                    <a:pt x="758" y="879"/>
                    <a:pt x="941" y="660"/>
                    <a:pt x="919" y="413"/>
                  </a:cubicBezTo>
                  <a:cubicBezTo>
                    <a:pt x="899" y="177"/>
                    <a:pt x="702" y="0"/>
                    <a:pt x="4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33"/>
            <p:cNvSpPr/>
            <p:nvPr/>
          </p:nvSpPr>
          <p:spPr>
            <a:xfrm>
              <a:off x="6567987" y="2541330"/>
              <a:ext cx="280445" cy="241589"/>
            </a:xfrm>
            <a:custGeom>
              <a:avLst/>
              <a:gdLst/>
              <a:ahLst/>
              <a:cxnLst/>
              <a:rect l="l" t="t" r="r" b="b"/>
              <a:pathLst>
                <a:path w="3782" h="3258" extrusionOk="0">
                  <a:moveTo>
                    <a:pt x="759" y="1"/>
                  </a:moveTo>
                  <a:cubicBezTo>
                    <a:pt x="497" y="1"/>
                    <a:pt x="241" y="34"/>
                    <a:pt x="1" y="92"/>
                  </a:cubicBezTo>
                  <a:cubicBezTo>
                    <a:pt x="461" y="2248"/>
                    <a:pt x="1194" y="2975"/>
                    <a:pt x="2162" y="3225"/>
                  </a:cubicBezTo>
                  <a:cubicBezTo>
                    <a:pt x="2248" y="3247"/>
                    <a:pt x="2337" y="3257"/>
                    <a:pt x="2430" y="3257"/>
                  </a:cubicBezTo>
                  <a:cubicBezTo>
                    <a:pt x="2828" y="3257"/>
                    <a:pt x="3293" y="3065"/>
                    <a:pt x="3782" y="2759"/>
                  </a:cubicBezTo>
                  <a:cubicBezTo>
                    <a:pt x="3742" y="1231"/>
                    <a:pt x="2406" y="1"/>
                    <a:pt x="7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33"/>
            <p:cNvSpPr/>
            <p:nvPr/>
          </p:nvSpPr>
          <p:spPr>
            <a:xfrm>
              <a:off x="6835532" y="1955297"/>
              <a:ext cx="98252" cy="461748"/>
            </a:xfrm>
            <a:custGeom>
              <a:avLst/>
              <a:gdLst/>
              <a:ahLst/>
              <a:cxnLst/>
              <a:rect l="l" t="t" r="r" b="b"/>
              <a:pathLst>
                <a:path w="1325" h="6227" fill="none" extrusionOk="0">
                  <a:moveTo>
                    <a:pt x="0" y="1"/>
                  </a:moveTo>
                  <a:lnTo>
                    <a:pt x="1325" y="6226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33"/>
            <p:cNvSpPr/>
            <p:nvPr/>
          </p:nvSpPr>
          <p:spPr>
            <a:xfrm>
              <a:off x="7401914" y="3337586"/>
              <a:ext cx="300985" cy="135477"/>
            </a:xfrm>
            <a:custGeom>
              <a:avLst/>
              <a:gdLst/>
              <a:ahLst/>
              <a:cxnLst/>
              <a:rect l="l" t="t" r="r" b="b"/>
              <a:pathLst>
                <a:path w="4059" h="1827" fill="none" extrusionOk="0">
                  <a:moveTo>
                    <a:pt x="77" y="201"/>
                  </a:moveTo>
                  <a:lnTo>
                    <a:pt x="7" y="1486"/>
                  </a:lnTo>
                  <a:cubicBezTo>
                    <a:pt x="0" y="1574"/>
                    <a:pt x="67" y="1653"/>
                    <a:pt x="159" y="1656"/>
                  </a:cubicBezTo>
                  <a:cubicBezTo>
                    <a:pt x="762" y="1696"/>
                    <a:pt x="2899" y="1827"/>
                    <a:pt x="3885" y="1815"/>
                  </a:cubicBezTo>
                  <a:cubicBezTo>
                    <a:pt x="3958" y="1812"/>
                    <a:pt x="4019" y="1754"/>
                    <a:pt x="4022" y="1678"/>
                  </a:cubicBezTo>
                  <a:lnTo>
                    <a:pt x="4059" y="152"/>
                  </a:lnTo>
                  <a:cubicBezTo>
                    <a:pt x="4059" y="67"/>
                    <a:pt x="3989" y="0"/>
                    <a:pt x="3903" y="9"/>
                  </a:cubicBezTo>
                  <a:cubicBezTo>
                    <a:pt x="3401" y="64"/>
                    <a:pt x="1766" y="210"/>
                    <a:pt x="259" y="49"/>
                  </a:cubicBezTo>
                  <a:cubicBezTo>
                    <a:pt x="165" y="40"/>
                    <a:pt x="83" y="107"/>
                    <a:pt x="77" y="201"/>
                  </a:cubicBezTo>
                  <a:close/>
                </a:path>
              </a:pathLst>
            </a:custGeom>
            <a:noFill/>
            <a:ln w="10050" cap="flat" cmpd="sng">
              <a:solidFill>
                <a:schemeClr val="dk1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33"/>
            <p:cNvSpPr/>
            <p:nvPr/>
          </p:nvSpPr>
          <p:spPr>
            <a:xfrm>
              <a:off x="7401691" y="3392607"/>
              <a:ext cx="208220" cy="22468"/>
            </a:xfrm>
            <a:custGeom>
              <a:avLst/>
              <a:gdLst/>
              <a:ahLst/>
              <a:cxnLst/>
              <a:rect l="l" t="t" r="r" b="b"/>
              <a:pathLst>
                <a:path w="2808" h="303" fill="none" extrusionOk="0">
                  <a:moveTo>
                    <a:pt x="0" y="1"/>
                  </a:moveTo>
                  <a:cubicBezTo>
                    <a:pt x="0" y="1"/>
                    <a:pt x="1355" y="302"/>
                    <a:pt x="2807" y="168"/>
                  </a:cubicBezTo>
                </a:path>
              </a:pathLst>
            </a:custGeom>
            <a:noFill/>
            <a:ln w="10050" cap="flat" cmpd="sng">
              <a:solidFill>
                <a:schemeClr val="dk1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33"/>
            <p:cNvSpPr/>
            <p:nvPr/>
          </p:nvSpPr>
          <p:spPr>
            <a:xfrm>
              <a:off x="7567646" y="1620274"/>
              <a:ext cx="77712" cy="185678"/>
            </a:xfrm>
            <a:custGeom>
              <a:avLst/>
              <a:gdLst/>
              <a:ahLst/>
              <a:cxnLst/>
              <a:rect l="l" t="t" r="r" b="b"/>
              <a:pathLst>
                <a:path w="1048" h="2504" fill="none" extrusionOk="0">
                  <a:moveTo>
                    <a:pt x="1047" y="1"/>
                  </a:moveTo>
                  <a:lnTo>
                    <a:pt x="0" y="2503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33"/>
            <p:cNvSpPr/>
            <p:nvPr/>
          </p:nvSpPr>
          <p:spPr>
            <a:xfrm>
              <a:off x="7338513" y="713900"/>
              <a:ext cx="580614" cy="298019"/>
            </a:xfrm>
            <a:custGeom>
              <a:avLst/>
              <a:gdLst/>
              <a:ahLst/>
              <a:cxnLst/>
              <a:rect l="l" t="t" r="r" b="b"/>
              <a:pathLst>
                <a:path w="7830" h="4019" extrusionOk="0">
                  <a:moveTo>
                    <a:pt x="4762" y="1"/>
                  </a:moveTo>
                  <a:cubicBezTo>
                    <a:pt x="4187" y="1"/>
                    <a:pt x="3615" y="101"/>
                    <a:pt x="3120" y="275"/>
                  </a:cubicBezTo>
                  <a:cubicBezTo>
                    <a:pt x="1531" y="835"/>
                    <a:pt x="1324" y="1127"/>
                    <a:pt x="0" y="1392"/>
                  </a:cubicBezTo>
                  <a:cubicBezTo>
                    <a:pt x="502" y="2924"/>
                    <a:pt x="3282" y="3277"/>
                    <a:pt x="3282" y="3277"/>
                  </a:cubicBezTo>
                  <a:lnTo>
                    <a:pt x="2180" y="3599"/>
                  </a:lnTo>
                  <a:cubicBezTo>
                    <a:pt x="2180" y="3599"/>
                    <a:pt x="2728" y="4018"/>
                    <a:pt x="4047" y="4018"/>
                  </a:cubicBezTo>
                  <a:cubicBezTo>
                    <a:pt x="4128" y="4018"/>
                    <a:pt x="4212" y="4017"/>
                    <a:pt x="4299" y="4013"/>
                  </a:cubicBezTo>
                  <a:cubicBezTo>
                    <a:pt x="7507" y="3776"/>
                    <a:pt x="7830" y="1745"/>
                    <a:pt x="7830" y="1745"/>
                  </a:cubicBezTo>
                  <a:cubicBezTo>
                    <a:pt x="7323" y="490"/>
                    <a:pt x="6034" y="1"/>
                    <a:pt x="47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33"/>
            <p:cNvSpPr/>
            <p:nvPr/>
          </p:nvSpPr>
          <p:spPr>
            <a:xfrm>
              <a:off x="7870340" y="1633399"/>
              <a:ext cx="371875" cy="40487"/>
            </a:xfrm>
            <a:custGeom>
              <a:avLst/>
              <a:gdLst/>
              <a:ahLst/>
              <a:cxnLst/>
              <a:rect l="l" t="t" r="r" b="b"/>
              <a:pathLst>
                <a:path w="5015" h="546" fill="none" extrusionOk="0">
                  <a:moveTo>
                    <a:pt x="0" y="545"/>
                  </a:moveTo>
                  <a:cubicBezTo>
                    <a:pt x="0" y="545"/>
                    <a:pt x="4013" y="1"/>
                    <a:pt x="5014" y="326"/>
                  </a:cubicBez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33"/>
            <p:cNvSpPr/>
            <p:nvPr/>
          </p:nvSpPr>
          <p:spPr>
            <a:xfrm>
              <a:off x="7273036" y="1627541"/>
              <a:ext cx="142076" cy="57394"/>
            </a:xfrm>
            <a:custGeom>
              <a:avLst/>
              <a:gdLst/>
              <a:ahLst/>
              <a:cxnLst/>
              <a:rect l="l" t="t" r="r" b="b"/>
              <a:pathLst>
                <a:path w="1916" h="774" fill="none" extrusionOk="0">
                  <a:moveTo>
                    <a:pt x="1915" y="77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33"/>
            <p:cNvSpPr/>
            <p:nvPr/>
          </p:nvSpPr>
          <p:spPr>
            <a:xfrm>
              <a:off x="6542701" y="1645782"/>
              <a:ext cx="235582" cy="130212"/>
            </a:xfrm>
            <a:custGeom>
              <a:avLst/>
              <a:gdLst/>
              <a:ahLst/>
              <a:cxnLst/>
              <a:rect l="l" t="t" r="r" b="b"/>
              <a:pathLst>
                <a:path w="3177" h="1756" extrusionOk="0">
                  <a:moveTo>
                    <a:pt x="3152" y="1"/>
                  </a:moveTo>
                  <a:cubicBezTo>
                    <a:pt x="2483" y="196"/>
                    <a:pt x="1888" y="275"/>
                    <a:pt x="1362" y="275"/>
                  </a:cubicBezTo>
                  <a:cubicBezTo>
                    <a:pt x="840" y="275"/>
                    <a:pt x="387" y="197"/>
                    <a:pt x="1" y="80"/>
                  </a:cubicBezTo>
                  <a:lnTo>
                    <a:pt x="1" y="80"/>
                  </a:lnTo>
                  <a:cubicBezTo>
                    <a:pt x="229" y="826"/>
                    <a:pt x="403" y="1575"/>
                    <a:pt x="342" y="1718"/>
                  </a:cubicBezTo>
                  <a:cubicBezTo>
                    <a:pt x="331" y="1744"/>
                    <a:pt x="348" y="1755"/>
                    <a:pt x="389" y="1755"/>
                  </a:cubicBezTo>
                  <a:cubicBezTo>
                    <a:pt x="768" y="1755"/>
                    <a:pt x="3167" y="747"/>
                    <a:pt x="3167" y="747"/>
                  </a:cubicBezTo>
                  <a:cubicBezTo>
                    <a:pt x="3167" y="747"/>
                    <a:pt x="3176" y="436"/>
                    <a:pt x="3152" y="1"/>
                  </a:cubicBezTo>
                  <a:close/>
                </a:path>
              </a:pathLst>
            </a:custGeom>
            <a:solidFill>
              <a:srgbClr val="B44C25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33"/>
            <p:cNvSpPr/>
            <p:nvPr/>
          </p:nvSpPr>
          <p:spPr>
            <a:xfrm>
              <a:off x="6526016" y="1673812"/>
              <a:ext cx="291271" cy="276144"/>
            </a:xfrm>
            <a:custGeom>
              <a:avLst/>
              <a:gdLst/>
              <a:ahLst/>
              <a:cxnLst/>
              <a:rect l="l" t="t" r="r" b="b"/>
              <a:pathLst>
                <a:path w="3928" h="3724" extrusionOk="0">
                  <a:moveTo>
                    <a:pt x="3556" y="0"/>
                  </a:moveTo>
                  <a:cubicBezTo>
                    <a:pt x="3556" y="0"/>
                    <a:pt x="1702" y="883"/>
                    <a:pt x="22" y="972"/>
                  </a:cubicBezTo>
                  <a:cubicBezTo>
                    <a:pt x="7" y="1958"/>
                    <a:pt x="1" y="2871"/>
                    <a:pt x="4" y="3724"/>
                  </a:cubicBezTo>
                  <a:cubicBezTo>
                    <a:pt x="1897" y="3705"/>
                    <a:pt x="3209" y="2890"/>
                    <a:pt x="3928" y="2284"/>
                  </a:cubicBezTo>
                  <a:lnTo>
                    <a:pt x="35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3"/>
            <p:cNvSpPr/>
            <p:nvPr/>
          </p:nvSpPr>
          <p:spPr>
            <a:xfrm>
              <a:off x="8247112" y="1611746"/>
              <a:ext cx="407765" cy="1211429"/>
            </a:xfrm>
            <a:custGeom>
              <a:avLst/>
              <a:gdLst/>
              <a:ahLst/>
              <a:cxnLst/>
              <a:rect l="l" t="t" r="r" b="b"/>
              <a:pathLst>
                <a:path w="5499" h="16337" extrusionOk="0">
                  <a:moveTo>
                    <a:pt x="5498" y="13452"/>
                  </a:moveTo>
                  <a:cubicBezTo>
                    <a:pt x="5498" y="13453"/>
                    <a:pt x="5498" y="13455"/>
                    <a:pt x="5498" y="13456"/>
                  </a:cubicBezTo>
                  <a:cubicBezTo>
                    <a:pt x="5498" y="13455"/>
                    <a:pt x="5498" y="13453"/>
                    <a:pt x="5498" y="13452"/>
                  </a:cubicBezTo>
                  <a:close/>
                  <a:moveTo>
                    <a:pt x="38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4141" y="4871"/>
                    <a:pt x="2332" y="9471"/>
                  </a:cubicBezTo>
                  <a:cubicBezTo>
                    <a:pt x="891" y="13130"/>
                    <a:pt x="1" y="16337"/>
                    <a:pt x="202" y="16337"/>
                  </a:cubicBezTo>
                  <a:cubicBezTo>
                    <a:pt x="254" y="16337"/>
                    <a:pt x="377" y="16126"/>
                    <a:pt x="582" y="15657"/>
                  </a:cubicBezTo>
                  <a:cubicBezTo>
                    <a:pt x="1303" y="13999"/>
                    <a:pt x="3437" y="12989"/>
                    <a:pt x="4647" y="12989"/>
                  </a:cubicBezTo>
                  <a:cubicBezTo>
                    <a:pt x="5109" y="12989"/>
                    <a:pt x="5436" y="13136"/>
                    <a:pt x="5498" y="13452"/>
                  </a:cubicBezTo>
                  <a:lnTo>
                    <a:pt x="5498" y="13452"/>
                  </a:lnTo>
                  <a:cubicBezTo>
                    <a:pt x="5245" y="12123"/>
                    <a:pt x="4950" y="10629"/>
                    <a:pt x="4628" y="8941"/>
                  </a:cubicBezTo>
                  <a:cubicBezTo>
                    <a:pt x="2920" y="39"/>
                    <a:pt x="87" y="0"/>
                    <a:pt x="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3"/>
            <p:cNvSpPr/>
            <p:nvPr/>
          </p:nvSpPr>
          <p:spPr>
            <a:xfrm>
              <a:off x="8223976" y="2205194"/>
              <a:ext cx="162246" cy="492892"/>
            </a:xfrm>
            <a:custGeom>
              <a:avLst/>
              <a:gdLst/>
              <a:ahLst/>
              <a:cxnLst/>
              <a:rect l="l" t="t" r="r" b="b"/>
              <a:pathLst>
                <a:path w="2188" h="6647" extrusionOk="0">
                  <a:moveTo>
                    <a:pt x="2188" y="1"/>
                  </a:moveTo>
                  <a:cubicBezTo>
                    <a:pt x="83" y="765"/>
                    <a:pt x="0" y="6647"/>
                    <a:pt x="173" y="6647"/>
                  </a:cubicBezTo>
                  <a:cubicBezTo>
                    <a:pt x="194" y="6647"/>
                    <a:pt x="220" y="6556"/>
                    <a:pt x="245" y="6354"/>
                  </a:cubicBezTo>
                  <a:cubicBezTo>
                    <a:pt x="480" y="4525"/>
                    <a:pt x="2188" y="1"/>
                    <a:pt x="21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08" name="Google Shape;908;p33"/>
          <p:cNvGrpSpPr/>
          <p:nvPr/>
        </p:nvGrpSpPr>
        <p:grpSpPr>
          <a:xfrm>
            <a:off x="202859" y="1480114"/>
            <a:ext cx="3995085" cy="6139886"/>
            <a:chOff x="4018150" y="265975"/>
            <a:chExt cx="866800" cy="1332150"/>
          </a:xfrm>
        </p:grpSpPr>
        <p:sp>
          <p:nvSpPr>
            <p:cNvPr id="909" name="Google Shape;909;p33"/>
            <p:cNvSpPr/>
            <p:nvPr/>
          </p:nvSpPr>
          <p:spPr>
            <a:xfrm>
              <a:off x="4018150" y="1019525"/>
              <a:ext cx="693425" cy="578600"/>
            </a:xfrm>
            <a:custGeom>
              <a:avLst/>
              <a:gdLst/>
              <a:ahLst/>
              <a:cxnLst/>
              <a:rect l="l" t="t" r="r" b="b"/>
              <a:pathLst>
                <a:path w="27737" h="23144" extrusionOk="0">
                  <a:moveTo>
                    <a:pt x="9839" y="0"/>
                  </a:moveTo>
                  <a:cubicBezTo>
                    <a:pt x="2259" y="1075"/>
                    <a:pt x="0" y="23143"/>
                    <a:pt x="0" y="23143"/>
                  </a:cubicBezTo>
                  <a:lnTo>
                    <a:pt x="27737" y="23143"/>
                  </a:lnTo>
                  <a:cubicBezTo>
                    <a:pt x="27505" y="2859"/>
                    <a:pt x="20068" y="0"/>
                    <a:pt x="20068" y="0"/>
                  </a:cubicBezTo>
                  <a:cubicBezTo>
                    <a:pt x="20068" y="0"/>
                    <a:pt x="17761" y="51"/>
                    <a:pt x="14731" y="51"/>
                  </a:cubicBezTo>
                  <a:cubicBezTo>
                    <a:pt x="13215" y="51"/>
                    <a:pt x="11519" y="39"/>
                    <a:pt x="98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3"/>
            <p:cNvSpPr/>
            <p:nvPr/>
          </p:nvSpPr>
          <p:spPr>
            <a:xfrm>
              <a:off x="4456300" y="1020275"/>
              <a:ext cx="173000" cy="577850"/>
            </a:xfrm>
            <a:custGeom>
              <a:avLst/>
              <a:gdLst/>
              <a:ahLst/>
              <a:cxnLst/>
              <a:rect l="l" t="t" r="r" b="b"/>
              <a:pathLst>
                <a:path w="6920" h="23114" extrusionOk="0">
                  <a:moveTo>
                    <a:pt x="542" y="1"/>
                  </a:moveTo>
                  <a:cubicBezTo>
                    <a:pt x="375" y="4"/>
                    <a:pt x="198" y="4"/>
                    <a:pt x="12" y="7"/>
                  </a:cubicBezTo>
                  <a:cubicBezTo>
                    <a:pt x="0" y="83"/>
                    <a:pt x="0" y="186"/>
                    <a:pt x="12" y="317"/>
                  </a:cubicBezTo>
                  <a:cubicBezTo>
                    <a:pt x="5139" y="7697"/>
                    <a:pt x="4454" y="18830"/>
                    <a:pt x="3952" y="23113"/>
                  </a:cubicBezTo>
                  <a:lnTo>
                    <a:pt x="6226" y="23113"/>
                  </a:lnTo>
                  <a:cubicBezTo>
                    <a:pt x="6920" y="7164"/>
                    <a:pt x="700" y="162"/>
                    <a:pt x="700" y="162"/>
                  </a:cubicBezTo>
                  <a:cubicBezTo>
                    <a:pt x="700" y="162"/>
                    <a:pt x="633" y="86"/>
                    <a:pt x="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3"/>
            <p:cNvSpPr/>
            <p:nvPr/>
          </p:nvSpPr>
          <p:spPr>
            <a:xfrm>
              <a:off x="4385975" y="1021675"/>
              <a:ext cx="101400" cy="576450"/>
            </a:xfrm>
            <a:custGeom>
              <a:avLst/>
              <a:gdLst/>
              <a:ahLst/>
              <a:cxnLst/>
              <a:rect l="l" t="t" r="r" b="b"/>
              <a:pathLst>
                <a:path w="4056" h="23058" extrusionOk="0">
                  <a:moveTo>
                    <a:pt x="761" y="0"/>
                  </a:moveTo>
                  <a:cubicBezTo>
                    <a:pt x="542" y="0"/>
                    <a:pt x="263" y="88"/>
                    <a:pt x="0" y="426"/>
                  </a:cubicBezTo>
                  <a:cubicBezTo>
                    <a:pt x="2125" y="7829"/>
                    <a:pt x="1072" y="19042"/>
                    <a:pt x="591" y="23057"/>
                  </a:cubicBezTo>
                  <a:lnTo>
                    <a:pt x="4055" y="23057"/>
                  </a:lnTo>
                  <a:cubicBezTo>
                    <a:pt x="4049" y="5969"/>
                    <a:pt x="1169" y="106"/>
                    <a:pt x="1169" y="106"/>
                  </a:cubicBezTo>
                  <a:cubicBezTo>
                    <a:pt x="1169" y="106"/>
                    <a:pt x="1000" y="0"/>
                    <a:pt x="7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3"/>
            <p:cNvSpPr/>
            <p:nvPr/>
          </p:nvSpPr>
          <p:spPr>
            <a:xfrm>
              <a:off x="4185950" y="1020500"/>
              <a:ext cx="163425" cy="577625"/>
            </a:xfrm>
            <a:custGeom>
              <a:avLst/>
              <a:gdLst/>
              <a:ahLst/>
              <a:cxnLst/>
              <a:rect l="l" t="t" r="r" b="b"/>
              <a:pathLst>
                <a:path w="6537" h="23105" extrusionOk="0">
                  <a:moveTo>
                    <a:pt x="5663" y="1"/>
                  </a:moveTo>
                  <a:cubicBezTo>
                    <a:pt x="5560" y="49"/>
                    <a:pt x="5453" y="122"/>
                    <a:pt x="5337" y="232"/>
                  </a:cubicBezTo>
                  <a:cubicBezTo>
                    <a:pt x="1827" y="6098"/>
                    <a:pt x="461" y="17728"/>
                    <a:pt x="1" y="23104"/>
                  </a:cubicBezTo>
                  <a:lnTo>
                    <a:pt x="2741" y="23104"/>
                  </a:lnTo>
                  <a:cubicBezTo>
                    <a:pt x="3340" y="6695"/>
                    <a:pt x="6537" y="232"/>
                    <a:pt x="6537" y="232"/>
                  </a:cubicBezTo>
                  <a:cubicBezTo>
                    <a:pt x="6537" y="232"/>
                    <a:pt x="6449" y="98"/>
                    <a:pt x="6287" y="7"/>
                  </a:cubicBezTo>
                  <a:cubicBezTo>
                    <a:pt x="6080" y="4"/>
                    <a:pt x="5870" y="4"/>
                    <a:pt x="56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3"/>
            <p:cNvSpPr/>
            <p:nvPr/>
          </p:nvSpPr>
          <p:spPr>
            <a:xfrm>
              <a:off x="4118825" y="1018525"/>
              <a:ext cx="173925" cy="393200"/>
            </a:xfrm>
            <a:custGeom>
              <a:avLst/>
              <a:gdLst/>
              <a:ahLst/>
              <a:cxnLst/>
              <a:rect l="l" t="t" r="r" b="b"/>
              <a:pathLst>
                <a:path w="6957" h="15728" extrusionOk="0">
                  <a:moveTo>
                    <a:pt x="6957" y="1"/>
                  </a:moveTo>
                  <a:lnTo>
                    <a:pt x="6957" y="1"/>
                  </a:lnTo>
                  <a:cubicBezTo>
                    <a:pt x="1048" y="2789"/>
                    <a:pt x="1" y="12242"/>
                    <a:pt x="190" y="15727"/>
                  </a:cubicBezTo>
                  <a:cubicBezTo>
                    <a:pt x="2083" y="3864"/>
                    <a:pt x="6957" y="1"/>
                    <a:pt x="69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3"/>
            <p:cNvSpPr/>
            <p:nvPr/>
          </p:nvSpPr>
          <p:spPr>
            <a:xfrm>
              <a:off x="4768725" y="575750"/>
              <a:ext cx="99325" cy="85075"/>
            </a:xfrm>
            <a:custGeom>
              <a:avLst/>
              <a:gdLst/>
              <a:ahLst/>
              <a:cxnLst/>
              <a:rect l="l" t="t" r="r" b="b"/>
              <a:pathLst>
                <a:path w="3973" h="3403" extrusionOk="0">
                  <a:moveTo>
                    <a:pt x="3545" y="1"/>
                  </a:moveTo>
                  <a:cubicBezTo>
                    <a:pt x="3181" y="1"/>
                    <a:pt x="2965" y="1324"/>
                    <a:pt x="2965" y="1324"/>
                  </a:cubicBezTo>
                  <a:cubicBezTo>
                    <a:pt x="2965" y="1324"/>
                    <a:pt x="2091" y="2292"/>
                    <a:pt x="1821" y="2368"/>
                  </a:cubicBezTo>
                  <a:cubicBezTo>
                    <a:pt x="1803" y="2373"/>
                    <a:pt x="1787" y="2376"/>
                    <a:pt x="1771" y="2376"/>
                  </a:cubicBezTo>
                  <a:cubicBezTo>
                    <a:pt x="1542" y="2376"/>
                    <a:pt x="1489" y="1853"/>
                    <a:pt x="1455" y="1400"/>
                  </a:cubicBezTo>
                  <a:cubicBezTo>
                    <a:pt x="1416" y="916"/>
                    <a:pt x="1123" y="703"/>
                    <a:pt x="892" y="685"/>
                  </a:cubicBezTo>
                  <a:cubicBezTo>
                    <a:pt x="889" y="684"/>
                    <a:pt x="887" y="684"/>
                    <a:pt x="884" y="684"/>
                  </a:cubicBezTo>
                  <a:cubicBezTo>
                    <a:pt x="667" y="684"/>
                    <a:pt x="930" y="1445"/>
                    <a:pt x="755" y="1866"/>
                  </a:cubicBezTo>
                  <a:cubicBezTo>
                    <a:pt x="582" y="2292"/>
                    <a:pt x="21" y="2913"/>
                    <a:pt x="0" y="3300"/>
                  </a:cubicBezTo>
                  <a:cubicBezTo>
                    <a:pt x="141" y="3375"/>
                    <a:pt x="386" y="3403"/>
                    <a:pt x="666" y="3403"/>
                  </a:cubicBezTo>
                  <a:cubicBezTo>
                    <a:pt x="1388" y="3403"/>
                    <a:pt x="2344" y="3221"/>
                    <a:pt x="2344" y="3221"/>
                  </a:cubicBezTo>
                  <a:lnTo>
                    <a:pt x="3547" y="2274"/>
                  </a:lnTo>
                  <a:lnTo>
                    <a:pt x="3854" y="1093"/>
                  </a:lnTo>
                  <a:cubicBezTo>
                    <a:pt x="3854" y="1093"/>
                    <a:pt x="3973" y="103"/>
                    <a:pt x="3583" y="6"/>
                  </a:cubicBezTo>
                  <a:cubicBezTo>
                    <a:pt x="3570" y="2"/>
                    <a:pt x="3558" y="1"/>
                    <a:pt x="3545" y="1"/>
                  </a:cubicBezTo>
                  <a:close/>
                </a:path>
              </a:pathLst>
            </a:custGeom>
            <a:solidFill>
              <a:srgbClr val="D05A34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33"/>
            <p:cNvSpPr/>
            <p:nvPr/>
          </p:nvSpPr>
          <p:spPr>
            <a:xfrm>
              <a:off x="4819350" y="587225"/>
              <a:ext cx="61275" cy="62900"/>
            </a:xfrm>
            <a:custGeom>
              <a:avLst/>
              <a:gdLst/>
              <a:ahLst/>
              <a:cxnLst/>
              <a:rect l="l" t="t" r="r" b="b"/>
              <a:pathLst>
                <a:path w="2451" h="2516" extrusionOk="0">
                  <a:moveTo>
                    <a:pt x="2171" y="0"/>
                  </a:moveTo>
                  <a:cubicBezTo>
                    <a:pt x="1896" y="0"/>
                    <a:pt x="1229" y="941"/>
                    <a:pt x="1229" y="941"/>
                  </a:cubicBezTo>
                  <a:cubicBezTo>
                    <a:pt x="1229" y="941"/>
                    <a:pt x="493" y="2104"/>
                    <a:pt x="66" y="2454"/>
                  </a:cubicBezTo>
                  <a:cubicBezTo>
                    <a:pt x="14" y="2497"/>
                    <a:pt x="0" y="2515"/>
                    <a:pt x="16" y="2515"/>
                  </a:cubicBezTo>
                  <a:cubicBezTo>
                    <a:pt x="126" y="2515"/>
                    <a:pt x="1735" y="1562"/>
                    <a:pt x="1735" y="1562"/>
                  </a:cubicBezTo>
                  <a:cubicBezTo>
                    <a:pt x="1735" y="1562"/>
                    <a:pt x="2450" y="146"/>
                    <a:pt x="2219" y="12"/>
                  </a:cubicBezTo>
                  <a:cubicBezTo>
                    <a:pt x="2205" y="4"/>
                    <a:pt x="2189" y="0"/>
                    <a:pt x="2171" y="0"/>
                  </a:cubicBezTo>
                  <a:close/>
                </a:path>
              </a:pathLst>
            </a:custGeom>
            <a:solidFill>
              <a:srgbClr val="D05A34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33"/>
            <p:cNvSpPr/>
            <p:nvPr/>
          </p:nvSpPr>
          <p:spPr>
            <a:xfrm>
              <a:off x="4527300" y="606225"/>
              <a:ext cx="357650" cy="290400"/>
            </a:xfrm>
            <a:custGeom>
              <a:avLst/>
              <a:gdLst/>
              <a:ahLst/>
              <a:cxnLst/>
              <a:rect l="l" t="t" r="r" b="b"/>
              <a:pathLst>
                <a:path w="14306" h="11616" extrusionOk="0">
                  <a:moveTo>
                    <a:pt x="14096" y="0"/>
                  </a:moveTo>
                  <a:cubicBezTo>
                    <a:pt x="13889" y="0"/>
                    <a:pt x="13411" y="421"/>
                    <a:pt x="13222" y="607"/>
                  </a:cubicBezTo>
                  <a:cubicBezTo>
                    <a:pt x="13027" y="802"/>
                    <a:pt x="11867" y="1539"/>
                    <a:pt x="11867" y="1539"/>
                  </a:cubicBezTo>
                  <a:cubicBezTo>
                    <a:pt x="11867" y="1539"/>
                    <a:pt x="10394" y="1731"/>
                    <a:pt x="9657" y="2081"/>
                  </a:cubicBezTo>
                  <a:cubicBezTo>
                    <a:pt x="8920" y="2428"/>
                    <a:pt x="5048" y="6729"/>
                    <a:pt x="5048" y="6729"/>
                  </a:cubicBezTo>
                  <a:lnTo>
                    <a:pt x="2445" y="1"/>
                  </a:lnTo>
                  <a:cubicBezTo>
                    <a:pt x="1739" y="1058"/>
                    <a:pt x="1" y="4190"/>
                    <a:pt x="1" y="4190"/>
                  </a:cubicBezTo>
                  <a:cubicBezTo>
                    <a:pt x="1" y="4190"/>
                    <a:pt x="1909" y="8550"/>
                    <a:pt x="2646" y="10294"/>
                  </a:cubicBezTo>
                  <a:cubicBezTo>
                    <a:pt x="3016" y="11170"/>
                    <a:pt x="3749" y="11615"/>
                    <a:pt x="4553" y="11615"/>
                  </a:cubicBezTo>
                  <a:cubicBezTo>
                    <a:pt x="5348" y="11615"/>
                    <a:pt x="6213" y="11180"/>
                    <a:pt x="6868" y="10294"/>
                  </a:cubicBezTo>
                  <a:cubicBezTo>
                    <a:pt x="8187" y="8510"/>
                    <a:pt x="10665" y="3365"/>
                    <a:pt x="10665" y="3365"/>
                  </a:cubicBezTo>
                  <a:cubicBezTo>
                    <a:pt x="10665" y="3365"/>
                    <a:pt x="11091" y="3009"/>
                    <a:pt x="11828" y="2738"/>
                  </a:cubicBezTo>
                  <a:cubicBezTo>
                    <a:pt x="12564" y="2467"/>
                    <a:pt x="13377" y="1539"/>
                    <a:pt x="13724" y="1033"/>
                  </a:cubicBezTo>
                  <a:cubicBezTo>
                    <a:pt x="14074" y="531"/>
                    <a:pt x="14306" y="26"/>
                    <a:pt x="14114" y="1"/>
                  </a:cubicBezTo>
                  <a:cubicBezTo>
                    <a:pt x="14108" y="1"/>
                    <a:pt x="14102" y="0"/>
                    <a:pt x="14096" y="0"/>
                  </a:cubicBezTo>
                  <a:close/>
                </a:path>
              </a:pathLst>
            </a:custGeom>
            <a:solidFill>
              <a:srgbClr val="E66E4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33"/>
            <p:cNvSpPr/>
            <p:nvPr/>
          </p:nvSpPr>
          <p:spPr>
            <a:xfrm>
              <a:off x="4187625" y="580750"/>
              <a:ext cx="368100" cy="461600"/>
            </a:xfrm>
            <a:custGeom>
              <a:avLst/>
              <a:gdLst/>
              <a:ahLst/>
              <a:cxnLst/>
              <a:rect l="l" t="t" r="r" b="b"/>
              <a:pathLst>
                <a:path w="14724" h="18464" extrusionOk="0">
                  <a:moveTo>
                    <a:pt x="1897" y="1"/>
                  </a:moveTo>
                  <a:cubicBezTo>
                    <a:pt x="1897" y="1"/>
                    <a:pt x="738" y="387"/>
                    <a:pt x="1" y="1626"/>
                  </a:cubicBezTo>
                  <a:cubicBezTo>
                    <a:pt x="4418" y="4920"/>
                    <a:pt x="3797" y="11700"/>
                    <a:pt x="3060" y="17551"/>
                  </a:cubicBezTo>
                  <a:cubicBezTo>
                    <a:pt x="4598" y="18235"/>
                    <a:pt x="6247" y="18463"/>
                    <a:pt x="7762" y="18463"/>
                  </a:cubicBezTo>
                  <a:cubicBezTo>
                    <a:pt x="10793" y="18463"/>
                    <a:pt x="13289" y="17551"/>
                    <a:pt x="13289" y="17551"/>
                  </a:cubicBezTo>
                  <a:lnTo>
                    <a:pt x="12823" y="11584"/>
                  </a:lnTo>
                  <a:cubicBezTo>
                    <a:pt x="12823" y="11584"/>
                    <a:pt x="13560" y="11198"/>
                    <a:pt x="14142" y="9800"/>
                  </a:cubicBezTo>
                  <a:cubicBezTo>
                    <a:pt x="14723" y="8406"/>
                    <a:pt x="13481" y="4649"/>
                    <a:pt x="13481" y="4649"/>
                  </a:cubicBezTo>
                  <a:cubicBezTo>
                    <a:pt x="12398" y="5224"/>
                    <a:pt x="11343" y="5462"/>
                    <a:pt x="10340" y="5462"/>
                  </a:cubicBezTo>
                  <a:cubicBezTo>
                    <a:pt x="5532" y="5462"/>
                    <a:pt x="1897" y="1"/>
                    <a:pt x="18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3"/>
            <p:cNvSpPr/>
            <p:nvPr/>
          </p:nvSpPr>
          <p:spPr>
            <a:xfrm>
              <a:off x="4211000" y="580750"/>
              <a:ext cx="323850" cy="191950"/>
            </a:xfrm>
            <a:custGeom>
              <a:avLst/>
              <a:gdLst/>
              <a:ahLst/>
              <a:cxnLst/>
              <a:rect l="l" t="t" r="r" b="b"/>
              <a:pathLst>
                <a:path w="12954" h="7678" extrusionOk="0">
                  <a:moveTo>
                    <a:pt x="962" y="1"/>
                  </a:moveTo>
                  <a:cubicBezTo>
                    <a:pt x="962" y="1"/>
                    <a:pt x="515" y="150"/>
                    <a:pt x="0" y="558"/>
                  </a:cubicBezTo>
                  <a:cubicBezTo>
                    <a:pt x="601" y="1945"/>
                    <a:pt x="3379" y="7677"/>
                    <a:pt x="8294" y="7677"/>
                  </a:cubicBezTo>
                  <a:cubicBezTo>
                    <a:pt x="9678" y="7677"/>
                    <a:pt x="11232" y="7223"/>
                    <a:pt x="12954" y="6089"/>
                  </a:cubicBezTo>
                  <a:cubicBezTo>
                    <a:pt x="12750" y="5264"/>
                    <a:pt x="12546" y="4649"/>
                    <a:pt x="12546" y="4649"/>
                  </a:cubicBezTo>
                  <a:cubicBezTo>
                    <a:pt x="11463" y="5224"/>
                    <a:pt x="10409" y="5462"/>
                    <a:pt x="9405" y="5462"/>
                  </a:cubicBezTo>
                  <a:cubicBezTo>
                    <a:pt x="7715" y="5462"/>
                    <a:pt x="6171" y="4787"/>
                    <a:pt x="4877" y="3913"/>
                  </a:cubicBezTo>
                  <a:cubicBezTo>
                    <a:pt x="3921" y="3419"/>
                    <a:pt x="2987" y="2646"/>
                    <a:pt x="2144" y="1483"/>
                  </a:cubicBezTo>
                  <a:cubicBezTo>
                    <a:pt x="1389" y="640"/>
                    <a:pt x="962" y="1"/>
                    <a:pt x="9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3"/>
            <p:cNvSpPr/>
            <p:nvPr/>
          </p:nvSpPr>
          <p:spPr>
            <a:xfrm>
              <a:off x="4222500" y="549600"/>
              <a:ext cx="368975" cy="204625"/>
            </a:xfrm>
            <a:custGeom>
              <a:avLst/>
              <a:gdLst/>
              <a:ahLst/>
              <a:cxnLst/>
              <a:rect l="l" t="t" r="r" b="b"/>
              <a:pathLst>
                <a:path w="14759" h="8185" extrusionOk="0">
                  <a:moveTo>
                    <a:pt x="12150" y="0"/>
                  </a:moveTo>
                  <a:cubicBezTo>
                    <a:pt x="11964" y="0"/>
                    <a:pt x="11790" y="121"/>
                    <a:pt x="11739" y="315"/>
                  </a:cubicBezTo>
                  <a:cubicBezTo>
                    <a:pt x="10594" y="2228"/>
                    <a:pt x="9191" y="2867"/>
                    <a:pt x="7825" y="2867"/>
                  </a:cubicBezTo>
                  <a:cubicBezTo>
                    <a:pt x="5264" y="2867"/>
                    <a:pt x="2834" y="619"/>
                    <a:pt x="2478" y="315"/>
                  </a:cubicBezTo>
                  <a:cubicBezTo>
                    <a:pt x="2320" y="180"/>
                    <a:pt x="2097" y="114"/>
                    <a:pt x="1844" y="114"/>
                  </a:cubicBezTo>
                  <a:cubicBezTo>
                    <a:pt x="1229" y="114"/>
                    <a:pt x="440" y="505"/>
                    <a:pt x="0" y="1247"/>
                  </a:cubicBezTo>
                  <a:cubicBezTo>
                    <a:pt x="192" y="2927"/>
                    <a:pt x="3656" y="8185"/>
                    <a:pt x="7540" y="8185"/>
                  </a:cubicBezTo>
                  <a:cubicBezTo>
                    <a:pt x="7596" y="8185"/>
                    <a:pt x="7652" y="8184"/>
                    <a:pt x="7708" y="8182"/>
                  </a:cubicBezTo>
                  <a:cubicBezTo>
                    <a:pt x="11660" y="8026"/>
                    <a:pt x="13249" y="5935"/>
                    <a:pt x="14759" y="1944"/>
                  </a:cubicBezTo>
                  <a:cubicBezTo>
                    <a:pt x="14348" y="1170"/>
                    <a:pt x="13060" y="418"/>
                    <a:pt x="12351" y="50"/>
                  </a:cubicBezTo>
                  <a:cubicBezTo>
                    <a:pt x="12286" y="16"/>
                    <a:pt x="12217" y="0"/>
                    <a:pt x="12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3"/>
            <p:cNvSpPr/>
            <p:nvPr/>
          </p:nvSpPr>
          <p:spPr>
            <a:xfrm>
              <a:off x="4357575" y="436450"/>
              <a:ext cx="91050" cy="157875"/>
            </a:xfrm>
            <a:custGeom>
              <a:avLst/>
              <a:gdLst/>
              <a:ahLst/>
              <a:cxnLst/>
              <a:rect l="l" t="t" r="r" b="b"/>
              <a:pathLst>
                <a:path w="3642" h="6315" extrusionOk="0">
                  <a:moveTo>
                    <a:pt x="77" y="1"/>
                  </a:moveTo>
                  <a:lnTo>
                    <a:pt x="77" y="1"/>
                  </a:lnTo>
                  <a:cubicBezTo>
                    <a:pt x="77" y="1"/>
                    <a:pt x="427" y="3291"/>
                    <a:pt x="1" y="5520"/>
                  </a:cubicBezTo>
                  <a:cubicBezTo>
                    <a:pt x="551" y="6134"/>
                    <a:pt x="1265" y="6315"/>
                    <a:pt x="1916" y="6315"/>
                  </a:cubicBezTo>
                  <a:cubicBezTo>
                    <a:pt x="2844" y="6315"/>
                    <a:pt x="3642" y="5946"/>
                    <a:pt x="3642" y="5946"/>
                  </a:cubicBezTo>
                  <a:cubicBezTo>
                    <a:pt x="3642" y="5946"/>
                    <a:pt x="2820" y="3584"/>
                    <a:pt x="3048" y="1666"/>
                  </a:cubicBezTo>
                  <a:cubicBezTo>
                    <a:pt x="1763" y="676"/>
                    <a:pt x="77" y="1"/>
                    <a:pt x="77" y="1"/>
                  </a:cubicBezTo>
                  <a:close/>
                </a:path>
              </a:pathLst>
            </a:custGeom>
            <a:solidFill>
              <a:srgbClr val="E66E4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3"/>
            <p:cNvSpPr/>
            <p:nvPr/>
          </p:nvSpPr>
          <p:spPr>
            <a:xfrm>
              <a:off x="4389100" y="478450"/>
              <a:ext cx="46675" cy="53000"/>
            </a:xfrm>
            <a:custGeom>
              <a:avLst/>
              <a:gdLst/>
              <a:ahLst/>
              <a:cxnLst/>
              <a:rect l="l" t="t" r="r" b="b"/>
              <a:pathLst>
                <a:path w="1867" h="2120" extrusionOk="0">
                  <a:moveTo>
                    <a:pt x="0" y="1"/>
                  </a:moveTo>
                  <a:cubicBezTo>
                    <a:pt x="0" y="1"/>
                    <a:pt x="828" y="1468"/>
                    <a:pt x="1866" y="2120"/>
                  </a:cubicBezTo>
                  <a:cubicBezTo>
                    <a:pt x="1763" y="1456"/>
                    <a:pt x="1705" y="719"/>
                    <a:pt x="1781" y="3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33"/>
            <p:cNvSpPr/>
            <p:nvPr/>
          </p:nvSpPr>
          <p:spPr>
            <a:xfrm>
              <a:off x="4433775" y="341550"/>
              <a:ext cx="93550" cy="130175"/>
            </a:xfrm>
            <a:custGeom>
              <a:avLst/>
              <a:gdLst/>
              <a:ahLst/>
              <a:cxnLst/>
              <a:rect l="l" t="t" r="r" b="b"/>
              <a:pathLst>
                <a:path w="3742" h="5207" extrusionOk="0">
                  <a:moveTo>
                    <a:pt x="1872" y="0"/>
                  </a:moveTo>
                  <a:cubicBezTo>
                    <a:pt x="837" y="0"/>
                    <a:pt x="0" y="1166"/>
                    <a:pt x="0" y="2603"/>
                  </a:cubicBezTo>
                  <a:cubicBezTo>
                    <a:pt x="0" y="4040"/>
                    <a:pt x="837" y="5206"/>
                    <a:pt x="1872" y="5206"/>
                  </a:cubicBezTo>
                  <a:cubicBezTo>
                    <a:pt x="2904" y="5206"/>
                    <a:pt x="3742" y="4040"/>
                    <a:pt x="3742" y="2603"/>
                  </a:cubicBezTo>
                  <a:cubicBezTo>
                    <a:pt x="3742" y="1166"/>
                    <a:pt x="2904" y="0"/>
                    <a:pt x="18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33"/>
            <p:cNvSpPr/>
            <p:nvPr/>
          </p:nvSpPr>
          <p:spPr>
            <a:xfrm>
              <a:off x="4498225" y="357600"/>
              <a:ext cx="29100" cy="94025"/>
            </a:xfrm>
            <a:custGeom>
              <a:avLst/>
              <a:gdLst/>
              <a:ahLst/>
              <a:cxnLst/>
              <a:rect l="l" t="t" r="r" b="b"/>
              <a:pathLst>
                <a:path w="1164" h="3761" extrusionOk="0">
                  <a:moveTo>
                    <a:pt x="521" y="1"/>
                  </a:moveTo>
                  <a:cubicBezTo>
                    <a:pt x="198" y="469"/>
                    <a:pt x="1" y="1100"/>
                    <a:pt x="1" y="1800"/>
                  </a:cubicBezTo>
                  <a:cubicBezTo>
                    <a:pt x="1" y="2582"/>
                    <a:pt x="250" y="3282"/>
                    <a:pt x="643" y="3760"/>
                  </a:cubicBezTo>
                  <a:cubicBezTo>
                    <a:pt x="966" y="3292"/>
                    <a:pt x="1164" y="2658"/>
                    <a:pt x="1164" y="1961"/>
                  </a:cubicBezTo>
                  <a:cubicBezTo>
                    <a:pt x="1164" y="1179"/>
                    <a:pt x="914" y="479"/>
                    <a:pt x="5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3"/>
            <p:cNvSpPr/>
            <p:nvPr/>
          </p:nvSpPr>
          <p:spPr>
            <a:xfrm>
              <a:off x="4354225" y="324475"/>
              <a:ext cx="138475" cy="180850"/>
            </a:xfrm>
            <a:custGeom>
              <a:avLst/>
              <a:gdLst/>
              <a:ahLst/>
              <a:cxnLst/>
              <a:rect l="l" t="t" r="r" b="b"/>
              <a:pathLst>
                <a:path w="5539" h="7234" extrusionOk="0">
                  <a:moveTo>
                    <a:pt x="3410" y="1"/>
                  </a:moveTo>
                  <a:cubicBezTo>
                    <a:pt x="2488" y="1"/>
                    <a:pt x="1587" y="257"/>
                    <a:pt x="1587" y="257"/>
                  </a:cubicBezTo>
                  <a:lnTo>
                    <a:pt x="77" y="1496"/>
                  </a:lnTo>
                  <a:cubicBezTo>
                    <a:pt x="77" y="1496"/>
                    <a:pt x="1" y="3161"/>
                    <a:pt x="77" y="3977"/>
                  </a:cubicBezTo>
                  <a:cubicBezTo>
                    <a:pt x="156" y="4793"/>
                    <a:pt x="1161" y="6066"/>
                    <a:pt x="1626" y="6340"/>
                  </a:cubicBezTo>
                  <a:cubicBezTo>
                    <a:pt x="1957" y="6532"/>
                    <a:pt x="3519" y="7233"/>
                    <a:pt x="4466" y="7233"/>
                  </a:cubicBezTo>
                  <a:cubicBezTo>
                    <a:pt x="4851" y="7233"/>
                    <a:pt x="5135" y="7117"/>
                    <a:pt x="5191" y="6802"/>
                  </a:cubicBezTo>
                  <a:cubicBezTo>
                    <a:pt x="5538" y="4906"/>
                    <a:pt x="5191" y="720"/>
                    <a:pt x="5191" y="720"/>
                  </a:cubicBezTo>
                  <a:cubicBezTo>
                    <a:pt x="4868" y="158"/>
                    <a:pt x="4133" y="1"/>
                    <a:pt x="3410" y="1"/>
                  </a:cubicBezTo>
                  <a:close/>
                </a:path>
              </a:pathLst>
            </a:custGeom>
            <a:solidFill>
              <a:srgbClr val="E66E4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3"/>
            <p:cNvSpPr/>
            <p:nvPr/>
          </p:nvSpPr>
          <p:spPr>
            <a:xfrm>
              <a:off x="4462675" y="413700"/>
              <a:ext cx="11150" cy="27575"/>
            </a:xfrm>
            <a:custGeom>
              <a:avLst/>
              <a:gdLst/>
              <a:ahLst/>
              <a:cxnLst/>
              <a:rect l="l" t="t" r="r" b="b"/>
              <a:pathLst>
                <a:path w="446" h="1103" fill="none" extrusionOk="0">
                  <a:moveTo>
                    <a:pt x="290" y="0"/>
                  </a:moveTo>
                  <a:cubicBezTo>
                    <a:pt x="290" y="0"/>
                    <a:pt x="427" y="405"/>
                    <a:pt x="445" y="1102"/>
                  </a:cubicBezTo>
                  <a:lnTo>
                    <a:pt x="1" y="1026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33"/>
            <p:cNvSpPr/>
            <p:nvPr/>
          </p:nvSpPr>
          <p:spPr>
            <a:xfrm>
              <a:off x="4439475" y="449475"/>
              <a:ext cx="34350" cy="15200"/>
            </a:xfrm>
            <a:custGeom>
              <a:avLst/>
              <a:gdLst/>
              <a:ahLst/>
              <a:cxnLst/>
              <a:rect l="l" t="t" r="r" b="b"/>
              <a:pathLst>
                <a:path w="1374" h="608" extrusionOk="0">
                  <a:moveTo>
                    <a:pt x="0" y="0"/>
                  </a:moveTo>
                  <a:cubicBezTo>
                    <a:pt x="0" y="0"/>
                    <a:pt x="658" y="608"/>
                    <a:pt x="1067" y="608"/>
                  </a:cubicBezTo>
                  <a:cubicBezTo>
                    <a:pt x="1219" y="608"/>
                    <a:pt x="1337" y="524"/>
                    <a:pt x="1373" y="29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33"/>
            <p:cNvSpPr/>
            <p:nvPr/>
          </p:nvSpPr>
          <p:spPr>
            <a:xfrm>
              <a:off x="4401650" y="392600"/>
              <a:ext cx="42175" cy="11375"/>
            </a:xfrm>
            <a:custGeom>
              <a:avLst/>
              <a:gdLst/>
              <a:ahLst/>
              <a:cxnLst/>
              <a:rect l="l" t="t" r="r" b="b"/>
              <a:pathLst>
                <a:path w="1687" h="455" extrusionOk="0">
                  <a:moveTo>
                    <a:pt x="773" y="0"/>
                  </a:moveTo>
                  <a:cubicBezTo>
                    <a:pt x="767" y="0"/>
                    <a:pt x="761" y="1"/>
                    <a:pt x="755" y="1"/>
                  </a:cubicBezTo>
                  <a:lnTo>
                    <a:pt x="637" y="4"/>
                  </a:lnTo>
                  <a:cubicBezTo>
                    <a:pt x="554" y="19"/>
                    <a:pt x="475" y="25"/>
                    <a:pt x="399" y="56"/>
                  </a:cubicBezTo>
                  <a:lnTo>
                    <a:pt x="344" y="77"/>
                  </a:lnTo>
                  <a:cubicBezTo>
                    <a:pt x="326" y="83"/>
                    <a:pt x="308" y="89"/>
                    <a:pt x="290" y="101"/>
                  </a:cubicBezTo>
                  <a:lnTo>
                    <a:pt x="186" y="156"/>
                  </a:lnTo>
                  <a:cubicBezTo>
                    <a:pt x="150" y="175"/>
                    <a:pt x="119" y="199"/>
                    <a:pt x="89" y="223"/>
                  </a:cubicBezTo>
                  <a:cubicBezTo>
                    <a:pt x="58" y="251"/>
                    <a:pt x="28" y="275"/>
                    <a:pt x="0" y="299"/>
                  </a:cubicBezTo>
                  <a:cubicBezTo>
                    <a:pt x="40" y="290"/>
                    <a:pt x="76" y="278"/>
                    <a:pt x="113" y="269"/>
                  </a:cubicBezTo>
                  <a:cubicBezTo>
                    <a:pt x="150" y="257"/>
                    <a:pt x="183" y="241"/>
                    <a:pt x="220" y="235"/>
                  </a:cubicBezTo>
                  <a:lnTo>
                    <a:pt x="326" y="208"/>
                  </a:lnTo>
                  <a:cubicBezTo>
                    <a:pt x="360" y="199"/>
                    <a:pt x="399" y="199"/>
                    <a:pt x="433" y="193"/>
                  </a:cubicBezTo>
                  <a:cubicBezTo>
                    <a:pt x="503" y="178"/>
                    <a:pt x="576" y="178"/>
                    <a:pt x="646" y="171"/>
                  </a:cubicBezTo>
                  <a:cubicBezTo>
                    <a:pt x="716" y="175"/>
                    <a:pt x="786" y="171"/>
                    <a:pt x="856" y="184"/>
                  </a:cubicBezTo>
                  <a:cubicBezTo>
                    <a:pt x="996" y="199"/>
                    <a:pt x="1136" y="232"/>
                    <a:pt x="1273" y="281"/>
                  </a:cubicBezTo>
                  <a:cubicBezTo>
                    <a:pt x="1413" y="327"/>
                    <a:pt x="1547" y="388"/>
                    <a:pt x="1687" y="455"/>
                  </a:cubicBezTo>
                  <a:cubicBezTo>
                    <a:pt x="1593" y="330"/>
                    <a:pt x="1468" y="232"/>
                    <a:pt x="1331" y="153"/>
                  </a:cubicBezTo>
                  <a:cubicBezTo>
                    <a:pt x="1191" y="77"/>
                    <a:pt x="1035" y="28"/>
                    <a:pt x="877" y="10"/>
                  </a:cubicBezTo>
                  <a:cubicBezTo>
                    <a:pt x="843" y="7"/>
                    <a:pt x="809" y="0"/>
                    <a:pt x="7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3"/>
            <p:cNvSpPr/>
            <p:nvPr/>
          </p:nvSpPr>
          <p:spPr>
            <a:xfrm>
              <a:off x="4476700" y="398150"/>
              <a:ext cx="12650" cy="7800"/>
            </a:xfrm>
            <a:custGeom>
              <a:avLst/>
              <a:gdLst/>
              <a:ahLst/>
              <a:cxnLst/>
              <a:rect l="l" t="t" r="r" b="b"/>
              <a:pathLst>
                <a:path w="506" h="312" extrusionOk="0">
                  <a:moveTo>
                    <a:pt x="359" y="1"/>
                  </a:moveTo>
                  <a:cubicBezTo>
                    <a:pt x="355" y="1"/>
                    <a:pt x="351" y="1"/>
                    <a:pt x="347" y="1"/>
                  </a:cubicBezTo>
                  <a:cubicBezTo>
                    <a:pt x="289" y="4"/>
                    <a:pt x="231" y="19"/>
                    <a:pt x="183" y="47"/>
                  </a:cubicBezTo>
                  <a:cubicBezTo>
                    <a:pt x="134" y="77"/>
                    <a:pt x="94" y="114"/>
                    <a:pt x="61" y="160"/>
                  </a:cubicBezTo>
                  <a:cubicBezTo>
                    <a:pt x="31" y="202"/>
                    <a:pt x="6" y="254"/>
                    <a:pt x="0" y="312"/>
                  </a:cubicBezTo>
                  <a:cubicBezTo>
                    <a:pt x="52" y="284"/>
                    <a:pt x="91" y="257"/>
                    <a:pt x="134" y="233"/>
                  </a:cubicBezTo>
                  <a:cubicBezTo>
                    <a:pt x="174" y="208"/>
                    <a:pt x="210" y="184"/>
                    <a:pt x="250" y="163"/>
                  </a:cubicBezTo>
                  <a:cubicBezTo>
                    <a:pt x="286" y="141"/>
                    <a:pt x="326" y="123"/>
                    <a:pt x="365" y="105"/>
                  </a:cubicBezTo>
                  <a:cubicBezTo>
                    <a:pt x="408" y="83"/>
                    <a:pt x="451" y="71"/>
                    <a:pt x="505" y="50"/>
                  </a:cubicBezTo>
                  <a:cubicBezTo>
                    <a:pt x="463" y="19"/>
                    <a:pt x="410" y="1"/>
                    <a:pt x="3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3"/>
            <p:cNvSpPr/>
            <p:nvPr/>
          </p:nvSpPr>
          <p:spPr>
            <a:xfrm>
              <a:off x="4388450" y="364825"/>
              <a:ext cx="52950" cy="18375"/>
            </a:xfrm>
            <a:custGeom>
              <a:avLst/>
              <a:gdLst/>
              <a:ahLst/>
              <a:cxnLst/>
              <a:rect l="l" t="t" r="r" b="b"/>
              <a:pathLst>
                <a:path w="2118" h="735" extrusionOk="0">
                  <a:moveTo>
                    <a:pt x="1251" y="1"/>
                  </a:moveTo>
                  <a:cubicBezTo>
                    <a:pt x="633" y="1"/>
                    <a:pt x="0" y="481"/>
                    <a:pt x="26" y="734"/>
                  </a:cubicBezTo>
                  <a:cubicBezTo>
                    <a:pt x="402" y="399"/>
                    <a:pt x="823" y="301"/>
                    <a:pt x="1189" y="301"/>
                  </a:cubicBezTo>
                  <a:cubicBezTo>
                    <a:pt x="1710" y="301"/>
                    <a:pt x="2118" y="500"/>
                    <a:pt x="2118" y="500"/>
                  </a:cubicBezTo>
                  <a:cubicBezTo>
                    <a:pt x="1897" y="133"/>
                    <a:pt x="1576" y="1"/>
                    <a:pt x="12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33"/>
            <p:cNvSpPr/>
            <p:nvPr/>
          </p:nvSpPr>
          <p:spPr>
            <a:xfrm>
              <a:off x="4476700" y="369100"/>
              <a:ext cx="9375" cy="9225"/>
            </a:xfrm>
            <a:custGeom>
              <a:avLst/>
              <a:gdLst/>
              <a:ahLst/>
              <a:cxnLst/>
              <a:rect l="l" t="t" r="r" b="b"/>
              <a:pathLst>
                <a:path w="375" h="369" extrusionOk="0">
                  <a:moveTo>
                    <a:pt x="365" y="0"/>
                  </a:moveTo>
                  <a:cubicBezTo>
                    <a:pt x="125" y="43"/>
                    <a:pt x="0" y="232"/>
                    <a:pt x="0" y="369"/>
                  </a:cubicBezTo>
                  <a:cubicBezTo>
                    <a:pt x="97" y="277"/>
                    <a:pt x="234" y="229"/>
                    <a:pt x="375" y="201"/>
                  </a:cubicBezTo>
                  <a:cubicBezTo>
                    <a:pt x="371" y="131"/>
                    <a:pt x="368" y="67"/>
                    <a:pt x="3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33"/>
            <p:cNvSpPr/>
            <p:nvPr/>
          </p:nvSpPr>
          <p:spPr>
            <a:xfrm>
              <a:off x="4396325" y="412325"/>
              <a:ext cx="47500" cy="19900"/>
            </a:xfrm>
            <a:custGeom>
              <a:avLst/>
              <a:gdLst/>
              <a:ahLst/>
              <a:cxnLst/>
              <a:rect l="l" t="t" r="r" b="b"/>
              <a:pathLst>
                <a:path w="1900" h="796" extrusionOk="0">
                  <a:moveTo>
                    <a:pt x="950" y="0"/>
                  </a:moveTo>
                  <a:cubicBezTo>
                    <a:pt x="426" y="0"/>
                    <a:pt x="0" y="180"/>
                    <a:pt x="0" y="399"/>
                  </a:cubicBezTo>
                  <a:cubicBezTo>
                    <a:pt x="0" y="618"/>
                    <a:pt x="426" y="795"/>
                    <a:pt x="950" y="795"/>
                  </a:cubicBezTo>
                  <a:cubicBezTo>
                    <a:pt x="1474" y="795"/>
                    <a:pt x="1900" y="618"/>
                    <a:pt x="1900" y="399"/>
                  </a:cubicBezTo>
                  <a:cubicBezTo>
                    <a:pt x="1900" y="180"/>
                    <a:pt x="1474" y="0"/>
                    <a:pt x="9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33"/>
            <p:cNvSpPr/>
            <p:nvPr/>
          </p:nvSpPr>
          <p:spPr>
            <a:xfrm>
              <a:off x="4284450" y="557450"/>
              <a:ext cx="231525" cy="106600"/>
            </a:xfrm>
            <a:custGeom>
              <a:avLst/>
              <a:gdLst/>
              <a:ahLst/>
              <a:cxnLst/>
              <a:rect l="l" t="t" r="r" b="b"/>
              <a:pathLst>
                <a:path w="9261" h="4264" extrusionOk="0">
                  <a:moveTo>
                    <a:pt x="0" y="1"/>
                  </a:moveTo>
                  <a:cubicBezTo>
                    <a:pt x="0" y="1"/>
                    <a:pt x="816" y="4263"/>
                    <a:pt x="4923" y="4263"/>
                  </a:cubicBezTo>
                  <a:cubicBezTo>
                    <a:pt x="9182" y="4263"/>
                    <a:pt x="9261" y="1"/>
                    <a:pt x="9261" y="1"/>
                  </a:cubicBezTo>
                  <a:lnTo>
                    <a:pt x="9261" y="1"/>
                  </a:lnTo>
                  <a:lnTo>
                    <a:pt x="6052" y="506"/>
                  </a:lnTo>
                  <a:lnTo>
                    <a:pt x="3373" y="4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66E4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33"/>
            <p:cNvSpPr/>
            <p:nvPr/>
          </p:nvSpPr>
          <p:spPr>
            <a:xfrm>
              <a:off x="4284450" y="557450"/>
              <a:ext cx="231525" cy="108775"/>
            </a:xfrm>
            <a:custGeom>
              <a:avLst/>
              <a:gdLst/>
              <a:ahLst/>
              <a:cxnLst/>
              <a:rect l="l" t="t" r="r" b="b"/>
              <a:pathLst>
                <a:path w="9261" h="4351" extrusionOk="0">
                  <a:moveTo>
                    <a:pt x="0" y="1"/>
                  </a:moveTo>
                  <a:lnTo>
                    <a:pt x="0" y="1"/>
                  </a:lnTo>
                  <a:cubicBezTo>
                    <a:pt x="52" y="287"/>
                    <a:pt x="134" y="567"/>
                    <a:pt x="232" y="838"/>
                  </a:cubicBezTo>
                  <a:cubicBezTo>
                    <a:pt x="329" y="1112"/>
                    <a:pt x="442" y="1380"/>
                    <a:pt x="576" y="1639"/>
                  </a:cubicBezTo>
                  <a:cubicBezTo>
                    <a:pt x="706" y="1898"/>
                    <a:pt x="859" y="2147"/>
                    <a:pt x="1029" y="2385"/>
                  </a:cubicBezTo>
                  <a:cubicBezTo>
                    <a:pt x="1200" y="2622"/>
                    <a:pt x="1391" y="2844"/>
                    <a:pt x="1601" y="3048"/>
                  </a:cubicBezTo>
                  <a:cubicBezTo>
                    <a:pt x="1702" y="3152"/>
                    <a:pt x="1815" y="3246"/>
                    <a:pt x="1927" y="3344"/>
                  </a:cubicBezTo>
                  <a:lnTo>
                    <a:pt x="2101" y="3475"/>
                  </a:lnTo>
                  <a:cubicBezTo>
                    <a:pt x="2159" y="3520"/>
                    <a:pt x="2223" y="3560"/>
                    <a:pt x="2283" y="3599"/>
                  </a:cubicBezTo>
                  <a:lnTo>
                    <a:pt x="2375" y="3660"/>
                  </a:lnTo>
                  <a:lnTo>
                    <a:pt x="2472" y="3718"/>
                  </a:lnTo>
                  <a:cubicBezTo>
                    <a:pt x="2536" y="3752"/>
                    <a:pt x="2597" y="3791"/>
                    <a:pt x="2664" y="3825"/>
                  </a:cubicBezTo>
                  <a:lnTo>
                    <a:pt x="2862" y="3922"/>
                  </a:lnTo>
                  <a:lnTo>
                    <a:pt x="2911" y="3946"/>
                  </a:lnTo>
                  <a:lnTo>
                    <a:pt x="2962" y="3968"/>
                  </a:lnTo>
                  <a:lnTo>
                    <a:pt x="3066" y="4007"/>
                  </a:lnTo>
                  <a:cubicBezTo>
                    <a:pt x="3611" y="4233"/>
                    <a:pt x="4198" y="4330"/>
                    <a:pt x="4786" y="4348"/>
                  </a:cubicBezTo>
                  <a:cubicBezTo>
                    <a:pt x="4832" y="4350"/>
                    <a:pt x="4878" y="4350"/>
                    <a:pt x="4924" y="4350"/>
                  </a:cubicBezTo>
                  <a:cubicBezTo>
                    <a:pt x="5170" y="4350"/>
                    <a:pt x="5416" y="4331"/>
                    <a:pt x="5663" y="4303"/>
                  </a:cubicBezTo>
                  <a:cubicBezTo>
                    <a:pt x="5952" y="4260"/>
                    <a:pt x="6244" y="4205"/>
                    <a:pt x="6521" y="4108"/>
                  </a:cubicBezTo>
                  <a:cubicBezTo>
                    <a:pt x="6661" y="4065"/>
                    <a:pt x="6795" y="4001"/>
                    <a:pt x="6932" y="3946"/>
                  </a:cubicBezTo>
                  <a:cubicBezTo>
                    <a:pt x="7063" y="3876"/>
                    <a:pt x="7197" y="3816"/>
                    <a:pt x="7322" y="3733"/>
                  </a:cubicBezTo>
                  <a:cubicBezTo>
                    <a:pt x="7571" y="3581"/>
                    <a:pt x="7806" y="3395"/>
                    <a:pt x="8010" y="3185"/>
                  </a:cubicBezTo>
                  <a:cubicBezTo>
                    <a:pt x="8421" y="2762"/>
                    <a:pt x="8728" y="2248"/>
                    <a:pt x="8929" y="1703"/>
                  </a:cubicBezTo>
                  <a:cubicBezTo>
                    <a:pt x="9033" y="1429"/>
                    <a:pt x="9109" y="1149"/>
                    <a:pt x="9167" y="866"/>
                  </a:cubicBezTo>
                  <a:cubicBezTo>
                    <a:pt x="9221" y="579"/>
                    <a:pt x="9258" y="290"/>
                    <a:pt x="9261" y="1"/>
                  </a:cubicBezTo>
                  <a:lnTo>
                    <a:pt x="9261" y="1"/>
                  </a:lnTo>
                  <a:cubicBezTo>
                    <a:pt x="9212" y="576"/>
                    <a:pt x="9072" y="1143"/>
                    <a:pt x="8850" y="1672"/>
                  </a:cubicBezTo>
                  <a:cubicBezTo>
                    <a:pt x="8631" y="2199"/>
                    <a:pt x="8317" y="2689"/>
                    <a:pt x="7912" y="3088"/>
                  </a:cubicBezTo>
                  <a:cubicBezTo>
                    <a:pt x="7711" y="3289"/>
                    <a:pt x="7483" y="3456"/>
                    <a:pt x="7243" y="3602"/>
                  </a:cubicBezTo>
                  <a:cubicBezTo>
                    <a:pt x="7121" y="3679"/>
                    <a:pt x="6993" y="3736"/>
                    <a:pt x="6865" y="3800"/>
                  </a:cubicBezTo>
                  <a:cubicBezTo>
                    <a:pt x="6734" y="3852"/>
                    <a:pt x="6606" y="3910"/>
                    <a:pt x="6469" y="3949"/>
                  </a:cubicBezTo>
                  <a:lnTo>
                    <a:pt x="6369" y="3980"/>
                  </a:lnTo>
                  <a:cubicBezTo>
                    <a:pt x="6335" y="3992"/>
                    <a:pt x="6302" y="4001"/>
                    <a:pt x="6265" y="4010"/>
                  </a:cubicBezTo>
                  <a:lnTo>
                    <a:pt x="6058" y="4059"/>
                  </a:lnTo>
                  <a:cubicBezTo>
                    <a:pt x="5991" y="4077"/>
                    <a:pt x="5921" y="4086"/>
                    <a:pt x="5851" y="4099"/>
                  </a:cubicBezTo>
                  <a:cubicBezTo>
                    <a:pt x="5781" y="4111"/>
                    <a:pt x="5711" y="4123"/>
                    <a:pt x="5641" y="4132"/>
                  </a:cubicBezTo>
                  <a:cubicBezTo>
                    <a:pt x="5408" y="4157"/>
                    <a:pt x="5172" y="4174"/>
                    <a:pt x="4938" y="4174"/>
                  </a:cubicBezTo>
                  <a:cubicBezTo>
                    <a:pt x="4888" y="4174"/>
                    <a:pt x="4838" y="4173"/>
                    <a:pt x="4789" y="4172"/>
                  </a:cubicBezTo>
                  <a:cubicBezTo>
                    <a:pt x="4220" y="4156"/>
                    <a:pt x="3653" y="4065"/>
                    <a:pt x="3127" y="3852"/>
                  </a:cubicBezTo>
                  <a:lnTo>
                    <a:pt x="3026" y="3816"/>
                  </a:lnTo>
                  <a:lnTo>
                    <a:pt x="2977" y="3797"/>
                  </a:lnTo>
                  <a:lnTo>
                    <a:pt x="2929" y="3773"/>
                  </a:lnTo>
                  <a:lnTo>
                    <a:pt x="2737" y="3682"/>
                  </a:lnTo>
                  <a:cubicBezTo>
                    <a:pt x="2673" y="3651"/>
                    <a:pt x="2612" y="3615"/>
                    <a:pt x="2551" y="3581"/>
                  </a:cubicBezTo>
                  <a:lnTo>
                    <a:pt x="2457" y="3529"/>
                  </a:lnTo>
                  <a:lnTo>
                    <a:pt x="2369" y="3472"/>
                  </a:lnTo>
                  <a:cubicBezTo>
                    <a:pt x="2128" y="3319"/>
                    <a:pt x="1903" y="3143"/>
                    <a:pt x="1696" y="2948"/>
                  </a:cubicBezTo>
                  <a:cubicBezTo>
                    <a:pt x="1279" y="2561"/>
                    <a:pt x="932" y="2099"/>
                    <a:pt x="652" y="1596"/>
                  </a:cubicBezTo>
                  <a:cubicBezTo>
                    <a:pt x="369" y="1100"/>
                    <a:pt x="146" y="56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33"/>
            <p:cNvSpPr/>
            <p:nvPr/>
          </p:nvSpPr>
          <p:spPr>
            <a:xfrm>
              <a:off x="4444050" y="870350"/>
              <a:ext cx="66225" cy="26050"/>
            </a:xfrm>
            <a:custGeom>
              <a:avLst/>
              <a:gdLst/>
              <a:ahLst/>
              <a:cxnLst/>
              <a:rect l="l" t="t" r="r" b="b"/>
              <a:pathLst>
                <a:path w="2649" h="1042" extrusionOk="0">
                  <a:moveTo>
                    <a:pt x="2566" y="0"/>
                  </a:moveTo>
                  <a:cubicBezTo>
                    <a:pt x="2566" y="0"/>
                    <a:pt x="1230" y="387"/>
                    <a:pt x="502" y="658"/>
                  </a:cubicBezTo>
                  <a:cubicBezTo>
                    <a:pt x="0" y="847"/>
                    <a:pt x="1610" y="977"/>
                    <a:pt x="2649" y="1041"/>
                  </a:cubicBezTo>
                  <a:lnTo>
                    <a:pt x="25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33"/>
            <p:cNvSpPr/>
            <p:nvPr/>
          </p:nvSpPr>
          <p:spPr>
            <a:xfrm>
              <a:off x="4609350" y="864475"/>
              <a:ext cx="74525" cy="32125"/>
            </a:xfrm>
            <a:custGeom>
              <a:avLst/>
              <a:gdLst/>
              <a:ahLst/>
              <a:cxnLst/>
              <a:rect l="l" t="t" r="r" b="b"/>
              <a:pathLst>
                <a:path w="2981" h="1285" extrusionOk="0">
                  <a:moveTo>
                    <a:pt x="1583" y="1"/>
                  </a:moveTo>
                  <a:cubicBezTo>
                    <a:pt x="926" y="1"/>
                    <a:pt x="344" y="333"/>
                    <a:pt x="0" y="838"/>
                  </a:cubicBezTo>
                  <a:cubicBezTo>
                    <a:pt x="363" y="1135"/>
                    <a:pt x="805" y="1284"/>
                    <a:pt x="1271" y="1284"/>
                  </a:cubicBezTo>
                  <a:cubicBezTo>
                    <a:pt x="1839" y="1284"/>
                    <a:pt x="2442" y="1062"/>
                    <a:pt x="2981" y="613"/>
                  </a:cubicBezTo>
                  <a:cubicBezTo>
                    <a:pt x="2631" y="238"/>
                    <a:pt x="2134" y="1"/>
                    <a:pt x="1583" y="1"/>
                  </a:cubicBezTo>
                  <a:close/>
                </a:path>
              </a:pathLst>
            </a:custGeom>
            <a:solidFill>
              <a:srgbClr val="D05A34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33"/>
            <p:cNvSpPr/>
            <p:nvPr/>
          </p:nvSpPr>
          <p:spPr>
            <a:xfrm>
              <a:off x="4621825" y="774450"/>
              <a:ext cx="31675" cy="30400"/>
            </a:xfrm>
            <a:custGeom>
              <a:avLst/>
              <a:gdLst/>
              <a:ahLst/>
              <a:cxnLst/>
              <a:rect l="l" t="t" r="r" b="b"/>
              <a:pathLst>
                <a:path w="1267" h="1216" fill="none" extrusionOk="0">
                  <a:moveTo>
                    <a:pt x="1267" y="0"/>
                  </a:moveTo>
                  <a:lnTo>
                    <a:pt x="1" y="1215"/>
                  </a:lnTo>
                </a:path>
              </a:pathLst>
            </a:custGeom>
            <a:noFill/>
            <a:ln w="3275" cap="flat" cmpd="sng">
              <a:solidFill>
                <a:srgbClr val="C64211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33"/>
            <p:cNvSpPr/>
            <p:nvPr/>
          </p:nvSpPr>
          <p:spPr>
            <a:xfrm>
              <a:off x="4264125" y="982225"/>
              <a:ext cx="255750" cy="60125"/>
            </a:xfrm>
            <a:custGeom>
              <a:avLst/>
              <a:gdLst/>
              <a:ahLst/>
              <a:cxnLst/>
              <a:rect l="l" t="t" r="r" b="b"/>
              <a:pathLst>
                <a:path w="10230" h="2405" extrusionOk="0">
                  <a:moveTo>
                    <a:pt x="10113" y="0"/>
                  </a:moveTo>
                  <a:cubicBezTo>
                    <a:pt x="9270" y="187"/>
                    <a:pt x="7232" y="573"/>
                    <a:pt x="4805" y="573"/>
                  </a:cubicBezTo>
                  <a:cubicBezTo>
                    <a:pt x="3344" y="573"/>
                    <a:pt x="1743" y="433"/>
                    <a:pt x="177" y="25"/>
                  </a:cubicBezTo>
                  <a:cubicBezTo>
                    <a:pt x="122" y="518"/>
                    <a:pt x="61" y="1008"/>
                    <a:pt x="0" y="1492"/>
                  </a:cubicBezTo>
                  <a:cubicBezTo>
                    <a:pt x="1538" y="2176"/>
                    <a:pt x="3187" y="2404"/>
                    <a:pt x="4702" y="2404"/>
                  </a:cubicBezTo>
                  <a:cubicBezTo>
                    <a:pt x="7733" y="2404"/>
                    <a:pt x="10229" y="1492"/>
                    <a:pt x="10229" y="1492"/>
                  </a:cubicBezTo>
                  <a:lnTo>
                    <a:pt x="101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33"/>
            <p:cNvSpPr/>
            <p:nvPr/>
          </p:nvSpPr>
          <p:spPr>
            <a:xfrm>
              <a:off x="4264125" y="884875"/>
              <a:ext cx="175075" cy="134675"/>
            </a:xfrm>
            <a:custGeom>
              <a:avLst/>
              <a:gdLst/>
              <a:ahLst/>
              <a:cxnLst/>
              <a:rect l="l" t="t" r="r" b="b"/>
              <a:pathLst>
                <a:path w="7003" h="5387" extrusionOk="0">
                  <a:moveTo>
                    <a:pt x="7002" y="1"/>
                  </a:moveTo>
                  <a:lnTo>
                    <a:pt x="256" y="3209"/>
                  </a:lnTo>
                  <a:cubicBezTo>
                    <a:pt x="180" y="3943"/>
                    <a:pt x="92" y="4671"/>
                    <a:pt x="0" y="5386"/>
                  </a:cubicBezTo>
                  <a:cubicBezTo>
                    <a:pt x="0" y="5386"/>
                    <a:pt x="3912" y="2634"/>
                    <a:pt x="4865" y="2013"/>
                  </a:cubicBezTo>
                  <a:cubicBezTo>
                    <a:pt x="5815" y="1395"/>
                    <a:pt x="7002" y="1"/>
                    <a:pt x="70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33"/>
            <p:cNvSpPr/>
            <p:nvPr/>
          </p:nvSpPr>
          <p:spPr>
            <a:xfrm>
              <a:off x="4369225" y="816250"/>
              <a:ext cx="35600" cy="37675"/>
            </a:xfrm>
            <a:custGeom>
              <a:avLst/>
              <a:gdLst/>
              <a:ahLst/>
              <a:cxnLst/>
              <a:rect l="l" t="t" r="r" b="b"/>
              <a:pathLst>
                <a:path w="1424" h="1507" extrusionOk="0">
                  <a:moveTo>
                    <a:pt x="1155" y="0"/>
                  </a:moveTo>
                  <a:cubicBezTo>
                    <a:pt x="1072" y="0"/>
                    <a:pt x="971" y="56"/>
                    <a:pt x="871" y="167"/>
                  </a:cubicBezTo>
                  <a:cubicBezTo>
                    <a:pt x="561" y="517"/>
                    <a:pt x="1" y="1507"/>
                    <a:pt x="1" y="1507"/>
                  </a:cubicBezTo>
                  <a:cubicBezTo>
                    <a:pt x="1" y="1507"/>
                    <a:pt x="969" y="1388"/>
                    <a:pt x="1240" y="749"/>
                  </a:cubicBezTo>
                  <a:cubicBezTo>
                    <a:pt x="1424" y="250"/>
                    <a:pt x="1331" y="0"/>
                    <a:pt x="1155" y="0"/>
                  </a:cubicBezTo>
                  <a:close/>
                </a:path>
              </a:pathLst>
            </a:custGeom>
            <a:solidFill>
              <a:srgbClr val="D05A34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33"/>
            <p:cNvSpPr/>
            <p:nvPr/>
          </p:nvSpPr>
          <p:spPr>
            <a:xfrm>
              <a:off x="4108875" y="621400"/>
              <a:ext cx="355750" cy="410950"/>
            </a:xfrm>
            <a:custGeom>
              <a:avLst/>
              <a:gdLst/>
              <a:ahLst/>
              <a:cxnLst/>
              <a:rect l="l" t="t" r="r" b="b"/>
              <a:pathLst>
                <a:path w="14230" h="16438" extrusionOk="0">
                  <a:moveTo>
                    <a:pt x="3151" y="0"/>
                  </a:moveTo>
                  <a:cubicBezTo>
                    <a:pt x="3151" y="0"/>
                    <a:pt x="1988" y="2713"/>
                    <a:pt x="980" y="8174"/>
                  </a:cubicBezTo>
                  <a:cubicBezTo>
                    <a:pt x="142" y="12722"/>
                    <a:pt x="1" y="16438"/>
                    <a:pt x="2391" y="16438"/>
                  </a:cubicBezTo>
                  <a:cubicBezTo>
                    <a:pt x="2872" y="16438"/>
                    <a:pt x="3457" y="16287"/>
                    <a:pt x="4158" y="15962"/>
                  </a:cubicBezTo>
                  <a:cubicBezTo>
                    <a:pt x="7915" y="14257"/>
                    <a:pt x="10238" y="12050"/>
                    <a:pt x="11209" y="11663"/>
                  </a:cubicBezTo>
                  <a:cubicBezTo>
                    <a:pt x="12177" y="11273"/>
                    <a:pt x="13611" y="10576"/>
                    <a:pt x="13727" y="9724"/>
                  </a:cubicBezTo>
                  <a:cubicBezTo>
                    <a:pt x="14229" y="9182"/>
                    <a:pt x="14016" y="8795"/>
                    <a:pt x="14016" y="8795"/>
                  </a:cubicBezTo>
                  <a:cubicBezTo>
                    <a:pt x="14016" y="8795"/>
                    <a:pt x="14211" y="8329"/>
                    <a:pt x="13909" y="8329"/>
                  </a:cubicBezTo>
                  <a:cubicBezTo>
                    <a:pt x="13611" y="8329"/>
                    <a:pt x="13075" y="8409"/>
                    <a:pt x="13075" y="8409"/>
                  </a:cubicBezTo>
                  <a:cubicBezTo>
                    <a:pt x="13075" y="8409"/>
                    <a:pt x="12850" y="8224"/>
                    <a:pt x="12437" y="8224"/>
                  </a:cubicBezTo>
                  <a:cubicBezTo>
                    <a:pt x="12251" y="8224"/>
                    <a:pt x="12028" y="8262"/>
                    <a:pt x="11769" y="8369"/>
                  </a:cubicBezTo>
                  <a:cubicBezTo>
                    <a:pt x="10938" y="8719"/>
                    <a:pt x="9815" y="9919"/>
                    <a:pt x="9309" y="10113"/>
                  </a:cubicBezTo>
                  <a:cubicBezTo>
                    <a:pt x="8807" y="10305"/>
                    <a:pt x="4545" y="11739"/>
                    <a:pt x="4545" y="11739"/>
                  </a:cubicBezTo>
                  <a:cubicBezTo>
                    <a:pt x="4545" y="11739"/>
                    <a:pt x="5215" y="6466"/>
                    <a:pt x="6022" y="4144"/>
                  </a:cubicBezTo>
                  <a:cubicBezTo>
                    <a:pt x="5553" y="1513"/>
                    <a:pt x="3151" y="0"/>
                    <a:pt x="3151" y="0"/>
                  </a:cubicBezTo>
                  <a:close/>
                </a:path>
              </a:pathLst>
            </a:custGeom>
            <a:solidFill>
              <a:srgbClr val="E66E4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33"/>
            <p:cNvSpPr/>
            <p:nvPr/>
          </p:nvSpPr>
          <p:spPr>
            <a:xfrm>
              <a:off x="4173100" y="914875"/>
              <a:ext cx="49425" cy="20325"/>
            </a:xfrm>
            <a:custGeom>
              <a:avLst/>
              <a:gdLst/>
              <a:ahLst/>
              <a:cxnLst/>
              <a:rect l="l" t="t" r="r" b="b"/>
              <a:pathLst>
                <a:path w="1977" h="813" fill="none" extrusionOk="0">
                  <a:moveTo>
                    <a:pt x="1976" y="0"/>
                  </a:moveTo>
                  <a:lnTo>
                    <a:pt x="0" y="813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33"/>
            <p:cNvSpPr/>
            <p:nvPr/>
          </p:nvSpPr>
          <p:spPr>
            <a:xfrm>
              <a:off x="4123550" y="985575"/>
              <a:ext cx="79950" cy="46750"/>
            </a:xfrm>
            <a:custGeom>
              <a:avLst/>
              <a:gdLst/>
              <a:ahLst/>
              <a:cxnLst/>
              <a:rect l="l" t="t" r="r" b="b"/>
              <a:pathLst>
                <a:path w="3198" h="1870" extrusionOk="0">
                  <a:moveTo>
                    <a:pt x="819" y="0"/>
                  </a:moveTo>
                  <a:cubicBezTo>
                    <a:pt x="533" y="0"/>
                    <a:pt x="256" y="46"/>
                    <a:pt x="1" y="125"/>
                  </a:cubicBezTo>
                  <a:cubicBezTo>
                    <a:pt x="248" y="1217"/>
                    <a:pt x="804" y="1870"/>
                    <a:pt x="1806" y="1870"/>
                  </a:cubicBezTo>
                  <a:cubicBezTo>
                    <a:pt x="2199" y="1870"/>
                    <a:pt x="2660" y="1769"/>
                    <a:pt x="3197" y="1556"/>
                  </a:cubicBezTo>
                  <a:cubicBezTo>
                    <a:pt x="2896" y="658"/>
                    <a:pt x="1946" y="0"/>
                    <a:pt x="819" y="0"/>
                  </a:cubicBezTo>
                  <a:close/>
                </a:path>
              </a:pathLst>
            </a:custGeom>
            <a:solidFill>
              <a:srgbClr val="D05A34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33"/>
            <p:cNvSpPr/>
            <p:nvPr/>
          </p:nvSpPr>
          <p:spPr>
            <a:xfrm>
              <a:off x="4406975" y="831600"/>
              <a:ext cx="28800" cy="9250"/>
            </a:xfrm>
            <a:custGeom>
              <a:avLst/>
              <a:gdLst/>
              <a:ahLst/>
              <a:cxnLst/>
              <a:rect l="l" t="t" r="r" b="b"/>
              <a:pathLst>
                <a:path w="1152" h="370" fill="none" extrusionOk="0">
                  <a:moveTo>
                    <a:pt x="1151" y="1"/>
                  </a:moveTo>
                  <a:lnTo>
                    <a:pt x="0" y="369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33"/>
            <p:cNvSpPr/>
            <p:nvPr/>
          </p:nvSpPr>
          <p:spPr>
            <a:xfrm>
              <a:off x="4421350" y="841275"/>
              <a:ext cx="37925" cy="15025"/>
            </a:xfrm>
            <a:custGeom>
              <a:avLst/>
              <a:gdLst/>
              <a:ahLst/>
              <a:cxnLst/>
              <a:rect l="l" t="t" r="r" b="b"/>
              <a:pathLst>
                <a:path w="1517" h="601" fill="none" extrusionOk="0">
                  <a:moveTo>
                    <a:pt x="1517" y="0"/>
                  </a:moveTo>
                  <a:lnTo>
                    <a:pt x="1" y="60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33"/>
            <p:cNvSpPr/>
            <p:nvPr/>
          </p:nvSpPr>
          <p:spPr>
            <a:xfrm>
              <a:off x="4426375" y="864475"/>
              <a:ext cx="25675" cy="14100"/>
            </a:xfrm>
            <a:custGeom>
              <a:avLst/>
              <a:gdLst/>
              <a:ahLst/>
              <a:cxnLst/>
              <a:rect l="l" t="t" r="r" b="b"/>
              <a:pathLst>
                <a:path w="1027" h="564" fill="none" extrusionOk="0">
                  <a:moveTo>
                    <a:pt x="1027" y="1"/>
                  </a:moveTo>
                  <a:lnTo>
                    <a:pt x="1" y="564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33"/>
            <p:cNvSpPr/>
            <p:nvPr/>
          </p:nvSpPr>
          <p:spPr>
            <a:xfrm>
              <a:off x="4522675" y="597000"/>
              <a:ext cx="56025" cy="57375"/>
            </a:xfrm>
            <a:custGeom>
              <a:avLst/>
              <a:gdLst/>
              <a:ahLst/>
              <a:cxnLst/>
              <a:rect l="l" t="t" r="r" b="b"/>
              <a:pathLst>
                <a:path w="2241" h="2295" extrusionOk="0">
                  <a:moveTo>
                    <a:pt x="428" y="1"/>
                  </a:moveTo>
                  <a:cubicBezTo>
                    <a:pt x="1" y="1"/>
                    <a:pt x="996" y="1490"/>
                    <a:pt x="1778" y="2294"/>
                  </a:cubicBezTo>
                  <a:cubicBezTo>
                    <a:pt x="1936" y="1984"/>
                    <a:pt x="2088" y="1658"/>
                    <a:pt x="2240" y="1314"/>
                  </a:cubicBezTo>
                  <a:cubicBezTo>
                    <a:pt x="1808" y="888"/>
                    <a:pt x="974" y="121"/>
                    <a:pt x="487" y="8"/>
                  </a:cubicBezTo>
                  <a:cubicBezTo>
                    <a:pt x="465" y="3"/>
                    <a:pt x="446" y="1"/>
                    <a:pt x="4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33"/>
            <p:cNvSpPr/>
            <p:nvPr/>
          </p:nvSpPr>
          <p:spPr>
            <a:xfrm>
              <a:off x="4494025" y="639725"/>
              <a:ext cx="60550" cy="60925"/>
            </a:xfrm>
            <a:custGeom>
              <a:avLst/>
              <a:gdLst/>
              <a:ahLst/>
              <a:cxnLst/>
              <a:rect l="l" t="t" r="r" b="b"/>
              <a:pathLst>
                <a:path w="2422" h="2437" extrusionOk="0">
                  <a:moveTo>
                    <a:pt x="487" y="0"/>
                  </a:moveTo>
                  <a:cubicBezTo>
                    <a:pt x="1" y="0"/>
                    <a:pt x="1217" y="1745"/>
                    <a:pt x="1718" y="2436"/>
                  </a:cubicBezTo>
                  <a:cubicBezTo>
                    <a:pt x="1968" y="2144"/>
                    <a:pt x="2199" y="1824"/>
                    <a:pt x="2421" y="1474"/>
                  </a:cubicBezTo>
                  <a:cubicBezTo>
                    <a:pt x="1928" y="954"/>
                    <a:pt x="1042" y="86"/>
                    <a:pt x="528" y="4"/>
                  </a:cubicBezTo>
                  <a:cubicBezTo>
                    <a:pt x="513" y="2"/>
                    <a:pt x="499" y="0"/>
                    <a:pt x="4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33"/>
            <p:cNvSpPr/>
            <p:nvPr/>
          </p:nvSpPr>
          <p:spPr>
            <a:xfrm>
              <a:off x="4473025" y="668825"/>
              <a:ext cx="38025" cy="70100"/>
            </a:xfrm>
            <a:custGeom>
              <a:avLst/>
              <a:gdLst/>
              <a:ahLst/>
              <a:cxnLst/>
              <a:rect l="l" t="t" r="r" b="b"/>
              <a:pathLst>
                <a:path w="1521" h="2804" extrusionOk="0">
                  <a:moveTo>
                    <a:pt x="282" y="0"/>
                  </a:moveTo>
                  <a:cubicBezTo>
                    <a:pt x="1" y="0"/>
                    <a:pt x="332" y="1770"/>
                    <a:pt x="552" y="2804"/>
                  </a:cubicBezTo>
                  <a:cubicBezTo>
                    <a:pt x="899" y="2645"/>
                    <a:pt x="1222" y="2460"/>
                    <a:pt x="1520" y="2240"/>
                  </a:cubicBezTo>
                  <a:cubicBezTo>
                    <a:pt x="1213" y="1470"/>
                    <a:pt x="619" y="85"/>
                    <a:pt x="302" y="3"/>
                  </a:cubicBezTo>
                  <a:cubicBezTo>
                    <a:pt x="295" y="1"/>
                    <a:pt x="289" y="0"/>
                    <a:pt x="2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33"/>
            <p:cNvSpPr/>
            <p:nvPr/>
          </p:nvSpPr>
          <p:spPr>
            <a:xfrm>
              <a:off x="4433850" y="680525"/>
              <a:ext cx="31075" cy="72175"/>
            </a:xfrm>
            <a:custGeom>
              <a:avLst/>
              <a:gdLst/>
              <a:ahLst/>
              <a:cxnLst/>
              <a:rect l="l" t="t" r="r" b="b"/>
              <a:pathLst>
                <a:path w="1243" h="2887" extrusionOk="0">
                  <a:moveTo>
                    <a:pt x="410" y="0"/>
                  </a:moveTo>
                  <a:cubicBezTo>
                    <a:pt x="96" y="0"/>
                    <a:pt x="18" y="1778"/>
                    <a:pt x="0" y="2887"/>
                  </a:cubicBezTo>
                  <a:cubicBezTo>
                    <a:pt x="445" y="2838"/>
                    <a:pt x="859" y="2759"/>
                    <a:pt x="1242" y="2652"/>
                  </a:cubicBezTo>
                  <a:cubicBezTo>
                    <a:pt x="1063" y="1629"/>
                    <a:pt x="734" y="25"/>
                    <a:pt x="417" y="1"/>
                  </a:cubicBezTo>
                  <a:cubicBezTo>
                    <a:pt x="415" y="0"/>
                    <a:pt x="412" y="0"/>
                    <a:pt x="4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33"/>
            <p:cNvSpPr/>
            <p:nvPr/>
          </p:nvSpPr>
          <p:spPr>
            <a:xfrm>
              <a:off x="4370750" y="687525"/>
              <a:ext cx="31675" cy="65950"/>
            </a:xfrm>
            <a:custGeom>
              <a:avLst/>
              <a:gdLst/>
              <a:ahLst/>
              <a:cxnLst/>
              <a:rect l="l" t="t" r="r" b="b"/>
              <a:pathLst>
                <a:path w="1267" h="2638" extrusionOk="0">
                  <a:moveTo>
                    <a:pt x="957" y="0"/>
                  </a:moveTo>
                  <a:cubicBezTo>
                    <a:pt x="699" y="0"/>
                    <a:pt x="269" y="1405"/>
                    <a:pt x="0" y="2375"/>
                  </a:cubicBezTo>
                  <a:cubicBezTo>
                    <a:pt x="369" y="2506"/>
                    <a:pt x="746" y="2595"/>
                    <a:pt x="1130" y="2637"/>
                  </a:cubicBezTo>
                  <a:cubicBezTo>
                    <a:pt x="1203" y="1763"/>
                    <a:pt x="1267" y="467"/>
                    <a:pt x="1045" y="68"/>
                  </a:cubicBezTo>
                  <a:cubicBezTo>
                    <a:pt x="1019" y="22"/>
                    <a:pt x="989" y="0"/>
                    <a:pt x="9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33"/>
            <p:cNvSpPr/>
            <p:nvPr/>
          </p:nvSpPr>
          <p:spPr>
            <a:xfrm>
              <a:off x="4317775" y="672500"/>
              <a:ext cx="43175" cy="60950"/>
            </a:xfrm>
            <a:custGeom>
              <a:avLst/>
              <a:gdLst/>
              <a:ahLst/>
              <a:cxnLst/>
              <a:rect l="l" t="t" r="r" b="b"/>
              <a:pathLst>
                <a:path w="1727" h="2438" extrusionOk="0">
                  <a:moveTo>
                    <a:pt x="1521" y="0"/>
                  </a:moveTo>
                  <a:cubicBezTo>
                    <a:pt x="1246" y="0"/>
                    <a:pt x="437" y="1129"/>
                    <a:pt x="1" y="1771"/>
                  </a:cubicBezTo>
                  <a:cubicBezTo>
                    <a:pt x="314" y="2017"/>
                    <a:pt x="640" y="2240"/>
                    <a:pt x="975" y="2437"/>
                  </a:cubicBezTo>
                  <a:cubicBezTo>
                    <a:pt x="1307" y="1549"/>
                    <a:pt x="1727" y="313"/>
                    <a:pt x="1593" y="48"/>
                  </a:cubicBezTo>
                  <a:cubicBezTo>
                    <a:pt x="1577" y="15"/>
                    <a:pt x="1552" y="0"/>
                    <a:pt x="1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33"/>
            <p:cNvSpPr/>
            <p:nvPr/>
          </p:nvSpPr>
          <p:spPr>
            <a:xfrm>
              <a:off x="4276525" y="644025"/>
              <a:ext cx="46125" cy="55250"/>
            </a:xfrm>
            <a:custGeom>
              <a:avLst/>
              <a:gdLst/>
              <a:ahLst/>
              <a:cxnLst/>
              <a:rect l="l" t="t" r="r" b="b"/>
              <a:pathLst>
                <a:path w="1845" h="2210" extrusionOk="0">
                  <a:moveTo>
                    <a:pt x="1774" y="0"/>
                  </a:moveTo>
                  <a:cubicBezTo>
                    <a:pt x="1520" y="0"/>
                    <a:pt x="529" y="844"/>
                    <a:pt x="1" y="1311"/>
                  </a:cubicBezTo>
                  <a:cubicBezTo>
                    <a:pt x="262" y="1619"/>
                    <a:pt x="545" y="1920"/>
                    <a:pt x="847" y="2210"/>
                  </a:cubicBezTo>
                  <a:cubicBezTo>
                    <a:pt x="1200" y="1555"/>
                    <a:pt x="1751" y="496"/>
                    <a:pt x="1830" y="103"/>
                  </a:cubicBezTo>
                  <a:cubicBezTo>
                    <a:pt x="1844" y="32"/>
                    <a:pt x="1823" y="0"/>
                    <a:pt x="17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33"/>
            <p:cNvSpPr/>
            <p:nvPr/>
          </p:nvSpPr>
          <p:spPr>
            <a:xfrm>
              <a:off x="4240600" y="607950"/>
              <a:ext cx="49900" cy="43000"/>
            </a:xfrm>
            <a:custGeom>
              <a:avLst/>
              <a:gdLst/>
              <a:ahLst/>
              <a:cxnLst/>
              <a:rect l="l" t="t" r="r" b="b"/>
              <a:pathLst>
                <a:path w="1996" h="1720" extrusionOk="0">
                  <a:moveTo>
                    <a:pt x="1850" y="0"/>
                  </a:moveTo>
                  <a:cubicBezTo>
                    <a:pt x="1503" y="0"/>
                    <a:pt x="567" y="442"/>
                    <a:pt x="1" y="724"/>
                  </a:cubicBezTo>
                  <a:cubicBezTo>
                    <a:pt x="183" y="1044"/>
                    <a:pt x="396" y="1381"/>
                    <a:pt x="634" y="1719"/>
                  </a:cubicBezTo>
                  <a:cubicBezTo>
                    <a:pt x="1142" y="1241"/>
                    <a:pt x="1928" y="453"/>
                    <a:pt x="1982" y="112"/>
                  </a:cubicBezTo>
                  <a:cubicBezTo>
                    <a:pt x="1996" y="33"/>
                    <a:pt x="1945" y="0"/>
                    <a:pt x="18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33"/>
            <p:cNvSpPr/>
            <p:nvPr/>
          </p:nvSpPr>
          <p:spPr>
            <a:xfrm>
              <a:off x="4459250" y="296950"/>
              <a:ext cx="60075" cy="60075"/>
            </a:xfrm>
            <a:custGeom>
              <a:avLst/>
              <a:gdLst/>
              <a:ahLst/>
              <a:cxnLst/>
              <a:rect l="l" t="t" r="r" b="b"/>
              <a:pathLst>
                <a:path w="2403" h="2403" extrusionOk="0">
                  <a:moveTo>
                    <a:pt x="1203" y="0"/>
                  </a:moveTo>
                  <a:cubicBezTo>
                    <a:pt x="540" y="0"/>
                    <a:pt x="1" y="539"/>
                    <a:pt x="1" y="1203"/>
                  </a:cubicBezTo>
                  <a:cubicBezTo>
                    <a:pt x="1" y="1866"/>
                    <a:pt x="540" y="2402"/>
                    <a:pt x="1203" y="2402"/>
                  </a:cubicBezTo>
                  <a:cubicBezTo>
                    <a:pt x="1867" y="2402"/>
                    <a:pt x="2403" y="1866"/>
                    <a:pt x="2403" y="1203"/>
                  </a:cubicBezTo>
                  <a:cubicBezTo>
                    <a:pt x="2403" y="539"/>
                    <a:pt x="1867" y="0"/>
                    <a:pt x="12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33"/>
            <p:cNvSpPr/>
            <p:nvPr/>
          </p:nvSpPr>
          <p:spPr>
            <a:xfrm>
              <a:off x="4336200" y="265975"/>
              <a:ext cx="139600" cy="91050"/>
            </a:xfrm>
            <a:custGeom>
              <a:avLst/>
              <a:gdLst/>
              <a:ahLst/>
              <a:cxnLst/>
              <a:rect l="l" t="t" r="r" b="b"/>
              <a:pathLst>
                <a:path w="5584" h="3642" extrusionOk="0">
                  <a:moveTo>
                    <a:pt x="2792" y="0"/>
                  </a:moveTo>
                  <a:cubicBezTo>
                    <a:pt x="1248" y="0"/>
                    <a:pt x="0" y="816"/>
                    <a:pt x="0" y="1821"/>
                  </a:cubicBezTo>
                  <a:cubicBezTo>
                    <a:pt x="0" y="2825"/>
                    <a:pt x="1248" y="3641"/>
                    <a:pt x="2792" y="3641"/>
                  </a:cubicBezTo>
                  <a:cubicBezTo>
                    <a:pt x="4332" y="3641"/>
                    <a:pt x="5584" y="2825"/>
                    <a:pt x="5584" y="1821"/>
                  </a:cubicBezTo>
                  <a:cubicBezTo>
                    <a:pt x="5584" y="816"/>
                    <a:pt x="4332" y="0"/>
                    <a:pt x="27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33"/>
            <p:cNvSpPr/>
            <p:nvPr/>
          </p:nvSpPr>
          <p:spPr>
            <a:xfrm>
              <a:off x="4292725" y="314000"/>
              <a:ext cx="88175" cy="108325"/>
            </a:xfrm>
            <a:custGeom>
              <a:avLst/>
              <a:gdLst/>
              <a:ahLst/>
              <a:cxnLst/>
              <a:rect l="l" t="t" r="r" b="b"/>
              <a:pathLst>
                <a:path w="3527" h="4333" extrusionOk="0">
                  <a:moveTo>
                    <a:pt x="1764" y="0"/>
                  </a:moveTo>
                  <a:cubicBezTo>
                    <a:pt x="789" y="0"/>
                    <a:pt x="1" y="971"/>
                    <a:pt x="1" y="2168"/>
                  </a:cubicBezTo>
                  <a:cubicBezTo>
                    <a:pt x="1" y="3361"/>
                    <a:pt x="789" y="4332"/>
                    <a:pt x="1764" y="4332"/>
                  </a:cubicBezTo>
                  <a:cubicBezTo>
                    <a:pt x="2735" y="4332"/>
                    <a:pt x="3526" y="3361"/>
                    <a:pt x="3526" y="2168"/>
                  </a:cubicBezTo>
                  <a:cubicBezTo>
                    <a:pt x="3526" y="971"/>
                    <a:pt x="2735" y="0"/>
                    <a:pt x="17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33"/>
            <p:cNvSpPr/>
            <p:nvPr/>
          </p:nvSpPr>
          <p:spPr>
            <a:xfrm>
              <a:off x="4260250" y="324500"/>
              <a:ext cx="118200" cy="164250"/>
            </a:xfrm>
            <a:custGeom>
              <a:avLst/>
              <a:gdLst/>
              <a:ahLst/>
              <a:cxnLst/>
              <a:rect l="l" t="t" r="r" b="b"/>
              <a:pathLst>
                <a:path w="4728" h="6570" extrusionOk="0">
                  <a:moveTo>
                    <a:pt x="2365" y="0"/>
                  </a:moveTo>
                  <a:cubicBezTo>
                    <a:pt x="1059" y="0"/>
                    <a:pt x="0" y="1471"/>
                    <a:pt x="0" y="3285"/>
                  </a:cubicBezTo>
                  <a:cubicBezTo>
                    <a:pt x="0" y="5100"/>
                    <a:pt x="1059" y="6570"/>
                    <a:pt x="2365" y="6570"/>
                  </a:cubicBezTo>
                  <a:cubicBezTo>
                    <a:pt x="3668" y="6570"/>
                    <a:pt x="4728" y="5100"/>
                    <a:pt x="4728" y="3285"/>
                  </a:cubicBezTo>
                  <a:cubicBezTo>
                    <a:pt x="4728" y="1471"/>
                    <a:pt x="3668" y="0"/>
                    <a:pt x="23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33"/>
            <p:cNvSpPr/>
            <p:nvPr/>
          </p:nvSpPr>
          <p:spPr>
            <a:xfrm>
              <a:off x="4290150" y="324500"/>
              <a:ext cx="88300" cy="122475"/>
            </a:xfrm>
            <a:custGeom>
              <a:avLst/>
              <a:gdLst/>
              <a:ahLst/>
              <a:cxnLst/>
              <a:rect l="l" t="t" r="r" b="b"/>
              <a:pathLst>
                <a:path w="3532" h="4899" extrusionOk="0">
                  <a:moveTo>
                    <a:pt x="1169" y="0"/>
                  </a:moveTo>
                  <a:cubicBezTo>
                    <a:pt x="825" y="0"/>
                    <a:pt x="500" y="104"/>
                    <a:pt x="204" y="286"/>
                  </a:cubicBezTo>
                  <a:cubicBezTo>
                    <a:pt x="74" y="694"/>
                    <a:pt x="0" y="1142"/>
                    <a:pt x="0" y="1614"/>
                  </a:cubicBezTo>
                  <a:cubicBezTo>
                    <a:pt x="0" y="3428"/>
                    <a:pt x="1060" y="4899"/>
                    <a:pt x="2366" y="4899"/>
                  </a:cubicBezTo>
                  <a:cubicBezTo>
                    <a:pt x="2710" y="4899"/>
                    <a:pt x="3036" y="4795"/>
                    <a:pt x="3328" y="4612"/>
                  </a:cubicBezTo>
                  <a:cubicBezTo>
                    <a:pt x="3459" y="4205"/>
                    <a:pt x="3532" y="3757"/>
                    <a:pt x="3532" y="3285"/>
                  </a:cubicBezTo>
                  <a:cubicBezTo>
                    <a:pt x="3532" y="1471"/>
                    <a:pt x="2472" y="0"/>
                    <a:pt x="11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33"/>
            <p:cNvSpPr/>
            <p:nvPr/>
          </p:nvSpPr>
          <p:spPr>
            <a:xfrm>
              <a:off x="4368075" y="265975"/>
              <a:ext cx="151250" cy="75400"/>
            </a:xfrm>
            <a:custGeom>
              <a:avLst/>
              <a:gdLst/>
              <a:ahLst/>
              <a:cxnLst/>
              <a:rect l="l" t="t" r="r" b="b"/>
              <a:pathLst>
                <a:path w="6050" h="3016" extrusionOk="0">
                  <a:moveTo>
                    <a:pt x="1517" y="0"/>
                  </a:moveTo>
                  <a:cubicBezTo>
                    <a:pt x="957" y="0"/>
                    <a:pt x="439" y="110"/>
                    <a:pt x="1" y="292"/>
                  </a:cubicBezTo>
                  <a:cubicBezTo>
                    <a:pt x="8" y="308"/>
                    <a:pt x="682" y="2098"/>
                    <a:pt x="2774" y="2098"/>
                  </a:cubicBezTo>
                  <a:cubicBezTo>
                    <a:pt x="3219" y="2098"/>
                    <a:pt x="3728" y="2017"/>
                    <a:pt x="4309" y="1821"/>
                  </a:cubicBezTo>
                  <a:cubicBezTo>
                    <a:pt x="4549" y="2554"/>
                    <a:pt x="4918" y="3016"/>
                    <a:pt x="5672" y="3016"/>
                  </a:cubicBezTo>
                  <a:cubicBezTo>
                    <a:pt x="5748" y="3016"/>
                    <a:pt x="5827" y="3011"/>
                    <a:pt x="5910" y="3002"/>
                  </a:cubicBezTo>
                  <a:cubicBezTo>
                    <a:pt x="6001" y="2834"/>
                    <a:pt x="6050" y="2643"/>
                    <a:pt x="6050" y="2442"/>
                  </a:cubicBezTo>
                  <a:cubicBezTo>
                    <a:pt x="6050" y="1778"/>
                    <a:pt x="5514" y="1239"/>
                    <a:pt x="4850" y="1239"/>
                  </a:cubicBezTo>
                  <a:cubicBezTo>
                    <a:pt x="4625" y="1239"/>
                    <a:pt x="4415" y="1303"/>
                    <a:pt x="4235" y="1410"/>
                  </a:cubicBezTo>
                  <a:cubicBezTo>
                    <a:pt x="3949" y="603"/>
                    <a:pt x="2841" y="0"/>
                    <a:pt x="15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33"/>
            <p:cNvSpPr/>
            <p:nvPr/>
          </p:nvSpPr>
          <p:spPr>
            <a:xfrm>
              <a:off x="4396325" y="594300"/>
              <a:ext cx="34000" cy="24575"/>
            </a:xfrm>
            <a:custGeom>
              <a:avLst/>
              <a:gdLst/>
              <a:ahLst/>
              <a:cxnLst/>
              <a:rect l="l" t="t" r="r" b="b"/>
              <a:pathLst>
                <a:path w="1360" h="983" extrusionOk="0">
                  <a:moveTo>
                    <a:pt x="1203" y="0"/>
                  </a:moveTo>
                  <a:cubicBezTo>
                    <a:pt x="1203" y="0"/>
                    <a:pt x="940" y="140"/>
                    <a:pt x="426" y="140"/>
                  </a:cubicBezTo>
                  <a:cubicBezTo>
                    <a:pt x="299" y="140"/>
                    <a:pt x="157" y="131"/>
                    <a:pt x="0" y="110"/>
                  </a:cubicBezTo>
                  <a:lnTo>
                    <a:pt x="0" y="110"/>
                  </a:lnTo>
                  <a:cubicBezTo>
                    <a:pt x="0" y="110"/>
                    <a:pt x="737" y="865"/>
                    <a:pt x="1057" y="975"/>
                  </a:cubicBezTo>
                  <a:cubicBezTo>
                    <a:pt x="1072" y="980"/>
                    <a:pt x="1086" y="982"/>
                    <a:pt x="1099" y="982"/>
                  </a:cubicBezTo>
                  <a:cubicBezTo>
                    <a:pt x="1360" y="982"/>
                    <a:pt x="1203" y="1"/>
                    <a:pt x="1203" y="0"/>
                  </a:cubicBezTo>
                  <a:close/>
                </a:path>
              </a:pathLst>
            </a:custGeom>
            <a:solidFill>
              <a:srgbClr val="881F04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33"/>
            <p:cNvSpPr/>
            <p:nvPr/>
          </p:nvSpPr>
          <p:spPr>
            <a:xfrm>
              <a:off x="4306750" y="1026300"/>
              <a:ext cx="89825" cy="288625"/>
            </a:xfrm>
            <a:custGeom>
              <a:avLst/>
              <a:gdLst/>
              <a:ahLst/>
              <a:cxnLst/>
              <a:rect l="l" t="t" r="r" b="b"/>
              <a:pathLst>
                <a:path w="3593" h="11545" fill="none" extrusionOk="0">
                  <a:moveTo>
                    <a:pt x="505" y="0"/>
                  </a:moveTo>
                  <a:cubicBezTo>
                    <a:pt x="505" y="0"/>
                    <a:pt x="3592" y="3562"/>
                    <a:pt x="1796" y="7553"/>
                  </a:cubicBezTo>
                  <a:cubicBezTo>
                    <a:pt x="0" y="11544"/>
                    <a:pt x="505" y="0"/>
                    <a:pt x="505" y="0"/>
                  </a:cubicBezTo>
                  <a:close/>
                </a:path>
              </a:pathLst>
            </a:custGeom>
            <a:noFill/>
            <a:ln w="8825" cap="flat" cmpd="sng">
              <a:solidFill>
                <a:schemeClr val="accent4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33"/>
            <p:cNvSpPr/>
            <p:nvPr/>
          </p:nvSpPr>
          <p:spPr>
            <a:xfrm>
              <a:off x="4204075" y="1032300"/>
              <a:ext cx="111750" cy="174150"/>
            </a:xfrm>
            <a:custGeom>
              <a:avLst/>
              <a:gdLst/>
              <a:ahLst/>
              <a:cxnLst/>
              <a:rect l="l" t="t" r="r" b="b"/>
              <a:pathLst>
                <a:path w="4470" h="6966" fill="none" extrusionOk="0">
                  <a:moveTo>
                    <a:pt x="4469" y="1"/>
                  </a:moveTo>
                  <a:cubicBezTo>
                    <a:pt x="4469" y="1"/>
                    <a:pt x="3486" y="6966"/>
                    <a:pt x="1745" y="6771"/>
                  </a:cubicBezTo>
                  <a:cubicBezTo>
                    <a:pt x="0" y="6576"/>
                    <a:pt x="2701" y="1020"/>
                    <a:pt x="4469" y="1"/>
                  </a:cubicBezTo>
                  <a:close/>
                </a:path>
              </a:pathLst>
            </a:custGeom>
            <a:noFill/>
            <a:ln w="8825" cap="flat" cmpd="sng">
              <a:solidFill>
                <a:schemeClr val="accent4"/>
              </a:solidFill>
              <a:prstDash val="solid"/>
              <a:miter lim="3044"/>
              <a:headEnd type="none" w="sm" len="sm"/>
              <a:tailEnd type="none" w="sm" len="sm"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33"/>
            <p:cNvSpPr/>
            <p:nvPr/>
          </p:nvSpPr>
          <p:spPr>
            <a:xfrm>
              <a:off x="4187625" y="621400"/>
              <a:ext cx="71800" cy="103600"/>
            </a:xfrm>
            <a:custGeom>
              <a:avLst/>
              <a:gdLst/>
              <a:ahLst/>
              <a:cxnLst/>
              <a:rect l="l" t="t" r="r" b="b"/>
              <a:pathLst>
                <a:path w="2872" h="4144" extrusionOk="0">
                  <a:moveTo>
                    <a:pt x="1" y="0"/>
                  </a:moveTo>
                  <a:lnTo>
                    <a:pt x="1" y="0"/>
                  </a:lnTo>
                  <a:cubicBezTo>
                    <a:pt x="357" y="247"/>
                    <a:pt x="680" y="533"/>
                    <a:pt x="981" y="837"/>
                  </a:cubicBezTo>
                  <a:cubicBezTo>
                    <a:pt x="1279" y="1142"/>
                    <a:pt x="1556" y="1471"/>
                    <a:pt x="1794" y="1824"/>
                  </a:cubicBezTo>
                  <a:cubicBezTo>
                    <a:pt x="1919" y="1997"/>
                    <a:pt x="2031" y="2177"/>
                    <a:pt x="2135" y="2363"/>
                  </a:cubicBezTo>
                  <a:cubicBezTo>
                    <a:pt x="2244" y="2548"/>
                    <a:pt x="2336" y="2740"/>
                    <a:pt x="2427" y="2935"/>
                  </a:cubicBezTo>
                  <a:cubicBezTo>
                    <a:pt x="2604" y="3325"/>
                    <a:pt x="2750" y="3730"/>
                    <a:pt x="2872" y="4144"/>
                  </a:cubicBezTo>
                  <a:cubicBezTo>
                    <a:pt x="2820" y="3714"/>
                    <a:pt x="2710" y="3288"/>
                    <a:pt x="2555" y="2880"/>
                  </a:cubicBezTo>
                  <a:cubicBezTo>
                    <a:pt x="2397" y="2472"/>
                    <a:pt x="2190" y="2083"/>
                    <a:pt x="1940" y="1723"/>
                  </a:cubicBezTo>
                  <a:cubicBezTo>
                    <a:pt x="1815" y="1544"/>
                    <a:pt x="1681" y="1367"/>
                    <a:pt x="1535" y="1203"/>
                  </a:cubicBezTo>
                  <a:cubicBezTo>
                    <a:pt x="1392" y="1041"/>
                    <a:pt x="1240" y="883"/>
                    <a:pt x="1075" y="737"/>
                  </a:cubicBezTo>
                  <a:cubicBezTo>
                    <a:pt x="914" y="591"/>
                    <a:pt x="744" y="454"/>
                    <a:pt x="564" y="329"/>
                  </a:cubicBezTo>
                  <a:cubicBezTo>
                    <a:pt x="384" y="207"/>
                    <a:pt x="199" y="89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33"/>
            <p:cNvSpPr/>
            <p:nvPr/>
          </p:nvSpPr>
          <p:spPr>
            <a:xfrm>
              <a:off x="4456750" y="771550"/>
              <a:ext cx="324025" cy="185950"/>
            </a:xfrm>
            <a:custGeom>
              <a:avLst/>
              <a:gdLst/>
              <a:ahLst/>
              <a:cxnLst/>
              <a:rect l="l" t="t" r="r" b="b"/>
              <a:pathLst>
                <a:path w="12961" h="7438" extrusionOk="0">
                  <a:moveTo>
                    <a:pt x="2789" y="1"/>
                  </a:moveTo>
                  <a:lnTo>
                    <a:pt x="0" y="7438"/>
                  </a:lnTo>
                  <a:lnTo>
                    <a:pt x="10171" y="7438"/>
                  </a:lnTo>
                  <a:lnTo>
                    <a:pt x="129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33"/>
            <p:cNvSpPr/>
            <p:nvPr/>
          </p:nvSpPr>
          <p:spPr>
            <a:xfrm>
              <a:off x="4469850" y="771550"/>
              <a:ext cx="324000" cy="185950"/>
            </a:xfrm>
            <a:custGeom>
              <a:avLst/>
              <a:gdLst/>
              <a:ahLst/>
              <a:cxnLst/>
              <a:rect l="l" t="t" r="r" b="b"/>
              <a:pathLst>
                <a:path w="12960" h="7438" extrusionOk="0">
                  <a:moveTo>
                    <a:pt x="2789" y="1"/>
                  </a:moveTo>
                  <a:lnTo>
                    <a:pt x="0" y="7438"/>
                  </a:lnTo>
                  <a:lnTo>
                    <a:pt x="10168" y="7438"/>
                  </a:lnTo>
                  <a:lnTo>
                    <a:pt x="1296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33"/>
            <p:cNvSpPr/>
            <p:nvPr/>
          </p:nvSpPr>
          <p:spPr>
            <a:xfrm>
              <a:off x="4627450" y="863350"/>
              <a:ext cx="15250" cy="734775"/>
            </a:xfrm>
            <a:custGeom>
              <a:avLst/>
              <a:gdLst/>
              <a:ahLst/>
              <a:cxnLst/>
              <a:rect l="l" t="t" r="r" b="b"/>
              <a:pathLst>
                <a:path w="610" h="29391" extrusionOk="0">
                  <a:moveTo>
                    <a:pt x="1" y="0"/>
                  </a:moveTo>
                  <a:lnTo>
                    <a:pt x="1" y="29390"/>
                  </a:lnTo>
                  <a:lnTo>
                    <a:pt x="610" y="29390"/>
                  </a:lnTo>
                  <a:lnTo>
                    <a:pt x="610" y="0"/>
                  </a:ln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33"/>
            <p:cNvSpPr/>
            <p:nvPr/>
          </p:nvSpPr>
          <p:spPr>
            <a:xfrm>
              <a:off x="4477900" y="856275"/>
              <a:ext cx="302875" cy="14775"/>
            </a:xfrm>
            <a:custGeom>
              <a:avLst/>
              <a:gdLst/>
              <a:ahLst/>
              <a:cxnLst/>
              <a:rect l="l" t="t" r="r" b="b"/>
              <a:pathLst>
                <a:path w="12115" h="591" extrusionOk="0">
                  <a:moveTo>
                    <a:pt x="296" y="0"/>
                  </a:moveTo>
                  <a:cubicBezTo>
                    <a:pt x="135" y="0"/>
                    <a:pt x="1" y="134"/>
                    <a:pt x="1" y="295"/>
                  </a:cubicBezTo>
                  <a:cubicBezTo>
                    <a:pt x="1" y="457"/>
                    <a:pt x="135" y="591"/>
                    <a:pt x="296" y="591"/>
                  </a:cubicBezTo>
                  <a:lnTo>
                    <a:pt x="11819" y="591"/>
                  </a:lnTo>
                  <a:cubicBezTo>
                    <a:pt x="11983" y="591"/>
                    <a:pt x="12114" y="457"/>
                    <a:pt x="12114" y="295"/>
                  </a:cubicBezTo>
                  <a:cubicBezTo>
                    <a:pt x="12114" y="134"/>
                    <a:pt x="11983" y="0"/>
                    <a:pt x="11819" y="0"/>
                  </a:cubicBezTo>
                  <a:close/>
                </a:path>
              </a:pathLst>
            </a:custGeom>
            <a:solidFill>
              <a:srgbClr val="A82D08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68" name="Google Shape;968;p33"/>
          <p:cNvGrpSpPr/>
          <p:nvPr/>
        </p:nvGrpSpPr>
        <p:grpSpPr>
          <a:xfrm>
            <a:off x="1213819" y="542237"/>
            <a:ext cx="11023177" cy="6743405"/>
            <a:chOff x="819359" y="365924"/>
            <a:chExt cx="7440935" cy="4551976"/>
          </a:xfrm>
        </p:grpSpPr>
        <p:sp>
          <p:nvSpPr>
            <p:cNvPr id="969" name="Google Shape;969;p33"/>
            <p:cNvSpPr/>
            <p:nvPr/>
          </p:nvSpPr>
          <p:spPr>
            <a:xfrm>
              <a:off x="8174036" y="539495"/>
              <a:ext cx="86258" cy="86258"/>
            </a:xfrm>
            <a:custGeom>
              <a:avLst/>
              <a:gdLst/>
              <a:ahLst/>
              <a:cxnLst/>
              <a:rect l="l" t="t" r="r" b="b"/>
              <a:pathLst>
                <a:path w="1344" h="1344" extrusionOk="0">
                  <a:moveTo>
                    <a:pt x="670" y="1"/>
                  </a:moveTo>
                  <a:cubicBezTo>
                    <a:pt x="302" y="1"/>
                    <a:pt x="1" y="302"/>
                    <a:pt x="1" y="674"/>
                  </a:cubicBezTo>
                  <a:cubicBezTo>
                    <a:pt x="1" y="1042"/>
                    <a:pt x="302" y="1343"/>
                    <a:pt x="670" y="1343"/>
                  </a:cubicBezTo>
                  <a:cubicBezTo>
                    <a:pt x="1042" y="1343"/>
                    <a:pt x="1343" y="1042"/>
                    <a:pt x="1343" y="674"/>
                  </a:cubicBezTo>
                  <a:cubicBezTo>
                    <a:pt x="1343" y="302"/>
                    <a:pt x="104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970" name="Google Shape;970;p33"/>
            <p:cNvGrpSpPr/>
            <p:nvPr/>
          </p:nvGrpSpPr>
          <p:grpSpPr>
            <a:xfrm>
              <a:off x="6836484" y="365924"/>
              <a:ext cx="103394" cy="103587"/>
              <a:chOff x="2495484" y="819674"/>
              <a:chExt cx="103394" cy="103587"/>
            </a:xfrm>
          </p:grpSpPr>
          <p:sp>
            <p:nvSpPr>
              <p:cNvPr id="971" name="Google Shape;971;p33"/>
              <p:cNvSpPr/>
              <p:nvPr/>
            </p:nvSpPr>
            <p:spPr>
              <a:xfrm>
                <a:off x="2536508" y="819674"/>
                <a:ext cx="21372" cy="103587"/>
              </a:xfrm>
              <a:custGeom>
                <a:avLst/>
                <a:gdLst/>
                <a:ahLst/>
                <a:cxnLst/>
                <a:rect l="l" t="t" r="r" b="b"/>
                <a:pathLst>
                  <a:path w="333" h="1614" extrusionOk="0">
                    <a:moveTo>
                      <a:pt x="165" y="1"/>
                    </a:moveTo>
                    <a:cubicBezTo>
                      <a:pt x="74" y="1"/>
                      <a:pt x="1" y="363"/>
                      <a:pt x="1" y="807"/>
                    </a:cubicBezTo>
                    <a:cubicBezTo>
                      <a:pt x="1" y="1252"/>
                      <a:pt x="74" y="1614"/>
                      <a:pt x="165" y="1614"/>
                    </a:cubicBezTo>
                    <a:cubicBezTo>
                      <a:pt x="260" y="1614"/>
                      <a:pt x="333" y="1252"/>
                      <a:pt x="333" y="807"/>
                    </a:cubicBezTo>
                    <a:cubicBezTo>
                      <a:pt x="333" y="363"/>
                      <a:pt x="260" y="1"/>
                      <a:pt x="1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35439" tIns="135439" rIns="135439" bIns="135439" anchor="ctr" anchorCtr="0">
                <a:noAutofit/>
              </a:bodyPr>
              <a:lstStyle/>
              <a:p>
                <a:pPr defTabSz="1354592">
                  <a:buClr>
                    <a:srgbClr val="000000"/>
                  </a:buClr>
                </a:pPr>
                <a:endParaRPr sz="2074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72" name="Google Shape;972;p33"/>
              <p:cNvSpPr/>
              <p:nvPr/>
            </p:nvSpPr>
            <p:spPr>
              <a:xfrm>
                <a:off x="2495484" y="860685"/>
                <a:ext cx="103394" cy="21564"/>
              </a:xfrm>
              <a:custGeom>
                <a:avLst/>
                <a:gdLst/>
                <a:ahLst/>
                <a:cxnLst/>
                <a:rect l="l" t="t" r="r" b="b"/>
                <a:pathLst>
                  <a:path w="1611" h="336" extrusionOk="0">
                    <a:moveTo>
                      <a:pt x="804" y="1"/>
                    </a:moveTo>
                    <a:cubicBezTo>
                      <a:pt x="360" y="1"/>
                      <a:pt x="1" y="77"/>
                      <a:pt x="1" y="168"/>
                    </a:cubicBezTo>
                    <a:cubicBezTo>
                      <a:pt x="1" y="260"/>
                      <a:pt x="360" y="336"/>
                      <a:pt x="804" y="336"/>
                    </a:cubicBezTo>
                    <a:cubicBezTo>
                      <a:pt x="1252" y="336"/>
                      <a:pt x="1611" y="260"/>
                      <a:pt x="1611" y="168"/>
                    </a:cubicBezTo>
                    <a:cubicBezTo>
                      <a:pt x="1611" y="77"/>
                      <a:pt x="1252" y="1"/>
                      <a:pt x="8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35439" tIns="135439" rIns="135439" bIns="135439" anchor="ctr" anchorCtr="0">
                <a:noAutofit/>
              </a:bodyPr>
              <a:lstStyle/>
              <a:p>
                <a:pPr defTabSz="1354592">
                  <a:buClr>
                    <a:srgbClr val="000000"/>
                  </a:buClr>
                </a:pPr>
                <a:endParaRPr sz="2074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73" name="Google Shape;973;p33"/>
            <p:cNvGrpSpPr/>
            <p:nvPr/>
          </p:nvGrpSpPr>
          <p:grpSpPr>
            <a:xfrm>
              <a:off x="7492404" y="710400"/>
              <a:ext cx="227069" cy="227069"/>
              <a:chOff x="2410329" y="179025"/>
              <a:chExt cx="227069" cy="227069"/>
            </a:xfrm>
          </p:grpSpPr>
          <p:sp>
            <p:nvSpPr>
              <p:cNvPr id="974" name="Google Shape;974;p33"/>
              <p:cNvSpPr/>
              <p:nvPr/>
            </p:nvSpPr>
            <p:spPr>
              <a:xfrm>
                <a:off x="2500375" y="179025"/>
                <a:ext cx="46787" cy="227069"/>
              </a:xfrm>
              <a:custGeom>
                <a:avLst/>
                <a:gdLst/>
                <a:ahLst/>
                <a:cxnLst/>
                <a:rect l="l" t="t" r="r" b="b"/>
                <a:pathLst>
                  <a:path w="729" h="3538" extrusionOk="0">
                    <a:moveTo>
                      <a:pt x="366" y="0"/>
                    </a:moveTo>
                    <a:cubicBezTo>
                      <a:pt x="162" y="0"/>
                      <a:pt x="1" y="792"/>
                      <a:pt x="1" y="1769"/>
                    </a:cubicBezTo>
                    <a:cubicBezTo>
                      <a:pt x="1" y="2746"/>
                      <a:pt x="162" y="3538"/>
                      <a:pt x="366" y="3538"/>
                    </a:cubicBezTo>
                    <a:cubicBezTo>
                      <a:pt x="567" y="3538"/>
                      <a:pt x="728" y="2746"/>
                      <a:pt x="728" y="1769"/>
                    </a:cubicBezTo>
                    <a:cubicBezTo>
                      <a:pt x="728" y="792"/>
                      <a:pt x="567" y="0"/>
                      <a:pt x="3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35439" tIns="135439" rIns="135439" bIns="135439" anchor="ctr" anchorCtr="0">
                <a:noAutofit/>
              </a:bodyPr>
              <a:lstStyle/>
              <a:p>
                <a:pPr defTabSz="1354592">
                  <a:buClr>
                    <a:srgbClr val="000000"/>
                  </a:buClr>
                </a:pPr>
                <a:endParaRPr sz="2074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75" name="Google Shape;975;p33"/>
              <p:cNvSpPr/>
              <p:nvPr/>
            </p:nvSpPr>
            <p:spPr>
              <a:xfrm>
                <a:off x="2410329" y="269070"/>
                <a:ext cx="227069" cy="46980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732" extrusionOk="0">
                    <a:moveTo>
                      <a:pt x="1769" y="1"/>
                    </a:moveTo>
                    <a:cubicBezTo>
                      <a:pt x="792" y="1"/>
                      <a:pt x="0" y="165"/>
                      <a:pt x="0" y="366"/>
                    </a:cubicBezTo>
                    <a:cubicBezTo>
                      <a:pt x="0" y="567"/>
                      <a:pt x="792" y="731"/>
                      <a:pt x="1769" y="731"/>
                    </a:cubicBezTo>
                    <a:cubicBezTo>
                      <a:pt x="2743" y="731"/>
                      <a:pt x="3538" y="567"/>
                      <a:pt x="3538" y="366"/>
                    </a:cubicBezTo>
                    <a:cubicBezTo>
                      <a:pt x="3538" y="165"/>
                      <a:pt x="2743" y="1"/>
                      <a:pt x="17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35439" tIns="135439" rIns="135439" bIns="135439" anchor="ctr" anchorCtr="0">
                <a:noAutofit/>
              </a:bodyPr>
              <a:lstStyle/>
              <a:p>
                <a:pPr defTabSz="1354592">
                  <a:buClr>
                    <a:srgbClr val="000000"/>
                  </a:buClr>
                </a:pPr>
                <a:endParaRPr sz="2074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76" name="Google Shape;976;p33"/>
            <p:cNvGrpSpPr/>
            <p:nvPr/>
          </p:nvGrpSpPr>
          <p:grpSpPr>
            <a:xfrm>
              <a:off x="7222850" y="4513119"/>
              <a:ext cx="181629" cy="181758"/>
              <a:chOff x="600825" y="1150844"/>
              <a:chExt cx="181629" cy="181758"/>
            </a:xfrm>
          </p:grpSpPr>
          <p:sp>
            <p:nvSpPr>
              <p:cNvPr id="977" name="Google Shape;977;p33"/>
              <p:cNvSpPr/>
              <p:nvPr/>
            </p:nvSpPr>
            <p:spPr>
              <a:xfrm>
                <a:off x="672964" y="1150844"/>
                <a:ext cx="37545" cy="181758"/>
              </a:xfrm>
              <a:custGeom>
                <a:avLst/>
                <a:gdLst/>
                <a:ahLst/>
                <a:cxnLst/>
                <a:rect l="l" t="t" r="r" b="b"/>
                <a:pathLst>
                  <a:path w="585" h="2832" extrusionOk="0">
                    <a:moveTo>
                      <a:pt x="293" y="1"/>
                    </a:moveTo>
                    <a:cubicBezTo>
                      <a:pt x="131" y="1"/>
                      <a:pt x="0" y="634"/>
                      <a:pt x="0" y="1416"/>
                    </a:cubicBezTo>
                    <a:cubicBezTo>
                      <a:pt x="0" y="2199"/>
                      <a:pt x="131" y="2832"/>
                      <a:pt x="293" y="2832"/>
                    </a:cubicBezTo>
                    <a:cubicBezTo>
                      <a:pt x="454" y="2832"/>
                      <a:pt x="585" y="2199"/>
                      <a:pt x="585" y="1416"/>
                    </a:cubicBezTo>
                    <a:cubicBezTo>
                      <a:pt x="585" y="634"/>
                      <a:pt x="454" y="1"/>
                      <a:pt x="2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35439" tIns="135439" rIns="135439" bIns="135439" anchor="ctr" anchorCtr="0">
                <a:noAutofit/>
              </a:bodyPr>
              <a:lstStyle/>
              <a:p>
                <a:pPr defTabSz="1354592">
                  <a:buClr>
                    <a:srgbClr val="000000"/>
                  </a:buClr>
                </a:pPr>
                <a:endParaRPr sz="2074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78" name="Google Shape;978;p33"/>
              <p:cNvSpPr/>
              <p:nvPr/>
            </p:nvSpPr>
            <p:spPr>
              <a:xfrm>
                <a:off x="600825" y="1222919"/>
                <a:ext cx="181629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586" extrusionOk="0">
                    <a:moveTo>
                      <a:pt x="1417" y="1"/>
                    </a:moveTo>
                    <a:cubicBezTo>
                      <a:pt x="634" y="1"/>
                      <a:pt x="1" y="132"/>
                      <a:pt x="1" y="293"/>
                    </a:cubicBezTo>
                    <a:cubicBezTo>
                      <a:pt x="1" y="455"/>
                      <a:pt x="634" y="586"/>
                      <a:pt x="1417" y="586"/>
                    </a:cubicBezTo>
                    <a:cubicBezTo>
                      <a:pt x="2196" y="586"/>
                      <a:pt x="2829" y="455"/>
                      <a:pt x="2829" y="293"/>
                    </a:cubicBezTo>
                    <a:cubicBezTo>
                      <a:pt x="2829" y="132"/>
                      <a:pt x="2196" y="1"/>
                      <a:pt x="14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35439" tIns="135439" rIns="135439" bIns="135439" anchor="ctr" anchorCtr="0">
                <a:noAutofit/>
              </a:bodyPr>
              <a:lstStyle/>
              <a:p>
                <a:pPr defTabSz="1354592">
                  <a:buClr>
                    <a:srgbClr val="000000"/>
                  </a:buClr>
                </a:pPr>
                <a:endParaRPr sz="2074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79" name="Google Shape;979;p33"/>
            <p:cNvGrpSpPr/>
            <p:nvPr/>
          </p:nvGrpSpPr>
          <p:grpSpPr>
            <a:xfrm>
              <a:off x="5747261" y="4808408"/>
              <a:ext cx="109427" cy="109491"/>
              <a:chOff x="1065111" y="1610183"/>
              <a:chExt cx="109427" cy="109491"/>
            </a:xfrm>
          </p:grpSpPr>
          <p:sp>
            <p:nvSpPr>
              <p:cNvPr id="980" name="Google Shape;980;p33"/>
              <p:cNvSpPr/>
              <p:nvPr/>
            </p:nvSpPr>
            <p:spPr>
              <a:xfrm>
                <a:off x="1108432" y="1610183"/>
                <a:ext cx="22784" cy="109491"/>
              </a:xfrm>
              <a:custGeom>
                <a:avLst/>
                <a:gdLst/>
                <a:ahLst/>
                <a:cxnLst/>
                <a:rect l="l" t="t" r="r" b="b"/>
                <a:pathLst>
                  <a:path w="355" h="1706" extrusionOk="0">
                    <a:moveTo>
                      <a:pt x="178" y="1"/>
                    </a:moveTo>
                    <a:cubicBezTo>
                      <a:pt x="80" y="1"/>
                      <a:pt x="1" y="381"/>
                      <a:pt x="1" y="853"/>
                    </a:cubicBezTo>
                    <a:cubicBezTo>
                      <a:pt x="1" y="1325"/>
                      <a:pt x="80" y="1706"/>
                      <a:pt x="178" y="1706"/>
                    </a:cubicBezTo>
                    <a:cubicBezTo>
                      <a:pt x="275" y="1706"/>
                      <a:pt x="354" y="1325"/>
                      <a:pt x="354" y="853"/>
                    </a:cubicBezTo>
                    <a:cubicBezTo>
                      <a:pt x="354" y="381"/>
                      <a:pt x="275" y="1"/>
                      <a:pt x="1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35439" tIns="135439" rIns="135439" bIns="135439" anchor="ctr" anchorCtr="0">
                <a:noAutofit/>
              </a:bodyPr>
              <a:lstStyle/>
              <a:p>
                <a:pPr defTabSz="1354592">
                  <a:buClr>
                    <a:srgbClr val="000000"/>
                  </a:buClr>
                </a:pPr>
                <a:endParaRPr sz="2074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81" name="Google Shape;981;p33"/>
              <p:cNvSpPr/>
              <p:nvPr/>
            </p:nvSpPr>
            <p:spPr>
              <a:xfrm>
                <a:off x="1065111" y="1653569"/>
                <a:ext cx="109427" cy="22720"/>
              </a:xfrm>
              <a:custGeom>
                <a:avLst/>
                <a:gdLst/>
                <a:ahLst/>
                <a:cxnLst/>
                <a:rect l="l" t="t" r="r" b="b"/>
                <a:pathLst>
                  <a:path w="1705" h="354" extrusionOk="0">
                    <a:moveTo>
                      <a:pt x="853" y="1"/>
                    </a:moveTo>
                    <a:cubicBezTo>
                      <a:pt x="381" y="1"/>
                      <a:pt x="0" y="80"/>
                      <a:pt x="0" y="177"/>
                    </a:cubicBezTo>
                    <a:cubicBezTo>
                      <a:pt x="0" y="275"/>
                      <a:pt x="381" y="354"/>
                      <a:pt x="853" y="354"/>
                    </a:cubicBezTo>
                    <a:cubicBezTo>
                      <a:pt x="1324" y="354"/>
                      <a:pt x="1705" y="275"/>
                      <a:pt x="1705" y="177"/>
                    </a:cubicBezTo>
                    <a:cubicBezTo>
                      <a:pt x="1705" y="80"/>
                      <a:pt x="1324" y="1"/>
                      <a:pt x="8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35439" tIns="135439" rIns="135439" bIns="135439" anchor="ctr" anchorCtr="0">
                <a:noAutofit/>
              </a:bodyPr>
              <a:lstStyle/>
              <a:p>
                <a:pPr defTabSz="1354592">
                  <a:buClr>
                    <a:srgbClr val="000000"/>
                  </a:buClr>
                </a:pPr>
                <a:endParaRPr sz="2074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82" name="Google Shape;982;p33"/>
            <p:cNvSpPr/>
            <p:nvPr/>
          </p:nvSpPr>
          <p:spPr>
            <a:xfrm>
              <a:off x="6220431" y="4266964"/>
              <a:ext cx="100891" cy="100827"/>
            </a:xfrm>
            <a:custGeom>
              <a:avLst/>
              <a:gdLst/>
              <a:ahLst/>
              <a:cxnLst/>
              <a:rect l="l" t="t" r="r" b="b"/>
              <a:pathLst>
                <a:path w="1572" h="1571" extrusionOk="0">
                  <a:moveTo>
                    <a:pt x="786" y="0"/>
                  </a:moveTo>
                  <a:cubicBezTo>
                    <a:pt x="354" y="0"/>
                    <a:pt x="1" y="350"/>
                    <a:pt x="1" y="785"/>
                  </a:cubicBezTo>
                  <a:cubicBezTo>
                    <a:pt x="1" y="1221"/>
                    <a:pt x="354" y="1571"/>
                    <a:pt x="786" y="1571"/>
                  </a:cubicBezTo>
                  <a:cubicBezTo>
                    <a:pt x="1222" y="1571"/>
                    <a:pt x="1572" y="1221"/>
                    <a:pt x="1572" y="785"/>
                  </a:cubicBezTo>
                  <a:cubicBezTo>
                    <a:pt x="1572" y="350"/>
                    <a:pt x="1222" y="0"/>
                    <a:pt x="7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33"/>
            <p:cNvSpPr/>
            <p:nvPr/>
          </p:nvSpPr>
          <p:spPr>
            <a:xfrm>
              <a:off x="7492396" y="3738077"/>
              <a:ext cx="66490" cy="70020"/>
            </a:xfrm>
            <a:custGeom>
              <a:avLst/>
              <a:gdLst/>
              <a:ahLst/>
              <a:cxnLst/>
              <a:rect l="l" t="t" r="r" b="b"/>
              <a:pathLst>
                <a:path w="1036" h="1091" extrusionOk="0">
                  <a:moveTo>
                    <a:pt x="183" y="1"/>
                  </a:moveTo>
                  <a:lnTo>
                    <a:pt x="91" y="546"/>
                  </a:lnTo>
                  <a:lnTo>
                    <a:pt x="0" y="1091"/>
                  </a:lnTo>
                  <a:lnTo>
                    <a:pt x="518" y="896"/>
                  </a:lnTo>
                  <a:lnTo>
                    <a:pt x="1035" y="704"/>
                  </a:lnTo>
                  <a:lnTo>
                    <a:pt x="609" y="35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984" name="Google Shape;984;p33"/>
            <p:cNvGrpSpPr/>
            <p:nvPr/>
          </p:nvGrpSpPr>
          <p:grpSpPr>
            <a:xfrm>
              <a:off x="1498250" y="1299157"/>
              <a:ext cx="181629" cy="181758"/>
              <a:chOff x="600825" y="1150844"/>
              <a:chExt cx="181629" cy="181758"/>
            </a:xfrm>
          </p:grpSpPr>
          <p:sp>
            <p:nvSpPr>
              <p:cNvPr id="985" name="Google Shape;985;p33"/>
              <p:cNvSpPr/>
              <p:nvPr/>
            </p:nvSpPr>
            <p:spPr>
              <a:xfrm>
                <a:off x="672964" y="1150844"/>
                <a:ext cx="37545" cy="181758"/>
              </a:xfrm>
              <a:custGeom>
                <a:avLst/>
                <a:gdLst/>
                <a:ahLst/>
                <a:cxnLst/>
                <a:rect l="l" t="t" r="r" b="b"/>
                <a:pathLst>
                  <a:path w="585" h="2832" extrusionOk="0">
                    <a:moveTo>
                      <a:pt x="293" y="1"/>
                    </a:moveTo>
                    <a:cubicBezTo>
                      <a:pt x="131" y="1"/>
                      <a:pt x="0" y="634"/>
                      <a:pt x="0" y="1416"/>
                    </a:cubicBezTo>
                    <a:cubicBezTo>
                      <a:pt x="0" y="2199"/>
                      <a:pt x="131" y="2832"/>
                      <a:pt x="293" y="2832"/>
                    </a:cubicBezTo>
                    <a:cubicBezTo>
                      <a:pt x="454" y="2832"/>
                      <a:pt x="585" y="2199"/>
                      <a:pt x="585" y="1416"/>
                    </a:cubicBezTo>
                    <a:cubicBezTo>
                      <a:pt x="585" y="634"/>
                      <a:pt x="454" y="1"/>
                      <a:pt x="2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35439" tIns="135439" rIns="135439" bIns="135439" anchor="ctr" anchorCtr="0">
                <a:noAutofit/>
              </a:bodyPr>
              <a:lstStyle/>
              <a:p>
                <a:pPr defTabSz="1354592">
                  <a:buClr>
                    <a:srgbClr val="000000"/>
                  </a:buClr>
                </a:pPr>
                <a:endParaRPr sz="2074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86" name="Google Shape;986;p33"/>
              <p:cNvSpPr/>
              <p:nvPr/>
            </p:nvSpPr>
            <p:spPr>
              <a:xfrm>
                <a:off x="600825" y="1222919"/>
                <a:ext cx="181629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586" extrusionOk="0">
                    <a:moveTo>
                      <a:pt x="1417" y="1"/>
                    </a:moveTo>
                    <a:cubicBezTo>
                      <a:pt x="634" y="1"/>
                      <a:pt x="1" y="132"/>
                      <a:pt x="1" y="293"/>
                    </a:cubicBezTo>
                    <a:cubicBezTo>
                      <a:pt x="1" y="455"/>
                      <a:pt x="634" y="586"/>
                      <a:pt x="1417" y="586"/>
                    </a:cubicBezTo>
                    <a:cubicBezTo>
                      <a:pt x="2196" y="586"/>
                      <a:pt x="2829" y="455"/>
                      <a:pt x="2829" y="293"/>
                    </a:cubicBezTo>
                    <a:cubicBezTo>
                      <a:pt x="2829" y="132"/>
                      <a:pt x="2196" y="1"/>
                      <a:pt x="14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35439" tIns="135439" rIns="135439" bIns="135439" anchor="ctr" anchorCtr="0">
                <a:noAutofit/>
              </a:bodyPr>
              <a:lstStyle/>
              <a:p>
                <a:pPr defTabSz="1354592">
                  <a:buClr>
                    <a:srgbClr val="000000"/>
                  </a:buClr>
                </a:pPr>
                <a:endParaRPr sz="2074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87" name="Google Shape;987;p33"/>
            <p:cNvSpPr/>
            <p:nvPr/>
          </p:nvSpPr>
          <p:spPr>
            <a:xfrm>
              <a:off x="1679868" y="671314"/>
              <a:ext cx="100891" cy="100827"/>
            </a:xfrm>
            <a:custGeom>
              <a:avLst/>
              <a:gdLst/>
              <a:ahLst/>
              <a:cxnLst/>
              <a:rect l="l" t="t" r="r" b="b"/>
              <a:pathLst>
                <a:path w="1572" h="1571" extrusionOk="0">
                  <a:moveTo>
                    <a:pt x="786" y="0"/>
                  </a:moveTo>
                  <a:cubicBezTo>
                    <a:pt x="354" y="0"/>
                    <a:pt x="1" y="350"/>
                    <a:pt x="1" y="785"/>
                  </a:cubicBezTo>
                  <a:cubicBezTo>
                    <a:pt x="1" y="1221"/>
                    <a:pt x="354" y="1571"/>
                    <a:pt x="786" y="1571"/>
                  </a:cubicBezTo>
                  <a:cubicBezTo>
                    <a:pt x="1222" y="1571"/>
                    <a:pt x="1572" y="1221"/>
                    <a:pt x="1572" y="785"/>
                  </a:cubicBezTo>
                  <a:cubicBezTo>
                    <a:pt x="1572" y="350"/>
                    <a:pt x="1222" y="0"/>
                    <a:pt x="7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33"/>
            <p:cNvSpPr/>
            <p:nvPr/>
          </p:nvSpPr>
          <p:spPr>
            <a:xfrm>
              <a:off x="2669171" y="469490"/>
              <a:ext cx="66490" cy="70020"/>
            </a:xfrm>
            <a:custGeom>
              <a:avLst/>
              <a:gdLst/>
              <a:ahLst/>
              <a:cxnLst/>
              <a:rect l="l" t="t" r="r" b="b"/>
              <a:pathLst>
                <a:path w="1036" h="1091" extrusionOk="0">
                  <a:moveTo>
                    <a:pt x="183" y="1"/>
                  </a:moveTo>
                  <a:lnTo>
                    <a:pt x="91" y="546"/>
                  </a:lnTo>
                  <a:lnTo>
                    <a:pt x="0" y="1091"/>
                  </a:lnTo>
                  <a:lnTo>
                    <a:pt x="518" y="896"/>
                  </a:lnTo>
                  <a:lnTo>
                    <a:pt x="1035" y="704"/>
                  </a:lnTo>
                  <a:lnTo>
                    <a:pt x="609" y="35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989" name="Google Shape;989;p33"/>
            <p:cNvGrpSpPr/>
            <p:nvPr/>
          </p:nvGrpSpPr>
          <p:grpSpPr>
            <a:xfrm>
              <a:off x="2442104" y="4603988"/>
              <a:ext cx="227069" cy="227069"/>
              <a:chOff x="2410329" y="179025"/>
              <a:chExt cx="227069" cy="227069"/>
            </a:xfrm>
          </p:grpSpPr>
          <p:sp>
            <p:nvSpPr>
              <p:cNvPr id="990" name="Google Shape;990;p33"/>
              <p:cNvSpPr/>
              <p:nvPr/>
            </p:nvSpPr>
            <p:spPr>
              <a:xfrm>
                <a:off x="2500375" y="179025"/>
                <a:ext cx="46787" cy="227069"/>
              </a:xfrm>
              <a:custGeom>
                <a:avLst/>
                <a:gdLst/>
                <a:ahLst/>
                <a:cxnLst/>
                <a:rect l="l" t="t" r="r" b="b"/>
                <a:pathLst>
                  <a:path w="729" h="3538" extrusionOk="0">
                    <a:moveTo>
                      <a:pt x="366" y="0"/>
                    </a:moveTo>
                    <a:cubicBezTo>
                      <a:pt x="162" y="0"/>
                      <a:pt x="1" y="792"/>
                      <a:pt x="1" y="1769"/>
                    </a:cubicBezTo>
                    <a:cubicBezTo>
                      <a:pt x="1" y="2746"/>
                      <a:pt x="162" y="3538"/>
                      <a:pt x="366" y="3538"/>
                    </a:cubicBezTo>
                    <a:cubicBezTo>
                      <a:pt x="567" y="3538"/>
                      <a:pt x="728" y="2746"/>
                      <a:pt x="728" y="1769"/>
                    </a:cubicBezTo>
                    <a:cubicBezTo>
                      <a:pt x="728" y="792"/>
                      <a:pt x="567" y="0"/>
                      <a:pt x="3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35439" tIns="135439" rIns="135439" bIns="135439" anchor="ctr" anchorCtr="0">
                <a:noAutofit/>
              </a:bodyPr>
              <a:lstStyle/>
              <a:p>
                <a:pPr defTabSz="1354592">
                  <a:buClr>
                    <a:srgbClr val="000000"/>
                  </a:buClr>
                </a:pPr>
                <a:endParaRPr sz="2074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91" name="Google Shape;991;p33"/>
              <p:cNvSpPr/>
              <p:nvPr/>
            </p:nvSpPr>
            <p:spPr>
              <a:xfrm>
                <a:off x="2410329" y="269070"/>
                <a:ext cx="227069" cy="46980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732" extrusionOk="0">
                    <a:moveTo>
                      <a:pt x="1769" y="1"/>
                    </a:moveTo>
                    <a:cubicBezTo>
                      <a:pt x="792" y="1"/>
                      <a:pt x="0" y="165"/>
                      <a:pt x="0" y="366"/>
                    </a:cubicBezTo>
                    <a:cubicBezTo>
                      <a:pt x="0" y="567"/>
                      <a:pt x="792" y="731"/>
                      <a:pt x="1769" y="731"/>
                    </a:cubicBezTo>
                    <a:cubicBezTo>
                      <a:pt x="2743" y="731"/>
                      <a:pt x="3538" y="567"/>
                      <a:pt x="3538" y="366"/>
                    </a:cubicBezTo>
                    <a:cubicBezTo>
                      <a:pt x="3538" y="165"/>
                      <a:pt x="2743" y="1"/>
                      <a:pt x="17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35439" tIns="135439" rIns="135439" bIns="135439" anchor="ctr" anchorCtr="0">
                <a:noAutofit/>
              </a:bodyPr>
              <a:lstStyle/>
              <a:p>
                <a:pPr defTabSz="1354592">
                  <a:buClr>
                    <a:srgbClr val="000000"/>
                  </a:buClr>
                </a:pPr>
                <a:endParaRPr sz="2074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92" name="Google Shape;992;p33"/>
            <p:cNvGrpSpPr/>
            <p:nvPr/>
          </p:nvGrpSpPr>
          <p:grpSpPr>
            <a:xfrm>
              <a:off x="819359" y="772149"/>
              <a:ext cx="103394" cy="103587"/>
              <a:chOff x="2495484" y="819674"/>
              <a:chExt cx="103394" cy="103587"/>
            </a:xfrm>
          </p:grpSpPr>
          <p:sp>
            <p:nvSpPr>
              <p:cNvPr id="993" name="Google Shape;993;p33"/>
              <p:cNvSpPr/>
              <p:nvPr/>
            </p:nvSpPr>
            <p:spPr>
              <a:xfrm>
                <a:off x="2536508" y="819674"/>
                <a:ext cx="21372" cy="103587"/>
              </a:xfrm>
              <a:custGeom>
                <a:avLst/>
                <a:gdLst/>
                <a:ahLst/>
                <a:cxnLst/>
                <a:rect l="l" t="t" r="r" b="b"/>
                <a:pathLst>
                  <a:path w="333" h="1614" extrusionOk="0">
                    <a:moveTo>
                      <a:pt x="165" y="1"/>
                    </a:moveTo>
                    <a:cubicBezTo>
                      <a:pt x="74" y="1"/>
                      <a:pt x="1" y="363"/>
                      <a:pt x="1" y="807"/>
                    </a:cubicBezTo>
                    <a:cubicBezTo>
                      <a:pt x="1" y="1252"/>
                      <a:pt x="74" y="1614"/>
                      <a:pt x="165" y="1614"/>
                    </a:cubicBezTo>
                    <a:cubicBezTo>
                      <a:pt x="260" y="1614"/>
                      <a:pt x="333" y="1252"/>
                      <a:pt x="333" y="807"/>
                    </a:cubicBezTo>
                    <a:cubicBezTo>
                      <a:pt x="333" y="363"/>
                      <a:pt x="260" y="1"/>
                      <a:pt x="1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35439" tIns="135439" rIns="135439" bIns="135439" anchor="ctr" anchorCtr="0">
                <a:noAutofit/>
              </a:bodyPr>
              <a:lstStyle/>
              <a:p>
                <a:pPr defTabSz="1354592">
                  <a:buClr>
                    <a:srgbClr val="000000"/>
                  </a:buClr>
                </a:pPr>
                <a:endParaRPr sz="2074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94" name="Google Shape;994;p33"/>
              <p:cNvSpPr/>
              <p:nvPr/>
            </p:nvSpPr>
            <p:spPr>
              <a:xfrm>
                <a:off x="2495484" y="860685"/>
                <a:ext cx="103394" cy="21564"/>
              </a:xfrm>
              <a:custGeom>
                <a:avLst/>
                <a:gdLst/>
                <a:ahLst/>
                <a:cxnLst/>
                <a:rect l="l" t="t" r="r" b="b"/>
                <a:pathLst>
                  <a:path w="1611" h="336" extrusionOk="0">
                    <a:moveTo>
                      <a:pt x="804" y="1"/>
                    </a:moveTo>
                    <a:cubicBezTo>
                      <a:pt x="360" y="1"/>
                      <a:pt x="1" y="77"/>
                      <a:pt x="1" y="168"/>
                    </a:cubicBezTo>
                    <a:cubicBezTo>
                      <a:pt x="1" y="260"/>
                      <a:pt x="360" y="336"/>
                      <a:pt x="804" y="336"/>
                    </a:cubicBezTo>
                    <a:cubicBezTo>
                      <a:pt x="1252" y="336"/>
                      <a:pt x="1611" y="260"/>
                      <a:pt x="1611" y="168"/>
                    </a:cubicBezTo>
                    <a:cubicBezTo>
                      <a:pt x="1611" y="77"/>
                      <a:pt x="1252" y="1"/>
                      <a:pt x="8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35439" tIns="135439" rIns="135439" bIns="135439" anchor="ctr" anchorCtr="0">
                <a:noAutofit/>
              </a:bodyPr>
              <a:lstStyle/>
              <a:p>
                <a:pPr defTabSz="1354592">
                  <a:buClr>
                    <a:srgbClr val="000000"/>
                  </a:buClr>
                </a:pPr>
                <a:endParaRPr sz="2074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95" name="Google Shape;995;p33"/>
            <p:cNvSpPr/>
            <p:nvPr/>
          </p:nvSpPr>
          <p:spPr>
            <a:xfrm>
              <a:off x="1679868" y="4266964"/>
              <a:ext cx="100891" cy="100827"/>
            </a:xfrm>
            <a:custGeom>
              <a:avLst/>
              <a:gdLst/>
              <a:ahLst/>
              <a:cxnLst/>
              <a:rect l="l" t="t" r="r" b="b"/>
              <a:pathLst>
                <a:path w="1572" h="1571" extrusionOk="0">
                  <a:moveTo>
                    <a:pt x="786" y="0"/>
                  </a:moveTo>
                  <a:cubicBezTo>
                    <a:pt x="354" y="0"/>
                    <a:pt x="1" y="350"/>
                    <a:pt x="1" y="785"/>
                  </a:cubicBezTo>
                  <a:cubicBezTo>
                    <a:pt x="1" y="1221"/>
                    <a:pt x="354" y="1571"/>
                    <a:pt x="786" y="1571"/>
                  </a:cubicBezTo>
                  <a:cubicBezTo>
                    <a:pt x="1222" y="1571"/>
                    <a:pt x="1572" y="1221"/>
                    <a:pt x="1572" y="785"/>
                  </a:cubicBezTo>
                  <a:cubicBezTo>
                    <a:pt x="1572" y="350"/>
                    <a:pt x="1222" y="0"/>
                    <a:pt x="7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33"/>
            <p:cNvSpPr/>
            <p:nvPr/>
          </p:nvSpPr>
          <p:spPr>
            <a:xfrm>
              <a:off x="1854821" y="3738077"/>
              <a:ext cx="66490" cy="70020"/>
            </a:xfrm>
            <a:custGeom>
              <a:avLst/>
              <a:gdLst/>
              <a:ahLst/>
              <a:cxnLst/>
              <a:rect l="l" t="t" r="r" b="b"/>
              <a:pathLst>
                <a:path w="1036" h="1091" extrusionOk="0">
                  <a:moveTo>
                    <a:pt x="183" y="1"/>
                  </a:moveTo>
                  <a:lnTo>
                    <a:pt x="91" y="546"/>
                  </a:lnTo>
                  <a:lnTo>
                    <a:pt x="0" y="1091"/>
                  </a:lnTo>
                  <a:lnTo>
                    <a:pt x="518" y="896"/>
                  </a:lnTo>
                  <a:lnTo>
                    <a:pt x="1035" y="704"/>
                  </a:lnTo>
                  <a:lnTo>
                    <a:pt x="609" y="35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35439" tIns="135439" rIns="135439" bIns="135439" anchor="ctr" anchorCtr="0">
              <a:noAutofit/>
            </a:bodyPr>
            <a:lstStyle/>
            <a:p>
              <a:pPr defTabSz="1354592">
                <a:buClr>
                  <a:srgbClr val="000000"/>
                </a:buClr>
              </a:pPr>
              <a:endParaRPr sz="2074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498763DC-FF7B-5F6A-0681-BC66E08197A0}"/>
              </a:ext>
            </a:extLst>
          </p:cNvPr>
          <p:cNvSpPr txBox="1"/>
          <p:nvPr/>
        </p:nvSpPr>
        <p:spPr>
          <a:xfrm>
            <a:off x="2936341" y="1074201"/>
            <a:ext cx="720902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sz="4000" b="1" dirty="0">
                <a:solidFill>
                  <a:srgbClr val="E6E6E6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           Teatro Grego</a:t>
            </a:r>
          </a:p>
          <a:p>
            <a:r>
              <a:rPr lang="pt-BR" altLang="pt-BR" sz="4800" b="1" dirty="0">
                <a:solidFill>
                  <a:srgbClr val="E6E6E6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(tragédias e comédias) </a:t>
            </a:r>
            <a:endParaRPr lang="pt-BR" sz="4800" dirty="0">
              <a:solidFill>
                <a:srgbClr val="E6E6E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>
            <a:extLst>
              <a:ext uri="{FF2B5EF4-FFF2-40B4-BE49-F238E27FC236}">
                <a16:creationId xmlns:a16="http://schemas.microsoft.com/office/drawing/2014/main" id="{51A78EFE-E00B-229D-5CB5-37B35FC1DB81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3748733" y="432229"/>
            <a:ext cx="10071100" cy="30638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lnSpc>
                <a:spcPct val="95000"/>
              </a:lnSpc>
            </a:pPr>
            <a:r>
              <a:rPr lang="en-US" altLang="pt-BR" sz="4000" b="1" dirty="0" err="1">
                <a:solidFill>
                  <a:srgbClr val="E6E6E6"/>
                </a:solidFill>
                <a:latin typeface="Arial" panose="020B0604020202020204" pitchFamily="34" charset="0"/>
              </a:rPr>
              <a:t>Apresentação</a:t>
            </a:r>
            <a:r>
              <a:rPr lang="en-US" altLang="pt-BR" sz="4000" b="1" dirty="0">
                <a:solidFill>
                  <a:srgbClr val="E6E6E6"/>
                </a:solidFill>
                <a:latin typeface="Arial" panose="020B0604020202020204" pitchFamily="34" charset="0"/>
              </a:rPr>
              <a:t> </a:t>
            </a:r>
            <a:r>
              <a:rPr lang="en-US" altLang="pt-BR" sz="4000" b="1" dirty="0" err="1">
                <a:solidFill>
                  <a:srgbClr val="E6E6E6"/>
                </a:solidFill>
                <a:latin typeface="Arial" panose="020B0604020202020204" pitchFamily="34" charset="0"/>
              </a:rPr>
              <a:t>inicial</a:t>
            </a:r>
            <a:endParaRPr lang="en-US" altLang="pt-BR" sz="4000" b="1" dirty="0">
              <a:solidFill>
                <a:srgbClr val="E6E6E6"/>
              </a:solidFill>
              <a:latin typeface="Arial" panose="020B0604020202020204" pitchFamily="34" charset="0"/>
            </a:endParaRPr>
          </a:p>
        </p:txBody>
      </p:sp>
      <p:sp>
        <p:nvSpPr>
          <p:cNvPr id="5123" name="Rectangle 4">
            <a:extLst>
              <a:ext uri="{FF2B5EF4-FFF2-40B4-BE49-F238E27FC236}">
                <a16:creationId xmlns:a16="http://schemas.microsoft.com/office/drawing/2014/main" id="{1126023E-716C-8A0C-8096-D483BC237E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2749" y="1254777"/>
            <a:ext cx="950436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en-US" altLang="pt-BR" dirty="0">
                <a:latin typeface="Arial" panose="020B0604020202020204" pitchFamily="34" charset="0"/>
              </a:rPr>
              <a:t>Nesta aula </a:t>
            </a:r>
            <a:r>
              <a:rPr lang="en-US" altLang="pt-BR" dirty="0" err="1">
                <a:latin typeface="Arial" panose="020B0604020202020204" pitchFamily="34" charset="0"/>
              </a:rPr>
              <a:t>você</a:t>
            </a:r>
            <a:r>
              <a:rPr lang="en-US" altLang="pt-BR" dirty="0">
                <a:latin typeface="Arial" panose="020B0604020202020204" pitchFamily="34" charset="0"/>
              </a:rPr>
              <a:t> </a:t>
            </a:r>
            <a:r>
              <a:rPr lang="en-US" altLang="pt-BR" dirty="0" err="1">
                <a:latin typeface="Arial" panose="020B0604020202020204" pitchFamily="34" charset="0"/>
              </a:rPr>
              <a:t>estudará</a:t>
            </a:r>
            <a:r>
              <a:rPr lang="en-US" altLang="pt-BR" dirty="0">
                <a:latin typeface="Arial" panose="020B0604020202020204" pitchFamily="34" charset="0"/>
              </a:rPr>
              <a:t> </a:t>
            </a:r>
            <a:r>
              <a:rPr lang="en-US" altLang="pt-BR" dirty="0" err="1">
                <a:latin typeface="Arial" panose="020B0604020202020204" pitchFamily="34" charset="0"/>
              </a:rPr>
              <a:t>sobre</a:t>
            </a:r>
            <a:endParaRPr lang="en-US" altLang="pt-BR" dirty="0">
              <a:latin typeface="Arial" panose="020B0604020202020204" pitchFamily="34" charset="0"/>
            </a:endParaRPr>
          </a:p>
          <a:p>
            <a:pPr algn="just" eaLnBrk="1" hangingPunct="1"/>
            <a:r>
              <a:rPr lang="pt-BR" altLang="pt-BR" i="1" dirty="0">
                <a:latin typeface="Arial" panose="020B0604020202020204" pitchFamily="34" charset="0"/>
              </a:rPr>
              <a:t>Teatro Grego (tragédias e comédias).</a:t>
            </a:r>
          </a:p>
          <a:p>
            <a:pPr algn="just" eaLnBrk="1" hangingPunct="1"/>
            <a:r>
              <a:rPr lang="en-US" altLang="pt-BR" dirty="0">
                <a:latin typeface="Arial" panose="020B0604020202020204" pitchFamily="34" charset="0"/>
              </a:rPr>
              <a:t>Ao final, </a:t>
            </a:r>
            <a:r>
              <a:rPr lang="en-US" altLang="pt-BR" dirty="0" err="1">
                <a:latin typeface="Arial" panose="020B0604020202020204" pitchFamily="34" charset="0"/>
              </a:rPr>
              <a:t>você</a:t>
            </a:r>
            <a:r>
              <a:rPr lang="en-US" altLang="pt-BR" dirty="0">
                <a:latin typeface="Arial" panose="020B0604020202020204" pitchFamily="34" charset="0"/>
              </a:rPr>
              <a:t> </a:t>
            </a:r>
            <a:r>
              <a:rPr lang="en-US" altLang="pt-BR" dirty="0" err="1">
                <a:latin typeface="Arial" panose="020B0604020202020204" pitchFamily="34" charset="0"/>
              </a:rPr>
              <a:t>estará</a:t>
            </a:r>
            <a:r>
              <a:rPr lang="en-US" altLang="pt-BR" dirty="0">
                <a:latin typeface="Arial" panose="020B0604020202020204" pitchFamily="34" charset="0"/>
              </a:rPr>
              <a:t> </a:t>
            </a:r>
            <a:r>
              <a:rPr lang="en-US" altLang="pt-BR" dirty="0" err="1">
                <a:latin typeface="Arial" panose="020B0604020202020204" pitchFamily="34" charset="0"/>
              </a:rPr>
              <a:t>habilitado</a:t>
            </a:r>
            <a:r>
              <a:rPr lang="en-US" altLang="pt-BR" dirty="0">
                <a:latin typeface="Arial" panose="020B0604020202020204" pitchFamily="34" charset="0"/>
              </a:rPr>
              <a:t>(a) a:</a:t>
            </a:r>
          </a:p>
        </p:txBody>
      </p:sp>
      <p:sp>
        <p:nvSpPr>
          <p:cNvPr id="5124" name="Rectangle 10">
            <a:extLst>
              <a:ext uri="{FF2B5EF4-FFF2-40B4-BE49-F238E27FC236}">
                <a16:creationId xmlns:a16="http://schemas.microsoft.com/office/drawing/2014/main" id="{87DA408A-28E1-E111-9859-391223B68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8656" y="2681168"/>
            <a:ext cx="964882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pt-BR" altLang="pt-BR" dirty="0"/>
              <a:t> </a:t>
            </a:r>
            <a:r>
              <a:rPr lang="pt-BR" altLang="pt-BR" dirty="0">
                <a:latin typeface="Arial" panose="020B0604020202020204" pitchFamily="34" charset="0"/>
              </a:rPr>
              <a:t>Reconhecer o Teatro e suas relações sócio-histórico-culturais como patrimônio material e imaterial da humanidade;</a:t>
            </a:r>
          </a:p>
          <a:p>
            <a:pPr eaLnBrk="1" hangingPunct="1">
              <a:buFontTx/>
              <a:buChar char="•"/>
            </a:pPr>
            <a:r>
              <a:rPr lang="pt-BR" altLang="pt-BR" dirty="0">
                <a:latin typeface="Arial" panose="020B0604020202020204" pitchFamily="34" charset="0"/>
              </a:rPr>
              <a:t> Contextualizar o surgimento do Teatro com o desenvolvimento da civilização ocidental e suas relações políticas e religiosas;</a:t>
            </a:r>
          </a:p>
          <a:p>
            <a:pPr eaLnBrk="1" hangingPunct="1">
              <a:buFontTx/>
              <a:buChar char="•"/>
            </a:pPr>
            <a:r>
              <a:rPr lang="pt-BR" altLang="pt-BR" dirty="0">
                <a:latin typeface="Arial" panose="020B0604020202020204" pitchFamily="34" charset="0"/>
              </a:rPr>
              <a:t> Perceber os elementos formais que caracterizam o gênero Trágico e o gênero Cômico;</a:t>
            </a:r>
          </a:p>
          <a:p>
            <a:pPr eaLnBrk="1" hangingPunct="1">
              <a:buFontTx/>
              <a:buChar char="•"/>
            </a:pPr>
            <a:r>
              <a:rPr lang="pt-BR" altLang="pt-BR" dirty="0">
                <a:latin typeface="Arial" panose="020B0604020202020204" pitchFamily="34" charset="0"/>
              </a:rPr>
              <a:t> Experimentar o fazer teatral a partir de alguns elementos formais trabalhados;</a:t>
            </a:r>
          </a:p>
          <a:p>
            <a:pPr eaLnBrk="1" hangingPunct="1">
              <a:buFontTx/>
              <a:buChar char="•"/>
            </a:pPr>
            <a:r>
              <a:rPr lang="pt-BR" altLang="pt-BR" dirty="0">
                <a:latin typeface="Arial" panose="020B0604020202020204" pitchFamily="34" charset="0"/>
              </a:rPr>
              <a:t> Conhecer os autores da Grécia antiga;</a:t>
            </a:r>
          </a:p>
          <a:p>
            <a:pPr eaLnBrk="1" hangingPunct="1">
              <a:buFontTx/>
              <a:buChar char="•"/>
            </a:pPr>
            <a:r>
              <a:rPr lang="pt-BR" altLang="pt-BR" dirty="0">
                <a:latin typeface="Arial" panose="020B0604020202020204" pitchFamily="34" charset="0"/>
              </a:rPr>
              <a:t> Compreender o Teatro como forma dinâmica, evidenciando as causas e origens das transformações ocorridas no tempo e no espaço.</a:t>
            </a:r>
          </a:p>
        </p:txBody>
      </p:sp>
      <p:sp>
        <p:nvSpPr>
          <p:cNvPr id="5125" name="Text Box 13">
            <a:extLst>
              <a:ext uri="{FF2B5EF4-FFF2-40B4-BE49-F238E27FC236}">
                <a16:creationId xmlns:a16="http://schemas.microsoft.com/office/drawing/2014/main" id="{98215853-2839-A0A8-A0C8-268AF2869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9333" y="7026304"/>
            <a:ext cx="2374900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Font typeface="Times New Roman" panose="02020603050405020304" pitchFamily="18" charset="0"/>
              <a:buNone/>
            </a:pPr>
            <a:r>
              <a:rPr lang="en-US" altLang="pt-BR" b="1" dirty="0">
                <a:solidFill>
                  <a:srgbClr val="E6E6E6"/>
                </a:solidFill>
                <a:latin typeface="Arial" panose="020B0604020202020204" pitchFamily="34" charset="0"/>
              </a:rPr>
              <a:t>Bom </a:t>
            </a:r>
            <a:r>
              <a:rPr lang="en-US" altLang="pt-BR" b="1" dirty="0" err="1">
                <a:solidFill>
                  <a:srgbClr val="E6E6E6"/>
                </a:solidFill>
                <a:latin typeface="Arial" panose="020B0604020202020204" pitchFamily="34" charset="0"/>
              </a:rPr>
              <a:t>trabalho</a:t>
            </a:r>
            <a:r>
              <a:rPr lang="en-US" altLang="pt-BR" b="1" dirty="0">
                <a:solidFill>
                  <a:srgbClr val="E6E6E6"/>
                </a:solidFill>
                <a:latin typeface="Arial" panose="020B0604020202020204" pitchFamily="34" charset="0"/>
              </a:rPr>
              <a:t>!</a:t>
            </a:r>
            <a:endParaRPr lang="pt-BR" altLang="pt-BR" dirty="0">
              <a:solidFill>
                <a:srgbClr val="E6E6E6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ecel="38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ecel="38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ecel="38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decel="38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38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ecel="38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/>
      <p:bldP spid="5124" grpId="0" build="p" bldLvl="2"/>
      <p:bldP spid="51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Superiores, Um Arredondado e Um Recortado 2">
            <a:extLst>
              <a:ext uri="{FF2B5EF4-FFF2-40B4-BE49-F238E27FC236}">
                <a16:creationId xmlns:a16="http://schemas.microsoft.com/office/drawing/2014/main" id="{FAA7F09A-E0D8-247C-5EF8-D525D860F0F6}"/>
              </a:ext>
            </a:extLst>
          </p:cNvPr>
          <p:cNvSpPr/>
          <p:nvPr/>
        </p:nvSpPr>
        <p:spPr>
          <a:xfrm>
            <a:off x="724397" y="2532147"/>
            <a:ext cx="7056784" cy="2429981"/>
          </a:xfrm>
          <a:prstGeom prst="snip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150" name="Picture 59">
            <a:extLst>
              <a:ext uri="{FF2B5EF4-FFF2-40B4-BE49-F238E27FC236}">
                <a16:creationId xmlns:a16="http://schemas.microsoft.com/office/drawing/2014/main" id="{EA88FF6D-32A3-E9A6-D28D-A53318266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197" y="1994082"/>
            <a:ext cx="4452851" cy="3541536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Text Box 12">
            <a:extLst>
              <a:ext uri="{FF2B5EF4-FFF2-40B4-BE49-F238E27FC236}">
                <a16:creationId xmlns:a16="http://schemas.microsoft.com/office/drawing/2014/main" id="{985B4222-5A0A-4DA7-095A-EFB91FAF0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2469" y="1380563"/>
            <a:ext cx="69127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2800" b="1" dirty="0">
                <a:solidFill>
                  <a:srgbClr val="E6E6E6"/>
                </a:solidFill>
                <a:latin typeface="Arial" panose="020B0604020202020204" pitchFamily="34" charset="0"/>
              </a:rPr>
              <a:t> </a:t>
            </a:r>
            <a:r>
              <a:rPr lang="pt-BR" altLang="pt-BR" sz="2800" b="1" dirty="0">
                <a:solidFill>
                  <a:srgbClr val="E6E6E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Rir ou chorar, o que você escolhe?</a:t>
            </a:r>
          </a:p>
        </p:txBody>
      </p:sp>
      <p:sp>
        <p:nvSpPr>
          <p:cNvPr id="6151" name="Text Box 14">
            <a:extLst>
              <a:ext uri="{FF2B5EF4-FFF2-40B4-BE49-F238E27FC236}">
                <a16:creationId xmlns:a16="http://schemas.microsoft.com/office/drawing/2014/main" id="{B484090C-904A-974B-17B8-DE06F8B38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405" y="2748171"/>
            <a:ext cx="9432925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 b="1" dirty="0">
                <a:latin typeface="Arial" panose="020B0604020202020204" pitchFamily="34" charset="0"/>
              </a:rPr>
              <a:t>Encontrou alguma dificuldade para solucionar</a:t>
            </a:r>
          </a:p>
          <a:p>
            <a:pPr algn="just" eaLnBrk="1" hangingPunct="1">
              <a:spcBef>
                <a:spcPct val="50000"/>
              </a:spcBef>
            </a:pPr>
            <a:r>
              <a:rPr lang="pt-BR" altLang="pt-BR" b="1" dirty="0">
                <a:latin typeface="Arial" panose="020B0604020202020204" pitchFamily="34" charset="0"/>
              </a:rPr>
              <a:t> esse desafio? Fique tranquilo(a), pois ao final</a:t>
            </a:r>
          </a:p>
          <a:p>
            <a:pPr algn="just" eaLnBrk="1" hangingPunct="1">
              <a:spcBef>
                <a:spcPct val="50000"/>
              </a:spcBef>
            </a:pPr>
            <a:r>
              <a:rPr lang="pt-BR" altLang="pt-BR" b="1" dirty="0">
                <a:latin typeface="Arial" panose="020B0604020202020204" pitchFamily="34" charset="0"/>
              </a:rPr>
              <a:t> dessa aula você terá condições de responder</a:t>
            </a:r>
          </a:p>
          <a:p>
            <a:pPr algn="just" eaLnBrk="1" hangingPunct="1">
              <a:spcBef>
                <a:spcPct val="50000"/>
              </a:spcBef>
            </a:pPr>
            <a:r>
              <a:rPr lang="pt-BR" altLang="pt-BR" b="1" dirty="0">
                <a:latin typeface="Arial" panose="020B0604020202020204" pitchFamily="34" charset="0"/>
              </a:rPr>
              <a:t> a esse e a muitos outros desafios.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146" grpId="0"/>
      <p:bldP spid="61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08899FC9-9601-4D10-3A81-984EE35C2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6525" y="713656"/>
            <a:ext cx="101600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pt-BR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As tristezas e as alegrias dos homens são</a:t>
            </a:r>
          </a:p>
          <a:p>
            <a:pPr eaLnBrk="1" hangingPunct="1"/>
            <a:r>
              <a:rPr lang="pt-BR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mostradas no Teatro.</a:t>
            </a:r>
          </a:p>
        </p:txBody>
      </p:sp>
      <p:sp>
        <p:nvSpPr>
          <p:cNvPr id="3" name="Text Box 14">
            <a:extLst>
              <a:ext uri="{FF2B5EF4-FFF2-40B4-BE49-F238E27FC236}">
                <a16:creationId xmlns:a16="http://schemas.microsoft.com/office/drawing/2014/main" id="{C821C751-20FE-BF68-0B24-0B562EC71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6263" y="1577256"/>
            <a:ext cx="946467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>
                <a:latin typeface="Arial" panose="020B0604020202020204" pitchFamily="34" charset="0"/>
              </a:rPr>
              <a:t>Com o surgimento do Teatro, na Grécia, foram definidos dois gêneros teatrais: </a:t>
            </a:r>
            <a:r>
              <a:rPr lang="pt-BR" altLang="pt-BR" b="1">
                <a:latin typeface="Arial" panose="020B0604020202020204" pitchFamily="34" charset="0"/>
              </a:rPr>
              <a:t>a tragédia e a comédia</a:t>
            </a:r>
            <a:r>
              <a:rPr lang="pt-BR" altLang="pt-BR">
                <a:latin typeface="Arial" panose="020B0604020202020204" pitchFamily="34" charset="0"/>
              </a:rPr>
              <a:t>. As peças sérias e tristes e as alegres e engraçadas. Todos os outros gêneros teatrais nascem a partir dessas duas formas de fazer teatro. Por esse motivo o símbolo do Teatro é composto por duas máscaras que representam a comédia e a tragédia: uma com expressão triste ou assustada e outra, com sorriso e alegria. </a:t>
            </a:r>
          </a:p>
        </p:txBody>
      </p:sp>
      <p:pic>
        <p:nvPicPr>
          <p:cNvPr id="4" name="Picture 15">
            <a:extLst>
              <a:ext uri="{FF2B5EF4-FFF2-40B4-BE49-F238E27FC236}">
                <a16:creationId xmlns:a16="http://schemas.microsoft.com/office/drawing/2014/main" id="{B9744316-5AC6-BA67-F499-D9A2688E3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450" y="4491906"/>
            <a:ext cx="2663825" cy="2335212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3597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8AC884-34EB-07A1-DF45-E992FC137C72}"/>
              </a:ext>
            </a:extLst>
          </p:cNvPr>
          <p:cNvSpPr txBox="1">
            <a:spLocks noChangeArrowheads="1"/>
          </p:cNvSpPr>
          <p:nvPr/>
        </p:nvSpPr>
        <p:spPr>
          <a:xfrm>
            <a:off x="1516485" y="569640"/>
            <a:ext cx="10071100" cy="306388"/>
          </a:xfrm>
          <a:prstGeom prst="rect">
            <a:avLst/>
          </a:prstGeom>
        </p:spPr>
        <p:txBody>
          <a:bodyPr lIns="0" tIns="0" rIns="0" bIns="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95000"/>
              </a:lnSpc>
            </a:pPr>
            <a:r>
              <a:rPr lang="en-US" altLang="pt-BR" sz="4400" b="1" kern="0" dirty="0">
                <a:solidFill>
                  <a:schemeClr val="tx1"/>
                </a:solidFill>
                <a:latin typeface="Arial" panose="020B0604020202020204" pitchFamily="34" charset="0"/>
              </a:rPr>
              <a:t>Por que </a:t>
            </a:r>
            <a:r>
              <a:rPr lang="en-US" altLang="pt-BR" sz="4400" b="1" kern="0" dirty="0" err="1">
                <a:solidFill>
                  <a:schemeClr val="tx1"/>
                </a:solidFill>
                <a:latin typeface="Arial" panose="020B0604020202020204" pitchFamily="34" charset="0"/>
              </a:rPr>
              <a:t>isso</a:t>
            </a:r>
            <a:r>
              <a:rPr lang="en-US" altLang="pt-BR" sz="4400" b="1" kern="0" dirty="0">
                <a:solidFill>
                  <a:schemeClr val="tx1"/>
                </a:solidFill>
                <a:latin typeface="Arial" panose="020B0604020202020204" pitchFamily="34" charset="0"/>
              </a:rPr>
              <a:t> é </a:t>
            </a:r>
            <a:r>
              <a:rPr lang="en-US" altLang="pt-BR" sz="4400" b="1" kern="0" dirty="0" err="1">
                <a:solidFill>
                  <a:schemeClr val="tx1"/>
                </a:solidFill>
                <a:latin typeface="Arial" panose="020B0604020202020204" pitchFamily="34" charset="0"/>
              </a:rPr>
              <a:t>importante</a:t>
            </a:r>
            <a:r>
              <a:rPr lang="en-US" altLang="pt-BR" sz="4400" b="1" kern="0" dirty="0">
                <a:solidFill>
                  <a:schemeClr val="tx1"/>
                </a:solidFill>
                <a:latin typeface="Arial" panose="020B0604020202020204" pitchFamily="34" charset="0"/>
              </a:rPr>
              <a:t>?</a:t>
            </a:r>
          </a:p>
        </p:txBody>
      </p:sp>
      <p:sp>
        <p:nvSpPr>
          <p:cNvPr id="3" name="Text Box 58">
            <a:extLst>
              <a:ext uri="{FF2B5EF4-FFF2-40B4-BE49-F238E27FC236}">
                <a16:creationId xmlns:a16="http://schemas.microsoft.com/office/drawing/2014/main" id="{707EDB4B-C9EA-6A40-658B-269DA7FC0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136" y="1917174"/>
            <a:ext cx="4311781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pt-BR" altLang="pt-BR" dirty="0">
                <a:latin typeface="Nunito" pitchFamily="2" charset="0"/>
                <a:cs typeface="Arial" panose="020B0604020202020204" pitchFamily="34" charset="0"/>
              </a:rPr>
              <a:t>É importante reconhecer o </a:t>
            </a:r>
            <a:r>
              <a:rPr lang="pt-BR" altLang="pt-BR" u="sng" dirty="0">
                <a:latin typeface="Nunito" pitchFamily="2" charset="0"/>
                <a:cs typeface="Arial" panose="020B0604020202020204" pitchFamily="34" charset="0"/>
              </a:rPr>
              <a:t>contexto histórico</a:t>
            </a:r>
            <a:r>
              <a:rPr lang="pt-BR" altLang="pt-BR" dirty="0">
                <a:latin typeface="Nunito" pitchFamily="2" charset="0"/>
                <a:cs typeface="Arial" panose="020B0604020202020204" pitchFamily="34" charset="0"/>
              </a:rPr>
              <a:t> como fator fundamental na compreensão do Teatro como área do conhecimento. Aprendemos Teatro fazendo, apreciando e contextualizando. Sob essa perspectiva é necessário reconhecer as permanências históricas da estrutura formal que organiza os gêneros teatrais, percebidos, sinteticamente, como a </a:t>
            </a:r>
            <a:r>
              <a:rPr lang="pt-BR" altLang="pt-BR" u="sng" dirty="0">
                <a:latin typeface="Nunito" pitchFamily="2" charset="0"/>
                <a:cs typeface="Arial" panose="020B0604020202020204" pitchFamily="34" charset="0"/>
              </a:rPr>
              <a:t>tragédia e a comédia</a:t>
            </a:r>
            <a:r>
              <a:rPr lang="pt-BR" altLang="pt-BR" dirty="0">
                <a:latin typeface="Nunito" pitchFamily="2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97B6B33-BB00-340B-8A33-9ACBB942B963}"/>
              </a:ext>
            </a:extLst>
          </p:cNvPr>
          <p:cNvSpPr txBox="1"/>
          <p:nvPr/>
        </p:nvSpPr>
        <p:spPr>
          <a:xfrm>
            <a:off x="7866298" y="1947675"/>
            <a:ext cx="457155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sz="2400" dirty="0">
                <a:latin typeface="Nunito" pitchFamily="2" charset="0"/>
                <a:cs typeface="Arial" panose="020B0604020202020204" pitchFamily="34" charset="0"/>
              </a:rPr>
              <a:t>Todos os outros gêneros pensados e postos em cena na trajetória histórica do Teatro derivam da tragédia e comédia, como na Grécia antiga. Reconhecê-los e caracterizar suas diferenças principais é fundamental para compreensão do Teatro como Arte, mas, sobretudo, perceber sua dimensão reflexiva: quando fazemos Teatro estamos pensando o homem e sua existência.</a:t>
            </a:r>
            <a:endParaRPr lang="pt-BR" sz="2400" dirty="0">
              <a:latin typeface="Nunito" pitchFamily="2" charset="0"/>
            </a:endParaRPr>
          </a:p>
        </p:txBody>
      </p:sp>
      <p:pic>
        <p:nvPicPr>
          <p:cNvPr id="1026" name="Picture 2" descr="Show Actor Sticker by Parque Arauco">
            <a:extLst>
              <a:ext uri="{FF2B5EF4-FFF2-40B4-BE49-F238E27FC236}">
                <a16:creationId xmlns:a16="http://schemas.microsoft.com/office/drawing/2014/main" id="{972BEC72-0973-71F6-D8C8-5DC193691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306" y="3305944"/>
            <a:ext cx="2162602" cy="216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10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Text Box 13">
            <a:extLst>
              <a:ext uri="{FF2B5EF4-FFF2-40B4-BE49-F238E27FC236}">
                <a16:creationId xmlns:a16="http://schemas.microsoft.com/office/drawing/2014/main" id="{9820205B-6242-9B7F-6F23-5CE40C6CB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3070" y="2986089"/>
            <a:ext cx="97202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 sz="20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CDB8B88-AF7E-419F-1724-7718DF9D70E3}"/>
              </a:ext>
            </a:extLst>
          </p:cNvPr>
          <p:cNvSpPr txBox="1"/>
          <p:nvPr/>
        </p:nvSpPr>
        <p:spPr>
          <a:xfrm>
            <a:off x="2132805" y="1528058"/>
            <a:ext cx="9128340" cy="54179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pt-BR" altLang="pt-BR" sz="3200" b="1" dirty="0"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Os gêneros teatrais criados na Grécia antiga foram: 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pt-BR" altLang="pt-BR" sz="3200" b="1" dirty="0"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A. drama e ópera.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pt-BR" altLang="pt-BR" sz="3200" b="1" dirty="0"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B. farsa e musical.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pt-BR" altLang="pt-BR" sz="3200" b="1" dirty="0"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C. tragédia e comédia.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pt-BR" altLang="pt-BR" sz="3200" b="1" dirty="0"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D. auto e melodrama.</a:t>
            </a:r>
          </a:p>
        </p:txBody>
      </p:sp>
      <p:pic>
        <p:nvPicPr>
          <p:cNvPr id="2" name="Picture 2" descr="Show Actor Sticker by Parque Arauco">
            <a:extLst>
              <a:ext uri="{FF2B5EF4-FFF2-40B4-BE49-F238E27FC236}">
                <a16:creationId xmlns:a16="http://schemas.microsoft.com/office/drawing/2014/main" id="{3CC91B5C-F25F-7A00-88DF-3535B2009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9579" y="2873896"/>
            <a:ext cx="2162602" cy="216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CED7F9B-AC03-E475-BB9D-160AAF140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4089" y="2516174"/>
            <a:ext cx="3221410" cy="216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D246526-3B88-3010-FDD8-1504BF560F2E}"/>
              </a:ext>
            </a:extLst>
          </p:cNvPr>
          <p:cNvSpPr txBox="1"/>
          <p:nvPr/>
        </p:nvSpPr>
        <p:spPr>
          <a:xfrm>
            <a:off x="879810" y="3664896"/>
            <a:ext cx="815967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pt-BR" altLang="pt-BR" sz="1800" b="1" dirty="0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    </a:t>
            </a:r>
          </a:p>
          <a:p>
            <a:pPr algn="just" eaLnBrk="1" hangingPunct="1"/>
            <a:r>
              <a:rPr lang="pt-BR" altLang="pt-BR" sz="1800" b="1" dirty="0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(A) Uma com expressão triste ou assustada e outra com sorriso e alegria; </a:t>
            </a:r>
          </a:p>
          <a:p>
            <a:pPr algn="just" eaLnBrk="1" hangingPunct="1"/>
            <a:r>
              <a:rPr lang="pt-BR" altLang="pt-BR" sz="1800" b="1" dirty="0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(B) Uma com expressão pensativa e outra com expressão assustada;</a:t>
            </a:r>
          </a:p>
          <a:p>
            <a:pPr algn="just" eaLnBrk="1" hangingPunct="1"/>
            <a:r>
              <a:rPr lang="pt-BR" altLang="pt-BR" sz="1800" b="1" dirty="0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(C) Não é possível definir as expressões que aparecem no símbolo do Teatro;</a:t>
            </a:r>
          </a:p>
          <a:p>
            <a:pPr algn="just" eaLnBrk="1" hangingPunct="1"/>
            <a:r>
              <a:rPr lang="pt-BR" altLang="pt-BR" sz="1800" b="1" dirty="0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(D) Uma com boca aberta e outra com boca fechada.</a:t>
            </a:r>
            <a:endParaRPr lang="pt-BR" b="1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35B591F-BD33-E91C-4218-1D519C712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4089" y="5028639"/>
            <a:ext cx="3251782" cy="216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A8EBBD9-CBA2-9473-E207-7C09E181B994}"/>
              </a:ext>
            </a:extLst>
          </p:cNvPr>
          <p:cNvSpPr txBox="1"/>
          <p:nvPr/>
        </p:nvSpPr>
        <p:spPr>
          <a:xfrm>
            <a:off x="1010639" y="3089920"/>
            <a:ext cx="67711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pt-BR" altLang="pt-BR" sz="1800" b="1" dirty="0"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Quais são as expressões retratadas no símbolo do Teatro?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DD500E6-AB18-F7B9-1D18-0E731CD30AE9}"/>
              </a:ext>
            </a:extLst>
          </p:cNvPr>
          <p:cNvSpPr txBox="1">
            <a:spLocks noChangeArrowheads="1"/>
          </p:cNvSpPr>
          <p:nvPr/>
        </p:nvSpPr>
        <p:spPr>
          <a:xfrm>
            <a:off x="1443804" y="569640"/>
            <a:ext cx="10071100" cy="796002"/>
          </a:xfrm>
          <a:prstGeom prst="rect">
            <a:avLst/>
          </a:prstGeom>
        </p:spPr>
        <p:txBody>
          <a:bodyPr lIns="0" tIns="0" rIns="0" bIns="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95000"/>
              </a:lnSpc>
            </a:pPr>
            <a:r>
              <a:rPr lang="en-US" altLang="pt-BR" sz="4400" b="1" kern="0" dirty="0" err="1">
                <a:solidFill>
                  <a:schemeClr val="tx1"/>
                </a:solidFill>
                <a:latin typeface="Arial" panose="020B0604020202020204" pitchFamily="34" charset="0"/>
              </a:rPr>
              <a:t>Momento</a:t>
            </a:r>
            <a:r>
              <a:rPr lang="en-US" altLang="pt-BR" sz="4400" b="1" kern="0" dirty="0">
                <a:solidFill>
                  <a:schemeClr val="tx1"/>
                </a:solidFill>
                <a:latin typeface="Arial" panose="020B0604020202020204" pitchFamily="34" charset="0"/>
              </a:rPr>
              <a:t> de </a:t>
            </a:r>
            <a:r>
              <a:rPr lang="en-US" altLang="pt-BR" sz="4400" b="1" kern="0" dirty="0" err="1">
                <a:solidFill>
                  <a:schemeClr val="tx1"/>
                </a:solidFill>
                <a:latin typeface="Arial" panose="020B0604020202020204" pitchFamily="34" charset="0"/>
              </a:rPr>
              <a:t>reflexão</a:t>
            </a:r>
            <a:endParaRPr lang="en-US" altLang="pt-BR" sz="4400" b="1" kern="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 Box 22">
            <a:extLst>
              <a:ext uri="{FF2B5EF4-FFF2-40B4-BE49-F238E27FC236}">
                <a16:creationId xmlns:a16="http://schemas.microsoft.com/office/drawing/2014/main" id="{6DFCDCF0-BE40-9F49-D5B0-440ED9512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4557" y="2297832"/>
            <a:ext cx="9720263" cy="150810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t-BR" altLang="pt-BR" dirty="0">
                <a:latin typeface="Arial" panose="020B0604020202020204" pitchFamily="34" charset="0"/>
              </a:rPr>
              <a:t>"O propósito do teatro é fazer o gesto recuperar o seu sentido, a palavra, o seu tom insubstituível, permitir que o silêncio, como na boa música seja também ouvido, e que o cenário não se limite ao decorativo e nem mesmo à moldura apenas - mas que todos esses elementos, aproximados de sua pureza teatral específica</a:t>
            </a:r>
            <a:r>
              <a:rPr lang="pt-BR" altLang="pt-BR" sz="2000" dirty="0">
                <a:latin typeface="Arial" panose="020B0604020202020204" pitchFamily="34" charset="0"/>
              </a:rPr>
              <a:t>, </a:t>
            </a:r>
            <a:r>
              <a:rPr lang="pt-BR" altLang="pt-BR" dirty="0">
                <a:latin typeface="Arial" panose="020B0604020202020204" pitchFamily="34" charset="0"/>
              </a:rPr>
              <a:t>formem a estrutura indivisível de um drama.“ (Clarice Lispector)</a:t>
            </a:r>
          </a:p>
        </p:txBody>
      </p:sp>
      <p:sp>
        <p:nvSpPr>
          <p:cNvPr id="4" name="Text Box 79">
            <a:extLst>
              <a:ext uri="{FF2B5EF4-FFF2-40B4-BE49-F238E27FC236}">
                <a16:creationId xmlns:a16="http://schemas.microsoft.com/office/drawing/2014/main" id="{FEE27270-3097-6632-F3EB-B47440BAB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8573" y="4602088"/>
            <a:ext cx="482441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pt-BR" altLang="pt-BR">
                <a:latin typeface="Arial" panose="020B0604020202020204" pitchFamily="34" charset="0"/>
              </a:rPr>
              <a:t>Assista ao desenho animado sobre o Teatro Grego e reflita sobre o propósito do teatro na reflexão da escritora Clarisse Lispector.</a:t>
            </a:r>
          </a:p>
        </p:txBody>
      </p:sp>
      <p:pic>
        <p:nvPicPr>
          <p:cNvPr id="5" name="O Teatro Grego">
            <a:hlinkClick r:id="" action="ppaction://media"/>
            <a:extLst>
              <a:ext uri="{FF2B5EF4-FFF2-40B4-BE49-F238E27FC236}">
                <a16:creationId xmlns:a16="http://schemas.microsoft.com/office/drawing/2014/main" id="{E6844E91-ADDB-2C3A-B00C-49CDD7D1D6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12515" y="4458072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94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146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952D2E7-3159-E78D-FA97-D834643A7BFB}"/>
              </a:ext>
            </a:extLst>
          </p:cNvPr>
          <p:cNvSpPr txBox="1"/>
          <p:nvPr/>
        </p:nvSpPr>
        <p:spPr>
          <a:xfrm>
            <a:off x="2164557" y="802834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Assista o vídeo a seguir e identifique se esta mais voltado para tragedia ou comédia </a:t>
            </a:r>
          </a:p>
        </p:txBody>
      </p:sp>
      <p:pic>
        <p:nvPicPr>
          <p:cNvPr id="3" name="O Teatro do Loki (Dublado) HD   Thor Ragnarok (2017)">
            <a:hlinkClick r:id="" action="ppaction://media"/>
            <a:extLst>
              <a:ext uri="{FF2B5EF4-FFF2-40B4-BE49-F238E27FC236}">
                <a16:creationId xmlns:a16="http://schemas.microsoft.com/office/drawing/2014/main" id="{8F8C8AF2-08D1-AA61-24F7-442CCB9243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33875" y="2438400"/>
            <a:ext cx="4876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7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4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>
            <a:extLst>
              <a:ext uri="{FF2B5EF4-FFF2-40B4-BE49-F238E27FC236}">
                <a16:creationId xmlns:a16="http://schemas.microsoft.com/office/drawing/2014/main" id="{214F393F-B623-EB1F-A233-9377576A75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04517" y="569640"/>
            <a:ext cx="6264696" cy="848444"/>
          </a:xfrm>
        </p:spPr>
        <p:txBody>
          <a:bodyPr spcFirstLastPara="1" wrap="square" lIns="0" tIns="0" rIns="0" bIns="0" anchor="t" anchorCtr="0">
            <a:noAutofit/>
          </a:bodyPr>
          <a:lstStyle/>
          <a:p>
            <a:pPr algn="l" eaLnBrk="1" hangingPunct="1">
              <a:lnSpc>
                <a:spcPct val="95000"/>
              </a:lnSpc>
            </a:pPr>
            <a:r>
              <a:rPr lang="en-US" altLang="pt-BR" sz="3600" b="1" dirty="0" err="1">
                <a:solidFill>
                  <a:schemeClr val="tx1"/>
                </a:solidFill>
                <a:latin typeface="Arial" panose="020B0604020202020204" pitchFamily="34" charset="0"/>
              </a:rPr>
              <a:t>Mãos</a:t>
            </a:r>
            <a:r>
              <a:rPr lang="en-US" altLang="pt-BR" sz="3600" b="1" dirty="0">
                <a:solidFill>
                  <a:schemeClr val="tx1"/>
                </a:solidFill>
                <a:latin typeface="Arial" panose="020B0604020202020204" pitchFamily="34" charset="0"/>
              </a:rPr>
              <a:t> à </a:t>
            </a:r>
            <a:r>
              <a:rPr lang="en-US" altLang="pt-BR" sz="3600" b="1" dirty="0" err="1">
                <a:solidFill>
                  <a:schemeClr val="tx1"/>
                </a:solidFill>
                <a:latin typeface="Arial" panose="020B0604020202020204" pitchFamily="34" charset="0"/>
              </a:rPr>
              <a:t>obra</a:t>
            </a:r>
            <a:r>
              <a:rPr lang="en-US" altLang="pt-BR" sz="3600" b="1" dirty="0">
                <a:solidFill>
                  <a:schemeClr val="tx1"/>
                </a:solidFill>
                <a:latin typeface="Arial" panose="020B0604020202020204" pitchFamily="34" charset="0"/>
              </a:rPr>
              <a:t>: A </a:t>
            </a:r>
            <a:r>
              <a:rPr lang="en-US" altLang="pt-BR" sz="3600" b="1" dirty="0" err="1">
                <a:solidFill>
                  <a:schemeClr val="tx1"/>
                </a:solidFill>
                <a:latin typeface="Arial" panose="020B0604020202020204" pitchFamily="34" charset="0"/>
              </a:rPr>
              <a:t>tragédia</a:t>
            </a:r>
            <a:endParaRPr lang="en-US" altLang="pt-BR" sz="36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8487" name="Rectangle 55">
            <a:extLst>
              <a:ext uri="{FF2B5EF4-FFF2-40B4-BE49-F238E27FC236}">
                <a16:creationId xmlns:a16="http://schemas.microsoft.com/office/drawing/2014/main" id="{9787CB09-43B3-8058-9462-64D75E30F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5120" y="1475254"/>
            <a:ext cx="9136313" cy="40934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pt-BR" altLang="pt-BR" sz="2000" b="1" dirty="0">
                <a:latin typeface="Arial" panose="020B0604020202020204" pitchFamily="34" charset="0"/>
              </a:rPr>
              <a:t>Você já chorou vendo uma cena de teatro, filme ou novela? </a:t>
            </a:r>
          </a:p>
          <a:p>
            <a:pPr algn="just" eaLnBrk="1" hangingPunct="1">
              <a:defRPr/>
            </a:pPr>
            <a:endParaRPr lang="pt-BR" altLang="pt-BR" sz="2000" dirty="0">
              <a:latin typeface="Arial" panose="020B0604020202020204" pitchFamily="34" charset="0"/>
            </a:endParaRPr>
          </a:p>
          <a:p>
            <a:pPr algn="just" eaLnBrk="1" hangingPunct="1">
              <a:defRPr/>
            </a:pPr>
            <a:r>
              <a:rPr lang="pt-BR" altLang="pt-BR" sz="2000" dirty="0">
                <a:latin typeface="Arial" panose="020B0604020202020204" pitchFamily="34" charset="0"/>
              </a:rPr>
              <a:t>As tragédias eram peças dramáticas, sérias, muitas vezes com final trágico, que apresentavam conflitos entre as personagens e as leis gregas, os deuses, o destino ou a sociedade. São, até hoje, reflexões importantes sobre a existência do homem no mundo. Suas histórias eram inspiradas nos mitos gregos. Na peça Édipo Rei, de Sófocles (</a:t>
            </a:r>
            <a:r>
              <a:rPr lang="pt-BR" altLang="pt-BR" sz="2000" dirty="0"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 e leia o resumo</a:t>
            </a:r>
            <a:r>
              <a:rPr lang="pt-BR" altLang="pt-BR" sz="2000" dirty="0">
                <a:latin typeface="Arial" panose="020B0604020202020204" pitchFamily="34" charset="0"/>
              </a:rPr>
              <a:t>), podemos ter uma ideia da dramaticidade das tragédias gregas. Dizem que os espectadores se emocionavam tanto que choravam </a:t>
            </a:r>
            <a:r>
              <a:rPr lang="pt-BR" altLang="pt-BR" sz="2000" dirty="0">
                <a:solidFill>
                  <a:srgbClr val="0070C0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copiosamente</a:t>
            </a:r>
            <a:r>
              <a:rPr lang="pt-BR" altLang="pt-BR" sz="2000" dirty="0">
                <a:latin typeface="Arial" panose="020B0604020202020204" pitchFamily="34" charset="0"/>
              </a:rPr>
              <a:t>. Falam até de mulheres grávidas que perderam seus bebês.</a:t>
            </a:r>
          </a:p>
          <a:p>
            <a:pPr algn="just" eaLnBrk="1" hangingPunct="1">
              <a:defRPr/>
            </a:pPr>
            <a:endParaRPr lang="pt-BR" altLang="pt-BR" sz="2000" dirty="0"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pt-BR" altLang="pt-BR" sz="2000" dirty="0">
                <a:latin typeface="Arial" panose="020B0604020202020204" pitchFamily="34" charset="0"/>
              </a:rPr>
              <a:t>Clique no ícone, e leia a cena</a:t>
            </a:r>
          </a:p>
          <a:p>
            <a:pPr algn="ctr" eaLnBrk="1" hangingPunct="1">
              <a:defRPr/>
            </a:pPr>
            <a:r>
              <a:rPr lang="pt-BR" altLang="pt-BR" sz="2000" dirty="0">
                <a:latin typeface="Arial" panose="020B0604020202020204" pitchFamily="34" charset="0"/>
              </a:rPr>
              <a:t>final da tragédia Édipo Rei:</a:t>
            </a:r>
          </a:p>
        </p:txBody>
      </p:sp>
      <p:sp>
        <p:nvSpPr>
          <p:cNvPr id="13322" name="Freeform 57">
            <a:extLst>
              <a:ext uri="{FF2B5EF4-FFF2-40B4-BE49-F238E27FC236}">
                <a16:creationId xmlns:a16="http://schemas.microsoft.com/office/drawing/2014/main" id="{4DF2BF80-FB66-022F-FFCF-A216BA87D60A}"/>
              </a:ext>
            </a:extLst>
          </p:cNvPr>
          <p:cNvSpPr>
            <a:spLocks/>
          </p:cNvSpPr>
          <p:nvPr/>
        </p:nvSpPr>
        <p:spPr bwMode="invGray">
          <a:xfrm rot="5168947">
            <a:off x="9169110" y="4713095"/>
            <a:ext cx="930275" cy="1728788"/>
          </a:xfrm>
          <a:custGeom>
            <a:avLst/>
            <a:gdLst>
              <a:gd name="T0" fmla="*/ 6120 w 1824"/>
              <a:gd name="T1" fmla="*/ 1608661 h 2648"/>
              <a:gd name="T2" fmla="*/ 28561 w 1824"/>
              <a:gd name="T3" fmla="*/ 1384075 h 2648"/>
              <a:gd name="T4" fmla="*/ 63242 w 1824"/>
              <a:gd name="T5" fmla="*/ 1180381 h 2648"/>
              <a:gd name="T6" fmla="*/ 108124 w 1824"/>
              <a:gd name="T7" fmla="*/ 994967 h 2648"/>
              <a:gd name="T8" fmla="*/ 161166 w 1824"/>
              <a:gd name="T9" fmla="*/ 829139 h 2648"/>
              <a:gd name="T10" fmla="*/ 219308 w 1824"/>
              <a:gd name="T11" fmla="*/ 681592 h 2648"/>
              <a:gd name="T12" fmla="*/ 280511 w 1824"/>
              <a:gd name="T13" fmla="*/ 552324 h 2648"/>
              <a:gd name="T14" fmla="*/ 342733 w 1824"/>
              <a:gd name="T15" fmla="*/ 440031 h 2648"/>
              <a:gd name="T16" fmla="*/ 403935 w 1824"/>
              <a:gd name="T17" fmla="*/ 344713 h 2648"/>
              <a:gd name="T18" fmla="*/ 462077 w 1824"/>
              <a:gd name="T19" fmla="*/ 266369 h 2648"/>
              <a:gd name="T20" fmla="*/ 515119 w 1824"/>
              <a:gd name="T21" fmla="*/ 202388 h 2648"/>
              <a:gd name="T22" fmla="*/ 558981 w 1824"/>
              <a:gd name="T23" fmla="*/ 154076 h 2648"/>
              <a:gd name="T24" fmla="*/ 593662 w 1824"/>
              <a:gd name="T25" fmla="*/ 120127 h 2648"/>
              <a:gd name="T26" fmla="*/ 616103 w 1824"/>
              <a:gd name="T27" fmla="*/ 100541 h 2648"/>
              <a:gd name="T28" fmla="*/ 624263 w 1824"/>
              <a:gd name="T29" fmla="*/ 94013 h 2648"/>
              <a:gd name="T30" fmla="*/ 881313 w 1824"/>
              <a:gd name="T31" fmla="*/ 36560 h 2648"/>
              <a:gd name="T32" fmla="*/ 799710 w 1824"/>
              <a:gd name="T33" fmla="*/ 214140 h 2648"/>
              <a:gd name="T34" fmla="*/ 792570 w 1824"/>
              <a:gd name="T35" fmla="*/ 216751 h 2648"/>
              <a:gd name="T36" fmla="*/ 772169 w 1824"/>
              <a:gd name="T37" fmla="*/ 225891 h 2648"/>
              <a:gd name="T38" fmla="*/ 740548 w 1824"/>
              <a:gd name="T39" fmla="*/ 241560 h 2648"/>
              <a:gd name="T40" fmla="*/ 698726 w 1824"/>
              <a:gd name="T41" fmla="*/ 267675 h 2648"/>
              <a:gd name="T42" fmla="*/ 647724 w 1824"/>
              <a:gd name="T43" fmla="*/ 304235 h 2648"/>
              <a:gd name="T44" fmla="*/ 590602 w 1824"/>
              <a:gd name="T45" fmla="*/ 352547 h 2648"/>
              <a:gd name="T46" fmla="*/ 527360 w 1824"/>
              <a:gd name="T47" fmla="*/ 415222 h 2648"/>
              <a:gd name="T48" fmla="*/ 461057 w 1824"/>
              <a:gd name="T49" fmla="*/ 493566 h 2648"/>
              <a:gd name="T50" fmla="*/ 392715 w 1824"/>
              <a:gd name="T51" fmla="*/ 587579 h 2648"/>
              <a:gd name="T52" fmla="*/ 322332 w 1824"/>
              <a:gd name="T53" fmla="*/ 702483 h 2648"/>
              <a:gd name="T54" fmla="*/ 253990 w 1824"/>
              <a:gd name="T55" fmla="*/ 835668 h 2648"/>
              <a:gd name="T56" fmla="*/ 188707 w 1824"/>
              <a:gd name="T57" fmla="*/ 991050 h 2648"/>
              <a:gd name="T58" fmla="*/ 126485 w 1824"/>
              <a:gd name="T59" fmla="*/ 1169935 h 2648"/>
              <a:gd name="T60" fmla="*/ 70383 w 1824"/>
              <a:gd name="T61" fmla="*/ 1373629 h 2648"/>
              <a:gd name="T62" fmla="*/ 21421 w 1824"/>
              <a:gd name="T63" fmla="*/ 1603438 h 264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61092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FACD69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9220" name="Picture 4" descr="King Henry Queen Sticker by The Spanish Princess">
            <a:hlinkClick r:id="rId5"/>
            <a:extLst>
              <a:ext uri="{FF2B5EF4-FFF2-40B4-BE49-F238E27FC236}">
                <a16:creationId xmlns:a16="http://schemas.microsoft.com/office/drawing/2014/main" id="{84551AB4-0809-04FD-D1AE-9FF20B577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9331" y="6381316"/>
            <a:ext cx="1157196" cy="80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87" grpId="0"/>
      <p:bldP spid="133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1">
            <a:extLst>
              <a:ext uri="{FF2B5EF4-FFF2-40B4-BE49-F238E27FC236}">
                <a16:creationId xmlns:a16="http://schemas.microsoft.com/office/drawing/2014/main" id="{D98AA685-1F78-8C25-8160-DB9E64BD7A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2509" y="495735"/>
            <a:ext cx="7901757" cy="848444"/>
          </a:xfrm>
        </p:spPr>
        <p:txBody>
          <a:bodyPr spcFirstLastPara="1" wrap="square" lIns="0" tIns="0" rIns="0" bIns="0" anchor="t" anchorCtr="0">
            <a:noAutofit/>
          </a:bodyPr>
          <a:lstStyle/>
          <a:p>
            <a:pPr algn="l" eaLnBrk="1" hangingPunct="1">
              <a:lnSpc>
                <a:spcPct val="95000"/>
              </a:lnSpc>
            </a:pPr>
            <a:r>
              <a:rPr lang="pt-BR" altLang="pt-B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Você sabe o que são mitos?</a:t>
            </a:r>
            <a:br>
              <a:rPr lang="pt-BR" altLang="pt-B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pt-B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4" name="Text Box 25">
            <a:extLst>
              <a:ext uri="{FF2B5EF4-FFF2-40B4-BE49-F238E27FC236}">
                <a16:creationId xmlns:a16="http://schemas.microsoft.com/office/drawing/2014/main" id="{9E012D41-1C17-0327-C5C9-F32755DE68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2469" y="1519610"/>
            <a:ext cx="10585176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As tragédias eram inspiradas pelos </a:t>
            </a:r>
            <a:r>
              <a:rPr lang="pt-BR" altLang="pt-BR" u="sng" dirty="0">
                <a:latin typeface="Arial" panose="020B0604020202020204" pitchFamily="34" charset="0"/>
                <a:cs typeface="Arial" panose="020B0604020202020204" pitchFamily="34" charset="0"/>
              </a:rPr>
              <a:t>mitos gregos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. Mitos são histórias populares, assim como as lendas, conhecidos por todas as pessoas de um  determinado lugar, país, estado ou região.</a:t>
            </a:r>
          </a:p>
          <a:p>
            <a:pPr algn="just" eaLnBrk="1" hangingPunct="1"/>
            <a:endParaRPr lang="pt-BR" alt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BR" altLang="pt-BR" u="sng" dirty="0">
                <a:latin typeface="Arial" panose="020B0604020202020204" pitchFamily="34" charset="0"/>
                <a:cs typeface="Arial" panose="020B0604020202020204" pitchFamily="34" charset="0"/>
              </a:rPr>
              <a:t>gregos antigos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 também tinham seus mitos, cada um com uma história mais fantástica do que o outro. Os autores das tragédias se inspiravam nesses mitos para escreverem suas peças. </a:t>
            </a:r>
          </a:p>
          <a:p>
            <a:pPr algn="just" eaLnBrk="1" hangingPunct="1"/>
            <a:endParaRPr lang="pt-BR" alt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r>
              <a:rPr lang="pt-BR" altLang="pt-BR" u="sng" dirty="0">
                <a:latin typeface="Arial" panose="020B0604020202020204" pitchFamily="34" charset="0"/>
                <a:cs typeface="Arial" panose="020B0604020202020204" pitchFamily="34" charset="0"/>
              </a:rPr>
              <a:t>Que tal conhecer alguns deles?</a:t>
            </a:r>
          </a:p>
          <a:p>
            <a:pPr algn="just" eaLnBrk="1" hangingPunct="1"/>
            <a:endParaRPr lang="pt-BR" altLang="pt-BR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Estatua Grego Sticker by gruv">
            <a:hlinkClick r:id="rId3"/>
            <a:extLst>
              <a:ext uri="{FF2B5EF4-FFF2-40B4-BE49-F238E27FC236}">
                <a16:creationId xmlns:a16="http://schemas.microsoft.com/office/drawing/2014/main" id="{14101352-B08A-2426-6697-271264155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221" y="4746104"/>
            <a:ext cx="2139307" cy="213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3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E70EF4-209E-CBE7-F654-CC45EBC7E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Mito da caverna</a:t>
            </a:r>
          </a:p>
        </p:txBody>
      </p:sp>
      <p:pic>
        <p:nvPicPr>
          <p:cNvPr id="4" name="O mito da caverna - Educação">
            <a:hlinkClick r:id="" action="ppaction://media"/>
            <a:extLst>
              <a:ext uri="{FF2B5EF4-FFF2-40B4-BE49-F238E27FC236}">
                <a16:creationId xmlns:a16="http://schemas.microsoft.com/office/drawing/2014/main" id="{C4916D0D-D03E-E545-A19D-DCC15E6760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33875" y="2438400"/>
            <a:ext cx="4876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4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>
            <a:extLst>
              <a:ext uri="{FF2B5EF4-FFF2-40B4-BE49-F238E27FC236}">
                <a16:creationId xmlns:a16="http://schemas.microsoft.com/office/drawing/2014/main" id="{DC2734AB-691F-A2BA-0E2F-9F2AE2D7C2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88493" y="574318"/>
            <a:ext cx="7561064" cy="848444"/>
          </a:xfrm>
        </p:spPr>
        <p:txBody>
          <a:bodyPr spcFirstLastPara="1" wrap="square" lIns="0" tIns="0" rIns="0" bIns="0" anchor="t" anchorCtr="0">
            <a:noAutofit/>
          </a:bodyPr>
          <a:lstStyle/>
          <a:p>
            <a:pPr algn="l" eaLnBrk="1" hangingPunct="1">
              <a:lnSpc>
                <a:spcPct val="95000"/>
              </a:lnSpc>
            </a:pPr>
            <a:r>
              <a:rPr lang="pt-BR" alt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Senhores espectadores, apresentamos os</a:t>
            </a:r>
            <a:br>
              <a:rPr lang="pt-BR" alt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atores gregos em cena!</a:t>
            </a:r>
            <a:br>
              <a:rPr lang="pt-BR" alt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pt-B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AD88AB2A-F51C-A9A8-AAEF-5480725EC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8657" y="2441575"/>
            <a:ext cx="95123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717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289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0861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433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endParaRPr lang="pt-BR" altLang="pt-BR" sz="1800">
              <a:latin typeface="Arial" panose="020B0604020202020204" pitchFamily="34" charset="0"/>
            </a:endParaRPr>
          </a:p>
        </p:txBody>
      </p:sp>
      <p:sp>
        <p:nvSpPr>
          <p:cNvPr id="15369" name="Text Box 27">
            <a:extLst>
              <a:ext uri="{FF2B5EF4-FFF2-40B4-BE49-F238E27FC236}">
                <a16:creationId xmlns:a16="http://schemas.microsoft.com/office/drawing/2014/main" id="{EB1D1871-ED57-042C-4803-EE8C7DBD7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944" y="5918200"/>
            <a:ext cx="6788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5370" name="Text Box 29">
            <a:extLst>
              <a:ext uri="{FF2B5EF4-FFF2-40B4-BE49-F238E27FC236}">
                <a16:creationId xmlns:a16="http://schemas.microsoft.com/office/drawing/2014/main" id="{477311D2-3008-6915-F006-7AE987A88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5969" y="2123421"/>
            <a:ext cx="65532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Na Grécia antiga </a:t>
            </a:r>
            <a:r>
              <a:rPr lang="pt-BR" altLang="pt-BR" u="sng" dirty="0">
                <a:latin typeface="Arial" panose="020B0604020202020204" pitchFamily="34" charset="0"/>
                <a:cs typeface="Arial" panose="020B0604020202020204" pitchFamily="34" charset="0"/>
              </a:rPr>
              <a:t>somente os homens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 podiam atuar no teatro. Naquele tempo o papel das mulheres era servir a seus maridos e cuidar dos filhos. Elas não eram consideradas cidadãs, por isso não podiam  atuar. </a:t>
            </a:r>
          </a:p>
        </p:txBody>
      </p:sp>
      <p:pic>
        <p:nvPicPr>
          <p:cNvPr id="15371" name="Picture 32">
            <a:extLst>
              <a:ext uri="{FF2B5EF4-FFF2-40B4-BE49-F238E27FC236}">
                <a16:creationId xmlns:a16="http://schemas.microsoft.com/office/drawing/2014/main" id="{9AABE4AB-B9C2-26E1-A16E-EAD6D8722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094" y="1505744"/>
            <a:ext cx="2808287" cy="2589213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2B2C38A-0DB6-48DF-6F67-6FC8E3FA64A6}"/>
              </a:ext>
            </a:extLst>
          </p:cNvPr>
          <p:cNvSpPr txBox="1"/>
          <p:nvPr/>
        </p:nvSpPr>
        <p:spPr>
          <a:xfrm>
            <a:off x="1846667" y="4763072"/>
            <a:ext cx="9936980" cy="1668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Desta forma, os </a:t>
            </a:r>
            <a:r>
              <a:rPr lang="pt-BR" altLang="pt-BR" u="sng" dirty="0">
                <a:latin typeface="Arial" panose="020B0604020202020204" pitchFamily="34" charset="0"/>
                <a:cs typeface="Arial" panose="020B0604020202020204" pitchFamily="34" charset="0"/>
              </a:rPr>
              <a:t>homens-atores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 usavam </a:t>
            </a:r>
            <a:r>
              <a:rPr lang="pt-BR" altLang="pt-BR" u="sng" dirty="0">
                <a:latin typeface="Arial" panose="020B0604020202020204" pitchFamily="34" charset="0"/>
                <a:cs typeface="Arial" panose="020B0604020202020204" pitchFamily="34" charset="0"/>
              </a:rPr>
              <a:t>máscaras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pt-BR" altLang="pt-BR" u="sng" dirty="0">
                <a:latin typeface="Arial" panose="020B0604020202020204" pitchFamily="34" charset="0"/>
                <a:cs typeface="Arial" panose="020B0604020202020204" pitchFamily="34" charset="0"/>
              </a:rPr>
              <a:t>representar as personagens femininas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. Além das máscaras, calçavam coturnos enormes, uma espécie de sapato alto, para ficarem maiores e serem vistos por todos. Vestiam túnicas longas, bem coloridas. </a:t>
            </a:r>
            <a:endParaRPr lang="pt-B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>
            <a:extLst>
              <a:ext uri="{FF2B5EF4-FFF2-40B4-BE49-F238E27FC236}">
                <a16:creationId xmlns:a16="http://schemas.microsoft.com/office/drawing/2014/main" id="{5FC9753F-69E0-FE8C-8E11-B571E7FAC2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4477" y="688481"/>
            <a:ext cx="5976664" cy="868857"/>
          </a:xfrm>
        </p:spPr>
        <p:txBody>
          <a:bodyPr spcFirstLastPara="1" wrap="square" lIns="0" tIns="0" rIns="0" bIns="0" anchor="t" anchorCtr="0">
            <a:noAutofit/>
          </a:bodyPr>
          <a:lstStyle/>
          <a:p>
            <a:pPr algn="l" eaLnBrk="1" hangingPunct="1">
              <a:lnSpc>
                <a:spcPct val="95000"/>
              </a:lnSpc>
            </a:pPr>
            <a:r>
              <a:rPr lang="pt-BR" altLang="pt-B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Experimentando...</a:t>
            </a:r>
            <a:endParaRPr lang="en-US" altLang="pt-B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8" name="Text Box 3">
            <a:extLst>
              <a:ext uri="{FF2B5EF4-FFF2-40B4-BE49-F238E27FC236}">
                <a16:creationId xmlns:a16="http://schemas.microsoft.com/office/drawing/2014/main" id="{60893DD0-B8AE-85F0-4764-75B63263C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8657" y="2441575"/>
            <a:ext cx="95123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717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289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0861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433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endParaRPr lang="pt-BR" altLang="pt-BR" sz="1800">
              <a:latin typeface="Arial" panose="020B0604020202020204" pitchFamily="34" charset="0"/>
            </a:endParaRPr>
          </a:p>
        </p:txBody>
      </p:sp>
      <p:sp>
        <p:nvSpPr>
          <p:cNvPr id="16389" name="Text Box 8">
            <a:extLst>
              <a:ext uri="{FF2B5EF4-FFF2-40B4-BE49-F238E27FC236}">
                <a16:creationId xmlns:a16="http://schemas.microsoft.com/office/drawing/2014/main" id="{18944867-CDE6-EF1D-EFAC-918A6D45A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4295" y="138114"/>
            <a:ext cx="20875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4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ARTES</a:t>
            </a:r>
          </a:p>
        </p:txBody>
      </p:sp>
      <p:sp>
        <p:nvSpPr>
          <p:cNvPr id="16393" name="Text Box 9">
            <a:extLst>
              <a:ext uri="{FF2B5EF4-FFF2-40B4-BE49-F238E27FC236}">
                <a16:creationId xmlns:a16="http://schemas.microsoft.com/office/drawing/2014/main" id="{3C9E4BAA-FE8C-1C22-DA03-2E510FE82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944" y="5918200"/>
            <a:ext cx="6788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6394" name="Text Box 10">
            <a:extLst>
              <a:ext uri="{FF2B5EF4-FFF2-40B4-BE49-F238E27FC236}">
                <a16:creationId xmlns:a16="http://schemas.microsoft.com/office/drawing/2014/main" id="{FF05DBAB-E7C0-1816-A013-BED0A6755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4943" y="1763216"/>
            <a:ext cx="9577387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pt-BR" altLang="pt-BR" b="1" u="sng" dirty="0">
                <a:latin typeface="Arial" panose="020B0604020202020204" pitchFamily="34" charset="0"/>
                <a:cs typeface="Arial" panose="020B0604020202020204" pitchFamily="34" charset="0"/>
              </a:rPr>
              <a:t>Agora vamos conhecer alguns teatros gregos construídos nesse período.</a:t>
            </a:r>
          </a:p>
          <a:p>
            <a:pPr algn="just" eaLnBrk="1" hangingPunct="1"/>
            <a:endParaRPr lang="pt-BR" altLang="pt-BR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Os teatros eram muito grandes e a figura dos atores precisava ser maior do que a estatura normal de um homem para que eles pudessem ser vistos .</a:t>
            </a:r>
          </a:p>
          <a:p>
            <a:pPr algn="just" eaLnBrk="1" hangingPunct="1"/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 eaLnBrk="1" hangingPunct="1"/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A SEGUIR conheça alguns teatros gregos daquela época. Perceba a grandiosidade das construções e a quantidade de espectadores que eles comportavam. Veja que eles eram construídos em campo aberto, ao ar livre.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s Teatros Gregos">
            <a:hlinkClick r:id="" action="ppaction://media"/>
            <a:extLst>
              <a:ext uri="{FF2B5EF4-FFF2-40B4-BE49-F238E27FC236}">
                <a16:creationId xmlns:a16="http://schemas.microsoft.com/office/drawing/2014/main" id="{4E457EBE-22C7-A3B8-CB64-7CC048F628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43475" y="2438400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40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6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>
            <a:extLst>
              <a:ext uri="{FF2B5EF4-FFF2-40B4-BE49-F238E27FC236}">
                <a16:creationId xmlns:a16="http://schemas.microsoft.com/office/drawing/2014/main" id="{403C9E68-0ACD-80D3-72FD-49748BC7F7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60501" y="381846"/>
            <a:ext cx="11412888" cy="848444"/>
          </a:xfrm>
        </p:spPr>
        <p:txBody>
          <a:bodyPr spcFirstLastPara="1" wrap="square" lIns="0" tIns="0" rIns="0" bIns="0" anchor="t" anchorCtr="0">
            <a:noAutofit/>
          </a:bodyPr>
          <a:lstStyle/>
          <a:p>
            <a:pPr algn="l" eaLnBrk="1" hangingPunct="1">
              <a:lnSpc>
                <a:spcPct val="95000"/>
              </a:lnSpc>
            </a:pPr>
            <a:r>
              <a:rPr lang="en-US" altLang="pt-BR" sz="2600" b="1" dirty="0">
                <a:solidFill>
                  <a:schemeClr val="tx1"/>
                </a:solidFill>
                <a:latin typeface="Arial" panose="020B0604020202020204" pitchFamily="34" charset="0"/>
              </a:rPr>
              <a:t>F</a:t>
            </a:r>
            <a:r>
              <a:rPr lang="pt-BR" altLang="pt-BR" sz="2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igurino</a:t>
            </a:r>
            <a:r>
              <a:rPr lang="pt-BR" altLang="pt-BR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ator grego</a:t>
            </a:r>
            <a:endParaRPr lang="en-US" altLang="pt-BR" sz="2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0" name="Espaço Reservado para Número de Slide 5">
            <a:extLst>
              <a:ext uri="{FF2B5EF4-FFF2-40B4-BE49-F238E27FC236}">
                <a16:creationId xmlns:a16="http://schemas.microsoft.com/office/drawing/2014/main" id="{5BB9A61F-5324-A880-F4A2-2635C2CED38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11426825" y="209550"/>
            <a:ext cx="2119313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A5F10561-9AD9-47F5-88EA-27ED735F7420}" type="slidenum">
              <a:rPr lang="en-US" altLang="pt-BR" smtClean="0"/>
              <a:pPr>
                <a:defRPr/>
              </a:pPr>
              <a:t>17</a:t>
            </a:fld>
            <a:endParaRPr lang="en-US" altLang="pt-BR" sz="1400"/>
          </a:p>
        </p:txBody>
      </p:sp>
      <p:sp>
        <p:nvSpPr>
          <p:cNvPr id="17413" name="Text Box 3">
            <a:extLst>
              <a:ext uri="{FF2B5EF4-FFF2-40B4-BE49-F238E27FC236}">
                <a16:creationId xmlns:a16="http://schemas.microsoft.com/office/drawing/2014/main" id="{95F79AC1-8B1A-EAB2-D04D-6604E95C6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9305" y="1322364"/>
            <a:ext cx="6788150" cy="49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717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289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0861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433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pt-BR" altLang="pt-BR" dirty="0">
                <a:latin typeface="Arial" panose="020B0604020202020204" pitchFamily="34" charset="0"/>
              </a:rPr>
              <a:t>Vamos descobrir, agora, qual a função dos elementos que compunham o </a:t>
            </a:r>
            <a:r>
              <a:rPr lang="pt-BR" altLang="pt-BR" u="sng" dirty="0">
                <a:latin typeface="Arial" panose="020B0604020202020204" pitchFamily="34" charset="0"/>
              </a:rPr>
              <a:t>figurino </a:t>
            </a:r>
            <a:r>
              <a:rPr lang="pt-BR" altLang="pt-BR" dirty="0">
                <a:latin typeface="Arial" panose="020B0604020202020204" pitchFamily="34" charset="0"/>
              </a:rPr>
              <a:t>do ator grego. As </a:t>
            </a:r>
            <a:r>
              <a:rPr lang="pt-BR" altLang="pt-BR" u="sng" dirty="0">
                <a:latin typeface="Arial" panose="020B0604020202020204" pitchFamily="34" charset="0"/>
              </a:rPr>
              <a:t>máscaras</a:t>
            </a:r>
            <a:r>
              <a:rPr lang="pt-BR" altLang="pt-BR" dirty="0">
                <a:latin typeface="Arial" panose="020B0604020202020204" pitchFamily="34" charset="0"/>
              </a:rPr>
              <a:t>, com a cabeleira, alongavam o ator. Serviam, ainda, como amplificador da voz, além de demonstrarem expressão trágica. Os </a:t>
            </a:r>
            <a:r>
              <a:rPr lang="pt-BR" altLang="pt-BR" u="sng" dirty="0">
                <a:latin typeface="Arial" panose="020B0604020202020204" pitchFamily="34" charset="0"/>
              </a:rPr>
              <a:t>coturnos</a:t>
            </a:r>
            <a:r>
              <a:rPr lang="pt-BR" altLang="pt-BR" dirty="0">
                <a:latin typeface="Arial" panose="020B0604020202020204" pitchFamily="34" charset="0"/>
              </a:rPr>
              <a:t> tornavam os atores mais altos, portanto maiores. As </a:t>
            </a:r>
            <a:r>
              <a:rPr lang="pt-BR" altLang="pt-BR" u="sng" dirty="0">
                <a:latin typeface="Arial" panose="020B0604020202020204" pitchFamily="34" charset="0"/>
              </a:rPr>
              <a:t>túnicas</a:t>
            </a:r>
            <a:r>
              <a:rPr lang="pt-BR" altLang="pt-BR" dirty="0">
                <a:latin typeface="Arial" panose="020B0604020202020204" pitchFamily="34" charset="0"/>
              </a:rPr>
              <a:t> também alongavam a figura dos atores, tornando-os maiores, para serem  vistos à distância.</a:t>
            </a:r>
          </a:p>
        </p:txBody>
      </p:sp>
      <p:sp>
        <p:nvSpPr>
          <p:cNvPr id="17417" name="Text Box 8">
            <a:extLst>
              <a:ext uri="{FF2B5EF4-FFF2-40B4-BE49-F238E27FC236}">
                <a16:creationId xmlns:a16="http://schemas.microsoft.com/office/drawing/2014/main" id="{32317ECD-79CB-6CD2-1956-11327215C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0094" y="2154238"/>
            <a:ext cx="9505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endParaRPr lang="pt-BR" altLang="pt-BR">
              <a:latin typeface="Arial" panose="020B0604020202020204" pitchFamily="34" charset="0"/>
            </a:endParaRPr>
          </a:p>
        </p:txBody>
      </p:sp>
      <p:pic>
        <p:nvPicPr>
          <p:cNvPr id="5122" name="Picture 2" descr="HISTÓRIA DA INDUMENTÁRIA GRÉCIA – ANTIGA – Escola Online de Teatro e Arte  Educação">
            <a:extLst>
              <a:ext uri="{FF2B5EF4-FFF2-40B4-BE49-F238E27FC236}">
                <a16:creationId xmlns:a16="http://schemas.microsoft.com/office/drawing/2014/main" id="{BE2D0FFB-9B3B-0CEE-5C0B-BC3FD55FF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517" y="1322364"/>
            <a:ext cx="3406931" cy="4851835"/>
          </a:xfrm>
          <a:prstGeom prst="roundRect">
            <a:avLst>
              <a:gd name="adj" fmla="val 919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5">
            <a:extLst>
              <a:ext uri="{FF2B5EF4-FFF2-40B4-BE49-F238E27FC236}">
                <a16:creationId xmlns:a16="http://schemas.microsoft.com/office/drawing/2014/main" id="{A5DC6F51-5E5F-052A-0D9A-CA24765E8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477" y="2945904"/>
            <a:ext cx="4465638" cy="10064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veja o vídeo com as imagens de um ator trágico. Observe cada detalhe do figurino:</a:t>
            </a:r>
            <a:endParaRPr lang="pt-BR" altLang="pt-BR" sz="20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4" name="Idumentária Ator trágico 0002">
            <a:hlinkClick r:id="" action="ppaction://media"/>
            <a:extLst>
              <a:ext uri="{FF2B5EF4-FFF2-40B4-BE49-F238E27FC236}">
                <a16:creationId xmlns:a16="http://schemas.microsoft.com/office/drawing/2014/main" id="{C0C8063C-A78D-3344-3CA6-1EA268AFAB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21141" y="2369840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21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5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A829518F-F52D-251B-E113-7701393221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88493" y="917291"/>
            <a:ext cx="11412888" cy="848444"/>
          </a:xfrm>
        </p:spPr>
        <p:txBody>
          <a:bodyPr spcFirstLastPara="1" wrap="square" lIns="0" tIns="0" rIns="0" bIns="0" anchor="t" anchorCtr="0">
            <a:noAutofit/>
          </a:bodyPr>
          <a:lstStyle/>
          <a:p>
            <a:pPr algn="l" eaLnBrk="1" hangingPunct="1">
              <a:lnSpc>
                <a:spcPct val="95000"/>
              </a:lnSpc>
            </a:pPr>
            <a:r>
              <a:rPr lang="pt-BR" alt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tal criar personagens a partir do figurino?</a:t>
            </a:r>
            <a:br>
              <a:rPr lang="pt-BR" alt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pt-B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4" name="Espaço Reservado para Número de Slide 5">
            <a:extLst>
              <a:ext uri="{FF2B5EF4-FFF2-40B4-BE49-F238E27FC236}">
                <a16:creationId xmlns:a16="http://schemas.microsoft.com/office/drawing/2014/main" id="{DEC542E2-117F-257F-E68E-D5D8E5E0EDA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11426825" y="209550"/>
            <a:ext cx="2119313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A5F10561-9AD9-47F5-88EA-27ED735F7420}" type="slidenum">
              <a:rPr lang="en-US" altLang="pt-BR" smtClean="0"/>
              <a:pPr>
                <a:defRPr/>
              </a:pPr>
              <a:t>19</a:t>
            </a:fld>
            <a:endParaRPr lang="en-US" altLang="pt-BR" sz="1400"/>
          </a:p>
        </p:txBody>
      </p:sp>
      <p:sp>
        <p:nvSpPr>
          <p:cNvPr id="18436" name="Text Box 3">
            <a:extLst>
              <a:ext uri="{FF2B5EF4-FFF2-40B4-BE49-F238E27FC236}">
                <a16:creationId xmlns:a16="http://schemas.microsoft.com/office/drawing/2014/main" id="{154F8D11-9608-040E-9DA5-ACEC4FBE5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8657" y="2441575"/>
            <a:ext cx="95123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717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289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0861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433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endParaRPr lang="pt-BR" altLang="pt-BR" sz="1800">
              <a:latin typeface="Arial" panose="020B0604020202020204" pitchFamily="34" charset="0"/>
            </a:endParaRPr>
          </a:p>
        </p:txBody>
      </p:sp>
      <p:sp>
        <p:nvSpPr>
          <p:cNvPr id="18440" name="Text Box 8">
            <a:extLst>
              <a:ext uri="{FF2B5EF4-FFF2-40B4-BE49-F238E27FC236}">
                <a16:creationId xmlns:a16="http://schemas.microsoft.com/office/drawing/2014/main" id="{B7B28ACC-E332-038C-46F4-DDF409E82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0094" y="2154238"/>
            <a:ext cx="9505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endParaRPr lang="pt-BR" altLang="pt-BR">
              <a:latin typeface="Arial" panose="020B0604020202020204" pitchFamily="34" charset="0"/>
            </a:endParaRPr>
          </a:p>
        </p:txBody>
      </p:sp>
      <p:sp>
        <p:nvSpPr>
          <p:cNvPr id="18442" name="Text Box 12">
            <a:extLst>
              <a:ext uri="{FF2B5EF4-FFF2-40B4-BE49-F238E27FC236}">
                <a16:creationId xmlns:a16="http://schemas.microsoft.com/office/drawing/2014/main" id="{3F7062F7-DD00-DA07-EF5D-79BE4D75C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7806" y="1858322"/>
            <a:ext cx="961707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pt-BR" altLang="pt-BR" dirty="0">
                <a:latin typeface="Arial" panose="020B0604020202020204" pitchFamily="34" charset="0"/>
              </a:rPr>
              <a:t>As </a:t>
            </a:r>
            <a:r>
              <a:rPr lang="pt-BR" altLang="pt-BR" u="sng" dirty="0">
                <a:latin typeface="Arial" panose="020B0604020202020204" pitchFamily="34" charset="0"/>
              </a:rPr>
              <a:t>roupas e acessórios</a:t>
            </a:r>
            <a:r>
              <a:rPr lang="pt-BR" altLang="pt-BR" dirty="0">
                <a:latin typeface="Arial" panose="020B0604020202020204" pitchFamily="34" charset="0"/>
              </a:rPr>
              <a:t> como óculos, chapéus e sapatos, que usamos, falam um pouco de nós, da nossa personalidade e da forma como nos comportamos. No Teatro, chamamos este conjunto de elementos de </a:t>
            </a:r>
            <a:r>
              <a:rPr lang="pt-BR" altLang="pt-BR" u="sng" dirty="0">
                <a:latin typeface="Arial" panose="020B0604020202020204" pitchFamily="34" charset="0"/>
              </a:rPr>
              <a:t>figurino</a:t>
            </a:r>
            <a:r>
              <a:rPr lang="pt-BR" altLang="pt-BR" dirty="0">
                <a:latin typeface="Arial" panose="020B0604020202020204" pitchFamily="34" charset="0"/>
              </a:rPr>
              <a:t>: ele auxilia na construção da personagem. No Teatro Grego, o figurino era ainda mais fundamental, sobretudo quando interpretavam as personagens femininas. </a:t>
            </a:r>
          </a:p>
        </p:txBody>
      </p:sp>
      <p:pic>
        <p:nvPicPr>
          <p:cNvPr id="4098" name="Picture 2" descr="Atores De Teatro Grego">
            <a:extLst>
              <a:ext uri="{FF2B5EF4-FFF2-40B4-BE49-F238E27FC236}">
                <a16:creationId xmlns:a16="http://schemas.microsoft.com/office/drawing/2014/main" id="{AB972F2C-6C8A-B3EE-4E4E-F8721B791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922" y="4604984"/>
            <a:ext cx="3278842" cy="245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>
            <a:extLst>
              <a:ext uri="{FF2B5EF4-FFF2-40B4-BE49-F238E27FC236}">
                <a16:creationId xmlns:a16="http://schemas.microsoft.com/office/drawing/2014/main" id="{E180A3F7-6A18-9798-6429-B1AE6B655357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784834" y="261029"/>
            <a:ext cx="10071100" cy="306388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lnSpc>
                <a:spcPct val="95000"/>
              </a:lnSpc>
            </a:pPr>
            <a:r>
              <a:rPr lang="pt-BR" altLang="pt-BR" sz="3600" b="1" dirty="0">
                <a:solidFill>
                  <a:srgbClr val="E6E6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festivais de teatro eram muito disputados.</a:t>
            </a:r>
            <a:r>
              <a:rPr lang="pt-BR" altLang="pt-BR" sz="3600" dirty="0">
                <a:solidFill>
                  <a:srgbClr val="E6E6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pt-BR" altLang="pt-BR" sz="3600" dirty="0">
                <a:solidFill>
                  <a:srgbClr val="E6E6E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pt-BR" sz="3600" dirty="0">
              <a:solidFill>
                <a:srgbClr val="E6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0" name="Text Box 3">
            <a:extLst>
              <a:ext uri="{FF2B5EF4-FFF2-40B4-BE49-F238E27FC236}">
                <a16:creationId xmlns:a16="http://schemas.microsoft.com/office/drawing/2014/main" id="{1A831601-5E51-52A6-94C1-C236295920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8657" y="2441575"/>
            <a:ext cx="95123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717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289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0861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433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endParaRPr lang="pt-BR" altLang="pt-BR" sz="1800">
              <a:latin typeface="Arial" panose="020B0604020202020204" pitchFamily="34" charset="0"/>
            </a:endParaRPr>
          </a:p>
        </p:txBody>
      </p:sp>
      <p:sp>
        <p:nvSpPr>
          <p:cNvPr id="19465" name="Text Box 10">
            <a:extLst>
              <a:ext uri="{FF2B5EF4-FFF2-40B4-BE49-F238E27FC236}">
                <a16:creationId xmlns:a16="http://schemas.microsoft.com/office/drawing/2014/main" id="{61836D54-A5A7-90F6-4B77-199FCD1E8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1791" y="1033495"/>
            <a:ext cx="9617075" cy="390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pt-BR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Vários autores participavam - concorrendo nos festivais - com diferentes peças. Os mais importantes escritores de tragédias na Grécia antiga foram </a:t>
            </a:r>
            <a:r>
              <a:rPr lang="pt-BR" altLang="pt-BR" b="1" u="sng" dirty="0">
                <a:latin typeface="Arial" panose="020B0604020202020204" pitchFamily="34" charset="0"/>
                <a:cs typeface="Arial" panose="020B0604020202020204" pitchFamily="34" charset="0"/>
              </a:rPr>
              <a:t>Sófocles, Eurípedes e Ésquilo</a:t>
            </a:r>
            <a:r>
              <a:rPr lang="pt-BR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. Vamos conhecer um pouco sobre a vida e obra de cada um deles. Clique nas imagens e registre em seu caderno digital as  características que você achou mais importante da biografia de cada autor:</a:t>
            </a:r>
          </a:p>
        </p:txBody>
      </p:sp>
      <p:pic>
        <p:nvPicPr>
          <p:cNvPr id="19466" name="Picture 8">
            <a:hlinkClick r:id="rId2"/>
            <a:extLst>
              <a:ext uri="{FF2B5EF4-FFF2-40B4-BE49-F238E27FC236}">
                <a16:creationId xmlns:a16="http://schemas.microsoft.com/office/drawing/2014/main" id="{BB92923A-F73D-B016-077C-953CFAD22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661" y="5030065"/>
            <a:ext cx="1227137" cy="193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9">
            <a:hlinkClick r:id="rId4"/>
            <a:extLst>
              <a:ext uri="{FF2B5EF4-FFF2-40B4-BE49-F238E27FC236}">
                <a16:creationId xmlns:a16="http://schemas.microsoft.com/office/drawing/2014/main" id="{22F376E6-6221-4B36-A607-7F57265DA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731" y="5042764"/>
            <a:ext cx="1511568" cy="2020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Picture 10">
            <a:hlinkClick r:id="rId6"/>
            <a:extLst>
              <a:ext uri="{FF2B5EF4-FFF2-40B4-BE49-F238E27FC236}">
                <a16:creationId xmlns:a16="http://schemas.microsoft.com/office/drawing/2014/main" id="{95A06D09-63D3-3918-AAE0-3C10AF7CE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141" y="5055462"/>
            <a:ext cx="1710762" cy="200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9" name="Text Box 22">
            <a:extLst>
              <a:ext uri="{FF2B5EF4-FFF2-40B4-BE49-F238E27FC236}">
                <a16:creationId xmlns:a16="http://schemas.microsoft.com/office/drawing/2014/main" id="{91A5E9C4-4F18-E6AF-F924-8A1AC7D27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0811" y="7066756"/>
            <a:ext cx="12969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solidFill>
                  <a:schemeClr val="accent2"/>
                </a:solidFill>
                <a:latin typeface="Arial" panose="020B0604020202020204" pitchFamily="34" charset="0"/>
              </a:rPr>
              <a:t>Sófocles</a:t>
            </a:r>
          </a:p>
        </p:txBody>
      </p:sp>
      <p:sp>
        <p:nvSpPr>
          <p:cNvPr id="19470" name="Text Box 23">
            <a:extLst>
              <a:ext uri="{FF2B5EF4-FFF2-40B4-BE49-F238E27FC236}">
                <a16:creationId xmlns:a16="http://schemas.microsoft.com/office/drawing/2014/main" id="{1AAEAD48-34CA-B249-4C6F-C6667034F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8606" y="7062787"/>
            <a:ext cx="1511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2000" b="1" dirty="0">
                <a:solidFill>
                  <a:schemeClr val="accent2"/>
                </a:solidFill>
                <a:latin typeface="Arial" panose="020B0604020202020204" pitchFamily="34" charset="0"/>
              </a:rPr>
              <a:t>Eurípedes</a:t>
            </a:r>
          </a:p>
        </p:txBody>
      </p:sp>
      <p:sp>
        <p:nvSpPr>
          <p:cNvPr id="19471" name="Text Box 24">
            <a:extLst>
              <a:ext uri="{FF2B5EF4-FFF2-40B4-BE49-F238E27FC236}">
                <a16:creationId xmlns:a16="http://schemas.microsoft.com/office/drawing/2014/main" id="{79F9688B-659B-DF9C-0F8F-44608BD27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8028" y="7087751"/>
            <a:ext cx="12969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2000" b="1" dirty="0">
                <a:solidFill>
                  <a:schemeClr val="accent2"/>
                </a:solidFill>
                <a:latin typeface="Arial" panose="020B0604020202020204" pitchFamily="34" charset="0"/>
              </a:rPr>
              <a:t>Ésquilo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  <p:bldP spid="19465" grpId="0"/>
      <p:bldP spid="19469" grpId="0"/>
      <p:bldP spid="19470" grpId="0"/>
      <p:bldP spid="1947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2" name="Text Box 8">
            <a:extLst>
              <a:ext uri="{FF2B5EF4-FFF2-40B4-BE49-F238E27FC236}">
                <a16:creationId xmlns:a16="http://schemas.microsoft.com/office/drawing/2014/main" id="{DE8E6F0D-4E64-ACEC-6D53-AD4B89F7F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8658" y="2297113"/>
            <a:ext cx="9648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A1BD486-750D-C102-7A0B-3DBF25A3AC16}"/>
              </a:ext>
            </a:extLst>
          </p:cNvPr>
          <p:cNvSpPr txBox="1"/>
          <p:nvPr/>
        </p:nvSpPr>
        <p:spPr>
          <a:xfrm>
            <a:off x="1588493" y="1257911"/>
            <a:ext cx="677193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pt-BR" altLang="pt-BR" sz="3200" b="1" dirty="0">
                <a:solidFill>
                  <a:srgbClr val="E6E6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tragédias gregas eram inspiradas nas histórias:</a:t>
            </a:r>
          </a:p>
          <a:p>
            <a:pPr algn="just" eaLnBrk="1" hangingPunct="1"/>
            <a:endParaRPr lang="pt-BR" altLang="pt-BR" sz="3200" b="1" dirty="0">
              <a:solidFill>
                <a:srgbClr val="E6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r>
              <a:rPr lang="pt-BR" altLang="pt-BR" sz="3200" b="1" dirty="0">
                <a:solidFill>
                  <a:srgbClr val="E6E6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das celebridades.</a:t>
            </a:r>
          </a:p>
          <a:p>
            <a:pPr algn="just" eaLnBrk="1" hangingPunct="1"/>
            <a:r>
              <a:rPr lang="pt-BR" altLang="pt-BR" sz="3200" b="1" dirty="0">
                <a:solidFill>
                  <a:srgbClr val="E6E6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dos políticos.</a:t>
            </a:r>
          </a:p>
          <a:p>
            <a:pPr algn="just" eaLnBrk="1" hangingPunct="1"/>
            <a:r>
              <a:rPr lang="pt-BR" altLang="pt-BR" sz="3200" b="1" dirty="0">
                <a:solidFill>
                  <a:srgbClr val="E6E6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dos mitos. </a:t>
            </a:r>
          </a:p>
          <a:p>
            <a:pPr algn="just" eaLnBrk="1" hangingPunct="1"/>
            <a:r>
              <a:rPr lang="pt-BR" altLang="pt-BR" sz="3200" b="1" dirty="0">
                <a:solidFill>
                  <a:srgbClr val="E6E6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das guerras.</a:t>
            </a:r>
            <a:endParaRPr lang="pt-BR" sz="32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1A82E0B-4D76-71DF-14D2-CF5B2B4A4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0596" y="1679214"/>
            <a:ext cx="4043214" cy="2696823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EE9D0F-05BC-AED5-E37B-E110C85E2D15}"/>
              </a:ext>
            </a:extLst>
          </p:cNvPr>
          <p:cNvSpPr txBox="1">
            <a:spLocks noChangeArrowheads="1"/>
          </p:cNvSpPr>
          <p:nvPr/>
        </p:nvSpPr>
        <p:spPr>
          <a:xfrm>
            <a:off x="1548709" y="701959"/>
            <a:ext cx="10071100" cy="306388"/>
          </a:xfrm>
          <a:prstGeom prst="rect">
            <a:avLst/>
          </a:prstGeom>
        </p:spPr>
        <p:txBody>
          <a:bodyPr lIns="0" tIns="0" rIns="0" bIns="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95000"/>
              </a:lnSpc>
            </a:pPr>
            <a:r>
              <a:rPr lang="pt-BR" altLang="pt-BR" sz="2600" b="1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Comédia: origem da palavra</a:t>
            </a:r>
            <a:br>
              <a:rPr lang="pt-BR" altLang="pt-BR" sz="2600" b="1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pt-BR" sz="2600" b="1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11">
            <a:extLst>
              <a:ext uri="{FF2B5EF4-FFF2-40B4-BE49-F238E27FC236}">
                <a16:creationId xmlns:a16="http://schemas.microsoft.com/office/drawing/2014/main" id="{4A9D39A9-75DB-DF5B-E0E6-1F440E22C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603" y="1577504"/>
            <a:ext cx="9432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Text Box 38">
            <a:extLst>
              <a:ext uri="{FF2B5EF4-FFF2-40B4-BE49-F238E27FC236}">
                <a16:creationId xmlns:a16="http://schemas.microsoft.com/office/drawing/2014/main" id="{89BA36A7-8322-B6F9-C528-CD1BC4569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4641" y="6114579"/>
            <a:ext cx="54721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endParaRPr lang="pt-BR" altLang="pt-BR" sz="2800"/>
          </a:p>
        </p:txBody>
      </p:sp>
      <p:sp>
        <p:nvSpPr>
          <p:cNvPr id="5" name="Text Box 46">
            <a:extLst>
              <a:ext uri="{FF2B5EF4-FFF2-40B4-BE49-F238E27FC236}">
                <a16:creationId xmlns:a16="http://schemas.microsoft.com/office/drawing/2014/main" id="{74C00305-F704-7D30-C07D-B671919D3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5141" y="1793404"/>
            <a:ext cx="9648825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pt-BR" altLang="pt-BR">
                <a:latin typeface="Arial" panose="020B0604020202020204" pitchFamily="34" charset="0"/>
              </a:rPr>
              <a:t>A tragédia e a comédia grega tiveram a mesma origem: as Dionisíacas. No entanto, a comédia dizia respeito ao Kómos, uma espécie de procissão divertida e muito livre. Daí a origem de seu nome. Uma junção da expressão grega Kómos com odé (canto): </a:t>
            </a:r>
          </a:p>
          <a:p>
            <a:pPr algn="just" eaLnBrk="1" hangingPunct="1">
              <a:lnSpc>
                <a:spcPct val="120000"/>
              </a:lnSpc>
            </a:pPr>
            <a:r>
              <a:rPr lang="pt-BR" altLang="pt-BR">
                <a:latin typeface="Arial" panose="020B0604020202020204" pitchFamily="34" charset="0"/>
              </a:rPr>
              <a:t>Canto do Kómos.</a:t>
            </a:r>
          </a:p>
        </p:txBody>
      </p:sp>
      <p:pic>
        <p:nvPicPr>
          <p:cNvPr id="6" name="Picture 49">
            <a:hlinkClick r:id="rId2"/>
            <a:extLst>
              <a:ext uri="{FF2B5EF4-FFF2-40B4-BE49-F238E27FC236}">
                <a16:creationId xmlns:a16="http://schemas.microsoft.com/office/drawing/2014/main" id="{5A24656F-0859-C77E-B8BB-78FEEB1EB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816" y="3882554"/>
            <a:ext cx="3024187" cy="2811463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50">
            <a:extLst>
              <a:ext uri="{FF2B5EF4-FFF2-40B4-BE49-F238E27FC236}">
                <a16:creationId xmlns:a16="http://schemas.microsoft.com/office/drawing/2014/main" id="{9EC12EED-B001-019B-1900-8227D6014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1403" y="5825654"/>
            <a:ext cx="295275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altLang="pt-BR" b="1" u="sng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Clique na imagem</a:t>
            </a:r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id="{23E01854-BEED-0FCC-B2AA-39AB25BB9FA5}"/>
              </a:ext>
            </a:extLst>
          </p:cNvPr>
          <p:cNvSpPr>
            <a:spLocks/>
          </p:cNvSpPr>
          <p:nvPr/>
        </p:nvSpPr>
        <p:spPr bwMode="invGray">
          <a:xfrm rot="4022171">
            <a:off x="4462190" y="3823817"/>
            <a:ext cx="898525" cy="3175000"/>
          </a:xfrm>
          <a:custGeom>
            <a:avLst/>
            <a:gdLst>
              <a:gd name="T0" fmla="*/ 5911 w 1824"/>
              <a:gd name="T1" fmla="*/ 2954381 h 2648"/>
              <a:gd name="T2" fmla="*/ 27586 w 1824"/>
              <a:gd name="T3" fmla="*/ 2541918 h 2648"/>
              <a:gd name="T4" fmla="*/ 61084 w 1824"/>
              <a:gd name="T5" fmla="*/ 2167825 h 2648"/>
              <a:gd name="T6" fmla="*/ 104434 w 1824"/>
              <a:gd name="T7" fmla="*/ 1827304 h 2648"/>
              <a:gd name="T8" fmla="*/ 155666 w 1824"/>
              <a:gd name="T9" fmla="*/ 1522753 h 2648"/>
              <a:gd name="T10" fmla="*/ 211823 w 1824"/>
              <a:gd name="T11" fmla="*/ 1251775 h 2648"/>
              <a:gd name="T12" fmla="*/ 270937 w 1824"/>
              <a:gd name="T13" fmla="*/ 1014369 h 2648"/>
              <a:gd name="T14" fmla="*/ 331036 w 1824"/>
              <a:gd name="T15" fmla="*/ 808138 h 2648"/>
              <a:gd name="T16" fmla="*/ 390149 w 1824"/>
              <a:gd name="T17" fmla="*/ 633082 h 2648"/>
              <a:gd name="T18" fmla="*/ 446307 w 1824"/>
              <a:gd name="T19" fmla="*/ 489199 h 2648"/>
              <a:gd name="T20" fmla="*/ 497539 w 1824"/>
              <a:gd name="T21" fmla="*/ 371696 h 2648"/>
              <a:gd name="T22" fmla="*/ 539903 w 1824"/>
              <a:gd name="T23" fmla="*/ 282968 h 2648"/>
              <a:gd name="T24" fmla="*/ 573401 w 1824"/>
              <a:gd name="T25" fmla="*/ 220619 h 2648"/>
              <a:gd name="T26" fmla="*/ 595076 w 1824"/>
              <a:gd name="T27" fmla="*/ 184649 h 2648"/>
              <a:gd name="T28" fmla="*/ 602958 w 1824"/>
              <a:gd name="T29" fmla="*/ 172659 h 2648"/>
              <a:gd name="T30" fmla="*/ 851234 w 1824"/>
              <a:gd name="T31" fmla="*/ 67145 h 2648"/>
              <a:gd name="T32" fmla="*/ 772416 w 1824"/>
              <a:gd name="T33" fmla="*/ 393278 h 2648"/>
              <a:gd name="T34" fmla="*/ 765520 w 1824"/>
              <a:gd name="T35" fmla="*/ 398074 h 2648"/>
              <a:gd name="T36" fmla="*/ 745815 w 1824"/>
              <a:gd name="T37" fmla="*/ 414860 h 2648"/>
              <a:gd name="T38" fmla="*/ 715273 w 1824"/>
              <a:gd name="T39" fmla="*/ 443637 h 2648"/>
              <a:gd name="T40" fmla="*/ 674879 w 1824"/>
              <a:gd name="T41" fmla="*/ 491597 h 2648"/>
              <a:gd name="T42" fmla="*/ 625618 w 1824"/>
              <a:gd name="T43" fmla="*/ 558742 h 2648"/>
              <a:gd name="T44" fmla="*/ 570445 w 1824"/>
              <a:gd name="T45" fmla="*/ 647470 h 2648"/>
              <a:gd name="T46" fmla="*/ 509361 w 1824"/>
              <a:gd name="T47" fmla="*/ 762576 h 2648"/>
              <a:gd name="T48" fmla="*/ 445322 w 1824"/>
              <a:gd name="T49" fmla="*/ 906458 h 2648"/>
              <a:gd name="T50" fmla="*/ 379312 w 1824"/>
              <a:gd name="T51" fmla="*/ 1079116 h 2648"/>
              <a:gd name="T52" fmla="*/ 311331 w 1824"/>
              <a:gd name="T53" fmla="*/ 1290144 h 2648"/>
              <a:gd name="T54" fmla="*/ 245321 w 1824"/>
              <a:gd name="T55" fmla="*/ 1534743 h 2648"/>
              <a:gd name="T56" fmla="*/ 182267 w 1824"/>
              <a:gd name="T57" fmla="*/ 1820110 h 2648"/>
              <a:gd name="T58" fmla="*/ 122168 w 1824"/>
              <a:gd name="T59" fmla="*/ 2148640 h 2648"/>
              <a:gd name="T60" fmla="*/ 67981 w 1824"/>
              <a:gd name="T61" fmla="*/ 2522734 h 2648"/>
              <a:gd name="T62" fmla="*/ 20690 w 1824"/>
              <a:gd name="T63" fmla="*/ 2944789 h 264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61092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FACD69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55034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6">
            <a:extLst>
              <a:ext uri="{FF2B5EF4-FFF2-40B4-BE49-F238E27FC236}">
                <a16:creationId xmlns:a16="http://schemas.microsoft.com/office/drawing/2014/main" id="{6A88824A-8AD6-1A45-BECA-658FF69C3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069" y="1073696"/>
            <a:ext cx="1016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pt-BR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A Comédia </a:t>
            </a:r>
          </a:p>
        </p:txBody>
      </p:sp>
      <p:sp>
        <p:nvSpPr>
          <p:cNvPr id="3" name="Rectangle 205">
            <a:extLst>
              <a:ext uri="{FF2B5EF4-FFF2-40B4-BE49-F238E27FC236}">
                <a16:creationId xmlns:a16="http://schemas.microsoft.com/office/drawing/2014/main" id="{401FFC22-B67D-B298-3CAB-E5B2A205B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8453" y="2297832"/>
            <a:ext cx="7488411" cy="415498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pt-BR" alt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Quando o teatro nos faz rir... </a:t>
            </a:r>
          </a:p>
          <a:p>
            <a:pPr algn="just" eaLnBrk="1" hangingPunct="1">
              <a:defRPr/>
            </a:pPr>
            <a:endParaRPr lang="pt-BR" altLang="pt-BR" sz="2400" b="1" u="sng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defRPr/>
            </a:pPr>
            <a:r>
              <a:rPr lang="pt-BR" altLang="pt-BR" sz="2400" dirty="0">
                <a:latin typeface="Arial" panose="020B0604020202020204" pitchFamily="34" charset="0"/>
                <a:cs typeface="Arial" panose="020B0604020202020204" pitchFamily="34" charset="0"/>
              </a:rPr>
              <a:t>Diferentemente da tragédia, que se inspirava nos mitos gregos, a </a:t>
            </a:r>
            <a:r>
              <a:rPr lang="pt-BR" altLang="pt-BR" sz="2400" u="sng" dirty="0">
                <a:latin typeface="Arial" panose="020B0604020202020204" pitchFamily="34" charset="0"/>
                <a:cs typeface="Arial" panose="020B0604020202020204" pitchFamily="34" charset="0"/>
              </a:rPr>
              <a:t>comédia</a:t>
            </a:r>
            <a:r>
              <a:rPr lang="pt-BR" alt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foi um gênero mais voltado para o </a:t>
            </a:r>
            <a:r>
              <a:rPr lang="pt-BR" altLang="pt-BR" sz="2400" u="sng" dirty="0">
                <a:latin typeface="Arial" panose="020B0604020202020204" pitchFamily="34" charset="0"/>
                <a:cs typeface="Arial" panose="020B0604020202020204" pitchFamily="34" charset="0"/>
              </a:rPr>
              <a:t>cotidiano</a:t>
            </a:r>
            <a:r>
              <a:rPr lang="pt-BR" altLang="pt-BR" sz="2400" dirty="0">
                <a:latin typeface="Arial" panose="020B0604020202020204" pitchFamily="34" charset="0"/>
                <a:cs typeface="Arial" panose="020B0604020202020204" pitchFamily="34" charset="0"/>
              </a:rPr>
              <a:t>, para os costumes. A comédia grega, daquela época, utilizava recursos que provocavam o riso no espectador, recorrendo ao imprevisto, ao ridículo, à surpresa e à desordem. Os políticos, celebridades e costumes da época e até os deuses eram os argumentos da maioria das comédias na Grécia antiga.</a:t>
            </a:r>
          </a:p>
        </p:txBody>
      </p:sp>
      <p:pic>
        <p:nvPicPr>
          <p:cNvPr id="4" name="Picture 207">
            <a:extLst>
              <a:ext uri="{FF2B5EF4-FFF2-40B4-BE49-F238E27FC236}">
                <a16:creationId xmlns:a16="http://schemas.microsoft.com/office/drawing/2014/main" id="{A8C254C6-EC32-9F5B-D78C-06B0D3732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1341" y="2801888"/>
            <a:ext cx="3351212" cy="296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7421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6B46FFDD-09A3-6F99-E77D-07788FC7AB7D}"/>
              </a:ext>
            </a:extLst>
          </p:cNvPr>
          <p:cNvSpPr txBox="1">
            <a:spLocks noChangeArrowheads="1"/>
          </p:cNvSpPr>
          <p:nvPr/>
        </p:nvSpPr>
        <p:spPr>
          <a:xfrm>
            <a:off x="1855365" y="785664"/>
            <a:ext cx="10071100" cy="719013"/>
          </a:xfrm>
          <a:prstGeom prst="rect">
            <a:avLst/>
          </a:prstGeom>
        </p:spPr>
        <p:txBody>
          <a:bodyPr lIns="0" tIns="0" rIns="0" bIns="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07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95000"/>
              </a:lnSpc>
            </a:pPr>
            <a:r>
              <a:rPr lang="pt-BR" altLang="pt-BR" sz="2400" b="1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Assim como a tragédia, a comédia grega tinha</a:t>
            </a:r>
            <a:br>
              <a:rPr lang="pt-BR" altLang="pt-BR" sz="2400" b="1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400" b="1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seus escritores famosos. </a:t>
            </a:r>
            <a:br>
              <a:rPr lang="pt-BR" altLang="pt-BR" sz="2400" b="1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pt-BR" sz="2400" b="1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9">
            <a:extLst>
              <a:ext uri="{FF2B5EF4-FFF2-40B4-BE49-F238E27FC236}">
                <a16:creationId xmlns:a16="http://schemas.microsoft.com/office/drawing/2014/main" id="{73D4E5E1-413D-CC0E-9502-1501EA9A2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6525" y="2441848"/>
            <a:ext cx="9145587" cy="384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Entre muitos escritores de comédia da Grécia antiga, só chegou aos nossos dias as comédias de </a:t>
            </a:r>
            <a:r>
              <a:rPr lang="pt-BR" altLang="pt-BR" sz="2800" dirty="0"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Aristófanes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. Existiam outros - </a:t>
            </a:r>
            <a:r>
              <a:rPr lang="pt-BR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Cratino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Êupolis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Crates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Ferécrates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BR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Magnes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 - mas seus textos se perderam. Nas encenações cômicas o figurino não era tão rígido como na tragédia. O gênero exigia uma maior movimentação dos atores. Que tal conhecer uma cena da peça « As Nuvens » de Aristófanes? Nessa peça o autor critica e ridiculariza um famoso filósofo grego chamado Sócrates. Além disso, observe na figura o figurino da comédia. Você vai se divertir!</a:t>
            </a:r>
          </a:p>
        </p:txBody>
      </p:sp>
    </p:spTree>
    <p:extLst>
      <p:ext uri="{BB962C8B-B14F-4D97-AF65-F5344CB8AC3E}">
        <p14:creationId xmlns:p14="http://schemas.microsoft.com/office/powerpoint/2010/main" val="19472052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3">
            <a:extLst>
              <a:ext uri="{FF2B5EF4-FFF2-40B4-BE49-F238E27FC236}">
                <a16:creationId xmlns:a16="http://schemas.microsoft.com/office/drawing/2014/main" id="{2F58307B-AD0E-6F41-DA57-2678F97DD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8658" y="2225675"/>
            <a:ext cx="9691687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717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289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0861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433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95000"/>
              </a:lnSpc>
            </a:pPr>
            <a:endParaRPr lang="pt-BR" altLang="pt-BR" sz="2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5D4CC3C-B806-BB98-2D5A-A335EA0D4A6E}"/>
              </a:ext>
            </a:extLst>
          </p:cNvPr>
          <p:cNvSpPr txBox="1"/>
          <p:nvPr/>
        </p:nvSpPr>
        <p:spPr>
          <a:xfrm>
            <a:off x="1516485" y="1123777"/>
            <a:ext cx="677193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pt-BR" altLang="pt-BR" sz="2400" b="1" dirty="0">
                <a:solidFill>
                  <a:srgbClr val="E6E6E6"/>
                </a:solidFill>
                <a:latin typeface="Arial" panose="020B0604020202020204" pitchFamily="34" charset="0"/>
              </a:rPr>
              <a:t>Os nomes abaixo são de autores de tragédias, da Grécia antiga. Exceto:</a:t>
            </a:r>
          </a:p>
          <a:p>
            <a:pPr eaLnBrk="1" hangingPunct="1"/>
            <a:endParaRPr lang="pt-BR" altLang="pt-BR" sz="2400" b="1" dirty="0">
              <a:solidFill>
                <a:srgbClr val="E6E6E6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pt-BR" altLang="pt-BR" sz="2400" dirty="0">
                <a:solidFill>
                  <a:srgbClr val="E6E6E6"/>
                </a:solidFill>
                <a:latin typeface="Arial" panose="020B0604020202020204" pitchFamily="34" charset="0"/>
              </a:rPr>
              <a:t>A. Ésquilo.</a:t>
            </a:r>
          </a:p>
          <a:p>
            <a:pPr eaLnBrk="1" hangingPunct="1"/>
            <a:r>
              <a:rPr lang="pt-BR" altLang="pt-BR" sz="2400" dirty="0">
                <a:solidFill>
                  <a:srgbClr val="E6E6E6"/>
                </a:solidFill>
                <a:latin typeface="Arial" panose="020B0604020202020204" pitchFamily="34" charset="0"/>
              </a:rPr>
              <a:t>B. Sófocles.</a:t>
            </a:r>
          </a:p>
          <a:p>
            <a:pPr eaLnBrk="1" hangingPunct="1"/>
            <a:r>
              <a:rPr lang="pt-BR" altLang="pt-BR" sz="2400" dirty="0">
                <a:solidFill>
                  <a:srgbClr val="E6E6E6"/>
                </a:solidFill>
                <a:latin typeface="Arial" panose="020B0604020202020204" pitchFamily="34" charset="0"/>
              </a:rPr>
              <a:t>C. Eurípedes.</a:t>
            </a:r>
          </a:p>
          <a:p>
            <a:pPr eaLnBrk="1" hangingPunct="1"/>
            <a:r>
              <a:rPr lang="pt-BR" altLang="pt-BR" sz="2400" dirty="0">
                <a:solidFill>
                  <a:srgbClr val="E6E6E6"/>
                </a:solidFill>
                <a:latin typeface="Arial" panose="020B0604020202020204" pitchFamily="34" charset="0"/>
              </a:rPr>
              <a:t>D. Menandro. 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1BEAD27-982F-7BF7-B3CF-294016E97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058" y="1128916"/>
            <a:ext cx="4856460" cy="323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>
            <a:extLst>
              <a:ext uri="{FF2B5EF4-FFF2-40B4-BE49-F238E27FC236}">
                <a16:creationId xmlns:a16="http://schemas.microsoft.com/office/drawing/2014/main" id="{E12D2472-63F9-EF4F-4B41-92E3799AAD12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2236565" y="425624"/>
            <a:ext cx="10071100" cy="30638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lnSpc>
                <a:spcPct val="95000"/>
              </a:lnSpc>
            </a:pPr>
            <a:r>
              <a:rPr lang="en-US" altLang="pt-BR" sz="4400" b="1" dirty="0">
                <a:solidFill>
                  <a:srgbClr val="E6E6E6"/>
                </a:solidFill>
                <a:latin typeface="Arial" panose="020B0604020202020204" pitchFamily="34" charset="0"/>
              </a:rPr>
              <a:t>O que </a:t>
            </a:r>
            <a:r>
              <a:rPr lang="en-US" altLang="pt-BR" sz="4400" b="1" dirty="0" err="1">
                <a:solidFill>
                  <a:srgbClr val="E6E6E6"/>
                </a:solidFill>
                <a:latin typeface="Arial" panose="020B0604020202020204" pitchFamily="34" charset="0"/>
              </a:rPr>
              <a:t>mais</a:t>
            </a:r>
            <a:r>
              <a:rPr lang="en-US" altLang="pt-BR" sz="4400" b="1" dirty="0">
                <a:solidFill>
                  <a:srgbClr val="E6E6E6"/>
                </a:solidFill>
                <a:latin typeface="Arial" panose="020B0604020202020204" pitchFamily="34" charset="0"/>
              </a:rPr>
              <a:t> </a:t>
            </a:r>
            <a:r>
              <a:rPr lang="en-US" altLang="pt-BR" sz="4400" b="1" dirty="0" err="1">
                <a:solidFill>
                  <a:srgbClr val="E6E6E6"/>
                </a:solidFill>
                <a:latin typeface="Arial" panose="020B0604020202020204" pitchFamily="34" charset="0"/>
              </a:rPr>
              <a:t>você</a:t>
            </a:r>
            <a:r>
              <a:rPr lang="en-US" altLang="pt-BR" sz="4400" b="1" dirty="0">
                <a:solidFill>
                  <a:srgbClr val="E6E6E6"/>
                </a:solidFill>
                <a:latin typeface="Arial" panose="020B0604020202020204" pitchFamily="34" charset="0"/>
              </a:rPr>
              <a:t> </a:t>
            </a:r>
            <a:r>
              <a:rPr lang="en-US" altLang="pt-BR" sz="4400" b="1" dirty="0" err="1">
                <a:solidFill>
                  <a:srgbClr val="E6E6E6"/>
                </a:solidFill>
                <a:latin typeface="Arial" panose="020B0604020202020204" pitchFamily="34" charset="0"/>
              </a:rPr>
              <a:t>aprendeu</a:t>
            </a:r>
            <a:r>
              <a:rPr lang="en-US" altLang="pt-BR" sz="4400" b="1" dirty="0">
                <a:solidFill>
                  <a:srgbClr val="E6E6E6"/>
                </a:solidFill>
                <a:latin typeface="Arial" panose="020B0604020202020204" pitchFamily="34" charset="0"/>
              </a:rPr>
              <a:t>?</a:t>
            </a:r>
          </a:p>
        </p:txBody>
      </p:sp>
      <p:sp>
        <p:nvSpPr>
          <p:cNvPr id="32770" name="Espaço Reservado para Número de Slide 5">
            <a:extLst>
              <a:ext uri="{FF2B5EF4-FFF2-40B4-BE49-F238E27FC236}">
                <a16:creationId xmlns:a16="http://schemas.microsoft.com/office/drawing/2014/main" id="{E55E7E2D-6BA8-BB03-1D0A-33B118D456B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498138" y="7062788"/>
            <a:ext cx="3048000" cy="40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6B97A3-116B-4A15-90E8-42132BFC7A96}" type="slidenum">
              <a:rPr lang="en-US" altLang="pt-BR" sz="1400"/>
              <a:pPr/>
              <a:t>26</a:t>
            </a:fld>
            <a:endParaRPr lang="en-US" altLang="pt-BR" sz="1400"/>
          </a:p>
        </p:txBody>
      </p:sp>
      <p:sp>
        <p:nvSpPr>
          <p:cNvPr id="32772" name="Text Box 3">
            <a:extLst>
              <a:ext uri="{FF2B5EF4-FFF2-40B4-BE49-F238E27FC236}">
                <a16:creationId xmlns:a16="http://schemas.microsoft.com/office/drawing/2014/main" id="{19CA5363-EFB6-D25C-B383-848DAC89D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8658" y="2225675"/>
            <a:ext cx="9691687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717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289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0861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433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95000"/>
              </a:lnSpc>
            </a:pPr>
            <a:endParaRPr lang="pt-BR" altLang="pt-BR" sz="2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775" name="Text Box 8">
            <a:extLst>
              <a:ext uri="{FF2B5EF4-FFF2-40B4-BE49-F238E27FC236}">
                <a16:creationId xmlns:a16="http://schemas.microsoft.com/office/drawing/2014/main" id="{5E77E961-3F0C-DB08-1640-A83694301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493" y="3810000"/>
            <a:ext cx="9504362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endParaRPr lang="pt-BR" altLang="pt-BR" sz="2000" b="1" u="sng" dirty="0">
              <a:solidFill>
                <a:srgbClr val="E6E6E6"/>
              </a:solidFill>
              <a:latin typeface="Arial" panose="020B0604020202020204" pitchFamily="34" charset="0"/>
              <a:ea typeface="Trebuchet MS" panose="020B0603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r>
              <a:rPr lang="pt-BR" altLang="pt-BR" sz="2000" b="1" u="sng" dirty="0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Feedback:</a:t>
            </a:r>
          </a:p>
          <a:p>
            <a:pPr algn="just" eaLnBrk="1" hangingPunct="1"/>
            <a:r>
              <a:rPr lang="pt-BR" altLang="pt-BR" sz="2000" b="1" dirty="0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(A) Errado. João, o Eunuco também conhecido como </a:t>
            </a:r>
            <a:r>
              <a:rPr lang="pt-BR" altLang="pt-BR" sz="2000" b="1" dirty="0" err="1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Orfanotropos</a:t>
            </a:r>
            <a:r>
              <a:rPr lang="pt-BR" altLang="pt-BR" sz="2000" b="1" dirty="0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, foi o líder entre os eunucos da corte durante o reinado do imperador bizantino Romano III </a:t>
            </a:r>
            <a:r>
              <a:rPr lang="pt-BR" altLang="pt-BR" sz="2000" b="1" dirty="0" err="1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Argiro</a:t>
            </a:r>
            <a:r>
              <a:rPr lang="pt-BR" altLang="pt-BR" sz="2000" b="1" dirty="0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 (1028 - 1034).</a:t>
            </a:r>
          </a:p>
          <a:p>
            <a:pPr algn="just" eaLnBrk="1" hangingPunct="1"/>
            <a:r>
              <a:rPr lang="pt-BR" altLang="pt-BR" sz="2000" b="1" dirty="0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(B) Errado. O Misantropo, peça de Menandro foi encenado no ano de 318 </a:t>
            </a:r>
            <a:r>
              <a:rPr lang="pt-BR" altLang="pt-BR" sz="2000" b="1" dirty="0" err="1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a.C</a:t>
            </a:r>
            <a:r>
              <a:rPr lang="pt-BR" altLang="pt-BR" sz="2000" b="1" dirty="0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 nas </a:t>
            </a:r>
            <a:r>
              <a:rPr lang="pt-BR" altLang="pt-BR" sz="2000" b="1" dirty="0" err="1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Leneanas</a:t>
            </a:r>
            <a:r>
              <a:rPr lang="pt-BR" altLang="pt-BR" sz="2000" b="1" dirty="0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. </a:t>
            </a:r>
          </a:p>
          <a:p>
            <a:pPr algn="just" eaLnBrk="1" hangingPunct="1"/>
            <a:r>
              <a:rPr lang="pt-BR" altLang="pt-BR" sz="2000" b="1" dirty="0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(C) Errado. Gerardo Mercator foi um matemático, geógrafo e cartógrafo flamengo (de Flandres, na atual Bélgica) . </a:t>
            </a:r>
          </a:p>
          <a:p>
            <a:pPr algn="just" eaLnBrk="1" hangingPunct="1"/>
            <a:r>
              <a:rPr lang="pt-BR" altLang="pt-BR" sz="2000" b="1" dirty="0">
                <a:solidFill>
                  <a:srgbClr val="E6E6E6"/>
                </a:solidFill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(D) Correto. Na comédia As Nuvens o autor critica e ridiculariza um famoso filósofo grego chamado Sócrates.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D176E7C-7ECF-1808-1556-AC72FE8DC9A6}"/>
              </a:ext>
            </a:extLst>
          </p:cNvPr>
          <p:cNvSpPr txBox="1"/>
          <p:nvPr/>
        </p:nvSpPr>
        <p:spPr>
          <a:xfrm>
            <a:off x="1572050" y="1394678"/>
            <a:ext cx="677193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pt-BR" altLang="pt-BR" sz="2000" b="1" dirty="0">
                <a:solidFill>
                  <a:srgbClr val="E6E6E6"/>
                </a:solidFill>
                <a:latin typeface="Arial" panose="020B0604020202020204" pitchFamily="34" charset="0"/>
              </a:rPr>
              <a:t>Uma das comédias de Aristófanes que chegou até nós chama-se:</a:t>
            </a:r>
          </a:p>
          <a:p>
            <a:pPr algn="just" eaLnBrk="1" hangingPunct="1"/>
            <a:endParaRPr lang="pt-BR" altLang="pt-BR" sz="2000" b="1" dirty="0">
              <a:solidFill>
                <a:srgbClr val="E6E6E6"/>
              </a:solidFill>
              <a:latin typeface="Arial" panose="020B0604020202020204" pitchFamily="34" charset="0"/>
            </a:endParaRPr>
          </a:p>
          <a:p>
            <a:pPr algn="just" eaLnBrk="1" hangingPunct="1"/>
            <a:r>
              <a:rPr lang="pt-BR" altLang="pt-BR" sz="2000" b="1" dirty="0">
                <a:solidFill>
                  <a:srgbClr val="E6E6E6"/>
                </a:solidFill>
                <a:latin typeface="Arial" panose="020B0604020202020204" pitchFamily="34" charset="0"/>
              </a:rPr>
              <a:t>A. O Eunuco.</a:t>
            </a:r>
          </a:p>
          <a:p>
            <a:pPr algn="just" eaLnBrk="1" hangingPunct="1"/>
            <a:r>
              <a:rPr lang="pt-BR" altLang="pt-BR" sz="2000" b="1" dirty="0">
                <a:solidFill>
                  <a:srgbClr val="E6E6E6"/>
                </a:solidFill>
                <a:latin typeface="Arial" panose="020B0604020202020204" pitchFamily="34" charset="0"/>
              </a:rPr>
              <a:t>B. Misantropo.</a:t>
            </a:r>
          </a:p>
          <a:p>
            <a:pPr algn="just" eaLnBrk="1" hangingPunct="1"/>
            <a:r>
              <a:rPr lang="pt-BR" altLang="pt-BR" sz="2000" b="1" dirty="0">
                <a:solidFill>
                  <a:srgbClr val="E6E6E6"/>
                </a:solidFill>
                <a:latin typeface="Arial" panose="020B0604020202020204" pitchFamily="34" charset="0"/>
              </a:rPr>
              <a:t>C. Mercator.</a:t>
            </a:r>
          </a:p>
          <a:p>
            <a:pPr algn="just" eaLnBrk="1" hangingPunct="1"/>
            <a:r>
              <a:rPr lang="pt-BR" altLang="pt-BR" sz="2000" b="1" dirty="0">
                <a:solidFill>
                  <a:srgbClr val="E6E6E6"/>
                </a:solidFill>
                <a:latin typeface="Arial" panose="020B0604020202020204" pitchFamily="34" charset="0"/>
              </a:rPr>
              <a:t>D. As Nuvens.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C763CD8-31F3-2779-A0E4-DAE9AE348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57" y="1591440"/>
            <a:ext cx="3859039" cy="2563303"/>
          </a:xfrm>
          <a:prstGeom prst="rect">
            <a:avLst/>
          </a:prstGeom>
          <a:noFill/>
          <a:ln>
            <a:solidFill>
              <a:srgbClr val="9933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/>
      <p:bldP spid="32775" grpId="0"/>
      <p:bldP spid="3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CADC65C-62D9-BE71-F1C1-11F8236CF5A2}"/>
              </a:ext>
            </a:extLst>
          </p:cNvPr>
          <p:cNvSpPr/>
          <p:nvPr/>
        </p:nvSpPr>
        <p:spPr>
          <a:xfrm>
            <a:off x="1098046" y="1937792"/>
            <a:ext cx="5747031" cy="5400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0F9039C3-C2E4-1B8B-22F3-44630956CEB0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3028653" y="152400"/>
            <a:ext cx="10071100" cy="30638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lnSpc>
                <a:spcPct val="95000"/>
              </a:lnSpc>
            </a:pPr>
            <a:r>
              <a:rPr lang="en-US" altLang="pt-BR" sz="4000" b="1" dirty="0" err="1">
                <a:solidFill>
                  <a:srgbClr val="E6E6E6"/>
                </a:solidFill>
                <a:latin typeface="Arial" panose="020B0604020202020204" pitchFamily="34" charset="0"/>
              </a:rPr>
              <a:t>Você</a:t>
            </a:r>
            <a:r>
              <a:rPr lang="en-US" altLang="pt-BR" sz="4000" b="1" dirty="0">
                <a:solidFill>
                  <a:srgbClr val="E6E6E6"/>
                </a:solidFill>
                <a:latin typeface="Arial" panose="020B0604020202020204" pitchFamily="34" charset="0"/>
              </a:rPr>
              <a:t> </a:t>
            </a:r>
            <a:r>
              <a:rPr lang="en-US" altLang="pt-BR" sz="4000" b="1" dirty="0" err="1">
                <a:solidFill>
                  <a:srgbClr val="E6E6E6"/>
                </a:solidFill>
                <a:latin typeface="Arial" panose="020B0604020202020204" pitchFamily="34" charset="0"/>
              </a:rPr>
              <a:t>está</a:t>
            </a:r>
            <a:r>
              <a:rPr lang="en-US" altLang="pt-BR" sz="4000" b="1" dirty="0">
                <a:solidFill>
                  <a:srgbClr val="E6E6E6"/>
                </a:solidFill>
                <a:latin typeface="Arial" panose="020B0604020202020204" pitchFamily="34" charset="0"/>
              </a:rPr>
              <a:t> </a:t>
            </a:r>
            <a:r>
              <a:rPr lang="en-US" altLang="pt-BR" sz="4000" b="1" dirty="0" err="1">
                <a:solidFill>
                  <a:srgbClr val="E6E6E6"/>
                </a:solidFill>
                <a:latin typeface="Arial" panose="020B0604020202020204" pitchFamily="34" charset="0"/>
              </a:rPr>
              <a:t>sendo</a:t>
            </a:r>
            <a:r>
              <a:rPr lang="en-US" altLang="pt-BR" sz="4000" b="1" dirty="0">
                <a:solidFill>
                  <a:srgbClr val="E6E6E6"/>
                </a:solidFill>
                <a:latin typeface="Arial" panose="020B0604020202020204" pitchFamily="34" charset="0"/>
              </a:rPr>
              <a:t> </a:t>
            </a:r>
            <a:r>
              <a:rPr lang="en-US" altLang="pt-BR" sz="4000" b="1" dirty="0" err="1">
                <a:solidFill>
                  <a:srgbClr val="E6E6E6"/>
                </a:solidFill>
                <a:latin typeface="Arial" panose="020B0604020202020204" pitchFamily="34" charset="0"/>
              </a:rPr>
              <a:t>desafiado</a:t>
            </a:r>
            <a:r>
              <a:rPr lang="en-US" altLang="pt-BR" sz="4000" b="1" dirty="0">
                <a:solidFill>
                  <a:srgbClr val="E6E6E6"/>
                </a:solidFill>
                <a:latin typeface="Arial" panose="020B0604020202020204" pitchFamily="34" charset="0"/>
              </a:rPr>
              <a:t>:</a:t>
            </a:r>
            <a:br>
              <a:rPr lang="en-US" altLang="pt-BR" sz="4000" b="1" dirty="0">
                <a:solidFill>
                  <a:srgbClr val="E6E6E6"/>
                </a:solidFill>
                <a:latin typeface="Arial" panose="020B0604020202020204" pitchFamily="34" charset="0"/>
              </a:rPr>
            </a:br>
            <a:r>
              <a:rPr lang="en-US" altLang="pt-BR" sz="4000" b="1" dirty="0">
                <a:solidFill>
                  <a:srgbClr val="E6E6E6"/>
                </a:solidFill>
                <a:latin typeface="Arial" panose="020B0604020202020204" pitchFamily="34" charset="0"/>
              </a:rPr>
              <a:t>      N</a:t>
            </a:r>
            <a:r>
              <a:rPr lang="pt-BR" altLang="pt-BR" sz="4000" b="1" dirty="0">
                <a:solidFill>
                  <a:srgbClr val="E6E6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Teatro, como</a:t>
            </a:r>
            <a:br>
              <a:rPr lang="pt-BR" altLang="pt-BR" sz="4000" b="1" dirty="0">
                <a:solidFill>
                  <a:srgbClr val="E6E6E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4000" b="1" dirty="0">
                <a:solidFill>
                  <a:srgbClr val="E6E6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os gregos !...</a:t>
            </a:r>
            <a:br>
              <a:rPr lang="pt-BR" altLang="pt-BR" sz="4000" b="1" dirty="0">
                <a:solidFill>
                  <a:srgbClr val="E6E6E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pt-BR" sz="4000" b="1" dirty="0">
              <a:solidFill>
                <a:srgbClr val="E6E6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8" name="Text Box 10">
            <a:extLst>
              <a:ext uri="{FF2B5EF4-FFF2-40B4-BE49-F238E27FC236}">
                <a16:creationId xmlns:a16="http://schemas.microsoft.com/office/drawing/2014/main" id="{B2EBCF46-DBD7-7490-C7DB-79928CE3D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065" y="2013857"/>
            <a:ext cx="5688012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pt-BR" altLang="pt-BR" sz="2000" b="1" dirty="0">
                <a:solidFill>
                  <a:schemeClr val="bg1"/>
                </a:solidFill>
                <a:latin typeface="Arial" panose="020B0604020202020204" pitchFamily="34" charset="0"/>
              </a:rPr>
              <a:t>Junte-se a seus amigos e organizem um </a:t>
            </a:r>
            <a:r>
              <a:rPr lang="pt-BR" altLang="pt-BR" sz="2000" b="1" u="sng" dirty="0">
                <a:solidFill>
                  <a:schemeClr val="bg1"/>
                </a:solidFill>
                <a:latin typeface="Arial" panose="020B0604020202020204" pitchFamily="34" charset="0"/>
              </a:rPr>
              <a:t>museu de estátuas vivas</a:t>
            </a:r>
            <a:r>
              <a:rPr lang="pt-BR" altLang="pt-BR" sz="2000" b="1" dirty="0">
                <a:solidFill>
                  <a:schemeClr val="bg1"/>
                </a:solidFill>
                <a:latin typeface="Arial" panose="020B0604020202020204" pitchFamily="34" charset="0"/>
              </a:rPr>
              <a:t> utilizando lençóis como túnicas e máscaras cômicas e trágicas – criadas por vocês. Se um professor puder orientá-los e a direção da escola permitir, apresentem o espetáculo no pátio da escola, com a </a:t>
            </a:r>
            <a:r>
              <a:rPr lang="pt-BR" altLang="pt-BR" sz="2000" b="1" dirty="0" err="1">
                <a:solidFill>
                  <a:schemeClr val="bg1"/>
                </a:solidFill>
                <a:latin typeface="Arial" panose="020B0604020202020204" pitchFamily="34" charset="0"/>
              </a:rPr>
              <a:t>platéia</a:t>
            </a:r>
            <a:r>
              <a:rPr lang="pt-BR" altLang="pt-BR" sz="2000" b="1" dirty="0">
                <a:solidFill>
                  <a:schemeClr val="bg1"/>
                </a:solidFill>
                <a:latin typeface="Arial" panose="020B0604020202020204" pitchFamily="34" charset="0"/>
              </a:rPr>
              <a:t> ao redor dos atores, como nos teatros gregos antigos. </a:t>
            </a:r>
            <a:r>
              <a:rPr lang="pt-BR" altLang="pt-BR" sz="2000" b="1" u="sng" dirty="0">
                <a:solidFill>
                  <a:schemeClr val="bg1"/>
                </a:solidFill>
                <a:latin typeface="Arial" panose="020B0604020202020204" pitchFamily="34" charset="0"/>
              </a:rPr>
              <a:t>Para confeccionar as máscaras</a:t>
            </a:r>
            <a:r>
              <a:rPr lang="pt-BR" altLang="pt-BR" sz="2000" b="1" dirty="0">
                <a:solidFill>
                  <a:schemeClr val="bg1"/>
                </a:solidFill>
                <a:latin typeface="Arial" panose="020B0604020202020204" pitchFamily="34" charset="0"/>
              </a:rPr>
              <a:t> vocês podem usar pet, jornal </a:t>
            </a:r>
            <a:r>
              <a:rPr lang="pt-BR" altLang="pt-BR" sz="2000" b="1" dirty="0" err="1">
                <a:solidFill>
                  <a:schemeClr val="bg1"/>
                </a:solidFill>
                <a:latin typeface="Arial" panose="020B0604020202020204" pitchFamily="34" charset="0"/>
              </a:rPr>
              <a:t>papietado</a:t>
            </a:r>
            <a:r>
              <a:rPr lang="pt-BR" altLang="pt-BR" sz="2000" b="1" dirty="0">
                <a:solidFill>
                  <a:schemeClr val="bg1"/>
                </a:solidFill>
                <a:latin typeface="Arial" panose="020B0604020202020204" pitchFamily="34" charset="0"/>
              </a:rPr>
              <a:t>, papel pardo, cartolina, caixas de papelão ou o que a imaginação ousar. </a:t>
            </a:r>
            <a:r>
              <a:rPr lang="pt-BR" altLang="pt-BR" sz="2000" b="1" u="sng" dirty="0">
                <a:solidFill>
                  <a:schemeClr val="bg1"/>
                </a:solidFill>
                <a:latin typeface="Arial" panose="020B0604020202020204" pitchFamily="34" charset="0"/>
              </a:rPr>
              <a:t>Solicite ajuda ao professor</a:t>
            </a:r>
            <a:r>
              <a:rPr lang="pt-BR" altLang="pt-BR" sz="2000" b="1" dirty="0">
                <a:solidFill>
                  <a:schemeClr val="bg1"/>
                </a:solidFill>
                <a:latin typeface="Arial" panose="020B0604020202020204" pitchFamily="34" charset="0"/>
              </a:rPr>
              <a:t> para trabalharem com  as técnicas necessárias. </a:t>
            </a:r>
            <a:r>
              <a:rPr lang="pt-BR" altLang="pt-BR" sz="2000" b="1" u="sng" dirty="0">
                <a:solidFill>
                  <a:schemeClr val="bg1"/>
                </a:solidFill>
                <a:latin typeface="Arial" panose="020B0604020202020204" pitchFamily="34" charset="0"/>
              </a:rPr>
              <a:t>Ensaiem e organizem tudo</a:t>
            </a:r>
            <a:r>
              <a:rPr lang="pt-BR" altLang="pt-BR" sz="2000" b="1" dirty="0">
                <a:solidFill>
                  <a:schemeClr val="bg1"/>
                </a:solidFill>
                <a:latin typeface="Arial" panose="020B0604020202020204" pitchFamily="34" charset="0"/>
              </a:rPr>
              <a:t> com muito cuidado. Vai ser um sucesso! Dividam com o restante da escola tudo o que aprenderam sobre a tragédia e a comédia grega. Boa sorte!</a:t>
            </a:r>
          </a:p>
        </p:txBody>
      </p:sp>
      <p:pic>
        <p:nvPicPr>
          <p:cNvPr id="33799" name="Picture 14">
            <a:extLst>
              <a:ext uri="{FF2B5EF4-FFF2-40B4-BE49-F238E27FC236}">
                <a16:creationId xmlns:a16="http://schemas.microsoft.com/office/drawing/2014/main" id="{3F7E8A19-6E4F-BEC8-02A4-E966B123D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109" y="2513856"/>
            <a:ext cx="5314983" cy="3600399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3795" grpId="0"/>
      <p:bldP spid="3379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274050E-9E52-7BB5-662B-269C2A5B1804}"/>
              </a:ext>
            </a:extLst>
          </p:cNvPr>
          <p:cNvSpPr txBox="1"/>
          <p:nvPr/>
        </p:nvSpPr>
        <p:spPr>
          <a:xfrm>
            <a:off x="4814840" y="2729880"/>
            <a:ext cx="39934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dirty="0"/>
              <a:t>OBRIGADO</a:t>
            </a:r>
          </a:p>
        </p:txBody>
      </p:sp>
    </p:spTree>
    <p:extLst>
      <p:ext uri="{BB962C8B-B14F-4D97-AF65-F5344CB8AC3E}">
        <p14:creationId xmlns:p14="http://schemas.microsoft.com/office/powerpoint/2010/main" val="4050896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All About Opera Day by Slidesgo">
  <a:themeElements>
    <a:clrScheme name="Simple Light">
      <a:dk1>
        <a:srgbClr val="F0EBD6"/>
      </a:dk1>
      <a:lt1>
        <a:srgbClr val="3F1111"/>
      </a:lt1>
      <a:dk2>
        <a:srgbClr val="B5A3A2"/>
      </a:dk2>
      <a:lt2>
        <a:srgbClr val="631C0B"/>
      </a:lt2>
      <a:accent1>
        <a:srgbClr val="75240E"/>
      </a:accent1>
      <a:accent2>
        <a:srgbClr val="912C11"/>
      </a:accent2>
      <a:accent3>
        <a:srgbClr val="AC441C"/>
      </a:accent3>
      <a:accent4>
        <a:srgbClr val="FFA506"/>
      </a:accent4>
      <a:accent5>
        <a:srgbClr val="631A1A"/>
      </a:accent5>
      <a:accent6>
        <a:srgbClr val="682222"/>
      </a:accent6>
      <a:hlink>
        <a:srgbClr val="F0EBD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10251</TotalTime>
  <Words>2015</Words>
  <Application>Microsoft Office PowerPoint</Application>
  <PresentationFormat>Personalizar</PresentationFormat>
  <Paragraphs>132</Paragraphs>
  <Slides>28</Slides>
  <Notes>8</Notes>
  <HiddenSlides>0</HiddenSlides>
  <MMClips>5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28</vt:i4>
      </vt:variant>
    </vt:vector>
  </HeadingPairs>
  <TitlesOfParts>
    <vt:vector size="40" baseType="lpstr">
      <vt:lpstr>Rammetto One</vt:lpstr>
      <vt:lpstr>Nunito Light</vt:lpstr>
      <vt:lpstr>Nunito</vt:lpstr>
      <vt:lpstr>Bebas Neue</vt:lpstr>
      <vt:lpstr>Arial</vt:lpstr>
      <vt:lpstr>Calibri Light</vt:lpstr>
      <vt:lpstr>Times New Roman</vt:lpstr>
      <vt:lpstr>Arial Unicode MS</vt:lpstr>
      <vt:lpstr>Calibri</vt:lpstr>
      <vt:lpstr>Be Vietnam Pro</vt:lpstr>
      <vt:lpstr>All About Opera Day by Slidesgo</vt:lpstr>
      <vt:lpstr>Tema do Office</vt:lpstr>
      <vt:lpstr>TEATRO GREGO</vt:lpstr>
      <vt:lpstr>Apresentação do PowerPoint</vt:lpstr>
      <vt:lpstr>Apresentação inicial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Mãos à obra: A tragédia</vt:lpstr>
      <vt:lpstr>Você sabe o que são mitos? </vt:lpstr>
      <vt:lpstr>Mito da caverna</vt:lpstr>
      <vt:lpstr>Senhores espectadores, apresentamos os atores gregos em cena! </vt:lpstr>
      <vt:lpstr>Experimentando...</vt:lpstr>
      <vt:lpstr>Apresentação do PowerPoint</vt:lpstr>
      <vt:lpstr>Figurino do ator grego</vt:lpstr>
      <vt:lpstr>Apresentação do PowerPoint</vt:lpstr>
      <vt:lpstr>Que tal criar personagens a partir do figurino? </vt:lpstr>
      <vt:lpstr>Os festivais de teatro eram muito disputados.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 que mais você aprendeu?</vt:lpstr>
      <vt:lpstr>Você está sendo desafiado:       No Teatro, como            os gregos !... 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</dc:creator>
  <cp:lastModifiedBy>joao helio</cp:lastModifiedBy>
  <cp:revision>316</cp:revision>
  <dcterms:created xsi:type="dcterms:W3CDTF">2004-05-06T09:28:21Z</dcterms:created>
  <dcterms:modified xsi:type="dcterms:W3CDTF">2024-04-08T14:01:40Z</dcterms:modified>
</cp:coreProperties>
</file>