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07" r:id="rId2"/>
    <p:sldMasterId id="2147483730" r:id="rId3"/>
    <p:sldMasterId id="2147483753" r:id="rId4"/>
    <p:sldMasterId id="2147483765" r:id="rId5"/>
  </p:sldMasterIdLst>
  <p:notesMasterIdLst>
    <p:notesMasterId r:id="rId30"/>
  </p:notesMasterIdLst>
  <p:sldIdLst>
    <p:sldId id="261" r:id="rId6"/>
    <p:sldId id="260" r:id="rId7"/>
    <p:sldId id="1306" r:id="rId8"/>
    <p:sldId id="1347" r:id="rId9"/>
    <p:sldId id="531" r:id="rId10"/>
    <p:sldId id="539" r:id="rId11"/>
    <p:sldId id="1387" r:id="rId12"/>
    <p:sldId id="532" r:id="rId13"/>
    <p:sldId id="540" r:id="rId14"/>
    <p:sldId id="541" r:id="rId15"/>
    <p:sldId id="542" r:id="rId16"/>
    <p:sldId id="544" r:id="rId17"/>
    <p:sldId id="546" r:id="rId18"/>
    <p:sldId id="547" r:id="rId19"/>
    <p:sldId id="549" r:id="rId20"/>
    <p:sldId id="413" r:id="rId21"/>
    <p:sldId id="550" r:id="rId22"/>
    <p:sldId id="536" r:id="rId23"/>
    <p:sldId id="552" r:id="rId24"/>
    <p:sldId id="553" r:id="rId25"/>
    <p:sldId id="554" r:id="rId26"/>
    <p:sldId id="555" r:id="rId27"/>
    <p:sldId id="298" r:id="rId28"/>
    <p:sldId id="299" r:id="rId29"/>
  </p:sldIdLst>
  <p:sldSz cx="12192000" cy="6858000"/>
  <p:notesSz cx="6858000" cy="9144000"/>
  <p:embeddedFontLst>
    <p:embeddedFont>
      <p:font typeface="Albert Sans" pitchFamily="2" charset="0"/>
      <p:regular r:id="rId31"/>
      <p:bold r:id="rId32"/>
      <p:italic r:id="rId33"/>
      <p:boldItalic r:id="rId34"/>
    </p:embeddedFont>
    <p:embeddedFont>
      <p:font typeface="Albert Sans Black" pitchFamily="2" charset="0"/>
      <p:bold r:id="rId35"/>
      <p:boldItalic r:id="rId36"/>
    </p:embeddedFont>
    <p:embeddedFont>
      <p:font typeface="Albert Sans Medium" pitchFamily="2" charset="0"/>
      <p:regular r:id="rId37"/>
      <p:bold r:id="rId38"/>
      <p:italic r:id="rId39"/>
      <p:boldItalic r:id="rId40"/>
    </p:embeddedFont>
    <p:embeddedFont>
      <p:font typeface="Assistant" pitchFamily="2" charset="-79"/>
      <p:regular r:id="rId41"/>
      <p:bold r:id="rId42"/>
    </p:embeddedFont>
    <p:embeddedFont>
      <p:font typeface="Bebas Neue" panose="020B0606020202050201" pitchFamily="34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Encode Sans Black" pitchFamily="2" charset="0"/>
      <p:bold r:id="rId48"/>
    </p:embeddedFont>
    <p:embeddedFont>
      <p:font typeface="Nunito" pitchFamily="2" charset="0"/>
      <p:regular r:id="rId49"/>
      <p:bold r:id="rId50"/>
      <p:italic r:id="rId51"/>
      <p:boldItalic r:id="rId52"/>
    </p:embeddedFont>
    <p:embeddedFont>
      <p:font typeface="Nunito Bold" pitchFamily="2" charset="0"/>
      <p:bold r:id="rId53"/>
    </p:embeddedFont>
    <p:embeddedFont>
      <p:font typeface="Nunito Sans" pitchFamily="2" charset="0"/>
      <p:regular r:id="rId54"/>
      <p:bold r:id="rId55"/>
      <p:italic r:id="rId56"/>
      <p:boldItalic r:id="rId57"/>
    </p:embeddedFont>
    <p:embeddedFont>
      <p:font typeface="Nunito Sans Bold" pitchFamily="2" charset="0"/>
      <p:bold r:id="rId58"/>
    </p:embeddedFont>
    <p:embeddedFont>
      <p:font typeface="PT Sans" panose="020B0503020203020204" pitchFamily="34" charset="0"/>
      <p:regular r:id="rId59"/>
      <p:bold r:id="rId60"/>
      <p:italic r:id="rId61"/>
      <p:boldItalic r:id="rId62"/>
    </p:embeddedFont>
    <p:embeddedFont>
      <p:font typeface="Roboto" panose="02000000000000000000" pitchFamily="2" charset="0"/>
      <p:regular r:id="rId63"/>
      <p:bold r:id="rId64"/>
      <p:italic r:id="rId65"/>
      <p:boldItalic r:id="rId66"/>
    </p:embeddedFont>
    <p:embeddedFont>
      <p:font typeface="Roboto Condensed Light" panose="02000000000000000000" pitchFamily="2" charset="0"/>
      <p:regular r:id="rId67"/>
      <p:italic r:id="rId68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A4C1F1"/>
    <a:srgbClr val="5BF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3" autoAdjust="0"/>
    <p:restoredTop sz="86094" autoAdjust="0"/>
  </p:normalViewPr>
  <p:slideViewPr>
    <p:cSldViewPr snapToGrid="0">
      <p:cViewPr varScale="1">
        <p:scale>
          <a:sx n="70" d="100"/>
          <a:sy n="70" d="100"/>
        </p:scale>
        <p:origin x="94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font" Target="fonts/font33.fntdata"/><Relationship Id="rId68" Type="http://schemas.openxmlformats.org/officeDocument/2006/relationships/font" Target="fonts/font38.fntdata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font" Target="fonts/font3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font" Target="fonts/font3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font" Target="fonts/font3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font" Target="fonts/font34.fntdata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font" Target="fonts/font21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67" Type="http://schemas.openxmlformats.org/officeDocument/2006/relationships/font" Target="fonts/font37.fntdata"/><Relationship Id="rId20" Type="http://schemas.openxmlformats.org/officeDocument/2006/relationships/slide" Target="slides/slide15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A408E9BD-C59D-4D5A-8120-E90C144BCF3F}" type="datetimeFigureOut">
              <a:rPr lang="pt-BR" smtClean="0"/>
              <a:pPr/>
              <a:t>09/01/2024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07F81100-6ED7-44AA-9014-291CDF41A9D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457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947aa1641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947aa1641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99f2f57a7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Google Shape;1752;g99f2f57a7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2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99f2f57a7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Google Shape;1752;g99f2f57a7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3975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5683D-812F-4057-B3B7-4C8EDB9FA4A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101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5683D-812F-4057-B3B7-4C8EDB9FA4A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101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5683D-812F-4057-B3B7-4C8EDB9FA4A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101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5683D-812F-4057-B3B7-4C8EDB9FA4A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10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5.xml"/><Relationship Id="rId4" Type="http://schemas.openxmlformats.org/officeDocument/2006/relationships/hyperlink" Target="http://bit.ly/2TtBDfr" TargetMode="Externa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AF67B-5248-D72C-C477-83F8459D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A343D2-604A-41CE-EDB3-C45F8CEF9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9E9861-8261-ABFC-0EFE-B0FF50656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50A54A-0CA1-13F7-EA5C-DCBB17C1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A009D8-45B9-9AA8-47AF-51B29161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5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73D6B-15AD-FF09-1EC5-D3C60E4F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1CD93B-E6B6-D523-BB00-DD970310E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7C61C9-7E81-0ED9-5AB0-D96A09AF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119D16-19D9-D697-E5DB-45D4E889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4E6416-7516-F0EB-9F1E-F5A7BD11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0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4A3AB-77B4-DF65-2460-B2B025A4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61E24-E08D-2815-3FB6-E7E63B739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D44A13-4835-E43C-28F7-E168906C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4FAE2A-492D-B8D8-ABCB-E22A7C7B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98FD90-2431-341A-FFD9-A1824DFB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27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82243-57B0-9CF9-C249-3DF5058B8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C5ACF5-E893-FDA5-B2B9-6758D4D84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F0A583-472C-EA4D-BBA6-C3819D57F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E53E75-BC16-7E1D-1FCD-4CB3BBCB2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856957-3129-5B5D-CB17-C8EFE0091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6409D8-3C61-EF46-F30C-0CE133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61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E4278-233E-A833-D843-E8896094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3D73E-3B16-2B04-4DE6-E34C98301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C469E8-926A-FEFB-9E99-0C97B4CC0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7C60DB-D371-76B1-F8E0-718AA82FA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401FBAA-655C-254A-8C6C-FFD9ABFAB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036A78-3260-F6FB-52EB-ECD532AD3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1605BD-58E6-9119-9981-BAAD4B30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FFE5A1-E46C-4A62-8DBD-8EE3B0A7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79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13103-38A7-6D74-63C2-175FA949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F12CDFF-EC05-7105-8B68-0B26FFB52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812EBC-B580-F6DA-61FA-85E8269F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F77784-9C56-D4CB-2C34-FDA1E257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26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4D8EE3C-9CAE-5090-B98A-9E548D6B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1FF35F-D419-3442-BA9C-0FB93A811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555AC2-7913-8FB0-34A9-7C5AB5DF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63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F7951-6640-1A14-EB82-8E60B90E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9DC39F-B9F2-0B73-152F-A5CC7C76A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F510F4-89EB-D26A-D37F-01DAEA014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A45E07-6B5A-C751-6F4D-E65B51C7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0BEA60-918E-E96A-D933-5359ECF2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9D312E-6FF9-9FCF-75DA-71EB7129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39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BBB9D-C4C7-9303-528B-1E247431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3C54F74-4B16-6712-6E9D-04485EB3B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5EEB01-3B48-8ED1-4467-5BFA4AD5D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A56BF7-3741-7ED0-5FFA-2F7F4381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0F58C7-723F-D282-E9AC-941AD7CB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589657-A3F6-8365-6020-72DC7545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03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33B65-5B7E-53AA-BB91-AD0ED4DF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055C83-832A-6394-6D27-D4D6DA00E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127526-02EA-6F3F-CBDE-2B0CFBB6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EF7115-7B49-595C-FAD4-97662911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5927B5-2AC3-F522-73FC-3952D511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8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7C992C-96A5-E541-A98D-49FC5C77C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2C200A-C22A-13D1-DCEE-5B0D5FF21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58A9F4-647A-DBDE-605F-E6690162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0717-9D99-435C-878D-116C2ED33BFC}" type="datetimeFigureOut">
              <a:rPr lang="pt-BR" smtClean="0"/>
              <a:t>09/01/2024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5462C1-919B-F081-CFD9-182AC492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65A80E-0B77-5404-ECFC-8434949C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FCBD-9928-48E9-A569-CDB157BD2B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20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238533" y="1008033"/>
            <a:ext cx="5000000" cy="228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238533" y="3592200"/>
            <a:ext cx="5000000" cy="10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1" name="Google Shape;21;p4"/>
          <p:cNvSpPr>
            <a:spLocks noGrp="1"/>
          </p:cNvSpPr>
          <p:nvPr>
            <p:ph type="pic" idx="2"/>
          </p:nvPr>
        </p:nvSpPr>
        <p:spPr>
          <a:xfrm>
            <a:off x="953467" y="1005600"/>
            <a:ext cx="4722800" cy="484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</p:sp>
    </p:spTree>
    <p:extLst>
      <p:ext uri="{BB962C8B-B14F-4D97-AF65-F5344CB8AC3E}">
        <p14:creationId xmlns:p14="http://schemas.microsoft.com/office/powerpoint/2010/main" val="1856182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635333" y="4221867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6635333" y="3609867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318467" y="1325333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318467" y="713333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2787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5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663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1417700" y="1008033"/>
            <a:ext cx="5046400" cy="159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17700" y="2917167"/>
            <a:ext cx="5046400" cy="304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417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5064533" y="1640733"/>
            <a:ext cx="6174000" cy="3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0327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5313600" cy="16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6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0937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953467" y="1916484"/>
            <a:ext cx="6837200" cy="20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953467" y="4107717"/>
            <a:ext cx="6837200" cy="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8931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717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1475067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392745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2392745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6256500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7174479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7174479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1475067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2392745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2392745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56500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7174479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5"/>
          </p:nvPr>
        </p:nvSpPr>
        <p:spPr>
          <a:xfrm>
            <a:off x="7174479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850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953467" y="1404600"/>
            <a:ext cx="9044000" cy="2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2"/>
          </p:nvPr>
        </p:nvSpPr>
        <p:spPr>
          <a:xfrm>
            <a:off x="953467" y="3487000"/>
            <a:ext cx="904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7728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417700" y="1009684"/>
            <a:ext cx="36920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417700" y="2276984"/>
            <a:ext cx="3692000" cy="135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1626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560255" y="16200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6560271" y="10080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417713" y="1008033"/>
            <a:ext cx="3970000" cy="16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3"/>
          </p:nvPr>
        </p:nvSpPr>
        <p:spPr>
          <a:xfrm>
            <a:off x="6560255" y="32802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4"/>
          </p:nvPr>
        </p:nvSpPr>
        <p:spPr>
          <a:xfrm>
            <a:off x="6560255" y="26682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5"/>
          </p:nvPr>
        </p:nvSpPr>
        <p:spPr>
          <a:xfrm>
            <a:off x="6560287" y="49404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6"/>
          </p:nvPr>
        </p:nvSpPr>
        <p:spPr>
          <a:xfrm>
            <a:off x="6560261" y="43284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1391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953467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2"/>
          </p:nvPr>
        </p:nvSpPr>
        <p:spPr>
          <a:xfrm>
            <a:off x="953467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3"/>
          </p:nvPr>
        </p:nvSpPr>
        <p:spPr>
          <a:xfrm>
            <a:off x="4644665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"/>
          </p:nvPr>
        </p:nvSpPr>
        <p:spPr>
          <a:xfrm>
            <a:off x="4644665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5"/>
          </p:nvPr>
        </p:nvSpPr>
        <p:spPr>
          <a:xfrm>
            <a:off x="953467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6"/>
          </p:nvPr>
        </p:nvSpPr>
        <p:spPr>
          <a:xfrm>
            <a:off x="953467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7"/>
          </p:nvPr>
        </p:nvSpPr>
        <p:spPr>
          <a:xfrm>
            <a:off x="4644665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8"/>
          </p:nvPr>
        </p:nvSpPr>
        <p:spPr>
          <a:xfrm>
            <a:off x="4644665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70634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953481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2"/>
          </p:nvPr>
        </p:nvSpPr>
        <p:spPr>
          <a:xfrm>
            <a:off x="953481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3"/>
          </p:nvPr>
        </p:nvSpPr>
        <p:spPr>
          <a:xfrm>
            <a:off x="38542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4"/>
          </p:nvPr>
        </p:nvSpPr>
        <p:spPr>
          <a:xfrm>
            <a:off x="38542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5"/>
          </p:nvPr>
        </p:nvSpPr>
        <p:spPr>
          <a:xfrm>
            <a:off x="953481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6"/>
          </p:nvPr>
        </p:nvSpPr>
        <p:spPr>
          <a:xfrm>
            <a:off x="953481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7"/>
          </p:nvPr>
        </p:nvSpPr>
        <p:spPr>
          <a:xfrm>
            <a:off x="38542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8"/>
          </p:nvPr>
        </p:nvSpPr>
        <p:spPr>
          <a:xfrm>
            <a:off x="38542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9"/>
          </p:nvPr>
        </p:nvSpPr>
        <p:spPr>
          <a:xfrm>
            <a:off x="67550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3"/>
          </p:nvPr>
        </p:nvSpPr>
        <p:spPr>
          <a:xfrm>
            <a:off x="67550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4"/>
          </p:nvPr>
        </p:nvSpPr>
        <p:spPr>
          <a:xfrm>
            <a:off x="67550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15"/>
          </p:nvPr>
        </p:nvSpPr>
        <p:spPr>
          <a:xfrm>
            <a:off x="67550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6"/>
          </p:nvPr>
        </p:nvSpPr>
        <p:spPr>
          <a:xfrm>
            <a:off x="953467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7"/>
          </p:nvPr>
        </p:nvSpPr>
        <p:spPr>
          <a:xfrm>
            <a:off x="3854275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8"/>
          </p:nvPr>
        </p:nvSpPr>
        <p:spPr>
          <a:xfrm>
            <a:off x="6755083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9"/>
          </p:nvPr>
        </p:nvSpPr>
        <p:spPr>
          <a:xfrm>
            <a:off x="953467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20"/>
          </p:nvPr>
        </p:nvSpPr>
        <p:spPr>
          <a:xfrm>
            <a:off x="3854275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1"/>
          </p:nvPr>
        </p:nvSpPr>
        <p:spPr>
          <a:xfrm>
            <a:off x="6755083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859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5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 hasCustomPrompt="1"/>
          </p:nvPr>
        </p:nvSpPr>
        <p:spPr>
          <a:xfrm>
            <a:off x="5578933" y="15269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5578933" y="25297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 idx="2" hasCustomPrompt="1"/>
          </p:nvPr>
        </p:nvSpPr>
        <p:spPr>
          <a:xfrm>
            <a:off x="5578933" y="38118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3"/>
          </p:nvPr>
        </p:nvSpPr>
        <p:spPr>
          <a:xfrm>
            <a:off x="5578933" y="48146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06266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title" hasCustomPrompt="1"/>
          </p:nvPr>
        </p:nvSpPr>
        <p:spPr>
          <a:xfrm>
            <a:off x="953467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953467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2"/>
          </p:nvPr>
        </p:nvSpPr>
        <p:spPr>
          <a:xfrm>
            <a:off x="953467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4" hasCustomPrompt="1"/>
          </p:nvPr>
        </p:nvSpPr>
        <p:spPr>
          <a:xfrm>
            <a:off x="4516800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5"/>
          </p:nvPr>
        </p:nvSpPr>
        <p:spPr>
          <a:xfrm>
            <a:off x="4516800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6"/>
          </p:nvPr>
        </p:nvSpPr>
        <p:spPr>
          <a:xfrm>
            <a:off x="4516800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 idx="7" hasCustomPrompt="1"/>
          </p:nvPr>
        </p:nvSpPr>
        <p:spPr>
          <a:xfrm>
            <a:off x="8080133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8"/>
          </p:nvPr>
        </p:nvSpPr>
        <p:spPr>
          <a:xfrm>
            <a:off x="8080133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9"/>
          </p:nvPr>
        </p:nvSpPr>
        <p:spPr>
          <a:xfrm>
            <a:off x="8080133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9231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0466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5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4832133" y="1981133"/>
            <a:ext cx="6406400" cy="1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832133" y="3313300"/>
            <a:ext cx="64064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A9E99C8B-04F1-28EE-234B-F0B8202C3B8C}"/>
              </a:ext>
            </a:extLst>
          </p:cNvPr>
          <p:cNvGrpSpPr/>
          <p:nvPr userDrawn="1"/>
        </p:nvGrpSpPr>
        <p:grpSpPr>
          <a:xfrm>
            <a:off x="2255" y="0"/>
            <a:ext cx="11984267" cy="676742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BD38A7DD-D774-557C-E9D1-50B654034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B3E58A95-DCB7-B1A1-3DFC-53FA27AAB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A19C62F8-4577-635D-A47D-F852AE989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88796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1BC9C-EDEB-47AD-8913-DB1649A37447}" type="datetimeFigureOut">
              <a:rPr lang="pt-BR"/>
              <a:pPr>
                <a:defRPr/>
              </a:pPr>
              <a:t>09/01/2024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37BBD-7376-47D7-BE77-42D58B7747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247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8041125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ção de Imagem 11"/>
          <p:cNvSpPr>
            <a:spLocks noGrp="1"/>
          </p:cNvSpPr>
          <p:nvPr>
            <p:ph type="pic" sz="quarter" idx="11"/>
          </p:nvPr>
        </p:nvSpPr>
        <p:spPr>
          <a:xfrm>
            <a:off x="373616" y="245570"/>
            <a:ext cx="3532800" cy="309600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t-PT" dirty="0"/>
          </a:p>
        </p:txBody>
      </p:sp>
      <p:sp>
        <p:nvSpPr>
          <p:cNvPr id="14" name="Marcador de Posição do Texto 13"/>
          <p:cNvSpPr>
            <a:spLocks noGrp="1"/>
          </p:cNvSpPr>
          <p:nvPr>
            <p:ph type="body" sz="quarter" idx="12" hasCustomPrompt="1"/>
          </p:nvPr>
        </p:nvSpPr>
        <p:spPr>
          <a:xfrm>
            <a:off x="3906417" y="1159490"/>
            <a:ext cx="8284633" cy="10191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>
                <a:solidFill>
                  <a:srgbClr val="44444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None/>
              <a:defRPr sz="3000">
                <a:solidFill>
                  <a:srgbClr val="444444"/>
                </a:solidFill>
              </a:defRPr>
            </a:lvl2pPr>
            <a:lvl3pPr marL="685800" indent="0">
              <a:buNone/>
              <a:defRPr sz="3000">
                <a:solidFill>
                  <a:srgbClr val="444444"/>
                </a:solidFill>
              </a:defRPr>
            </a:lvl3pPr>
            <a:lvl4pPr marL="1028700" indent="0">
              <a:buNone/>
              <a:defRPr sz="3000">
                <a:solidFill>
                  <a:srgbClr val="444444"/>
                </a:solidFill>
              </a:defRPr>
            </a:lvl4pPr>
            <a:lvl5pPr marL="1371600" indent="0">
              <a:buNone/>
              <a:defRPr sz="3000">
                <a:solidFill>
                  <a:srgbClr val="444444"/>
                </a:solidFill>
              </a:defRPr>
            </a:lvl5pPr>
          </a:lstStyle>
          <a:p>
            <a:pPr lvl="0"/>
            <a:r>
              <a:rPr lang="pt-PT" dirty="0"/>
              <a:t>Texto aqui</a:t>
            </a:r>
          </a:p>
        </p:txBody>
      </p:sp>
      <p:sp>
        <p:nvSpPr>
          <p:cNvPr id="5" name="Retângulo 4"/>
          <p:cNvSpPr/>
          <p:nvPr userDrawn="1"/>
        </p:nvSpPr>
        <p:spPr>
          <a:xfrm>
            <a:off x="373221" y="2509936"/>
            <a:ext cx="3533196" cy="8316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sp>
        <p:nvSpPr>
          <p:cNvPr id="10" name="Marcador de Posição do Texto 9"/>
          <p:cNvSpPr>
            <a:spLocks noGrp="1"/>
          </p:cNvSpPr>
          <p:nvPr>
            <p:ph type="body" sz="quarter" idx="10" hasCustomPrompt="1"/>
          </p:nvPr>
        </p:nvSpPr>
        <p:spPr>
          <a:xfrm>
            <a:off x="373221" y="2422845"/>
            <a:ext cx="3533195" cy="81239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/>
          <a:lstStyle>
            <a:lvl1pPr marL="0" indent="0" algn="ctr">
              <a:buNone/>
              <a:defRPr sz="2200">
                <a:solidFill>
                  <a:srgbClr val="44444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2200">
                <a:solidFill>
                  <a:srgbClr val="444444"/>
                </a:solidFill>
              </a:defRPr>
            </a:lvl2pPr>
            <a:lvl3pPr marL="685800" indent="0" algn="ctr">
              <a:buNone/>
              <a:defRPr sz="2200">
                <a:solidFill>
                  <a:srgbClr val="444444"/>
                </a:solidFill>
              </a:defRPr>
            </a:lvl3pPr>
            <a:lvl4pPr marL="1028700" indent="0" algn="ctr">
              <a:buNone/>
              <a:defRPr sz="2200">
                <a:solidFill>
                  <a:srgbClr val="444444"/>
                </a:solidFill>
              </a:defRPr>
            </a:lvl4pPr>
            <a:lvl5pPr marL="1371600" indent="0" algn="ctr">
              <a:buNone/>
              <a:defRPr sz="2200">
                <a:solidFill>
                  <a:srgbClr val="444444"/>
                </a:solidFill>
              </a:defRPr>
            </a:lvl5pPr>
          </a:lstStyle>
          <a:p>
            <a:pPr lvl="0"/>
            <a:r>
              <a:rPr lang="pt-PT" dirty="0"/>
              <a:t>Nome</a:t>
            </a:r>
          </a:p>
          <a:p>
            <a:pPr lvl="0"/>
            <a:r>
              <a:rPr lang="pt-PT" dirty="0"/>
              <a:t>(datas)</a:t>
            </a:r>
          </a:p>
        </p:txBody>
      </p:sp>
    </p:spTree>
    <p:extLst>
      <p:ext uri="{BB962C8B-B14F-4D97-AF65-F5344CB8AC3E}">
        <p14:creationId xmlns:p14="http://schemas.microsoft.com/office/powerpoint/2010/main" val="2577778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454922"/>
            <a:ext cx="12192000" cy="10445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00000"/>
              </a:lnSpc>
              <a:buNone/>
              <a:defRPr lang="pt-PT" sz="3000" kern="1200" smtClean="0">
                <a:solidFill>
                  <a:srgbClr val="444444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buNone/>
              <a:defRPr lang="pt-PT" sz="3000" kern="1200" smtClean="0">
                <a:solidFill>
                  <a:srgbClr val="444444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buNone/>
              <a:defRPr lang="pt-PT" sz="3000" kern="1200" smtClean="0">
                <a:solidFill>
                  <a:srgbClr val="444444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buNone/>
              <a:defRPr lang="pt-PT" sz="3000" kern="1200" smtClean="0">
                <a:solidFill>
                  <a:srgbClr val="444444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buNone/>
              <a:defRPr lang="pt-PT" sz="3000" kern="1200">
                <a:solidFill>
                  <a:srgbClr val="44444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pt-PT" dirty="0"/>
              <a:t>Adicionar texto</a:t>
            </a:r>
          </a:p>
        </p:txBody>
      </p:sp>
    </p:spTree>
    <p:extLst>
      <p:ext uri="{BB962C8B-B14F-4D97-AF65-F5344CB8AC3E}">
        <p14:creationId xmlns:p14="http://schemas.microsoft.com/office/powerpoint/2010/main" val="40360057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lu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ção do Texto 14"/>
          <p:cNvSpPr>
            <a:spLocks noGrp="1"/>
          </p:cNvSpPr>
          <p:nvPr>
            <p:ph type="body" sz="quarter" idx="11" hasCustomPrompt="1"/>
          </p:nvPr>
        </p:nvSpPr>
        <p:spPr>
          <a:xfrm>
            <a:off x="400237" y="1270530"/>
            <a:ext cx="11391527" cy="1371600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charset="0"/>
              <a:buChar char="•"/>
              <a:defRPr sz="3000">
                <a:solidFill>
                  <a:srgbClr val="444444"/>
                </a:solidFill>
                <a:latin typeface="Arial" charset="0"/>
                <a:ea typeface="Arial" charset="0"/>
                <a:cs typeface="Arial" charset="0"/>
              </a:defRPr>
            </a:lvl1pPr>
            <a:lvl2pPr marL="914400" indent="-457200">
              <a:buFont typeface="Arial" charset="0"/>
              <a:buChar char="•"/>
              <a:defRPr sz="3000">
                <a:solidFill>
                  <a:srgbClr val="444444"/>
                </a:solidFill>
                <a:latin typeface="Arial" charset="0"/>
                <a:ea typeface="Arial" charset="0"/>
                <a:cs typeface="Arial" charset="0"/>
              </a:defRPr>
            </a:lvl2pPr>
            <a:lvl3pPr marL="1371600" indent="-457200">
              <a:buFont typeface="Arial" charset="0"/>
              <a:buChar char="•"/>
              <a:defRPr sz="3000">
                <a:solidFill>
                  <a:srgbClr val="444444"/>
                </a:solidFill>
                <a:latin typeface="Arial" charset="0"/>
                <a:ea typeface="Arial" charset="0"/>
                <a:cs typeface="Arial" charset="0"/>
              </a:defRPr>
            </a:lvl3pPr>
            <a:lvl4pPr marL="1828800" indent="-457200">
              <a:buFont typeface="Arial" charset="0"/>
              <a:buChar char="•"/>
              <a:defRPr sz="3000">
                <a:solidFill>
                  <a:srgbClr val="444444"/>
                </a:solidFill>
                <a:latin typeface="Arial" charset="0"/>
                <a:ea typeface="Arial" charset="0"/>
                <a:cs typeface="Arial" charset="0"/>
              </a:defRPr>
            </a:lvl4pPr>
            <a:lvl5pPr marL="2286000" indent="-457200">
              <a:buFont typeface="Arial" charset="0"/>
              <a:buChar char="•"/>
              <a:defRPr sz="3000">
                <a:solidFill>
                  <a:srgbClr val="44444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pt-PT" dirty="0"/>
              <a:t>Caixa de texto para a conclusão</a:t>
            </a:r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-111968" y="0"/>
            <a:ext cx="12303967" cy="615820"/>
            <a:chOff x="-83976" y="0"/>
            <a:chExt cx="9227975" cy="615820"/>
          </a:xfrm>
        </p:grpSpPr>
        <p:sp>
          <p:nvSpPr>
            <p:cNvPr id="12" name="Retângulo Arredondado 11"/>
            <p:cNvSpPr/>
            <p:nvPr/>
          </p:nvSpPr>
          <p:spPr>
            <a:xfrm>
              <a:off x="0" y="0"/>
              <a:ext cx="9143999" cy="615820"/>
            </a:xfrm>
            <a:prstGeom prst="roundRect">
              <a:avLst>
                <a:gd name="adj" fmla="val 0"/>
              </a:avLst>
            </a:prstGeom>
            <a:solidFill>
              <a:srgbClr val="00ABBC">
                <a:alpha val="1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-83976" y="21582"/>
              <a:ext cx="9144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3000" dirty="0">
                  <a:solidFill>
                    <a:srgbClr val="00ABBC"/>
                  </a:solidFill>
                </a:rPr>
                <a:t>Conclusão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622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59939" y="2464700"/>
            <a:ext cx="7114400" cy="126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59933" y="1175300"/>
            <a:ext cx="1260000" cy="9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6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59800" y="3960500"/>
            <a:ext cx="7114400" cy="57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254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238533" y="1008033"/>
            <a:ext cx="5000000" cy="228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6238533" y="3592200"/>
            <a:ext cx="5000000" cy="10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21" name="Google Shape;21;p4"/>
          <p:cNvSpPr>
            <a:spLocks noGrp="1"/>
          </p:cNvSpPr>
          <p:nvPr>
            <p:ph type="pic" idx="2"/>
          </p:nvPr>
        </p:nvSpPr>
        <p:spPr>
          <a:xfrm>
            <a:off x="953467" y="1005600"/>
            <a:ext cx="4722800" cy="484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</p:sp>
    </p:spTree>
    <p:extLst>
      <p:ext uri="{BB962C8B-B14F-4D97-AF65-F5344CB8AC3E}">
        <p14:creationId xmlns:p14="http://schemas.microsoft.com/office/powerpoint/2010/main" val="1117459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635333" y="4221867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6635333" y="3609867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318467" y="1325333"/>
            <a:ext cx="4603200" cy="192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318467" y="713333"/>
            <a:ext cx="46032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9461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5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6909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1417700" y="1008033"/>
            <a:ext cx="5046400" cy="159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17700" y="2917167"/>
            <a:ext cx="5046400" cy="304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30114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5064533" y="1640733"/>
            <a:ext cx="6174000" cy="33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0842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5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4832133" y="1981133"/>
            <a:ext cx="6406400" cy="10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3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4832133" y="3313300"/>
            <a:ext cx="64064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grpSp>
        <p:nvGrpSpPr>
          <p:cNvPr id="2" name="Grupo 3">
            <a:extLst>
              <a:ext uri="{FF2B5EF4-FFF2-40B4-BE49-F238E27FC236}">
                <a16:creationId xmlns:a16="http://schemas.microsoft.com/office/drawing/2014/main" id="{A9E99C8B-04F1-28EE-234B-F0B8202C3B8C}"/>
              </a:ext>
            </a:extLst>
          </p:cNvPr>
          <p:cNvGrpSpPr/>
          <p:nvPr userDrawn="1"/>
        </p:nvGrpSpPr>
        <p:grpSpPr>
          <a:xfrm>
            <a:off x="2255" y="0"/>
            <a:ext cx="11984267" cy="6767420"/>
            <a:chOff x="-317090" y="-99551"/>
            <a:chExt cx="9461090" cy="5342602"/>
          </a:xfrm>
        </p:grpSpPr>
        <p:pic>
          <p:nvPicPr>
            <p:cNvPr id="3" name="Imagen 5" descr="Forma, Flecha&#10;&#10;Descripción generada automáticamente">
              <a:extLst>
                <a:ext uri="{FF2B5EF4-FFF2-40B4-BE49-F238E27FC236}">
                  <a16:creationId xmlns:a16="http://schemas.microsoft.com/office/drawing/2014/main" id="{BD38A7DD-D774-557C-E9D1-50B654034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1" t="31782" r="-9552" b="8928"/>
            <a:stretch/>
          </p:blipFill>
          <p:spPr>
            <a:xfrm>
              <a:off x="-317090" y="-99551"/>
              <a:ext cx="9144000" cy="5342602"/>
            </a:xfrm>
            <a:prstGeom prst="rect">
              <a:avLst/>
            </a:prstGeom>
          </p:spPr>
        </p:pic>
        <p:pic>
          <p:nvPicPr>
            <p:cNvPr id="4" name="Imagen 4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B3E58A95-DCB7-B1A1-3DFC-53FA27AAB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60" r="31415"/>
            <a:stretch/>
          </p:blipFill>
          <p:spPr>
            <a:xfrm>
              <a:off x="6866234" y="0"/>
              <a:ext cx="2277766" cy="2163963"/>
            </a:xfrm>
            <a:prstGeom prst="rect">
              <a:avLst/>
            </a:prstGeom>
          </p:spPr>
        </p:pic>
        <p:pic>
          <p:nvPicPr>
            <p:cNvPr id="5" name="Imagen 6" descr="Diagrama&#10;&#10;Descripción generada automáticamente con confianza media">
              <a:extLst>
                <a:ext uri="{FF2B5EF4-FFF2-40B4-BE49-F238E27FC236}">
                  <a16:creationId xmlns:a16="http://schemas.microsoft.com/office/drawing/2014/main" id="{A19C62F8-4577-635D-A47D-F852AE989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2604" r="19484" b="29076"/>
            <a:stretch/>
          </p:blipFill>
          <p:spPr>
            <a:xfrm>
              <a:off x="6469994" y="2832673"/>
              <a:ext cx="2674006" cy="23698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91634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5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5313600" cy="16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46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05820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953467" y="1916484"/>
            <a:ext cx="6837200" cy="20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2666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953467" y="4107717"/>
            <a:ext cx="6837200" cy="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9225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6383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1475067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392745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2392745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6256500" y="2379800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7174479" y="2929000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6"/>
          </p:nvPr>
        </p:nvSpPr>
        <p:spPr>
          <a:xfrm>
            <a:off x="7174479" y="2317000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1475067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8"/>
          </p:nvPr>
        </p:nvSpPr>
        <p:spPr>
          <a:xfrm>
            <a:off x="2392745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2392745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13" hasCustomPrompt="1"/>
          </p:nvPr>
        </p:nvSpPr>
        <p:spPr>
          <a:xfrm>
            <a:off x="6256500" y="4138733"/>
            <a:ext cx="741200" cy="58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7174479" y="4687933"/>
            <a:ext cx="3601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5"/>
          </p:nvPr>
        </p:nvSpPr>
        <p:spPr>
          <a:xfrm>
            <a:off x="7174479" y="4075933"/>
            <a:ext cx="3601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9612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953467" y="1404600"/>
            <a:ext cx="9044000" cy="20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2"/>
          </p:nvPr>
        </p:nvSpPr>
        <p:spPr>
          <a:xfrm>
            <a:off x="953467" y="3487000"/>
            <a:ext cx="904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087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417700" y="1009684"/>
            <a:ext cx="3692000" cy="96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417700" y="2276984"/>
            <a:ext cx="3692000" cy="135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3819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5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6560255" y="16200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6560271" y="10080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417713" y="1008033"/>
            <a:ext cx="3970000" cy="16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subTitle" idx="3"/>
          </p:nvPr>
        </p:nvSpPr>
        <p:spPr>
          <a:xfrm>
            <a:off x="6560255" y="32802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4"/>
          </p:nvPr>
        </p:nvSpPr>
        <p:spPr>
          <a:xfrm>
            <a:off x="6560255" y="26682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ubTitle" idx="5"/>
          </p:nvPr>
        </p:nvSpPr>
        <p:spPr>
          <a:xfrm>
            <a:off x="6560287" y="4940433"/>
            <a:ext cx="4214000" cy="78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6"/>
          <p:cNvSpPr txBox="1">
            <a:spLocks noGrp="1"/>
          </p:cNvSpPr>
          <p:nvPr>
            <p:ph type="subTitle" idx="6"/>
          </p:nvPr>
        </p:nvSpPr>
        <p:spPr>
          <a:xfrm>
            <a:off x="6560261" y="4328433"/>
            <a:ext cx="42140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65582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5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953467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2"/>
          </p:nvPr>
        </p:nvSpPr>
        <p:spPr>
          <a:xfrm>
            <a:off x="953467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3"/>
          </p:nvPr>
        </p:nvSpPr>
        <p:spPr>
          <a:xfrm>
            <a:off x="4644665" y="28363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4"/>
          </p:nvPr>
        </p:nvSpPr>
        <p:spPr>
          <a:xfrm>
            <a:off x="4644665" y="22243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5"/>
          </p:nvPr>
        </p:nvSpPr>
        <p:spPr>
          <a:xfrm>
            <a:off x="953467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6"/>
          </p:nvPr>
        </p:nvSpPr>
        <p:spPr>
          <a:xfrm>
            <a:off x="953467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7"/>
          </p:nvPr>
        </p:nvSpPr>
        <p:spPr>
          <a:xfrm>
            <a:off x="4644665" y="4637233"/>
            <a:ext cx="3386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8"/>
          </p:nvPr>
        </p:nvSpPr>
        <p:spPr>
          <a:xfrm>
            <a:off x="4644665" y="4025233"/>
            <a:ext cx="3386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36162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953481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2"/>
          </p:nvPr>
        </p:nvSpPr>
        <p:spPr>
          <a:xfrm>
            <a:off x="953481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3"/>
          </p:nvPr>
        </p:nvSpPr>
        <p:spPr>
          <a:xfrm>
            <a:off x="38542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4"/>
          </p:nvPr>
        </p:nvSpPr>
        <p:spPr>
          <a:xfrm>
            <a:off x="38542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5"/>
          </p:nvPr>
        </p:nvSpPr>
        <p:spPr>
          <a:xfrm>
            <a:off x="953481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6"/>
          </p:nvPr>
        </p:nvSpPr>
        <p:spPr>
          <a:xfrm>
            <a:off x="953481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ubTitle" idx="7"/>
          </p:nvPr>
        </p:nvSpPr>
        <p:spPr>
          <a:xfrm>
            <a:off x="38542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8"/>
          </p:nvPr>
        </p:nvSpPr>
        <p:spPr>
          <a:xfrm>
            <a:off x="38542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9"/>
          </p:nvPr>
        </p:nvSpPr>
        <p:spPr>
          <a:xfrm>
            <a:off x="6755079" y="2868767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3"/>
          </p:nvPr>
        </p:nvSpPr>
        <p:spPr>
          <a:xfrm>
            <a:off x="6755079" y="1941967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4"/>
          </p:nvPr>
        </p:nvSpPr>
        <p:spPr>
          <a:xfrm>
            <a:off x="6755079" y="5101233"/>
            <a:ext cx="26976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15"/>
          </p:nvPr>
        </p:nvSpPr>
        <p:spPr>
          <a:xfrm>
            <a:off x="6755079" y="4174433"/>
            <a:ext cx="26976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6"/>
          </p:nvPr>
        </p:nvSpPr>
        <p:spPr>
          <a:xfrm>
            <a:off x="953467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17"/>
          </p:nvPr>
        </p:nvSpPr>
        <p:spPr>
          <a:xfrm>
            <a:off x="3854275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8"/>
          </p:nvPr>
        </p:nvSpPr>
        <p:spPr>
          <a:xfrm>
            <a:off x="6755083" y="4684833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9"/>
          </p:nvPr>
        </p:nvSpPr>
        <p:spPr>
          <a:xfrm>
            <a:off x="953467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20"/>
          </p:nvPr>
        </p:nvSpPr>
        <p:spPr>
          <a:xfrm>
            <a:off x="3854275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1"/>
          </p:nvPr>
        </p:nvSpPr>
        <p:spPr>
          <a:xfrm>
            <a:off x="6755083" y="2452367"/>
            <a:ext cx="2697600" cy="51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033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5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 hasCustomPrompt="1"/>
          </p:nvPr>
        </p:nvSpPr>
        <p:spPr>
          <a:xfrm>
            <a:off x="5578933" y="15269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5578933" y="25297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 idx="2" hasCustomPrompt="1"/>
          </p:nvPr>
        </p:nvSpPr>
        <p:spPr>
          <a:xfrm>
            <a:off x="5578933" y="3811851"/>
            <a:ext cx="5456400" cy="110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667">
                <a:solidFill>
                  <a:schemeClr val="accent4"/>
                </a:solidFill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3"/>
          </p:nvPr>
        </p:nvSpPr>
        <p:spPr>
          <a:xfrm>
            <a:off x="5578933" y="4814651"/>
            <a:ext cx="5456400" cy="51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64955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title" hasCustomPrompt="1"/>
          </p:nvPr>
        </p:nvSpPr>
        <p:spPr>
          <a:xfrm>
            <a:off x="953467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953467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2"/>
          </p:nvPr>
        </p:nvSpPr>
        <p:spPr>
          <a:xfrm>
            <a:off x="953467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3"/>
          </p:nvPr>
        </p:nvSpPr>
        <p:spPr>
          <a:xfrm>
            <a:off x="953467" y="713333"/>
            <a:ext cx="10285200" cy="9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4667">
                <a:solidFill>
                  <a:schemeClr val="dk1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4667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 idx="4" hasCustomPrompt="1"/>
          </p:nvPr>
        </p:nvSpPr>
        <p:spPr>
          <a:xfrm>
            <a:off x="4516800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5"/>
          </p:nvPr>
        </p:nvSpPr>
        <p:spPr>
          <a:xfrm>
            <a:off x="4516800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6"/>
          </p:nvPr>
        </p:nvSpPr>
        <p:spPr>
          <a:xfrm>
            <a:off x="4516800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 idx="7" hasCustomPrompt="1"/>
          </p:nvPr>
        </p:nvSpPr>
        <p:spPr>
          <a:xfrm>
            <a:off x="8080133" y="3755467"/>
            <a:ext cx="3158400" cy="79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Nunito" pitchFamily="2" charset="0"/>
                <a:ea typeface="Roboto" panose="020000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dirty="0"/>
              <a:t>xx%</a:t>
            </a:r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8"/>
          </p:nvPr>
        </p:nvSpPr>
        <p:spPr>
          <a:xfrm>
            <a:off x="8080133" y="5057067"/>
            <a:ext cx="31584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Nunito" pitchFamily="2" charset="0"/>
                <a:ea typeface="Roboto" panose="02000000000000000000" pitchFamily="2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9"/>
          </p:nvPr>
        </p:nvSpPr>
        <p:spPr>
          <a:xfrm>
            <a:off x="8080133" y="4445067"/>
            <a:ext cx="3158400" cy="71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accent4"/>
                </a:solidFill>
                <a:latin typeface="Nunito" pitchFamily="2" charset="0"/>
                <a:ea typeface="Nunito" pitchFamily="2" charset="0"/>
                <a:cs typeface="Roboto" panose="02000000000000000000" pitchFamily="2" charset="0"/>
                <a:sym typeface="Albert Sans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95364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78000" y="267727"/>
            <a:ext cx="11836000" cy="632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64249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514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647700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7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93E20B-4C8A-4F59-B087-3A11D128B2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7126" y="2160248"/>
            <a:ext cx="2659907" cy="2539669"/>
          </a:xfrm>
          <a:custGeom>
            <a:avLst/>
            <a:gdLst>
              <a:gd name="connsiteX0" fmla="*/ 272846 w 5320506"/>
              <a:gd name="connsiteY0" fmla="*/ 0 h 5079337"/>
              <a:gd name="connsiteX1" fmla="*/ 5047660 w 5320506"/>
              <a:gd name="connsiteY1" fmla="*/ 0 h 5079337"/>
              <a:gd name="connsiteX2" fmla="*/ 5320506 w 5320506"/>
              <a:gd name="connsiteY2" fmla="*/ 272716 h 5079337"/>
              <a:gd name="connsiteX3" fmla="*/ 5320506 w 5320506"/>
              <a:gd name="connsiteY3" fmla="*/ 4806621 h 5079337"/>
              <a:gd name="connsiteX4" fmla="*/ 5047660 w 5320506"/>
              <a:gd name="connsiteY4" fmla="*/ 5079337 h 5079337"/>
              <a:gd name="connsiteX5" fmla="*/ 272846 w 5320506"/>
              <a:gd name="connsiteY5" fmla="*/ 5079337 h 5079337"/>
              <a:gd name="connsiteX6" fmla="*/ 0 w 5320506"/>
              <a:gd name="connsiteY6" fmla="*/ 4806621 h 5079337"/>
              <a:gd name="connsiteX7" fmla="*/ 0 w 5320506"/>
              <a:gd name="connsiteY7" fmla="*/ 272716 h 5079337"/>
              <a:gd name="connsiteX8" fmla="*/ 272846 w 5320506"/>
              <a:gd name="connsiteY8" fmla="*/ 0 h 507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0506" h="5079337">
                <a:moveTo>
                  <a:pt x="272846" y="0"/>
                </a:moveTo>
                <a:cubicBezTo>
                  <a:pt x="5047660" y="0"/>
                  <a:pt x="5047660" y="0"/>
                  <a:pt x="5047660" y="0"/>
                </a:cubicBezTo>
                <a:cubicBezTo>
                  <a:pt x="5197725" y="0"/>
                  <a:pt x="5320506" y="122722"/>
                  <a:pt x="5320506" y="272716"/>
                </a:cubicBezTo>
                <a:cubicBezTo>
                  <a:pt x="5320506" y="4806621"/>
                  <a:pt x="5320506" y="4806621"/>
                  <a:pt x="5320506" y="4806621"/>
                </a:cubicBezTo>
                <a:cubicBezTo>
                  <a:pt x="5320506" y="4956615"/>
                  <a:pt x="5197725" y="5079337"/>
                  <a:pt x="5047660" y="5079337"/>
                </a:cubicBezTo>
                <a:cubicBezTo>
                  <a:pt x="272846" y="5079337"/>
                  <a:pt x="272846" y="5079337"/>
                  <a:pt x="272846" y="5079337"/>
                </a:cubicBezTo>
                <a:cubicBezTo>
                  <a:pt x="122781" y="5079337"/>
                  <a:pt x="0" y="4956615"/>
                  <a:pt x="0" y="4806621"/>
                </a:cubicBezTo>
                <a:cubicBezTo>
                  <a:pt x="0" y="272716"/>
                  <a:pt x="0" y="272716"/>
                  <a:pt x="0" y="272716"/>
                </a:cubicBezTo>
                <a:cubicBezTo>
                  <a:pt x="0" y="122722"/>
                  <a:pt x="122781" y="0"/>
                  <a:pt x="27284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723900" dist="228600" dir="8100000" algn="tr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88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25C71F-F630-406C-A334-0B61D0F62D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1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76E33A2-B792-492E-9B6C-FA894D7D83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87163" y="2434528"/>
            <a:ext cx="1617673" cy="1617884"/>
          </a:xfrm>
          <a:custGeom>
            <a:avLst/>
            <a:gdLst>
              <a:gd name="connsiteX0" fmla="*/ 1617884 w 3235768"/>
              <a:gd name="connsiteY0" fmla="*/ 0 h 3235768"/>
              <a:gd name="connsiteX1" fmla="*/ 3235768 w 3235768"/>
              <a:gd name="connsiteY1" fmla="*/ 1617884 h 3235768"/>
              <a:gd name="connsiteX2" fmla="*/ 1617884 w 3235768"/>
              <a:gd name="connsiteY2" fmla="*/ 3235768 h 3235768"/>
              <a:gd name="connsiteX3" fmla="*/ 0 w 3235768"/>
              <a:gd name="connsiteY3" fmla="*/ 1617884 h 3235768"/>
              <a:gd name="connsiteX4" fmla="*/ 1617884 w 3235768"/>
              <a:gd name="connsiteY4" fmla="*/ 0 h 323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5768" h="3235768">
                <a:moveTo>
                  <a:pt x="1617884" y="0"/>
                </a:moveTo>
                <a:cubicBezTo>
                  <a:pt x="2511417" y="0"/>
                  <a:pt x="3235768" y="724351"/>
                  <a:pt x="3235768" y="1617884"/>
                </a:cubicBezTo>
                <a:cubicBezTo>
                  <a:pt x="3235768" y="2511417"/>
                  <a:pt x="2511417" y="3235768"/>
                  <a:pt x="1617884" y="3235768"/>
                </a:cubicBezTo>
                <a:cubicBezTo>
                  <a:pt x="724351" y="3235768"/>
                  <a:pt x="0" y="2511417"/>
                  <a:pt x="0" y="1617884"/>
                </a:cubicBezTo>
                <a:cubicBezTo>
                  <a:pt x="0" y="724351"/>
                  <a:pt x="724351" y="0"/>
                  <a:pt x="161788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862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7DC9F4-9F6B-497B-AAC3-9E8DE27E9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3376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995364-51BD-4985-8454-19E8A6AB80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7742" y="2708357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7915F63-D1C5-4E30-8D74-897BEDC3A7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7379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039340C-5876-416E-AF2A-C528D6F8B7D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21745" y="2708357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5" y="0"/>
                  <a:pt x="1881684" y="421229"/>
                  <a:pt x="1881684" y="940842"/>
                </a:cubicBezTo>
                <a:cubicBezTo>
                  <a:pt x="1881684" y="1460455"/>
                  <a:pt x="1460455" y="1881684"/>
                  <a:pt x="940842" y="1881684"/>
                </a:cubicBezTo>
                <a:cubicBezTo>
                  <a:pt x="421229" y="1881684"/>
                  <a:pt x="0" y="1460455"/>
                  <a:pt x="0" y="940842"/>
                </a:cubicBezTo>
                <a:cubicBezTo>
                  <a:pt x="0" y="421229"/>
                  <a:pt x="421229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02425C2-6AD1-470A-9A0D-69A86B1DD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1322" y="3216359"/>
            <a:ext cx="940720" cy="940842"/>
          </a:xfrm>
          <a:custGeom>
            <a:avLst/>
            <a:gdLst>
              <a:gd name="connsiteX0" fmla="*/ 940842 w 1881684"/>
              <a:gd name="connsiteY0" fmla="*/ 0 h 1881684"/>
              <a:gd name="connsiteX1" fmla="*/ 1881684 w 1881684"/>
              <a:gd name="connsiteY1" fmla="*/ 940842 h 1881684"/>
              <a:gd name="connsiteX2" fmla="*/ 940842 w 1881684"/>
              <a:gd name="connsiteY2" fmla="*/ 1881684 h 1881684"/>
              <a:gd name="connsiteX3" fmla="*/ 0 w 1881684"/>
              <a:gd name="connsiteY3" fmla="*/ 940842 h 1881684"/>
              <a:gd name="connsiteX4" fmla="*/ 940842 w 1881684"/>
              <a:gd name="connsiteY4" fmla="*/ 0 h 188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684" h="1881684">
                <a:moveTo>
                  <a:pt x="940842" y="0"/>
                </a:moveTo>
                <a:cubicBezTo>
                  <a:pt x="1460454" y="0"/>
                  <a:pt x="1881684" y="421229"/>
                  <a:pt x="1881684" y="940842"/>
                </a:cubicBezTo>
                <a:cubicBezTo>
                  <a:pt x="1881684" y="1460455"/>
                  <a:pt x="1460454" y="1881684"/>
                  <a:pt x="940842" y="1881684"/>
                </a:cubicBezTo>
                <a:cubicBezTo>
                  <a:pt x="421230" y="1881684"/>
                  <a:pt x="0" y="1460455"/>
                  <a:pt x="0" y="940842"/>
                </a:cubicBezTo>
                <a:cubicBezTo>
                  <a:pt x="0" y="421229"/>
                  <a:pt x="421230" y="0"/>
                  <a:pt x="94084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8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1C536-C71D-43CE-BF4D-B9B329D1B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7470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EB235DB-2D95-4CB0-8307-58A1C65838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82809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228DFF4-14CD-4364-BC23-932EEA85A1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8147" y="2745873"/>
            <a:ext cx="955706" cy="955830"/>
          </a:xfrm>
          <a:custGeom>
            <a:avLst/>
            <a:gdLst>
              <a:gd name="connsiteX0" fmla="*/ 955830 w 1911660"/>
              <a:gd name="connsiteY0" fmla="*/ 0 h 1911660"/>
              <a:gd name="connsiteX1" fmla="*/ 1911660 w 1911660"/>
              <a:gd name="connsiteY1" fmla="*/ 955830 h 1911660"/>
              <a:gd name="connsiteX2" fmla="*/ 955830 w 1911660"/>
              <a:gd name="connsiteY2" fmla="*/ 1911660 h 1911660"/>
              <a:gd name="connsiteX3" fmla="*/ 0 w 1911660"/>
              <a:gd name="connsiteY3" fmla="*/ 955830 h 1911660"/>
              <a:gd name="connsiteX4" fmla="*/ 955830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30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05DBB6D-5C8B-4551-88AB-55D90B681B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3486" y="2745873"/>
            <a:ext cx="955705" cy="955830"/>
          </a:xfrm>
          <a:custGeom>
            <a:avLst/>
            <a:gdLst>
              <a:gd name="connsiteX0" fmla="*/ 955830 w 1911659"/>
              <a:gd name="connsiteY0" fmla="*/ 0 h 1911660"/>
              <a:gd name="connsiteX1" fmla="*/ 1911659 w 1911659"/>
              <a:gd name="connsiteY1" fmla="*/ 955830 h 1911660"/>
              <a:gd name="connsiteX2" fmla="*/ 955830 w 1911659"/>
              <a:gd name="connsiteY2" fmla="*/ 1911660 h 1911660"/>
              <a:gd name="connsiteX3" fmla="*/ 0 w 1911659"/>
              <a:gd name="connsiteY3" fmla="*/ 955830 h 1911660"/>
              <a:gd name="connsiteX4" fmla="*/ 955830 w 1911659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59" h="1911660">
                <a:moveTo>
                  <a:pt x="955830" y="0"/>
                </a:moveTo>
                <a:cubicBezTo>
                  <a:pt x="1483719" y="0"/>
                  <a:pt x="1911659" y="427940"/>
                  <a:pt x="1911659" y="955830"/>
                </a:cubicBezTo>
                <a:cubicBezTo>
                  <a:pt x="1911659" y="1483720"/>
                  <a:pt x="1483719" y="1911660"/>
                  <a:pt x="955830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3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403ED0C-CEF4-4ED5-9432-B1D0EFE4B4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8824" y="2745873"/>
            <a:ext cx="955706" cy="955830"/>
          </a:xfrm>
          <a:custGeom>
            <a:avLst/>
            <a:gdLst>
              <a:gd name="connsiteX0" fmla="*/ 955828 w 1911660"/>
              <a:gd name="connsiteY0" fmla="*/ 0 h 1911660"/>
              <a:gd name="connsiteX1" fmla="*/ 1911660 w 1911660"/>
              <a:gd name="connsiteY1" fmla="*/ 955830 h 1911660"/>
              <a:gd name="connsiteX2" fmla="*/ 955828 w 1911660"/>
              <a:gd name="connsiteY2" fmla="*/ 1911660 h 1911660"/>
              <a:gd name="connsiteX3" fmla="*/ 0 w 1911660"/>
              <a:gd name="connsiteY3" fmla="*/ 955830 h 1911660"/>
              <a:gd name="connsiteX4" fmla="*/ 955828 w 1911660"/>
              <a:gd name="connsiteY4" fmla="*/ 0 h 191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660" h="1911660">
                <a:moveTo>
                  <a:pt x="955828" y="0"/>
                </a:moveTo>
                <a:cubicBezTo>
                  <a:pt x="1483720" y="0"/>
                  <a:pt x="1911660" y="427940"/>
                  <a:pt x="1911660" y="955830"/>
                </a:cubicBezTo>
                <a:cubicBezTo>
                  <a:pt x="1911660" y="1483720"/>
                  <a:pt x="1483720" y="1911660"/>
                  <a:pt x="955828" y="1911660"/>
                </a:cubicBezTo>
                <a:cubicBezTo>
                  <a:pt x="427940" y="1911660"/>
                  <a:pt x="0" y="1483720"/>
                  <a:pt x="0" y="955830"/>
                </a:cubicBezTo>
                <a:cubicBezTo>
                  <a:pt x="0" y="427940"/>
                  <a:pt x="427940" y="0"/>
                  <a:pt x="95582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139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899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D8B4229-4B33-4A0A-AF4B-FF49C51615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647700"/>
            <a:ext cx="6096000" cy="5524500"/>
          </a:xfrm>
          <a:custGeom>
            <a:avLst/>
            <a:gdLst>
              <a:gd name="connsiteX0" fmla="*/ 2264824 w 12193588"/>
              <a:gd name="connsiteY0" fmla="*/ 0 h 11049000"/>
              <a:gd name="connsiteX1" fmla="*/ 12193588 w 12193588"/>
              <a:gd name="connsiteY1" fmla="*/ 0 h 11049000"/>
              <a:gd name="connsiteX2" fmla="*/ 12193588 w 12193588"/>
              <a:gd name="connsiteY2" fmla="*/ 11049000 h 11049000"/>
              <a:gd name="connsiteX3" fmla="*/ 2264824 w 12193588"/>
              <a:gd name="connsiteY3" fmla="*/ 11049000 h 11049000"/>
              <a:gd name="connsiteX4" fmla="*/ 0 w 12193588"/>
              <a:gd name="connsiteY4" fmla="*/ 55245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8" h="11049000">
                <a:moveTo>
                  <a:pt x="2264824" y="0"/>
                </a:moveTo>
                <a:lnTo>
                  <a:pt x="12193588" y="0"/>
                </a:lnTo>
                <a:lnTo>
                  <a:pt x="12193588" y="11049000"/>
                </a:lnTo>
                <a:lnTo>
                  <a:pt x="2264824" y="11049000"/>
                </a:lnTo>
                <a:lnTo>
                  <a:pt x="0" y="55245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711200" dist="863600" dir="10800000" sx="94000" sy="94000" algn="r" rotWithShape="0">
              <a:schemeClr val="accent1">
                <a:lumMod val="50000"/>
                <a:alpha val="63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latin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2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2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6" name="Google Shape;56;p2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" name="Google Shape;57;p2"/>
          <p:cNvSpPr txBox="1">
            <a:spLocks noGrp="1"/>
          </p:cNvSpPr>
          <p:nvPr>
            <p:ph type="ctrTitle"/>
          </p:nvPr>
        </p:nvSpPr>
        <p:spPr>
          <a:xfrm>
            <a:off x="1346600" y="1423400"/>
            <a:ext cx="9498800" cy="3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58" name="Google Shape;58;p2"/>
          <p:cNvSpPr txBox="1">
            <a:spLocks noGrp="1"/>
          </p:cNvSpPr>
          <p:nvPr>
            <p:ph type="subTitle" idx="1"/>
          </p:nvPr>
        </p:nvSpPr>
        <p:spPr>
          <a:xfrm>
            <a:off x="3076800" y="4871000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33355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3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1" name="Google Shape;61;p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7" name="Google Shape;107;p3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5018167" y="2705967"/>
            <a:ext cx="5946000" cy="2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7466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09" name="Google Shape;109;p3"/>
          <p:cNvSpPr txBox="1">
            <a:spLocks noGrp="1"/>
          </p:cNvSpPr>
          <p:nvPr>
            <p:ph type="title" idx="2" hasCustomPrompt="1"/>
          </p:nvPr>
        </p:nvSpPr>
        <p:spPr>
          <a:xfrm>
            <a:off x="8518567" y="1009567"/>
            <a:ext cx="2445600" cy="16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110" name="Google Shape;110;p3"/>
          <p:cNvSpPr txBox="1">
            <a:spLocks noGrp="1"/>
          </p:cNvSpPr>
          <p:nvPr>
            <p:ph type="subTitle" idx="1"/>
          </p:nvPr>
        </p:nvSpPr>
        <p:spPr>
          <a:xfrm>
            <a:off x="5052367" y="4863967"/>
            <a:ext cx="5877600" cy="7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76528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688191" y="409200"/>
            <a:ext cx="10810800" cy="6072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3" name="Google Shape;113;p4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14" name="Google Shape;114;p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122;p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Google Shape;131;p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Google Shape;135;p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" name="Google Shape;136;p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" name="Google Shape;137;p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" name="Google Shape;138;p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" name="Google Shape;139;p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0" name="Google Shape;160;p4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1" name="Google Shape;161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62" name="Google Shape;162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67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98795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5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65" name="Google Shape;165;p5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5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5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5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5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5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5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5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5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" name="Google Shape;174;p5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5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5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5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5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5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5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5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5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5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5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5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5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5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5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5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5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5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5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5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5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5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5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5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1" name="Google Shape;211;p5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2" name="Google Shape;212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213" name="Google Shape;213;p5"/>
          <p:cNvSpPr txBox="1">
            <a:spLocks noGrp="1"/>
          </p:cNvSpPr>
          <p:nvPr>
            <p:ph type="title" idx="2"/>
          </p:nvPr>
        </p:nvSpPr>
        <p:spPr>
          <a:xfrm>
            <a:off x="2286933" y="3256900"/>
            <a:ext cx="33408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5"/>
          <p:cNvSpPr txBox="1">
            <a:spLocks noGrp="1"/>
          </p:cNvSpPr>
          <p:nvPr>
            <p:ph type="title" idx="3"/>
          </p:nvPr>
        </p:nvSpPr>
        <p:spPr>
          <a:xfrm>
            <a:off x="6564333" y="3256900"/>
            <a:ext cx="33408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 b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5"/>
          <p:cNvSpPr txBox="1">
            <a:spLocks noGrp="1"/>
          </p:cNvSpPr>
          <p:nvPr>
            <p:ph type="subTitle" idx="1"/>
          </p:nvPr>
        </p:nvSpPr>
        <p:spPr>
          <a:xfrm>
            <a:off x="6564329" y="3774756"/>
            <a:ext cx="3340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dirty="0"/>
          </a:p>
        </p:txBody>
      </p:sp>
      <p:sp>
        <p:nvSpPr>
          <p:cNvPr id="216" name="Google Shape;216;p5"/>
          <p:cNvSpPr txBox="1">
            <a:spLocks noGrp="1"/>
          </p:cNvSpPr>
          <p:nvPr>
            <p:ph type="subTitle" idx="4"/>
          </p:nvPr>
        </p:nvSpPr>
        <p:spPr>
          <a:xfrm>
            <a:off x="2286933" y="3774756"/>
            <a:ext cx="3340800" cy="13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05322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219" name="Google Shape;219;p6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Google Shape;220;p6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1" name="Google Shape;221;p6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2" name="Google Shape;222;p6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3" name="Google Shape;223;p6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Google Shape;224;p6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5" name="Google Shape;225;p6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" name="Google Shape;226;p6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" name="Google Shape;227;p6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" name="Google Shape;228;p6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" name="Google Shape;229;p6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6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6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6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6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6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6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6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6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6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6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6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1" name="Google Shape;241;p6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2" name="Google Shape;242;p6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3" name="Google Shape;243;p6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4" name="Google Shape;244;p6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5" name="Google Shape;245;p6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6" name="Google Shape;246;p6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" name="Google Shape;247;p6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" name="Google Shape;248;p6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6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6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6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6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6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6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6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6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6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6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6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6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1" name="Google Shape;261;p6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6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3" name="Google Shape;263;p6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4" name="Google Shape;264;p6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5" name="Google Shape;265;p6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6" name="Google Shape;266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66481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7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269" name="Google Shape;269;p7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7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7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7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7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7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7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7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7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7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7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7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7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7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7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7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7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7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7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7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7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7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7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7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7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7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7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6" name="Google Shape;296;p7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7" name="Google Shape;297;p7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7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7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7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7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7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7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7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7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" name="Google Shape;306;p7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7" name="Google Shape;307;p7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7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7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7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7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7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7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7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15" name="Google Shape;315;p7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6" name="Google Shape;316;p7"/>
          <p:cNvSpPr txBox="1">
            <a:spLocks noGrp="1"/>
          </p:cNvSpPr>
          <p:nvPr>
            <p:ph type="body" idx="1"/>
          </p:nvPr>
        </p:nvSpPr>
        <p:spPr>
          <a:xfrm>
            <a:off x="950800" y="3643967"/>
            <a:ext cx="4986000" cy="24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⃞"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317" name="Google Shape;317;p7"/>
          <p:cNvSpPr txBox="1">
            <a:spLocks noGrp="1"/>
          </p:cNvSpPr>
          <p:nvPr>
            <p:ph type="title"/>
          </p:nvPr>
        </p:nvSpPr>
        <p:spPr>
          <a:xfrm>
            <a:off x="950800" y="944867"/>
            <a:ext cx="5426000" cy="24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5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19095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8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320" name="Google Shape;320;p8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8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8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8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8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8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8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8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8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8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8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8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8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8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8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8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8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8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8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8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8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8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8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8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8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8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8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8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8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8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8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8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8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8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66" name="Google Shape;366;p8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7" name="Google Shape;367;p8"/>
          <p:cNvSpPr txBox="1">
            <a:spLocks noGrp="1"/>
          </p:cNvSpPr>
          <p:nvPr>
            <p:ph type="title"/>
          </p:nvPr>
        </p:nvSpPr>
        <p:spPr>
          <a:xfrm>
            <a:off x="1772200" y="1742800"/>
            <a:ext cx="8647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13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28599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9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370" name="Google Shape;370;p9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1" name="Google Shape;371;p9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9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3" name="Google Shape;373;p9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4" name="Google Shape;374;p9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5" name="Google Shape;375;p9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6" name="Google Shape;376;p9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7" name="Google Shape;377;p9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8" name="Google Shape;378;p9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" name="Google Shape;379;p9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9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9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9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9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9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9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9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9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9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9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9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9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9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9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9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9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9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9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9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9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9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9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9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9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16" name="Google Shape;416;p9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7" name="Google Shape;417;p9"/>
          <p:cNvSpPr txBox="1">
            <a:spLocks noGrp="1"/>
          </p:cNvSpPr>
          <p:nvPr>
            <p:ph type="title"/>
          </p:nvPr>
        </p:nvSpPr>
        <p:spPr>
          <a:xfrm>
            <a:off x="960000" y="11853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418" name="Google Shape;418;p9"/>
          <p:cNvSpPr txBox="1">
            <a:spLocks noGrp="1"/>
          </p:cNvSpPr>
          <p:nvPr>
            <p:ph type="subTitle" idx="1"/>
          </p:nvPr>
        </p:nvSpPr>
        <p:spPr>
          <a:xfrm>
            <a:off x="2436600" y="2563700"/>
            <a:ext cx="7318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72892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0"/>
          <p:cNvSpPr txBox="1">
            <a:spLocks noGrp="1"/>
          </p:cNvSpPr>
          <p:nvPr>
            <p:ph type="title"/>
          </p:nvPr>
        </p:nvSpPr>
        <p:spPr>
          <a:xfrm>
            <a:off x="5281700" y="4473067"/>
            <a:ext cx="5959600" cy="1665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0"/>
          <p:cNvSpPr/>
          <p:nvPr/>
        </p:nvSpPr>
        <p:spPr>
          <a:xfrm>
            <a:off x="-30067" y="-15033"/>
            <a:ext cx="12222000" cy="6858000"/>
          </a:xfrm>
          <a:prstGeom prst="rect">
            <a:avLst/>
          </a:prstGeom>
          <a:solidFill>
            <a:srgbClr val="A5BFC2">
              <a:alpha val="262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210117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11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424" name="Google Shape;424;p11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5" name="Google Shape;425;p11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6" name="Google Shape;426;p11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7" name="Google Shape;427;p11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8" name="Google Shape;428;p11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9" name="Google Shape;429;p11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11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1" name="Google Shape;431;p11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11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11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4" name="Google Shape;434;p11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5" name="Google Shape;435;p11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6" name="Google Shape;436;p11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7" name="Google Shape;437;p11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8" name="Google Shape;438;p11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9" name="Google Shape;439;p11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11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1" name="Google Shape;441;p11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2" name="Google Shape;442;p11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3" name="Google Shape;443;p11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4" name="Google Shape;444;p11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5" name="Google Shape;445;p11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11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11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8" name="Google Shape;448;p11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9" name="Google Shape;449;p11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0" name="Google Shape;450;p11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1" name="Google Shape;451;p11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2" name="Google Shape;452;p11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3" name="Google Shape;453;p11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4" name="Google Shape;454;p11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5" name="Google Shape;455;p11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6" name="Google Shape;456;p11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7" name="Google Shape;457;p11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1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9" name="Google Shape;459;p11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11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11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11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3" name="Google Shape;463;p11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4" name="Google Shape;464;p11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5" name="Google Shape;465;p11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6" name="Google Shape;466;p11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7" name="Google Shape;467;p11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8" name="Google Shape;468;p11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9" name="Google Shape;469;p11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70" name="Google Shape;470;p11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1" name="Google Shape;471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1341833"/>
            <a:ext cx="8768000" cy="24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6266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472" name="Google Shape;472;p11"/>
          <p:cNvSpPr txBox="1">
            <a:spLocks noGrp="1"/>
          </p:cNvSpPr>
          <p:nvPr>
            <p:ph type="subTitle" idx="1"/>
          </p:nvPr>
        </p:nvSpPr>
        <p:spPr>
          <a:xfrm>
            <a:off x="1712000" y="3743167"/>
            <a:ext cx="87680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69629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0524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13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476" name="Google Shape;476;p1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7" name="Google Shape;477;p1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8" name="Google Shape;478;p1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9" name="Google Shape;479;p1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0" name="Google Shape;480;p1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1" name="Google Shape;481;p1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2" name="Google Shape;482;p1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3" name="Google Shape;483;p1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4" name="Google Shape;484;p1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5" name="Google Shape;485;p1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6" name="Google Shape;486;p1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7" name="Google Shape;487;p1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8" name="Google Shape;488;p1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9" name="Google Shape;489;p1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0" name="Google Shape;490;p1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1" name="Google Shape;491;p1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2" name="Google Shape;492;p1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3" name="Google Shape;493;p1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4" name="Google Shape;494;p1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5" name="Google Shape;495;p1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6" name="Google Shape;496;p1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7" name="Google Shape;497;p1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8" name="Google Shape;498;p1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9" name="Google Shape;499;p1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0" name="Google Shape;500;p1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1" name="Google Shape;501;p1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2" name="Google Shape;502;p1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3" name="Google Shape;503;p1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4" name="Google Shape;504;p1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5" name="Google Shape;505;p1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6" name="Google Shape;506;p1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7" name="Google Shape;507;p1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8" name="Google Shape;508;p1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9" name="Google Shape;509;p1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0" name="Google Shape;510;p1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1" name="Google Shape;511;p1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2" name="Google Shape;512;p1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3" name="Google Shape;513;p1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4" name="Google Shape;514;p1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5" name="Google Shape;515;p1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6" name="Google Shape;516;p1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7" name="Google Shape;517;p1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8" name="Google Shape;518;p1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9" name="Google Shape;519;p1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0" name="Google Shape;520;p1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1" name="Google Shape;521;p1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2" name="Google Shape;522;p13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3" name="Google Shape;523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524" name="Google Shape;524;p13"/>
          <p:cNvSpPr txBox="1">
            <a:spLocks noGrp="1"/>
          </p:cNvSpPr>
          <p:nvPr>
            <p:ph type="title" idx="2"/>
          </p:nvPr>
        </p:nvSpPr>
        <p:spPr>
          <a:xfrm>
            <a:off x="959969" y="2650200"/>
            <a:ext cx="3074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525" name="Google Shape;525;p13"/>
          <p:cNvSpPr txBox="1">
            <a:spLocks noGrp="1"/>
          </p:cNvSpPr>
          <p:nvPr>
            <p:ph type="subTitle" idx="1"/>
          </p:nvPr>
        </p:nvSpPr>
        <p:spPr>
          <a:xfrm>
            <a:off x="960000" y="3127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3"/>
          </p:nvPr>
        </p:nvSpPr>
        <p:spPr>
          <a:xfrm>
            <a:off x="4558996" y="2650200"/>
            <a:ext cx="3074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527" name="Google Shape;527;p13"/>
          <p:cNvSpPr txBox="1">
            <a:spLocks noGrp="1"/>
          </p:cNvSpPr>
          <p:nvPr>
            <p:ph type="subTitle" idx="4"/>
          </p:nvPr>
        </p:nvSpPr>
        <p:spPr>
          <a:xfrm>
            <a:off x="4559025" y="3127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8" name="Google Shape;528;p13"/>
          <p:cNvSpPr txBox="1">
            <a:spLocks noGrp="1"/>
          </p:cNvSpPr>
          <p:nvPr>
            <p:ph type="title" idx="5"/>
          </p:nvPr>
        </p:nvSpPr>
        <p:spPr>
          <a:xfrm>
            <a:off x="2991969" y="4764600"/>
            <a:ext cx="3074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529" name="Google Shape;529;p13"/>
          <p:cNvSpPr txBox="1">
            <a:spLocks noGrp="1"/>
          </p:cNvSpPr>
          <p:nvPr>
            <p:ph type="subTitle" idx="6"/>
          </p:nvPr>
        </p:nvSpPr>
        <p:spPr>
          <a:xfrm>
            <a:off x="2992000" y="5241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0" name="Google Shape;530;p13"/>
          <p:cNvSpPr txBox="1">
            <a:spLocks noGrp="1"/>
          </p:cNvSpPr>
          <p:nvPr>
            <p:ph type="title" idx="7"/>
          </p:nvPr>
        </p:nvSpPr>
        <p:spPr>
          <a:xfrm>
            <a:off x="6590996" y="4764600"/>
            <a:ext cx="3074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531" name="Google Shape;531;p13"/>
          <p:cNvSpPr txBox="1">
            <a:spLocks noGrp="1"/>
          </p:cNvSpPr>
          <p:nvPr>
            <p:ph type="subTitle" idx="8"/>
          </p:nvPr>
        </p:nvSpPr>
        <p:spPr>
          <a:xfrm>
            <a:off x="6591025" y="5241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3"/>
          <p:cNvSpPr txBox="1">
            <a:spLocks noGrp="1"/>
          </p:cNvSpPr>
          <p:nvPr>
            <p:ph type="title" idx="9"/>
          </p:nvPr>
        </p:nvSpPr>
        <p:spPr>
          <a:xfrm>
            <a:off x="8158031" y="2650200"/>
            <a:ext cx="3074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533" name="Google Shape;533;p13"/>
          <p:cNvSpPr txBox="1">
            <a:spLocks noGrp="1"/>
          </p:cNvSpPr>
          <p:nvPr>
            <p:ph type="subTitle" idx="13"/>
          </p:nvPr>
        </p:nvSpPr>
        <p:spPr>
          <a:xfrm>
            <a:off x="8158060" y="3127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4" name="Google Shape;534;p13"/>
          <p:cNvSpPr txBox="1">
            <a:spLocks noGrp="1"/>
          </p:cNvSpPr>
          <p:nvPr>
            <p:ph type="title" idx="14" hasCustomPrompt="1"/>
          </p:nvPr>
        </p:nvSpPr>
        <p:spPr>
          <a:xfrm>
            <a:off x="1929000" y="1717800"/>
            <a:ext cx="11360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50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35" name="Google Shape;535;p13"/>
          <p:cNvSpPr txBox="1">
            <a:spLocks noGrp="1"/>
          </p:cNvSpPr>
          <p:nvPr>
            <p:ph type="title" idx="15" hasCustomPrompt="1"/>
          </p:nvPr>
        </p:nvSpPr>
        <p:spPr>
          <a:xfrm>
            <a:off x="5528033" y="1717800"/>
            <a:ext cx="11360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50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36" name="Google Shape;536;p13"/>
          <p:cNvSpPr txBox="1">
            <a:spLocks noGrp="1"/>
          </p:cNvSpPr>
          <p:nvPr>
            <p:ph type="title" idx="16" hasCustomPrompt="1"/>
          </p:nvPr>
        </p:nvSpPr>
        <p:spPr>
          <a:xfrm>
            <a:off x="9127067" y="1717800"/>
            <a:ext cx="11360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50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37" name="Google Shape;537;p13"/>
          <p:cNvSpPr txBox="1">
            <a:spLocks noGrp="1"/>
          </p:cNvSpPr>
          <p:nvPr>
            <p:ph type="title" idx="17" hasCustomPrompt="1"/>
          </p:nvPr>
        </p:nvSpPr>
        <p:spPr>
          <a:xfrm>
            <a:off x="3960984" y="3813000"/>
            <a:ext cx="11360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50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38" name="Google Shape;538;p13"/>
          <p:cNvSpPr txBox="1">
            <a:spLocks noGrp="1"/>
          </p:cNvSpPr>
          <p:nvPr>
            <p:ph type="title" idx="18" hasCustomPrompt="1"/>
          </p:nvPr>
        </p:nvSpPr>
        <p:spPr>
          <a:xfrm>
            <a:off x="7560017" y="3813000"/>
            <a:ext cx="11360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50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7647906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14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541" name="Google Shape;541;p1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1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3" name="Google Shape;543;p1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1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1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1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1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1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7" name="Google Shape;577;p1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1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1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1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1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1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1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1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1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1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7" name="Google Shape;587;p14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88" name="Google Shape;588;p14"/>
          <p:cNvSpPr txBox="1">
            <a:spLocks noGrp="1"/>
          </p:cNvSpPr>
          <p:nvPr>
            <p:ph type="title"/>
          </p:nvPr>
        </p:nvSpPr>
        <p:spPr>
          <a:xfrm>
            <a:off x="1135000" y="1585400"/>
            <a:ext cx="76868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6666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589" name="Google Shape;589;p14"/>
          <p:cNvSpPr txBox="1">
            <a:spLocks noGrp="1"/>
          </p:cNvSpPr>
          <p:nvPr>
            <p:ph type="subTitle" idx="1"/>
          </p:nvPr>
        </p:nvSpPr>
        <p:spPr>
          <a:xfrm>
            <a:off x="1135000" y="4204600"/>
            <a:ext cx="6497200" cy="1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39589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15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592" name="Google Shape;592;p15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3" name="Google Shape;593;p15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15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15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15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15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15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9" name="Google Shape;599;p15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0" name="Google Shape;600;p15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1" name="Google Shape;601;p15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2" name="Google Shape;602;p15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3" name="Google Shape;603;p15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4" name="Google Shape;604;p15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15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" name="Google Shape;606;p15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7" name="Google Shape;607;p15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8" name="Google Shape;608;p15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9" name="Google Shape;609;p15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0" name="Google Shape;610;p15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1" name="Google Shape;611;p15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2" name="Google Shape;612;p15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3" name="Google Shape;613;p15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" name="Google Shape;614;p15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15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15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15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15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9" name="Google Shape;619;p15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15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1" name="Google Shape;621;p15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2" name="Google Shape;622;p15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3" name="Google Shape;623;p15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4" name="Google Shape;624;p15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5" name="Google Shape;625;p15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6" name="Google Shape;626;p15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7" name="Google Shape;627;p15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8" name="Google Shape;628;p15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9" name="Google Shape;629;p15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15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15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15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" name="Google Shape;633;p15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4" name="Google Shape;634;p15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5" name="Google Shape;635;p15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6" name="Google Shape;636;p15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7" name="Google Shape;637;p15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8" name="Google Shape;638;p15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39" name="Google Shape;639;p15"/>
          <p:cNvSpPr txBox="1">
            <a:spLocks noGrp="1"/>
          </p:cNvSpPr>
          <p:nvPr>
            <p:ph type="title"/>
          </p:nvPr>
        </p:nvSpPr>
        <p:spPr>
          <a:xfrm>
            <a:off x="5427600" y="4614908"/>
            <a:ext cx="5813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 dirty="0"/>
          </a:p>
        </p:txBody>
      </p:sp>
      <p:sp>
        <p:nvSpPr>
          <p:cNvPr id="640" name="Google Shape;640;p15"/>
          <p:cNvSpPr txBox="1">
            <a:spLocks noGrp="1"/>
          </p:cNvSpPr>
          <p:nvPr>
            <p:ph type="subTitle" idx="1"/>
          </p:nvPr>
        </p:nvSpPr>
        <p:spPr>
          <a:xfrm>
            <a:off x="4708467" y="1533892"/>
            <a:ext cx="6532800" cy="30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16307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16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43" name="Google Shape;643;p16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4" name="Google Shape;644;p16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5" name="Google Shape;645;p16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6" name="Google Shape;646;p16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6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8" name="Google Shape;648;p16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9" name="Google Shape;649;p16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0" name="Google Shape;650;p16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1" name="Google Shape;651;p16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2" name="Google Shape;652;p16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3" name="Google Shape;653;p16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4" name="Google Shape;654;p16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5" name="Google Shape;655;p16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6" name="Google Shape;656;p16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7" name="Google Shape;657;p16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8" name="Google Shape;658;p16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9" name="Google Shape;659;p16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0" name="Google Shape;660;p16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1" name="Google Shape;661;p16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2" name="Google Shape;662;p16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3" name="Google Shape;663;p16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4" name="Google Shape;664;p16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5" name="Google Shape;665;p16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6" name="Google Shape;666;p16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7" name="Google Shape;667;p16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8" name="Google Shape;668;p16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9" name="Google Shape;669;p16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0" name="Google Shape;670;p16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1" name="Google Shape;671;p16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2" name="Google Shape;672;p16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3" name="Google Shape;673;p16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4" name="Google Shape;674;p16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5" name="Google Shape;675;p16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6" name="Google Shape;676;p16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16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16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16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0" name="Google Shape;680;p16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16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16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3" name="Google Shape;683;p16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4" name="Google Shape;684;p16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" name="Google Shape;685;p16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6" name="Google Shape;686;p16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7" name="Google Shape;687;p16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8" name="Google Shape;688;p16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9" name="Google Shape;689;p16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90" name="Google Shape;690;p16"/>
          <p:cNvSpPr txBox="1">
            <a:spLocks noGrp="1"/>
          </p:cNvSpPr>
          <p:nvPr>
            <p:ph type="title"/>
          </p:nvPr>
        </p:nvSpPr>
        <p:spPr>
          <a:xfrm>
            <a:off x="5987967" y="922400"/>
            <a:ext cx="5253200" cy="2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5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691" name="Google Shape;691;p16"/>
          <p:cNvSpPr txBox="1">
            <a:spLocks noGrp="1"/>
          </p:cNvSpPr>
          <p:nvPr>
            <p:ph type="subTitle" idx="1"/>
          </p:nvPr>
        </p:nvSpPr>
        <p:spPr>
          <a:xfrm>
            <a:off x="6806767" y="3559733"/>
            <a:ext cx="4434400" cy="18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66660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p17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94" name="Google Shape;694;p17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17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17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17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8" name="Google Shape;698;p17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17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17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17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17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17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17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17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17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17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17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17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17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17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17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17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17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17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17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17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17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17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17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17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2" name="Google Shape;722;p17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3" name="Google Shape;723;p17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4" name="Google Shape;724;p17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" name="Google Shape;725;p17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6" name="Google Shape;726;p17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7" name="Google Shape;727;p17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8" name="Google Shape;728;p17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9" name="Google Shape;729;p17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0" name="Google Shape;730;p17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17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2" name="Google Shape;732;p17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3" name="Google Shape;733;p17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4" name="Google Shape;734;p17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17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17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7" name="Google Shape;737;p17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8" name="Google Shape;738;p17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9" name="Google Shape;739;p17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40" name="Google Shape;740;p17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41" name="Google Shape;741;p17"/>
          <p:cNvSpPr txBox="1">
            <a:spLocks noGrp="1"/>
          </p:cNvSpPr>
          <p:nvPr>
            <p:ph type="body" idx="1"/>
          </p:nvPr>
        </p:nvSpPr>
        <p:spPr>
          <a:xfrm>
            <a:off x="1369467" y="2191233"/>
            <a:ext cx="4563200" cy="37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⃞"/>
              <a:defRPr sz="1667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742" name="Google Shape;742;p17"/>
          <p:cNvSpPr txBox="1">
            <a:spLocks noGrp="1"/>
          </p:cNvSpPr>
          <p:nvPr>
            <p:ph type="body" idx="2"/>
          </p:nvPr>
        </p:nvSpPr>
        <p:spPr>
          <a:xfrm>
            <a:off x="6259333" y="2191233"/>
            <a:ext cx="4563200" cy="37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⃞"/>
              <a:defRPr sz="3333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21506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18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746" name="Google Shape;746;p18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7" name="Google Shape;747;p18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8" name="Google Shape;748;p18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9" name="Google Shape;749;p18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0" name="Google Shape;750;p18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1" name="Google Shape;751;p18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2" name="Google Shape;752;p18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3" name="Google Shape;753;p18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4" name="Google Shape;754;p18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5" name="Google Shape;755;p18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6" name="Google Shape;756;p18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7" name="Google Shape;757;p18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8" name="Google Shape;758;p18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9" name="Google Shape;759;p18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0" name="Google Shape;760;p18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1" name="Google Shape;761;p18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2" name="Google Shape;762;p18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3" name="Google Shape;763;p18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4" name="Google Shape;764;p18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5" name="Google Shape;765;p18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6" name="Google Shape;766;p18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7" name="Google Shape;767;p18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8" name="Google Shape;768;p18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9" name="Google Shape;769;p18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18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18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18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3" name="Google Shape;773;p18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4" name="Google Shape;774;p18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18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18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18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18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18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0" name="Google Shape;780;p18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1" name="Google Shape;781;p18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2" name="Google Shape;782;p18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3" name="Google Shape;783;p18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4" name="Google Shape;784;p18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5" name="Google Shape;785;p18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6" name="Google Shape;786;p18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7" name="Google Shape;787;p18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8" name="Google Shape;788;p18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9" name="Google Shape;789;p18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0" name="Google Shape;790;p18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1" name="Google Shape;791;p18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92" name="Google Shape;792;p18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3" name="Google Shape;793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794" name="Google Shape;794;p18"/>
          <p:cNvSpPr txBox="1">
            <a:spLocks noGrp="1"/>
          </p:cNvSpPr>
          <p:nvPr>
            <p:ph type="title" idx="2"/>
          </p:nvPr>
        </p:nvSpPr>
        <p:spPr>
          <a:xfrm>
            <a:off x="1250167" y="3300561"/>
            <a:ext cx="29004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795" name="Google Shape;795;p18"/>
          <p:cNvSpPr txBox="1">
            <a:spLocks noGrp="1"/>
          </p:cNvSpPr>
          <p:nvPr>
            <p:ph type="subTitle" idx="1"/>
          </p:nvPr>
        </p:nvSpPr>
        <p:spPr>
          <a:xfrm>
            <a:off x="1250167" y="3927728"/>
            <a:ext cx="2900400" cy="8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6" name="Google Shape;796;p18"/>
          <p:cNvSpPr txBox="1">
            <a:spLocks noGrp="1"/>
          </p:cNvSpPr>
          <p:nvPr>
            <p:ph type="title" idx="3"/>
          </p:nvPr>
        </p:nvSpPr>
        <p:spPr>
          <a:xfrm>
            <a:off x="4645792" y="3300561"/>
            <a:ext cx="29004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797" name="Google Shape;797;p18"/>
          <p:cNvSpPr txBox="1">
            <a:spLocks noGrp="1"/>
          </p:cNvSpPr>
          <p:nvPr>
            <p:ph type="subTitle" idx="4"/>
          </p:nvPr>
        </p:nvSpPr>
        <p:spPr>
          <a:xfrm>
            <a:off x="4645796" y="3927728"/>
            <a:ext cx="2900400" cy="8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8" name="Google Shape;798;p18"/>
          <p:cNvSpPr txBox="1">
            <a:spLocks noGrp="1"/>
          </p:cNvSpPr>
          <p:nvPr>
            <p:ph type="title" idx="5"/>
          </p:nvPr>
        </p:nvSpPr>
        <p:spPr>
          <a:xfrm>
            <a:off x="8041428" y="3300561"/>
            <a:ext cx="2900400" cy="5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799" name="Google Shape;799;p18"/>
          <p:cNvSpPr txBox="1">
            <a:spLocks noGrp="1"/>
          </p:cNvSpPr>
          <p:nvPr>
            <p:ph type="subTitle" idx="6"/>
          </p:nvPr>
        </p:nvSpPr>
        <p:spPr>
          <a:xfrm>
            <a:off x="8041433" y="3927728"/>
            <a:ext cx="2900400" cy="8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97595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1" name="Google Shape;801;p19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802" name="Google Shape;802;p19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3" name="Google Shape;803;p19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4" name="Google Shape;804;p19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5" name="Google Shape;805;p19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6" name="Google Shape;806;p19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7" name="Google Shape;807;p19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8" name="Google Shape;808;p19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9" name="Google Shape;809;p19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0" name="Google Shape;810;p19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19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2" name="Google Shape;812;p19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3" name="Google Shape;813;p19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4" name="Google Shape;814;p19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5" name="Google Shape;815;p19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6" name="Google Shape;816;p19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7" name="Google Shape;817;p19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8" name="Google Shape;818;p19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19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19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19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19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19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19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19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19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19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19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19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19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19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19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3" name="Google Shape;833;p19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4" name="Google Shape;834;p19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5" name="Google Shape;835;p19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836;p19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7" name="Google Shape;837;p19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8" name="Google Shape;838;p19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19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19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19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2" name="Google Shape;842;p19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19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4" name="Google Shape;844;p19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5" name="Google Shape;845;p19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6" name="Google Shape;846;p19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19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48" name="Google Shape;848;p19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49" name="Google Shape;849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850" name="Google Shape;850;p19"/>
          <p:cNvSpPr txBox="1">
            <a:spLocks noGrp="1"/>
          </p:cNvSpPr>
          <p:nvPr>
            <p:ph type="title" idx="2"/>
          </p:nvPr>
        </p:nvSpPr>
        <p:spPr>
          <a:xfrm>
            <a:off x="2775928" y="2564067"/>
            <a:ext cx="2637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851" name="Google Shape;851;p19"/>
          <p:cNvSpPr txBox="1">
            <a:spLocks noGrp="1"/>
          </p:cNvSpPr>
          <p:nvPr>
            <p:ph type="subTitle" idx="1"/>
          </p:nvPr>
        </p:nvSpPr>
        <p:spPr>
          <a:xfrm>
            <a:off x="2775928" y="2939700"/>
            <a:ext cx="2637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9"/>
          <p:cNvSpPr txBox="1">
            <a:spLocks noGrp="1"/>
          </p:cNvSpPr>
          <p:nvPr>
            <p:ph type="title" idx="3"/>
          </p:nvPr>
        </p:nvSpPr>
        <p:spPr>
          <a:xfrm>
            <a:off x="6778472" y="2564067"/>
            <a:ext cx="2637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853" name="Google Shape;853;p19"/>
          <p:cNvSpPr txBox="1">
            <a:spLocks noGrp="1"/>
          </p:cNvSpPr>
          <p:nvPr>
            <p:ph type="subTitle" idx="4"/>
          </p:nvPr>
        </p:nvSpPr>
        <p:spPr>
          <a:xfrm>
            <a:off x="6778467" y="2939700"/>
            <a:ext cx="2637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4" name="Google Shape;854;p19"/>
          <p:cNvSpPr txBox="1">
            <a:spLocks noGrp="1"/>
          </p:cNvSpPr>
          <p:nvPr>
            <p:ph type="title" idx="5"/>
          </p:nvPr>
        </p:nvSpPr>
        <p:spPr>
          <a:xfrm>
            <a:off x="2775928" y="4881667"/>
            <a:ext cx="2637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855" name="Google Shape;855;p19"/>
          <p:cNvSpPr txBox="1">
            <a:spLocks noGrp="1"/>
          </p:cNvSpPr>
          <p:nvPr>
            <p:ph type="subTitle" idx="6"/>
          </p:nvPr>
        </p:nvSpPr>
        <p:spPr>
          <a:xfrm>
            <a:off x="2775928" y="5257300"/>
            <a:ext cx="2637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9"/>
          <p:cNvSpPr txBox="1">
            <a:spLocks noGrp="1"/>
          </p:cNvSpPr>
          <p:nvPr>
            <p:ph type="title" idx="7"/>
          </p:nvPr>
        </p:nvSpPr>
        <p:spPr>
          <a:xfrm>
            <a:off x="6778472" y="4881667"/>
            <a:ext cx="26376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857" name="Google Shape;857;p19"/>
          <p:cNvSpPr txBox="1">
            <a:spLocks noGrp="1"/>
          </p:cNvSpPr>
          <p:nvPr>
            <p:ph type="subTitle" idx="8"/>
          </p:nvPr>
        </p:nvSpPr>
        <p:spPr>
          <a:xfrm>
            <a:off x="6778467" y="5257300"/>
            <a:ext cx="2637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5267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" name="Google Shape;859;p20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860" name="Google Shape;860;p20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1" name="Google Shape;861;p20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2" name="Google Shape;862;p20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3" name="Google Shape;863;p20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4" name="Google Shape;864;p20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5" name="Google Shape;865;p20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6" name="Google Shape;866;p20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7" name="Google Shape;867;p20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8" name="Google Shape;868;p20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9" name="Google Shape;869;p20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0" name="Google Shape;870;p20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1" name="Google Shape;871;p20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2" name="Google Shape;872;p20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3" name="Google Shape;873;p20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4" name="Google Shape;874;p20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5" name="Google Shape;875;p20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6" name="Google Shape;876;p20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7" name="Google Shape;877;p20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8" name="Google Shape;878;p20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9" name="Google Shape;879;p20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0" name="Google Shape;880;p20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1" name="Google Shape;881;p20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2" name="Google Shape;882;p20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3" name="Google Shape;883;p20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20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5" name="Google Shape;885;p20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6" name="Google Shape;886;p20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20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8" name="Google Shape;888;p20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9" name="Google Shape;889;p20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20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1" name="Google Shape;891;p20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2" name="Google Shape;892;p20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3" name="Google Shape;893;p20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20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5" name="Google Shape;895;p20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6" name="Google Shape;896;p20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7" name="Google Shape;897;p20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8" name="Google Shape;898;p20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9" name="Google Shape;899;p20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0" name="Google Shape;900;p20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1" name="Google Shape;901;p20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2" name="Google Shape;902;p20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3" name="Google Shape;903;p20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4" name="Google Shape;904;p20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5" name="Google Shape;905;p20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06" name="Google Shape;906;p20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07" name="Google Shape;907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908" name="Google Shape;908;p20"/>
          <p:cNvSpPr txBox="1">
            <a:spLocks noGrp="1"/>
          </p:cNvSpPr>
          <p:nvPr>
            <p:ph type="title" idx="2"/>
          </p:nvPr>
        </p:nvSpPr>
        <p:spPr>
          <a:xfrm>
            <a:off x="1468299" y="23454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09" name="Google Shape;909;p20"/>
          <p:cNvSpPr txBox="1">
            <a:spLocks noGrp="1"/>
          </p:cNvSpPr>
          <p:nvPr>
            <p:ph type="subTitle" idx="1"/>
          </p:nvPr>
        </p:nvSpPr>
        <p:spPr>
          <a:xfrm>
            <a:off x="1468299" y="29242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0" name="Google Shape;910;p20"/>
          <p:cNvSpPr txBox="1">
            <a:spLocks noGrp="1"/>
          </p:cNvSpPr>
          <p:nvPr>
            <p:ph type="title" idx="3"/>
          </p:nvPr>
        </p:nvSpPr>
        <p:spPr>
          <a:xfrm>
            <a:off x="4771996" y="23454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11" name="Google Shape;911;p20"/>
          <p:cNvSpPr txBox="1">
            <a:spLocks noGrp="1"/>
          </p:cNvSpPr>
          <p:nvPr>
            <p:ph type="subTitle" idx="4"/>
          </p:nvPr>
        </p:nvSpPr>
        <p:spPr>
          <a:xfrm>
            <a:off x="4719863" y="29242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2" name="Google Shape;912;p20"/>
          <p:cNvSpPr txBox="1">
            <a:spLocks noGrp="1"/>
          </p:cNvSpPr>
          <p:nvPr>
            <p:ph type="title" idx="5"/>
          </p:nvPr>
        </p:nvSpPr>
        <p:spPr>
          <a:xfrm>
            <a:off x="1468299" y="42566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13" name="Google Shape;913;p20"/>
          <p:cNvSpPr txBox="1">
            <a:spLocks noGrp="1"/>
          </p:cNvSpPr>
          <p:nvPr>
            <p:ph type="subTitle" idx="6"/>
          </p:nvPr>
        </p:nvSpPr>
        <p:spPr>
          <a:xfrm>
            <a:off x="1468299" y="48354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4" name="Google Shape;914;p20"/>
          <p:cNvSpPr txBox="1">
            <a:spLocks noGrp="1"/>
          </p:cNvSpPr>
          <p:nvPr>
            <p:ph type="title" idx="7"/>
          </p:nvPr>
        </p:nvSpPr>
        <p:spPr>
          <a:xfrm>
            <a:off x="4771996" y="42566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15" name="Google Shape;915;p20"/>
          <p:cNvSpPr txBox="1">
            <a:spLocks noGrp="1"/>
          </p:cNvSpPr>
          <p:nvPr>
            <p:ph type="subTitle" idx="8"/>
          </p:nvPr>
        </p:nvSpPr>
        <p:spPr>
          <a:xfrm>
            <a:off x="4771996" y="48354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6" name="Google Shape;916;p20"/>
          <p:cNvSpPr txBox="1">
            <a:spLocks noGrp="1"/>
          </p:cNvSpPr>
          <p:nvPr>
            <p:ph type="title" idx="9"/>
          </p:nvPr>
        </p:nvSpPr>
        <p:spPr>
          <a:xfrm>
            <a:off x="8075701" y="23454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17" name="Google Shape;917;p20"/>
          <p:cNvSpPr txBox="1">
            <a:spLocks noGrp="1"/>
          </p:cNvSpPr>
          <p:nvPr>
            <p:ph type="subTitle" idx="13"/>
          </p:nvPr>
        </p:nvSpPr>
        <p:spPr>
          <a:xfrm>
            <a:off x="8075701" y="29242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"/>
          <p:cNvSpPr txBox="1">
            <a:spLocks noGrp="1"/>
          </p:cNvSpPr>
          <p:nvPr>
            <p:ph type="title" idx="14"/>
          </p:nvPr>
        </p:nvSpPr>
        <p:spPr>
          <a:xfrm>
            <a:off x="8075701" y="4256600"/>
            <a:ext cx="26480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919" name="Google Shape;919;p20"/>
          <p:cNvSpPr txBox="1">
            <a:spLocks noGrp="1"/>
          </p:cNvSpPr>
          <p:nvPr>
            <p:ph type="subTitle" idx="15"/>
          </p:nvPr>
        </p:nvSpPr>
        <p:spPr>
          <a:xfrm>
            <a:off x="8075701" y="4835433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43120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" name="Google Shape;921;p21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922" name="Google Shape;922;p21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3" name="Google Shape;923;p21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4" name="Google Shape;924;p21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5" name="Google Shape;925;p21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6" name="Google Shape;926;p21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7" name="Google Shape;927;p21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8" name="Google Shape;928;p21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9" name="Google Shape;929;p21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0" name="Google Shape;930;p21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1" name="Google Shape;931;p21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2" name="Google Shape;932;p21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3" name="Google Shape;933;p21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4" name="Google Shape;934;p21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5" name="Google Shape;935;p21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6" name="Google Shape;936;p21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7" name="Google Shape;937;p21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8" name="Google Shape;938;p21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9" name="Google Shape;939;p21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0" name="Google Shape;940;p21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1" name="Google Shape;941;p21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2" name="Google Shape;942;p21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3" name="Google Shape;943;p21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4" name="Google Shape;944;p21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5" name="Google Shape;945;p21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6" name="Google Shape;946;p21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7" name="Google Shape;947;p21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8" name="Google Shape;948;p21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9" name="Google Shape;949;p21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0" name="Google Shape;950;p21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1" name="Google Shape;951;p21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2" name="Google Shape;952;p21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3" name="Google Shape;953;p21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4" name="Google Shape;954;p21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5" name="Google Shape;955;p21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6" name="Google Shape;956;p21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7" name="Google Shape;957;p21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8" name="Google Shape;958;p21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9" name="Google Shape;959;p21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0" name="Google Shape;960;p21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1" name="Google Shape;961;p21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2" name="Google Shape;962;p21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3" name="Google Shape;963;p21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4" name="Google Shape;964;p21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5" name="Google Shape;965;p21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6" name="Google Shape;966;p21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7" name="Google Shape;967;p21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8" name="Google Shape;968;p21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9" name="Google Shape;969;p21"/>
          <p:cNvSpPr txBox="1">
            <a:spLocks noGrp="1"/>
          </p:cNvSpPr>
          <p:nvPr>
            <p:ph type="title" hasCustomPrompt="1"/>
          </p:nvPr>
        </p:nvSpPr>
        <p:spPr>
          <a:xfrm>
            <a:off x="4332800" y="1028635"/>
            <a:ext cx="6520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970" name="Google Shape;970;p21"/>
          <p:cNvSpPr txBox="1">
            <a:spLocks noGrp="1"/>
          </p:cNvSpPr>
          <p:nvPr>
            <p:ph type="subTitle" idx="1"/>
          </p:nvPr>
        </p:nvSpPr>
        <p:spPr>
          <a:xfrm>
            <a:off x="4332800" y="1908104"/>
            <a:ext cx="6520000" cy="4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 dirty="0"/>
          </a:p>
        </p:txBody>
      </p:sp>
      <p:sp>
        <p:nvSpPr>
          <p:cNvPr id="971" name="Google Shape;971;p21"/>
          <p:cNvSpPr txBox="1">
            <a:spLocks noGrp="1"/>
          </p:cNvSpPr>
          <p:nvPr>
            <p:ph type="title" idx="2" hasCustomPrompt="1"/>
          </p:nvPr>
        </p:nvSpPr>
        <p:spPr>
          <a:xfrm>
            <a:off x="4332800" y="2740755"/>
            <a:ext cx="6520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972" name="Google Shape;972;p21"/>
          <p:cNvSpPr txBox="1">
            <a:spLocks noGrp="1"/>
          </p:cNvSpPr>
          <p:nvPr>
            <p:ph type="subTitle" idx="3"/>
          </p:nvPr>
        </p:nvSpPr>
        <p:spPr>
          <a:xfrm>
            <a:off x="4332800" y="3642801"/>
            <a:ext cx="6520000" cy="4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 dirty="0"/>
          </a:p>
        </p:txBody>
      </p:sp>
      <p:sp>
        <p:nvSpPr>
          <p:cNvPr id="973" name="Google Shape;973;p21"/>
          <p:cNvSpPr txBox="1">
            <a:spLocks noGrp="1"/>
          </p:cNvSpPr>
          <p:nvPr>
            <p:ph type="title" idx="4" hasCustomPrompt="1"/>
          </p:nvPr>
        </p:nvSpPr>
        <p:spPr>
          <a:xfrm>
            <a:off x="4332800" y="4489196"/>
            <a:ext cx="6520000" cy="7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974" name="Google Shape;974;p21"/>
          <p:cNvSpPr txBox="1">
            <a:spLocks noGrp="1"/>
          </p:cNvSpPr>
          <p:nvPr>
            <p:ph type="subTitle" idx="5"/>
          </p:nvPr>
        </p:nvSpPr>
        <p:spPr>
          <a:xfrm>
            <a:off x="4332800" y="5402565"/>
            <a:ext cx="6520000" cy="4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70038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6" name="Google Shape;976;p22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977" name="Google Shape;977;p22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8" name="Google Shape;978;p22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9" name="Google Shape;979;p22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0" name="Google Shape;980;p22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1" name="Google Shape;981;p22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2" name="Google Shape;982;p22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3" name="Google Shape;983;p22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4" name="Google Shape;984;p22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5" name="Google Shape;985;p22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6" name="Google Shape;986;p22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7" name="Google Shape;987;p22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8" name="Google Shape;988;p22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9" name="Google Shape;989;p22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0" name="Google Shape;990;p22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22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22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3" name="Google Shape;993;p22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4" name="Google Shape;994;p22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2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6" name="Google Shape;996;p22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7" name="Google Shape;997;p22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8" name="Google Shape;998;p22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9" name="Google Shape;999;p22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0" name="Google Shape;1000;p22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1" name="Google Shape;1001;p22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2" name="Google Shape;1002;p22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3" name="Google Shape;1003;p22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4" name="Google Shape;1004;p22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5" name="Google Shape;1005;p22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6" name="Google Shape;1006;p22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2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8" name="Google Shape;1008;p22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22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0" name="Google Shape;1010;p22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1" name="Google Shape;1011;p22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2" name="Google Shape;1012;p22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3" name="Google Shape;1013;p22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4" name="Google Shape;1014;p22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5" name="Google Shape;1015;p22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6" name="Google Shape;1016;p22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7" name="Google Shape;1017;p22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8" name="Google Shape;1018;p22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9" name="Google Shape;1019;p22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0" name="Google Shape;1020;p22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1" name="Google Shape;1021;p22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2" name="Google Shape;1022;p22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23" name="Google Shape;1023;p22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24" name="Google Shape;1024;p22"/>
          <p:cNvSpPr txBox="1">
            <a:spLocks noGrp="1"/>
          </p:cNvSpPr>
          <p:nvPr>
            <p:ph type="title"/>
          </p:nvPr>
        </p:nvSpPr>
        <p:spPr>
          <a:xfrm>
            <a:off x="3232800" y="692800"/>
            <a:ext cx="5726400" cy="13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025" name="Google Shape;1025;p22"/>
          <p:cNvSpPr txBox="1">
            <a:spLocks noGrp="1"/>
          </p:cNvSpPr>
          <p:nvPr>
            <p:ph type="subTitle" idx="1"/>
          </p:nvPr>
        </p:nvSpPr>
        <p:spPr>
          <a:xfrm>
            <a:off x="3806200" y="2794367"/>
            <a:ext cx="4579600" cy="15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22"/>
          <p:cNvSpPr txBox="1"/>
          <p:nvPr/>
        </p:nvSpPr>
        <p:spPr>
          <a:xfrm>
            <a:off x="3439800" y="4472900"/>
            <a:ext cx="5312400" cy="11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CREDITS: This presentation template was created by </a:t>
            </a:r>
            <a:r>
              <a:rPr lang="en" sz="2400" b="1" dirty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2400" b="1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,</a:t>
            </a:r>
            <a:r>
              <a:rPr lang="en" sz="2400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 including icons by </a:t>
            </a:r>
            <a:r>
              <a:rPr lang="en" sz="2400" b="1" dirty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2400" b="1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,</a:t>
            </a:r>
            <a:r>
              <a:rPr lang="en" sz="2400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 and infographics &amp; images by </a:t>
            </a:r>
            <a:r>
              <a:rPr lang="en" sz="2400" b="1" dirty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2400" b="1" dirty="0">
                <a:solidFill>
                  <a:schemeClr val="dk1"/>
                </a:solidFill>
                <a:latin typeface="Arial" panose="020B0604020202020204" pitchFamily="34" charset="0"/>
                <a:ea typeface="Assistant"/>
                <a:cs typeface="Arial" panose="020B0604020202020204" pitchFamily="34" charset="0"/>
                <a:sym typeface="Assistant"/>
              </a:rPr>
              <a:t> </a:t>
            </a:r>
            <a:endParaRPr sz="2400" b="1" dirty="0">
              <a:solidFill>
                <a:schemeClr val="dk1"/>
              </a:solidFill>
              <a:latin typeface="Arial" panose="020B0604020202020204" pitchFamily="34" charset="0"/>
              <a:ea typeface="Assistant"/>
              <a:cs typeface="Arial" panose="020B0604020202020204" pitchFamily="34" charset="0"/>
              <a:sym typeface="Assistant"/>
            </a:endParaRPr>
          </a:p>
        </p:txBody>
      </p:sp>
    </p:spTree>
    <p:extLst>
      <p:ext uri="{BB962C8B-B14F-4D97-AF65-F5344CB8AC3E}">
        <p14:creationId xmlns:p14="http://schemas.microsoft.com/office/powerpoint/2010/main" val="18983576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oogle Shape;1028;p23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029" name="Google Shape;1029;p23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0" name="Google Shape;1030;p23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23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2" name="Google Shape;1032;p23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3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3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3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3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3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3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3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3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3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3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3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3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3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3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3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3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3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3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3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23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23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23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23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23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23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23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23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23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23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23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3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3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3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3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3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3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3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3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3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3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3" name="Google Shape;1073;p23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4" name="Google Shape;1074;p23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75" name="Google Shape;1075;p23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76" name="Google Shape;1076;p23"/>
          <p:cNvSpPr txBox="1">
            <a:spLocks noGrp="1"/>
          </p:cNvSpPr>
          <p:nvPr>
            <p:ph type="title"/>
          </p:nvPr>
        </p:nvSpPr>
        <p:spPr>
          <a:xfrm>
            <a:off x="960000" y="1398084"/>
            <a:ext cx="4004400" cy="1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077" name="Google Shape;1077;p23"/>
          <p:cNvSpPr txBox="1">
            <a:spLocks noGrp="1"/>
          </p:cNvSpPr>
          <p:nvPr>
            <p:ph type="subTitle" idx="1"/>
          </p:nvPr>
        </p:nvSpPr>
        <p:spPr>
          <a:xfrm>
            <a:off x="960000" y="3736184"/>
            <a:ext cx="4311600" cy="1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39921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oogle Shape;1079;p24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080" name="Google Shape;1080;p24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4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4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4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4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4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4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4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4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4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4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4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4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4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4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4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4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4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4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4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4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4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4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4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4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4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4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4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8" name="Google Shape;1108;p24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9" name="Google Shape;1109;p24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0" name="Google Shape;1110;p24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1" name="Google Shape;1111;p24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2" name="Google Shape;1112;p24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3" name="Google Shape;1113;p24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4" name="Google Shape;1114;p24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5" name="Google Shape;1115;p24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6" name="Google Shape;1116;p24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7" name="Google Shape;1117;p24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8" name="Google Shape;1118;p24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9" name="Google Shape;1119;p24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0" name="Google Shape;1120;p24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4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2" name="Google Shape;1122;p24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3" name="Google Shape;1123;p24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4" name="Google Shape;1124;p24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5" name="Google Shape;1125;p24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26" name="Google Shape;1126;p24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7" name="Google Shape;1127;p24"/>
          <p:cNvSpPr txBox="1">
            <a:spLocks noGrp="1"/>
          </p:cNvSpPr>
          <p:nvPr>
            <p:ph type="title"/>
          </p:nvPr>
        </p:nvSpPr>
        <p:spPr>
          <a:xfrm>
            <a:off x="8157933" y="1406167"/>
            <a:ext cx="2928000" cy="1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128" name="Google Shape;1128;p24"/>
          <p:cNvSpPr txBox="1">
            <a:spLocks noGrp="1"/>
          </p:cNvSpPr>
          <p:nvPr>
            <p:ph type="subTitle" idx="1"/>
          </p:nvPr>
        </p:nvSpPr>
        <p:spPr>
          <a:xfrm>
            <a:off x="6774400" y="3719567"/>
            <a:ext cx="4311600" cy="18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1903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0" name="Google Shape;1130;p25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131" name="Google Shape;1131;p25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5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5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4" name="Google Shape;1134;p25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5" name="Google Shape;1135;p25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5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25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8" name="Google Shape;1138;p25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9" name="Google Shape;1139;p25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25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25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25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25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25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5" name="Google Shape;1145;p25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25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25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25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25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0" name="Google Shape;1150;p25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1" name="Google Shape;1151;p25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25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3" name="Google Shape;1153;p25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4" name="Google Shape;1154;p25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25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6" name="Google Shape;1156;p25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7" name="Google Shape;1157;p25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25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9" name="Google Shape;1159;p25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25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1" name="Google Shape;1161;p25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25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25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25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25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6" name="Google Shape;1166;p25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25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25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25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0" name="Google Shape;1170;p25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1" name="Google Shape;1171;p25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2" name="Google Shape;1172;p25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3" name="Google Shape;1173;p25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4" name="Google Shape;1174;p25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5" name="Google Shape;1175;p25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6" name="Google Shape;1176;p25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77" name="Google Shape;1177;p25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78" name="Google Shape;1178;p25"/>
          <p:cNvSpPr txBox="1">
            <a:spLocks noGrp="1"/>
          </p:cNvSpPr>
          <p:nvPr>
            <p:ph type="title"/>
          </p:nvPr>
        </p:nvSpPr>
        <p:spPr>
          <a:xfrm>
            <a:off x="960000" y="1670781"/>
            <a:ext cx="3369600" cy="14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179" name="Google Shape;1179;p25"/>
          <p:cNvSpPr txBox="1">
            <a:spLocks noGrp="1"/>
          </p:cNvSpPr>
          <p:nvPr>
            <p:ph type="subTitle" idx="1"/>
          </p:nvPr>
        </p:nvSpPr>
        <p:spPr>
          <a:xfrm>
            <a:off x="960000" y="3693800"/>
            <a:ext cx="4311600" cy="18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1151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1" name="Google Shape;1181;p26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182" name="Google Shape;1182;p26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3" name="Google Shape;1183;p26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4" name="Google Shape;1184;p26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5" name="Google Shape;1185;p26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6" name="Google Shape;1186;p26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7" name="Google Shape;1187;p26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8" name="Google Shape;1188;p26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9" name="Google Shape;1189;p26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0" name="Google Shape;1190;p26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6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2" name="Google Shape;1192;p26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3" name="Google Shape;1193;p26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26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26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26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7" name="Google Shape;1197;p26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8" name="Google Shape;1198;p26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9" name="Google Shape;1199;p26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26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1" name="Google Shape;1201;p26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2" name="Google Shape;1202;p26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3" name="Google Shape;1203;p26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4" name="Google Shape;1204;p26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5" name="Google Shape;1205;p26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6" name="Google Shape;1206;p26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7" name="Google Shape;1207;p26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8" name="Google Shape;1208;p26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9" name="Google Shape;1209;p26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0" name="Google Shape;1210;p26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1" name="Google Shape;1211;p26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2" name="Google Shape;1212;p26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3" name="Google Shape;1213;p26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4" name="Google Shape;1214;p26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26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6" name="Google Shape;1216;p26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26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26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9" name="Google Shape;1219;p26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0" name="Google Shape;1220;p26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1" name="Google Shape;1221;p26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2" name="Google Shape;1222;p26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3" name="Google Shape;1223;p26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4" name="Google Shape;1224;p26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5" name="Google Shape;1225;p26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6" name="Google Shape;1226;p26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7" name="Google Shape;1227;p26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28" name="Google Shape;1228;p26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29" name="Google Shape;1229;p26"/>
          <p:cNvSpPr txBox="1">
            <a:spLocks noGrp="1"/>
          </p:cNvSpPr>
          <p:nvPr>
            <p:ph type="title" hasCustomPrompt="1"/>
          </p:nvPr>
        </p:nvSpPr>
        <p:spPr>
          <a:xfrm>
            <a:off x="1909284" y="4664367"/>
            <a:ext cx="2208000" cy="6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230" name="Google Shape;1230;p26"/>
          <p:cNvSpPr txBox="1">
            <a:spLocks noGrp="1"/>
          </p:cNvSpPr>
          <p:nvPr>
            <p:ph type="subTitle" idx="1"/>
          </p:nvPr>
        </p:nvSpPr>
        <p:spPr>
          <a:xfrm>
            <a:off x="8074584" y="5300311"/>
            <a:ext cx="22080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1231" name="Google Shape;1231;p26"/>
          <p:cNvSpPr txBox="1">
            <a:spLocks noGrp="1"/>
          </p:cNvSpPr>
          <p:nvPr>
            <p:ph type="title" idx="2" hasCustomPrompt="1"/>
          </p:nvPr>
        </p:nvSpPr>
        <p:spPr>
          <a:xfrm>
            <a:off x="8074584" y="4664367"/>
            <a:ext cx="2208000" cy="6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232" name="Google Shape;1232;p26"/>
          <p:cNvSpPr txBox="1">
            <a:spLocks noGrp="1"/>
          </p:cNvSpPr>
          <p:nvPr>
            <p:ph type="subTitle" idx="3"/>
          </p:nvPr>
        </p:nvSpPr>
        <p:spPr>
          <a:xfrm>
            <a:off x="1909284" y="5300311"/>
            <a:ext cx="22080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1233" name="Google Shape;1233;p26"/>
          <p:cNvSpPr txBox="1">
            <a:spLocks noGrp="1"/>
          </p:cNvSpPr>
          <p:nvPr>
            <p:ph type="title" idx="4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234" name="Google Shape;1234;p26"/>
          <p:cNvSpPr txBox="1">
            <a:spLocks noGrp="1"/>
          </p:cNvSpPr>
          <p:nvPr>
            <p:ph type="title" idx="5" hasCustomPrompt="1"/>
          </p:nvPr>
        </p:nvSpPr>
        <p:spPr>
          <a:xfrm>
            <a:off x="4991933" y="4664367"/>
            <a:ext cx="2208000" cy="6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rPr dirty="0"/>
              <a:t>xx%</a:t>
            </a:r>
          </a:p>
        </p:txBody>
      </p:sp>
      <p:sp>
        <p:nvSpPr>
          <p:cNvPr id="1235" name="Google Shape;1235;p26"/>
          <p:cNvSpPr txBox="1">
            <a:spLocks noGrp="1"/>
          </p:cNvSpPr>
          <p:nvPr>
            <p:ph type="subTitle" idx="6"/>
          </p:nvPr>
        </p:nvSpPr>
        <p:spPr>
          <a:xfrm>
            <a:off x="4991933" y="5300311"/>
            <a:ext cx="22080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69676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7" name="Google Shape;1237;p27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238" name="Google Shape;1238;p27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9" name="Google Shape;1239;p27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0" name="Google Shape;1240;p27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1" name="Google Shape;1241;p27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2" name="Google Shape;1242;p27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3" name="Google Shape;1243;p27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4" name="Google Shape;1244;p27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27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27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27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27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27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27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27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27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27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4" name="Google Shape;1254;p27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5" name="Google Shape;1255;p27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6" name="Google Shape;1256;p27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7" name="Google Shape;1257;p27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8" name="Google Shape;1258;p27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9" name="Google Shape;1259;p27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0" name="Google Shape;1260;p27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1" name="Google Shape;1261;p27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2" name="Google Shape;1262;p27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3" name="Google Shape;1263;p27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4" name="Google Shape;1264;p27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5" name="Google Shape;1265;p27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6" name="Google Shape;1266;p27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7" name="Google Shape;1267;p27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7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7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0" name="Google Shape;1270;p27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1" name="Google Shape;1271;p27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2" name="Google Shape;1272;p27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3" name="Google Shape;1273;p27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4" name="Google Shape;1274;p27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5" name="Google Shape;1275;p27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6" name="Google Shape;1276;p27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7" name="Google Shape;1277;p27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8" name="Google Shape;1278;p27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9" name="Google Shape;1279;p27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0" name="Google Shape;1280;p27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1" name="Google Shape;1281;p27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2" name="Google Shape;1282;p27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3" name="Google Shape;1283;p27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4" name="Google Shape;1284;p27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85" name="Google Shape;128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  <p:sp>
        <p:nvSpPr>
          <p:cNvPr id="1286" name="Google Shape;1286;p27"/>
          <p:cNvSpPr txBox="1">
            <a:spLocks noGrp="1"/>
          </p:cNvSpPr>
          <p:nvPr>
            <p:ph type="title" idx="2"/>
          </p:nvPr>
        </p:nvSpPr>
        <p:spPr>
          <a:xfrm>
            <a:off x="1250167" y="4113361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1287" name="Google Shape;1287;p27"/>
          <p:cNvSpPr txBox="1">
            <a:spLocks noGrp="1"/>
          </p:cNvSpPr>
          <p:nvPr>
            <p:ph type="subTitle" idx="1"/>
          </p:nvPr>
        </p:nvSpPr>
        <p:spPr>
          <a:xfrm>
            <a:off x="1250167" y="4842128"/>
            <a:ext cx="2900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8" name="Google Shape;1288;p27"/>
          <p:cNvSpPr txBox="1">
            <a:spLocks noGrp="1"/>
          </p:cNvSpPr>
          <p:nvPr>
            <p:ph type="title" idx="3"/>
          </p:nvPr>
        </p:nvSpPr>
        <p:spPr>
          <a:xfrm>
            <a:off x="4645792" y="4113361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1289" name="Google Shape;1289;p27"/>
          <p:cNvSpPr txBox="1">
            <a:spLocks noGrp="1"/>
          </p:cNvSpPr>
          <p:nvPr>
            <p:ph type="subTitle" idx="4"/>
          </p:nvPr>
        </p:nvSpPr>
        <p:spPr>
          <a:xfrm>
            <a:off x="4645796" y="4842128"/>
            <a:ext cx="2900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90" name="Google Shape;1290;p27"/>
          <p:cNvSpPr txBox="1">
            <a:spLocks noGrp="1"/>
          </p:cNvSpPr>
          <p:nvPr>
            <p:ph type="title" idx="5"/>
          </p:nvPr>
        </p:nvSpPr>
        <p:spPr>
          <a:xfrm>
            <a:off x="8041428" y="4113361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 dirty="0"/>
          </a:p>
        </p:txBody>
      </p:sp>
      <p:sp>
        <p:nvSpPr>
          <p:cNvPr id="1291" name="Google Shape;1291;p27"/>
          <p:cNvSpPr txBox="1">
            <a:spLocks noGrp="1"/>
          </p:cNvSpPr>
          <p:nvPr>
            <p:ph type="subTitle" idx="6"/>
          </p:nvPr>
        </p:nvSpPr>
        <p:spPr>
          <a:xfrm>
            <a:off x="8041433" y="4842128"/>
            <a:ext cx="2900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45419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3" name="Google Shape;1293;p28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294" name="Google Shape;1294;p28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5" name="Google Shape;1295;p28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6" name="Google Shape;1296;p28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7" name="Google Shape;1297;p28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8" name="Google Shape;1298;p28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9" name="Google Shape;1299;p28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0" name="Google Shape;1300;p28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1" name="Google Shape;1301;p28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2" name="Google Shape;1302;p28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3" name="Google Shape;1303;p28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4" name="Google Shape;1304;p28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5" name="Google Shape;1305;p28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6" name="Google Shape;1306;p28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7" name="Google Shape;1307;p28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8" name="Google Shape;1308;p28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9" name="Google Shape;1309;p28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0" name="Google Shape;1310;p28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1" name="Google Shape;1311;p28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2" name="Google Shape;1312;p28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3" name="Google Shape;1313;p28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4" name="Google Shape;1314;p28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5" name="Google Shape;1315;p28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6" name="Google Shape;1316;p28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7" name="Google Shape;1317;p28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8" name="Google Shape;1318;p28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28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28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8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8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8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8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8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8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8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8" name="Google Shape;1328;p28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9" name="Google Shape;1329;p28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0" name="Google Shape;1330;p28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1" name="Google Shape;1331;p28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2" name="Google Shape;1332;p28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3" name="Google Shape;1333;p28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4" name="Google Shape;1334;p28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5" name="Google Shape;1335;p28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6" name="Google Shape;1336;p28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7" name="Google Shape;1337;p28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8" name="Google Shape;1338;p28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9" name="Google Shape;1339;p28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40" name="Google Shape;1340;p28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41" name="Google Shape;1341;p28"/>
          <p:cNvSpPr txBox="1">
            <a:spLocks noGrp="1"/>
          </p:cNvSpPr>
          <p:nvPr>
            <p:ph type="body" idx="1"/>
          </p:nvPr>
        </p:nvSpPr>
        <p:spPr>
          <a:xfrm>
            <a:off x="950800" y="2219200"/>
            <a:ext cx="5978800" cy="39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⃞"/>
              <a:defRPr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1342" name="Google Shape;1342;p28"/>
          <p:cNvSpPr txBox="1">
            <a:spLocks noGrp="1"/>
          </p:cNvSpPr>
          <p:nvPr>
            <p:ph type="title"/>
          </p:nvPr>
        </p:nvSpPr>
        <p:spPr>
          <a:xfrm>
            <a:off x="960000" y="607103"/>
            <a:ext cx="849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04557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4" name="Google Shape;1344;p29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345" name="Google Shape;1345;p29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9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9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9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9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9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9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9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9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9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9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9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9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9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9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9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9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9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9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9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9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9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9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9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29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29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29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29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29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29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29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29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7" name="Google Shape;1377;p29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8" name="Google Shape;1378;p29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9" name="Google Shape;1379;p29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29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1" name="Google Shape;1381;p29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2" name="Google Shape;1382;p29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29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4" name="Google Shape;1384;p29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5" name="Google Shape;1385;p29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6" name="Google Shape;1386;p29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7" name="Google Shape;1387;p29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8" name="Google Shape;1388;p29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9" name="Google Shape;1389;p29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0" name="Google Shape;1390;p29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91" name="Google Shape;1391;p29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92" name="Google Shape;1392;p29"/>
          <p:cNvSpPr txBox="1">
            <a:spLocks noGrp="1"/>
          </p:cNvSpPr>
          <p:nvPr>
            <p:ph type="title"/>
          </p:nvPr>
        </p:nvSpPr>
        <p:spPr>
          <a:xfrm>
            <a:off x="3123000" y="2705967"/>
            <a:ext cx="5946000" cy="2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7466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393" name="Google Shape;1393;p29"/>
          <p:cNvSpPr txBox="1">
            <a:spLocks noGrp="1"/>
          </p:cNvSpPr>
          <p:nvPr>
            <p:ph type="title" idx="2" hasCustomPrompt="1"/>
          </p:nvPr>
        </p:nvSpPr>
        <p:spPr>
          <a:xfrm>
            <a:off x="4873200" y="1009567"/>
            <a:ext cx="2445600" cy="16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1394" name="Google Shape;1394;p29"/>
          <p:cNvSpPr txBox="1">
            <a:spLocks noGrp="1"/>
          </p:cNvSpPr>
          <p:nvPr>
            <p:ph type="subTitle" idx="1"/>
          </p:nvPr>
        </p:nvSpPr>
        <p:spPr>
          <a:xfrm>
            <a:off x="3157200" y="4863967"/>
            <a:ext cx="5877600" cy="7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89753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6" name="Google Shape;1396;p30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397" name="Google Shape;1397;p30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8" name="Google Shape;1398;p30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30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30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30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30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30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30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30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30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30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30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30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30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30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30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3" name="Google Shape;1413;p30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4" name="Google Shape;1414;p30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5" name="Google Shape;1415;p30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6" name="Google Shape;1416;p30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7" name="Google Shape;1417;p30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8" name="Google Shape;1418;p30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9" name="Google Shape;1419;p30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0" name="Google Shape;1420;p30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1" name="Google Shape;1421;p30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2" name="Google Shape;1422;p30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3" name="Google Shape;1423;p30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4" name="Google Shape;1424;p30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5" name="Google Shape;1425;p30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6" name="Google Shape;1426;p30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7" name="Google Shape;1427;p30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8" name="Google Shape;1428;p30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9" name="Google Shape;1429;p30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0" name="Google Shape;1430;p30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1" name="Google Shape;1431;p30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2" name="Google Shape;1432;p30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3" name="Google Shape;1433;p30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4" name="Google Shape;1434;p30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5" name="Google Shape;1435;p30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6" name="Google Shape;1436;p30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7" name="Google Shape;1437;p30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8" name="Google Shape;1438;p30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9" name="Google Shape;1439;p30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0" name="Google Shape;1440;p30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1" name="Google Shape;1441;p30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2" name="Google Shape;1442;p30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3" name="Google Shape;1443;p30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44" name="Google Shape;1444;p30"/>
          <p:cNvSpPr txBox="1">
            <a:spLocks noGrp="1"/>
          </p:cNvSpPr>
          <p:nvPr>
            <p:ph type="title"/>
          </p:nvPr>
        </p:nvSpPr>
        <p:spPr>
          <a:xfrm>
            <a:off x="960000" y="2823600"/>
            <a:ext cx="5946000" cy="2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466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445" name="Google Shape;1445;p30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127200"/>
            <a:ext cx="2445600" cy="16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28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1446" name="Google Shape;1446;p30"/>
          <p:cNvSpPr txBox="1">
            <a:spLocks noGrp="1"/>
          </p:cNvSpPr>
          <p:nvPr>
            <p:ph type="subTitle" idx="1"/>
          </p:nvPr>
        </p:nvSpPr>
        <p:spPr>
          <a:xfrm>
            <a:off x="960000" y="4981600"/>
            <a:ext cx="5877600" cy="7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44545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30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 ">
  <p:cSld name="Background 1 "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32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450" name="Google Shape;1450;p32"/>
            <p:cNvCxnSpPr/>
            <p:nvPr/>
          </p:nvCxnSpPr>
          <p:spPr>
            <a:xfrm>
              <a:off x="2158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1" name="Google Shape;1451;p32"/>
            <p:cNvCxnSpPr/>
            <p:nvPr/>
          </p:nvCxnSpPr>
          <p:spPr>
            <a:xfrm>
              <a:off x="51614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2" name="Google Shape;1452;p32"/>
            <p:cNvCxnSpPr/>
            <p:nvPr/>
          </p:nvCxnSpPr>
          <p:spPr>
            <a:xfrm>
              <a:off x="81645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3" name="Google Shape;1453;p32"/>
            <p:cNvCxnSpPr/>
            <p:nvPr/>
          </p:nvCxnSpPr>
          <p:spPr>
            <a:xfrm>
              <a:off x="111675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4" name="Google Shape;1454;p32"/>
            <p:cNvCxnSpPr/>
            <p:nvPr/>
          </p:nvCxnSpPr>
          <p:spPr>
            <a:xfrm>
              <a:off x="141705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5" name="Google Shape;1455;p32"/>
            <p:cNvCxnSpPr/>
            <p:nvPr/>
          </p:nvCxnSpPr>
          <p:spPr>
            <a:xfrm>
              <a:off x="171736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6" name="Google Shape;1456;p32"/>
            <p:cNvCxnSpPr/>
            <p:nvPr/>
          </p:nvCxnSpPr>
          <p:spPr>
            <a:xfrm>
              <a:off x="201766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7" name="Google Shape;1457;p32"/>
            <p:cNvCxnSpPr/>
            <p:nvPr/>
          </p:nvCxnSpPr>
          <p:spPr>
            <a:xfrm>
              <a:off x="231796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8" name="Google Shape;1458;p32"/>
            <p:cNvCxnSpPr/>
            <p:nvPr/>
          </p:nvCxnSpPr>
          <p:spPr>
            <a:xfrm>
              <a:off x="2618271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9" name="Google Shape;1459;p32"/>
            <p:cNvCxnSpPr/>
            <p:nvPr/>
          </p:nvCxnSpPr>
          <p:spPr>
            <a:xfrm>
              <a:off x="291857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0" name="Google Shape;1460;p32"/>
            <p:cNvCxnSpPr/>
            <p:nvPr/>
          </p:nvCxnSpPr>
          <p:spPr>
            <a:xfrm>
              <a:off x="3218878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1" name="Google Shape;1461;p32"/>
            <p:cNvCxnSpPr/>
            <p:nvPr/>
          </p:nvCxnSpPr>
          <p:spPr>
            <a:xfrm>
              <a:off x="351918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2" name="Google Shape;1462;p32"/>
            <p:cNvCxnSpPr/>
            <p:nvPr/>
          </p:nvCxnSpPr>
          <p:spPr>
            <a:xfrm>
              <a:off x="381948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3" name="Google Shape;1463;p32"/>
            <p:cNvCxnSpPr/>
            <p:nvPr/>
          </p:nvCxnSpPr>
          <p:spPr>
            <a:xfrm>
              <a:off x="411978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4" name="Google Shape;1464;p32"/>
            <p:cNvCxnSpPr/>
            <p:nvPr/>
          </p:nvCxnSpPr>
          <p:spPr>
            <a:xfrm>
              <a:off x="442009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32"/>
            <p:cNvCxnSpPr/>
            <p:nvPr/>
          </p:nvCxnSpPr>
          <p:spPr>
            <a:xfrm>
              <a:off x="4720395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6" name="Google Shape;1466;p32"/>
            <p:cNvCxnSpPr/>
            <p:nvPr/>
          </p:nvCxnSpPr>
          <p:spPr>
            <a:xfrm>
              <a:off x="502069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7" name="Google Shape;1467;p32"/>
            <p:cNvCxnSpPr/>
            <p:nvPr/>
          </p:nvCxnSpPr>
          <p:spPr>
            <a:xfrm>
              <a:off x="5321002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8" name="Google Shape;1468;p32"/>
            <p:cNvCxnSpPr/>
            <p:nvPr/>
          </p:nvCxnSpPr>
          <p:spPr>
            <a:xfrm>
              <a:off x="562130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9" name="Google Shape;1469;p32"/>
            <p:cNvCxnSpPr/>
            <p:nvPr/>
          </p:nvCxnSpPr>
          <p:spPr>
            <a:xfrm>
              <a:off x="5921609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0" name="Google Shape;1470;p32"/>
            <p:cNvCxnSpPr/>
            <p:nvPr/>
          </p:nvCxnSpPr>
          <p:spPr>
            <a:xfrm>
              <a:off x="622191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1" name="Google Shape;1471;p32"/>
            <p:cNvCxnSpPr/>
            <p:nvPr/>
          </p:nvCxnSpPr>
          <p:spPr>
            <a:xfrm>
              <a:off x="652221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2" name="Google Shape;1472;p32"/>
            <p:cNvCxnSpPr/>
            <p:nvPr/>
          </p:nvCxnSpPr>
          <p:spPr>
            <a:xfrm>
              <a:off x="682252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32"/>
            <p:cNvCxnSpPr/>
            <p:nvPr/>
          </p:nvCxnSpPr>
          <p:spPr>
            <a:xfrm>
              <a:off x="712282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4" name="Google Shape;1474;p32"/>
            <p:cNvCxnSpPr/>
            <p:nvPr/>
          </p:nvCxnSpPr>
          <p:spPr>
            <a:xfrm>
              <a:off x="7423126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5" name="Google Shape;1475;p32"/>
            <p:cNvCxnSpPr/>
            <p:nvPr/>
          </p:nvCxnSpPr>
          <p:spPr>
            <a:xfrm>
              <a:off x="772343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6" name="Google Shape;1476;p32"/>
            <p:cNvCxnSpPr/>
            <p:nvPr/>
          </p:nvCxnSpPr>
          <p:spPr>
            <a:xfrm>
              <a:off x="8023733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7" name="Google Shape;1477;p32"/>
            <p:cNvCxnSpPr/>
            <p:nvPr/>
          </p:nvCxnSpPr>
          <p:spPr>
            <a:xfrm>
              <a:off x="8324037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8" name="Google Shape;1478;p32"/>
            <p:cNvCxnSpPr/>
            <p:nvPr/>
          </p:nvCxnSpPr>
          <p:spPr>
            <a:xfrm>
              <a:off x="8624340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9" name="Google Shape;1479;p32"/>
            <p:cNvCxnSpPr/>
            <p:nvPr/>
          </p:nvCxnSpPr>
          <p:spPr>
            <a:xfrm>
              <a:off x="8924644" y="-76200"/>
              <a:ext cx="0" cy="5219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0" name="Google Shape;1480;p32"/>
            <p:cNvCxnSpPr/>
            <p:nvPr/>
          </p:nvCxnSpPr>
          <p:spPr>
            <a:xfrm>
              <a:off x="-43" y="306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32"/>
            <p:cNvCxnSpPr/>
            <p:nvPr/>
          </p:nvCxnSpPr>
          <p:spPr>
            <a:xfrm>
              <a:off x="-43" y="610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32"/>
            <p:cNvCxnSpPr/>
            <p:nvPr/>
          </p:nvCxnSpPr>
          <p:spPr>
            <a:xfrm>
              <a:off x="-43" y="914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32"/>
            <p:cNvCxnSpPr/>
            <p:nvPr/>
          </p:nvCxnSpPr>
          <p:spPr>
            <a:xfrm>
              <a:off x="-43" y="1217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4" name="Google Shape;1484;p32"/>
            <p:cNvCxnSpPr/>
            <p:nvPr/>
          </p:nvCxnSpPr>
          <p:spPr>
            <a:xfrm>
              <a:off x="-43" y="1521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5" name="Google Shape;1485;p32"/>
            <p:cNvCxnSpPr/>
            <p:nvPr/>
          </p:nvCxnSpPr>
          <p:spPr>
            <a:xfrm>
              <a:off x="-43" y="1825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6" name="Google Shape;1486;p32"/>
            <p:cNvCxnSpPr/>
            <p:nvPr/>
          </p:nvCxnSpPr>
          <p:spPr>
            <a:xfrm>
              <a:off x="-43" y="2128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7" name="Google Shape;1487;p32"/>
            <p:cNvCxnSpPr/>
            <p:nvPr/>
          </p:nvCxnSpPr>
          <p:spPr>
            <a:xfrm>
              <a:off x="-43" y="2432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8" name="Google Shape;1488;p32"/>
            <p:cNvCxnSpPr/>
            <p:nvPr/>
          </p:nvCxnSpPr>
          <p:spPr>
            <a:xfrm>
              <a:off x="-43" y="27361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9" name="Google Shape;1489;p32"/>
            <p:cNvCxnSpPr/>
            <p:nvPr/>
          </p:nvCxnSpPr>
          <p:spPr>
            <a:xfrm>
              <a:off x="-43" y="30397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0" name="Google Shape;1490;p32"/>
            <p:cNvCxnSpPr/>
            <p:nvPr/>
          </p:nvCxnSpPr>
          <p:spPr>
            <a:xfrm>
              <a:off x="-43" y="33434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1" name="Google Shape;1491;p32"/>
            <p:cNvCxnSpPr/>
            <p:nvPr/>
          </p:nvCxnSpPr>
          <p:spPr>
            <a:xfrm>
              <a:off x="-43" y="36470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2" name="Google Shape;1492;p32"/>
            <p:cNvCxnSpPr/>
            <p:nvPr/>
          </p:nvCxnSpPr>
          <p:spPr>
            <a:xfrm>
              <a:off x="-43" y="39507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3" name="Google Shape;1493;p32"/>
            <p:cNvCxnSpPr/>
            <p:nvPr/>
          </p:nvCxnSpPr>
          <p:spPr>
            <a:xfrm>
              <a:off x="-43" y="42543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4" name="Google Shape;1494;p32"/>
            <p:cNvCxnSpPr/>
            <p:nvPr/>
          </p:nvCxnSpPr>
          <p:spPr>
            <a:xfrm>
              <a:off x="-43" y="45580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5" name="Google Shape;1495;p32"/>
            <p:cNvCxnSpPr/>
            <p:nvPr/>
          </p:nvCxnSpPr>
          <p:spPr>
            <a:xfrm>
              <a:off x="-43" y="48616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96" name="Google Shape;1496;p32"/>
            <p:cNvSpPr/>
            <p:nvPr/>
          </p:nvSpPr>
          <p:spPr>
            <a:xfrm>
              <a:off x="516143" y="306900"/>
              <a:ext cx="8108100" cy="45546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1832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1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slideLayout" Target="../slideLayouts/slideLayout93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059AD2-B89D-AACB-7908-0DFB1C2C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D984F9-1C3F-268F-CC91-F76EF3939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8B91C6-55B7-AE29-D1B1-93E4571F1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F9B10717-9D99-435C-878D-116C2ED33BFC}" type="datetimeFigureOut">
              <a:rPr lang="pt-BR" smtClean="0"/>
              <a:pPr/>
              <a:t>09/01/2024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3F7E48-A860-5E13-EE3D-0A2DAD5E4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C9E887-3395-7985-5969-E8CD8B1FF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</a:defRPr>
            </a:lvl1pPr>
          </a:lstStyle>
          <a:p>
            <a:fld id="{DF14FCBD-9928-48E9-A569-CDB157BD2BE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92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3300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676533"/>
            <a:ext cx="10285200" cy="4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00344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9" r:id="rId17"/>
    <p:sldLayoutId id="2147483763" r:id="rId18"/>
    <p:sldLayoutId id="2147483764" r:id="rId19"/>
    <p:sldLayoutId id="2147483797" r:id="rId20"/>
    <p:sldLayoutId id="2147483798" r:id="rId21"/>
    <p:sldLayoutId id="2147483799" r:id="rId22"/>
    <p:sldLayoutId id="2147483800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713333"/>
            <a:ext cx="10285200" cy="9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 Black"/>
              <a:buNone/>
              <a:defRPr sz="3300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"/>
              <a:buNone/>
              <a:defRPr sz="35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676533"/>
            <a:ext cx="10285200" cy="4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●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○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 Medium"/>
              <a:buChar char="■"/>
              <a:defRPr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69602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2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C360901-01AD-4430-8498-AB1A082771C1}"/>
              </a:ext>
            </a:extLst>
          </p:cNvPr>
          <p:cNvSpPr/>
          <p:nvPr userDrawn="1"/>
        </p:nvSpPr>
        <p:spPr>
          <a:xfrm>
            <a:off x="364772" y="369582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Roboto" panose="02000000000000000000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BF17D6-2B7C-4C41-8849-23DB4B7E1C12}"/>
              </a:ext>
            </a:extLst>
          </p:cNvPr>
          <p:cNvSpPr/>
          <p:nvPr userDrawn="1"/>
        </p:nvSpPr>
        <p:spPr>
          <a:xfrm>
            <a:off x="364772" y="518410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Roboto" panose="020000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9D41FB-1A1C-4F29-8C1E-719377825060}"/>
              </a:ext>
            </a:extLst>
          </p:cNvPr>
          <p:cNvSpPr/>
          <p:nvPr userDrawn="1"/>
        </p:nvSpPr>
        <p:spPr>
          <a:xfrm>
            <a:off x="364772" y="667238"/>
            <a:ext cx="51405" cy="51412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18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sz="30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Encode Sans Black"/>
              <a:buNone/>
              <a:defRPr sz="29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●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ssistant"/>
              <a:buChar char="○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ssistant"/>
              <a:buChar char="■"/>
              <a:defRPr>
                <a:solidFill>
                  <a:schemeClr val="lt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44489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F0FAF0-1527-A1F0-5161-EE09E4A5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18098F2-92B4-4D0F-DA10-A557B9123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6AB32791-9AC7-FE82-9AF1-A88A082E773F}"/>
              </a:ext>
            </a:extLst>
          </p:cNvPr>
          <p:cNvSpPr/>
          <p:nvPr/>
        </p:nvSpPr>
        <p:spPr>
          <a:xfrm>
            <a:off x="831147" y="5929341"/>
            <a:ext cx="242859" cy="242859"/>
          </a:xfrm>
          <a:custGeom>
            <a:avLst/>
            <a:gdLst/>
            <a:ahLst/>
            <a:cxnLst/>
            <a:rect l="l" t="t" r="r" b="b"/>
            <a:pathLst>
              <a:path w="364288" h="364288">
                <a:moveTo>
                  <a:pt x="0" y="0"/>
                </a:moveTo>
                <a:lnTo>
                  <a:pt x="364288" y="0"/>
                </a:lnTo>
                <a:lnTo>
                  <a:pt x="364288" y="364288"/>
                </a:lnTo>
                <a:lnTo>
                  <a:pt x="0" y="3642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646C4184-98FC-1CA6-9316-5862CB2520F0}"/>
              </a:ext>
            </a:extLst>
          </p:cNvPr>
          <p:cNvGrpSpPr/>
          <p:nvPr/>
        </p:nvGrpSpPr>
        <p:grpSpPr>
          <a:xfrm>
            <a:off x="1225241" y="325721"/>
            <a:ext cx="2225816" cy="478255"/>
            <a:chOff x="0" y="0"/>
            <a:chExt cx="4451633" cy="956511"/>
          </a:xfrm>
        </p:grpSpPr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37EFB528-EB8D-4514-5A3A-BC2FE6DED65C}"/>
                </a:ext>
              </a:extLst>
            </p:cNvPr>
            <p:cNvSpPr/>
            <p:nvPr/>
          </p:nvSpPr>
          <p:spPr>
            <a:xfrm>
              <a:off x="0" y="0"/>
              <a:ext cx="928685" cy="956511"/>
            </a:xfrm>
            <a:custGeom>
              <a:avLst/>
              <a:gdLst/>
              <a:ahLst/>
              <a:cxnLst/>
              <a:rect l="l" t="t" r="r" b="b"/>
              <a:pathLst>
                <a:path w="928685" h="956511">
                  <a:moveTo>
                    <a:pt x="0" y="0"/>
                  </a:moveTo>
                  <a:lnTo>
                    <a:pt x="928685" y="0"/>
                  </a:lnTo>
                  <a:lnTo>
                    <a:pt x="928685" y="956511"/>
                  </a:lnTo>
                  <a:lnTo>
                    <a:pt x="0" y="956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E5305167-A738-5537-F546-49D353A4CFC2}"/>
                </a:ext>
              </a:extLst>
            </p:cNvPr>
            <p:cNvSpPr txBox="1"/>
            <p:nvPr/>
          </p:nvSpPr>
          <p:spPr>
            <a:xfrm>
              <a:off x="1398062" y="171358"/>
              <a:ext cx="3053571" cy="570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4"/>
                </a:lnSpc>
                <a:spcBef>
                  <a:spcPct val="0"/>
                </a:spcBef>
              </a:pPr>
              <a:r>
                <a:rPr lang="en-US" sz="1667" dirty="0">
                  <a:solidFill>
                    <a:srgbClr val="000000"/>
                  </a:solidFill>
                  <a:latin typeface="Nunito Bold"/>
                </a:rPr>
                <a:t>AULA 19</a:t>
              </a:r>
            </a:p>
          </p:txBody>
        </p:sp>
      </p:grpSp>
      <p:sp>
        <p:nvSpPr>
          <p:cNvPr id="10" name="TextBox 12">
            <a:extLst>
              <a:ext uri="{FF2B5EF4-FFF2-40B4-BE49-F238E27FC236}">
                <a16:creationId xmlns:a16="http://schemas.microsoft.com/office/drawing/2014/main" id="{BDE45709-808E-350F-FE1D-EA177D024AEA}"/>
              </a:ext>
            </a:extLst>
          </p:cNvPr>
          <p:cNvSpPr txBox="1"/>
          <p:nvPr/>
        </p:nvSpPr>
        <p:spPr>
          <a:xfrm>
            <a:off x="1227293" y="5948010"/>
            <a:ext cx="3749611" cy="2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1"/>
              </a:lnSpc>
              <a:spcBef>
                <a:spcPct val="0"/>
              </a:spcBef>
            </a:pPr>
            <a:r>
              <a:rPr lang="en-US" sz="1385" dirty="0">
                <a:solidFill>
                  <a:srgbClr val="000000"/>
                </a:solidFill>
                <a:latin typeface="Nunito Sans Bold" pitchFamily="2" charset="0"/>
              </a:rPr>
              <a:t>3º ANO</a:t>
            </a:r>
          </a:p>
        </p:txBody>
      </p:sp>
      <p:grpSp>
        <p:nvGrpSpPr>
          <p:cNvPr id="11" name="Group 13">
            <a:extLst>
              <a:ext uri="{FF2B5EF4-FFF2-40B4-BE49-F238E27FC236}">
                <a16:creationId xmlns:a16="http://schemas.microsoft.com/office/drawing/2014/main" id="{1E040B44-94C9-E233-D409-6CDC9DBE6C5D}"/>
              </a:ext>
            </a:extLst>
          </p:cNvPr>
          <p:cNvGrpSpPr/>
          <p:nvPr/>
        </p:nvGrpSpPr>
        <p:grpSpPr>
          <a:xfrm>
            <a:off x="2601686" y="2366544"/>
            <a:ext cx="5693800" cy="2481448"/>
            <a:chOff x="3831772" y="694883"/>
            <a:chExt cx="11387600" cy="4962896"/>
          </a:xfrm>
        </p:grpSpPr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E04101F6-7E83-6198-FFD8-C745C9CB6274}"/>
                </a:ext>
              </a:extLst>
            </p:cNvPr>
            <p:cNvSpPr txBox="1"/>
            <p:nvPr/>
          </p:nvSpPr>
          <p:spPr>
            <a:xfrm>
              <a:off x="3831772" y="694883"/>
              <a:ext cx="11061030" cy="2269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87"/>
                </a:lnSpc>
              </a:pPr>
              <a:r>
                <a:rPr lang="en-US" sz="6000" dirty="0">
                  <a:solidFill>
                    <a:srgbClr val="000000"/>
                  </a:solidFill>
                  <a:latin typeface="Nunito Bold"/>
                </a:rPr>
                <a:t>ISOMERIA</a:t>
              </a:r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29FC0E3C-EDB2-4E94-62FA-D4EC0C6B6641}"/>
                </a:ext>
              </a:extLst>
            </p:cNvPr>
            <p:cNvSpPr txBox="1"/>
            <p:nvPr/>
          </p:nvSpPr>
          <p:spPr>
            <a:xfrm>
              <a:off x="4158342" y="5093521"/>
              <a:ext cx="11061030" cy="56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60"/>
                </a:lnSpc>
              </a:pPr>
              <a:endParaRPr lang="pt-BR" dirty="0">
                <a:solidFill>
                  <a:srgbClr val="000000"/>
                </a:solidFill>
                <a:latin typeface="Nunito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230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>
            <a:spLocks noGrp="1"/>
          </p:cNvSpPr>
          <p:nvPr>
            <p:ph type="title"/>
          </p:nvPr>
        </p:nvSpPr>
        <p:spPr>
          <a:xfrm>
            <a:off x="857332" y="2487273"/>
            <a:ext cx="7611753" cy="1260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pt-BR" sz="2800" dirty="0">
                <a:latin typeface="Roboto" panose="02000000000000000000" pitchFamily="2" charset="0"/>
              </a:rPr>
              <a:t>QUIMICA ORGÂNICA – </a:t>
            </a:r>
            <a:r>
              <a:rPr lang="pt-BR" sz="2800" dirty="0">
                <a:solidFill>
                  <a:schemeClr val="accent4"/>
                </a:solidFill>
                <a:latin typeface="Roboto" panose="02000000000000000000" pitchFamily="2" charset="0"/>
              </a:rPr>
              <a:t>ISOMERIA</a:t>
            </a:r>
            <a:endParaRPr lang="pt-BR" sz="2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subTitle" idx="1"/>
          </p:nvPr>
        </p:nvSpPr>
        <p:spPr>
          <a:xfrm>
            <a:off x="857332" y="3901977"/>
            <a:ext cx="7114400" cy="218566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pt-BR" sz="2800" b="1" dirty="0">
                <a:solidFill>
                  <a:schemeClr val="bg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Isomeria</a:t>
            </a:r>
            <a:r>
              <a:rPr lang="pt-BR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é o fenômeno em que compostos orgânicos têm a mesma fórmula molecular, sendo diferentes.</a:t>
            </a:r>
          </a:p>
        </p:txBody>
      </p:sp>
      <p:cxnSp>
        <p:nvCxnSpPr>
          <p:cNvPr id="227" name="Google Shape;227;p31"/>
          <p:cNvCxnSpPr/>
          <p:nvPr/>
        </p:nvCxnSpPr>
        <p:spPr>
          <a:xfrm>
            <a:off x="1020905" y="3741040"/>
            <a:ext cx="12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31"/>
          <p:cNvSpPr/>
          <p:nvPr/>
        </p:nvSpPr>
        <p:spPr>
          <a:xfrm>
            <a:off x="959933" y="1001500"/>
            <a:ext cx="1260000" cy="1260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698631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0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 Black"/>
              <a:sym typeface="Albert Sans Black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80472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Rg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88639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Cd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88639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Hg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88639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Cn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88639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Dy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104973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/>
              </a:gs>
              <a:gs pos="100000">
                <a:schemeClr val="dk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Si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104973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Ge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104973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Sn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104973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Pb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9680633" y="11752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Al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9680633" y="20209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Ga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9680633" y="28665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In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1" name="Google Shape;241;p31"/>
          <p:cNvSpPr/>
          <p:nvPr/>
        </p:nvSpPr>
        <p:spPr>
          <a:xfrm>
            <a:off x="9680633" y="3712184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Tl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2" name="Google Shape;242;p31"/>
          <p:cNvSpPr/>
          <p:nvPr/>
        </p:nvSpPr>
        <p:spPr>
          <a:xfrm>
            <a:off x="9680633" y="4557817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1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Nh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9680633" y="5403451"/>
            <a:ext cx="741200" cy="741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2700006" scaled="0"/>
          </a:gra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19050" dir="51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1" i="0" u="none" strike="noStrike" kern="0" cap="none" spc="0" normalizeH="0" baseline="0" noProof="0" dirty="0">
                <a:ln>
                  <a:noFill/>
                </a:ln>
                <a:solidFill>
                  <a:srgbClr val="0C244C"/>
                </a:solidFill>
                <a:effectLst/>
                <a:uLnTx/>
                <a:uFillTx/>
                <a:latin typeface="Nunito" pitchFamily="2" charset="0"/>
                <a:ea typeface="Roboto" panose="02000000000000000000" pitchFamily="2" charset="0"/>
                <a:cs typeface="Albert Sans"/>
                <a:sym typeface="Albert Sans"/>
              </a:rPr>
              <a:t>Ho</a:t>
            </a:r>
            <a:endParaRPr kumimoji="0" sz="1867" b="1" i="0" u="none" strike="noStrike" kern="0" cap="none" spc="0" normalizeH="0" baseline="0" noProof="0" dirty="0">
              <a:ln>
                <a:noFill/>
              </a:ln>
              <a:solidFill>
                <a:srgbClr val="0C244C"/>
              </a:solidFill>
              <a:effectLst/>
              <a:uLnTx/>
              <a:uFillTx/>
              <a:latin typeface="Nunito" pitchFamily="2" charset="0"/>
              <a:ea typeface="Roboto" panose="02000000000000000000" pitchFamily="2" charset="0"/>
              <a:cs typeface="Albert Sans"/>
              <a:sym typeface="Albert Sans"/>
            </a:endParaRPr>
          </a:p>
        </p:txBody>
      </p:sp>
      <p:grpSp>
        <p:nvGrpSpPr>
          <p:cNvPr id="25" name="Google Shape;2417;p73">
            <a:extLst>
              <a:ext uri="{FF2B5EF4-FFF2-40B4-BE49-F238E27FC236}">
                <a16:creationId xmlns:a16="http://schemas.microsoft.com/office/drawing/2014/main" id="{4F4B4D79-7A2C-0CC4-6C49-E7BA243BEF62}"/>
              </a:ext>
            </a:extLst>
          </p:cNvPr>
          <p:cNvGrpSpPr/>
          <p:nvPr/>
        </p:nvGrpSpPr>
        <p:grpSpPr>
          <a:xfrm>
            <a:off x="1367423" y="1469681"/>
            <a:ext cx="445020" cy="446803"/>
            <a:chOff x="5462876" y="3442484"/>
            <a:chExt cx="445020" cy="446803"/>
          </a:xfrm>
        </p:grpSpPr>
        <p:sp>
          <p:nvSpPr>
            <p:cNvPr id="26" name="Google Shape;2418;p73">
              <a:extLst>
                <a:ext uri="{FF2B5EF4-FFF2-40B4-BE49-F238E27FC236}">
                  <a16:creationId xmlns:a16="http://schemas.microsoft.com/office/drawing/2014/main" id="{0736DC39-E069-4F6C-18D7-8A51401FEA3A}"/>
                </a:ext>
              </a:extLst>
            </p:cNvPr>
            <p:cNvSpPr/>
            <p:nvPr/>
          </p:nvSpPr>
          <p:spPr>
            <a:xfrm>
              <a:off x="5602671" y="3479634"/>
              <a:ext cx="305224" cy="408761"/>
            </a:xfrm>
            <a:custGeom>
              <a:avLst/>
              <a:gdLst/>
              <a:ahLst/>
              <a:cxnLst/>
              <a:rect l="l" t="t" r="r" b="b"/>
              <a:pathLst>
                <a:path w="8216" h="11003" extrusionOk="0">
                  <a:moveTo>
                    <a:pt x="2739" y="1"/>
                  </a:moveTo>
                  <a:lnTo>
                    <a:pt x="2739" y="4001"/>
                  </a:lnTo>
                  <a:cubicBezTo>
                    <a:pt x="1167" y="4573"/>
                    <a:pt x="0" y="6097"/>
                    <a:pt x="0" y="7883"/>
                  </a:cubicBezTo>
                  <a:cubicBezTo>
                    <a:pt x="0" y="9121"/>
                    <a:pt x="572" y="10264"/>
                    <a:pt x="1477" y="11003"/>
                  </a:cubicBezTo>
                  <a:lnTo>
                    <a:pt x="6644" y="11003"/>
                  </a:lnTo>
                  <a:cubicBezTo>
                    <a:pt x="6716" y="11003"/>
                    <a:pt x="6763" y="10979"/>
                    <a:pt x="6787" y="10955"/>
                  </a:cubicBezTo>
                  <a:cubicBezTo>
                    <a:pt x="7668" y="10193"/>
                    <a:pt x="8192" y="9098"/>
                    <a:pt x="8192" y="7883"/>
                  </a:cubicBezTo>
                  <a:cubicBezTo>
                    <a:pt x="8216" y="6097"/>
                    <a:pt x="7073" y="4573"/>
                    <a:pt x="5477" y="4001"/>
                  </a:cubicBezTo>
                  <a:lnTo>
                    <a:pt x="5477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419;p73">
              <a:extLst>
                <a:ext uri="{FF2B5EF4-FFF2-40B4-BE49-F238E27FC236}">
                  <a16:creationId xmlns:a16="http://schemas.microsoft.com/office/drawing/2014/main" id="{0E461A62-2C76-5E6E-C82A-5FE53837F78A}"/>
                </a:ext>
              </a:extLst>
            </p:cNvPr>
            <p:cNvSpPr/>
            <p:nvPr/>
          </p:nvSpPr>
          <p:spPr>
            <a:xfrm>
              <a:off x="5704388" y="3479634"/>
              <a:ext cx="203508" cy="407870"/>
            </a:xfrm>
            <a:custGeom>
              <a:avLst/>
              <a:gdLst/>
              <a:ahLst/>
              <a:cxnLst/>
              <a:rect l="l" t="t" r="r" b="b"/>
              <a:pathLst>
                <a:path w="5478" h="10979" extrusionOk="0">
                  <a:moveTo>
                    <a:pt x="1" y="1"/>
                  </a:moveTo>
                  <a:lnTo>
                    <a:pt x="1" y="548"/>
                  </a:lnTo>
                  <a:lnTo>
                    <a:pt x="1763" y="548"/>
                  </a:lnTo>
                  <a:cubicBezTo>
                    <a:pt x="1882" y="548"/>
                    <a:pt x="2001" y="667"/>
                    <a:pt x="2001" y="786"/>
                  </a:cubicBezTo>
                  <a:lnTo>
                    <a:pt x="2001" y="4001"/>
                  </a:lnTo>
                  <a:cubicBezTo>
                    <a:pt x="2001" y="4239"/>
                    <a:pt x="2144" y="4478"/>
                    <a:pt x="2382" y="4573"/>
                  </a:cubicBezTo>
                  <a:cubicBezTo>
                    <a:pt x="3787" y="5192"/>
                    <a:pt x="4740" y="6383"/>
                    <a:pt x="4740" y="8026"/>
                  </a:cubicBezTo>
                  <a:cubicBezTo>
                    <a:pt x="4740" y="9193"/>
                    <a:pt x="4263" y="10241"/>
                    <a:pt x="3478" y="10979"/>
                  </a:cubicBezTo>
                  <a:lnTo>
                    <a:pt x="3906" y="10979"/>
                  </a:lnTo>
                  <a:cubicBezTo>
                    <a:pt x="3954" y="10979"/>
                    <a:pt x="4025" y="10931"/>
                    <a:pt x="4049" y="10907"/>
                  </a:cubicBezTo>
                  <a:cubicBezTo>
                    <a:pt x="4906" y="10169"/>
                    <a:pt x="5454" y="9074"/>
                    <a:pt x="5454" y="7859"/>
                  </a:cubicBezTo>
                  <a:cubicBezTo>
                    <a:pt x="5478" y="6097"/>
                    <a:pt x="4335" y="4573"/>
                    <a:pt x="2739" y="4001"/>
                  </a:cubicBezTo>
                  <a:lnTo>
                    <a:pt x="2739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420;p73">
              <a:extLst>
                <a:ext uri="{FF2B5EF4-FFF2-40B4-BE49-F238E27FC236}">
                  <a16:creationId xmlns:a16="http://schemas.microsoft.com/office/drawing/2014/main" id="{4A8853DC-457E-54D0-1C16-DEC89DF4E8F8}"/>
                </a:ext>
              </a:extLst>
            </p:cNvPr>
            <p:cNvSpPr/>
            <p:nvPr/>
          </p:nvSpPr>
          <p:spPr>
            <a:xfrm>
              <a:off x="5629196" y="3746817"/>
              <a:ext cx="254812" cy="118583"/>
            </a:xfrm>
            <a:custGeom>
              <a:avLst/>
              <a:gdLst/>
              <a:ahLst/>
              <a:cxnLst/>
              <a:rect l="l" t="t" r="r" b="b"/>
              <a:pathLst>
                <a:path w="6859" h="3192" extrusionOk="0">
                  <a:moveTo>
                    <a:pt x="72" y="0"/>
                  </a:moveTo>
                  <a:cubicBezTo>
                    <a:pt x="0" y="239"/>
                    <a:pt x="0" y="477"/>
                    <a:pt x="0" y="715"/>
                  </a:cubicBezTo>
                  <a:cubicBezTo>
                    <a:pt x="0" y="1644"/>
                    <a:pt x="405" y="2525"/>
                    <a:pt x="1048" y="3192"/>
                  </a:cubicBezTo>
                  <a:lnTo>
                    <a:pt x="5692" y="3192"/>
                  </a:lnTo>
                  <a:cubicBezTo>
                    <a:pt x="5764" y="3192"/>
                    <a:pt x="5811" y="3144"/>
                    <a:pt x="5883" y="3120"/>
                  </a:cubicBezTo>
                  <a:cubicBezTo>
                    <a:pt x="6502" y="2501"/>
                    <a:pt x="6859" y="1644"/>
                    <a:pt x="6859" y="739"/>
                  </a:cubicBezTo>
                  <a:cubicBezTo>
                    <a:pt x="6859" y="572"/>
                    <a:pt x="6835" y="381"/>
                    <a:pt x="6835" y="215"/>
                  </a:cubicBezTo>
                  <a:cubicBezTo>
                    <a:pt x="6835" y="120"/>
                    <a:pt x="6740" y="72"/>
                    <a:pt x="6645" y="72"/>
                  </a:cubicBezTo>
                  <a:lnTo>
                    <a:pt x="72" y="7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5D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421;p73">
              <a:extLst>
                <a:ext uri="{FF2B5EF4-FFF2-40B4-BE49-F238E27FC236}">
                  <a16:creationId xmlns:a16="http://schemas.microsoft.com/office/drawing/2014/main" id="{09F4AFAB-8A67-74B3-3551-F467A2D7D4EA}"/>
                </a:ext>
              </a:extLst>
            </p:cNvPr>
            <p:cNvSpPr/>
            <p:nvPr/>
          </p:nvSpPr>
          <p:spPr>
            <a:xfrm>
              <a:off x="5818513" y="3746817"/>
              <a:ext cx="64641" cy="118583"/>
            </a:xfrm>
            <a:custGeom>
              <a:avLst/>
              <a:gdLst/>
              <a:ahLst/>
              <a:cxnLst/>
              <a:rect l="l" t="t" r="r" b="b"/>
              <a:pathLst>
                <a:path w="1740" h="3192" extrusionOk="0">
                  <a:moveTo>
                    <a:pt x="977" y="0"/>
                  </a:moveTo>
                  <a:cubicBezTo>
                    <a:pt x="1049" y="239"/>
                    <a:pt x="1049" y="477"/>
                    <a:pt x="1049" y="715"/>
                  </a:cubicBezTo>
                  <a:cubicBezTo>
                    <a:pt x="1049" y="1644"/>
                    <a:pt x="668" y="2525"/>
                    <a:pt x="1" y="3192"/>
                  </a:cubicBezTo>
                  <a:lnTo>
                    <a:pt x="572" y="3192"/>
                  </a:lnTo>
                  <a:cubicBezTo>
                    <a:pt x="620" y="3192"/>
                    <a:pt x="691" y="3144"/>
                    <a:pt x="739" y="3120"/>
                  </a:cubicBezTo>
                  <a:cubicBezTo>
                    <a:pt x="1382" y="2501"/>
                    <a:pt x="1739" y="1644"/>
                    <a:pt x="1739" y="739"/>
                  </a:cubicBezTo>
                  <a:cubicBezTo>
                    <a:pt x="1739" y="572"/>
                    <a:pt x="1692" y="381"/>
                    <a:pt x="1692" y="215"/>
                  </a:cubicBezTo>
                  <a:cubicBezTo>
                    <a:pt x="1668" y="72"/>
                    <a:pt x="1572" y="0"/>
                    <a:pt x="1501" y="0"/>
                  </a:cubicBezTo>
                  <a:close/>
                </a:path>
              </a:pathLst>
            </a:custGeom>
            <a:solidFill>
              <a:srgbClr val="02AE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2422;p73">
              <a:extLst>
                <a:ext uri="{FF2B5EF4-FFF2-40B4-BE49-F238E27FC236}">
                  <a16:creationId xmlns:a16="http://schemas.microsoft.com/office/drawing/2014/main" id="{978A2A9D-5DFA-7318-75EC-4E4E9AA4FA33}"/>
                </a:ext>
              </a:extLst>
            </p:cNvPr>
            <p:cNvSpPr/>
            <p:nvPr/>
          </p:nvSpPr>
          <p:spPr>
            <a:xfrm>
              <a:off x="5462876" y="3545984"/>
              <a:ext cx="269858" cy="343303"/>
            </a:xfrm>
            <a:custGeom>
              <a:avLst/>
              <a:gdLst/>
              <a:ahLst/>
              <a:cxnLst/>
              <a:rect l="l" t="t" r="r" b="b"/>
              <a:pathLst>
                <a:path w="7264" h="9241" extrusionOk="0">
                  <a:moveTo>
                    <a:pt x="2167" y="1"/>
                  </a:moveTo>
                  <a:lnTo>
                    <a:pt x="2167" y="4668"/>
                  </a:lnTo>
                  <a:lnTo>
                    <a:pt x="72" y="8336"/>
                  </a:lnTo>
                  <a:cubicBezTo>
                    <a:pt x="24" y="8407"/>
                    <a:pt x="0" y="8526"/>
                    <a:pt x="0" y="8621"/>
                  </a:cubicBezTo>
                  <a:cubicBezTo>
                    <a:pt x="0" y="8955"/>
                    <a:pt x="262" y="9241"/>
                    <a:pt x="619" y="9241"/>
                  </a:cubicBezTo>
                  <a:lnTo>
                    <a:pt x="6621" y="9241"/>
                  </a:lnTo>
                  <a:cubicBezTo>
                    <a:pt x="6954" y="9241"/>
                    <a:pt x="7264" y="8979"/>
                    <a:pt x="7264" y="8621"/>
                  </a:cubicBezTo>
                  <a:cubicBezTo>
                    <a:pt x="7264" y="8502"/>
                    <a:pt x="7216" y="8407"/>
                    <a:pt x="7168" y="8336"/>
                  </a:cubicBezTo>
                  <a:lnTo>
                    <a:pt x="5049" y="4668"/>
                  </a:lnTo>
                  <a:lnTo>
                    <a:pt x="5049" y="1"/>
                  </a:ln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2423;p73">
              <a:extLst>
                <a:ext uri="{FF2B5EF4-FFF2-40B4-BE49-F238E27FC236}">
                  <a16:creationId xmlns:a16="http://schemas.microsoft.com/office/drawing/2014/main" id="{D290BC5F-4CE0-E8A2-D73D-36285D0BE1CE}"/>
                </a:ext>
              </a:extLst>
            </p:cNvPr>
            <p:cNvSpPr/>
            <p:nvPr/>
          </p:nvSpPr>
          <p:spPr>
            <a:xfrm>
              <a:off x="5544271" y="3545984"/>
              <a:ext cx="188462" cy="342412"/>
            </a:xfrm>
            <a:custGeom>
              <a:avLst/>
              <a:gdLst/>
              <a:ahLst/>
              <a:cxnLst/>
              <a:rect l="l" t="t" r="r" b="b"/>
              <a:pathLst>
                <a:path w="5073" h="9217" extrusionOk="0">
                  <a:moveTo>
                    <a:pt x="0" y="1"/>
                  </a:moveTo>
                  <a:lnTo>
                    <a:pt x="0" y="548"/>
                  </a:lnTo>
                  <a:lnTo>
                    <a:pt x="2096" y="548"/>
                  </a:lnTo>
                  <a:cubicBezTo>
                    <a:pt x="2215" y="548"/>
                    <a:pt x="2334" y="667"/>
                    <a:pt x="2334" y="786"/>
                  </a:cubicBezTo>
                  <a:lnTo>
                    <a:pt x="2334" y="4406"/>
                  </a:lnTo>
                  <a:cubicBezTo>
                    <a:pt x="2334" y="4573"/>
                    <a:pt x="2358" y="4716"/>
                    <a:pt x="2453" y="4883"/>
                  </a:cubicBezTo>
                  <a:lnTo>
                    <a:pt x="4406" y="8288"/>
                  </a:lnTo>
                  <a:cubicBezTo>
                    <a:pt x="4477" y="8383"/>
                    <a:pt x="4501" y="8502"/>
                    <a:pt x="4501" y="8598"/>
                  </a:cubicBezTo>
                  <a:cubicBezTo>
                    <a:pt x="4501" y="8931"/>
                    <a:pt x="4239" y="9217"/>
                    <a:pt x="3882" y="9217"/>
                  </a:cubicBezTo>
                  <a:lnTo>
                    <a:pt x="4430" y="9217"/>
                  </a:lnTo>
                  <a:cubicBezTo>
                    <a:pt x="4763" y="9217"/>
                    <a:pt x="5073" y="8955"/>
                    <a:pt x="5073" y="8598"/>
                  </a:cubicBezTo>
                  <a:cubicBezTo>
                    <a:pt x="5025" y="8502"/>
                    <a:pt x="5025" y="8407"/>
                    <a:pt x="4977" y="8336"/>
                  </a:cubicBezTo>
                  <a:lnTo>
                    <a:pt x="2882" y="4668"/>
                  </a:lnTo>
                  <a:lnTo>
                    <a:pt x="2882" y="1"/>
                  </a:ln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2424;p73">
              <a:extLst>
                <a:ext uri="{FF2B5EF4-FFF2-40B4-BE49-F238E27FC236}">
                  <a16:creationId xmlns:a16="http://schemas.microsoft.com/office/drawing/2014/main" id="{3F07D6FB-A8BE-D30B-C712-8B56D29E7AF1}"/>
                </a:ext>
              </a:extLst>
            </p:cNvPr>
            <p:cNvSpPr/>
            <p:nvPr/>
          </p:nvSpPr>
          <p:spPr>
            <a:xfrm>
              <a:off x="5496496" y="3770704"/>
              <a:ext cx="200870" cy="91166"/>
            </a:xfrm>
            <a:custGeom>
              <a:avLst/>
              <a:gdLst/>
              <a:ahLst/>
              <a:cxnLst/>
              <a:rect l="l" t="t" r="r" b="b"/>
              <a:pathLst>
                <a:path w="5407" h="2454" extrusionOk="0">
                  <a:moveTo>
                    <a:pt x="1894" y="0"/>
                  </a:moveTo>
                  <a:cubicBezTo>
                    <a:pt x="1678" y="0"/>
                    <a:pt x="1463" y="38"/>
                    <a:pt x="1239" y="120"/>
                  </a:cubicBezTo>
                  <a:cubicBezTo>
                    <a:pt x="1239" y="191"/>
                    <a:pt x="1191" y="215"/>
                    <a:pt x="1167" y="262"/>
                  </a:cubicBezTo>
                  <a:lnTo>
                    <a:pt x="96" y="2096"/>
                  </a:lnTo>
                  <a:cubicBezTo>
                    <a:pt x="0" y="2239"/>
                    <a:pt x="119" y="2453"/>
                    <a:pt x="310" y="2453"/>
                  </a:cubicBezTo>
                  <a:lnTo>
                    <a:pt x="5097" y="2453"/>
                  </a:lnTo>
                  <a:cubicBezTo>
                    <a:pt x="5287" y="2453"/>
                    <a:pt x="5406" y="2239"/>
                    <a:pt x="5311" y="2096"/>
                  </a:cubicBezTo>
                  <a:lnTo>
                    <a:pt x="4287" y="310"/>
                  </a:lnTo>
                  <a:cubicBezTo>
                    <a:pt x="4269" y="237"/>
                    <a:pt x="4195" y="206"/>
                    <a:pt x="4119" y="206"/>
                  </a:cubicBezTo>
                  <a:cubicBezTo>
                    <a:pt x="4095" y="206"/>
                    <a:pt x="4071" y="209"/>
                    <a:pt x="4049" y="215"/>
                  </a:cubicBezTo>
                  <a:cubicBezTo>
                    <a:pt x="3854" y="283"/>
                    <a:pt x="3648" y="319"/>
                    <a:pt x="3442" y="319"/>
                  </a:cubicBezTo>
                  <a:cubicBezTo>
                    <a:pt x="3220" y="319"/>
                    <a:pt x="2997" y="278"/>
                    <a:pt x="2787" y="191"/>
                  </a:cubicBezTo>
                  <a:cubicBezTo>
                    <a:pt x="2473" y="68"/>
                    <a:pt x="2183" y="0"/>
                    <a:pt x="1894" y="0"/>
                  </a:cubicBezTo>
                  <a:close/>
                </a:path>
              </a:pathLst>
            </a:custGeom>
            <a:solidFill>
              <a:srgbClr val="FDAF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5" name="Google Shape;2425;p73">
              <a:extLst>
                <a:ext uri="{FF2B5EF4-FFF2-40B4-BE49-F238E27FC236}">
                  <a16:creationId xmlns:a16="http://schemas.microsoft.com/office/drawing/2014/main" id="{689CE1BC-476D-BF38-FF09-1389915DAF66}"/>
                </a:ext>
              </a:extLst>
            </p:cNvPr>
            <p:cNvSpPr/>
            <p:nvPr/>
          </p:nvSpPr>
          <p:spPr>
            <a:xfrm>
              <a:off x="5632725" y="3778357"/>
              <a:ext cx="64455" cy="82696"/>
            </a:xfrm>
            <a:custGeom>
              <a:avLst/>
              <a:gdLst/>
              <a:ahLst/>
              <a:cxnLst/>
              <a:rect l="l" t="t" r="r" b="b"/>
              <a:pathLst>
                <a:path w="1735" h="2226" extrusionOk="0">
                  <a:moveTo>
                    <a:pt x="449" y="0"/>
                  </a:moveTo>
                  <a:cubicBezTo>
                    <a:pt x="427" y="0"/>
                    <a:pt x="404" y="3"/>
                    <a:pt x="382" y="9"/>
                  </a:cubicBezTo>
                  <a:cubicBezTo>
                    <a:pt x="263" y="80"/>
                    <a:pt x="144" y="104"/>
                    <a:pt x="1" y="104"/>
                  </a:cubicBezTo>
                  <a:lnTo>
                    <a:pt x="1001" y="1866"/>
                  </a:lnTo>
                  <a:cubicBezTo>
                    <a:pt x="1096" y="2009"/>
                    <a:pt x="977" y="2223"/>
                    <a:pt x="810" y="2223"/>
                  </a:cubicBezTo>
                  <a:lnTo>
                    <a:pt x="1430" y="2223"/>
                  </a:lnTo>
                  <a:cubicBezTo>
                    <a:pt x="1441" y="2225"/>
                    <a:pt x="1451" y="2225"/>
                    <a:pt x="1462" y="2225"/>
                  </a:cubicBezTo>
                  <a:cubicBezTo>
                    <a:pt x="1653" y="2225"/>
                    <a:pt x="1734" y="2026"/>
                    <a:pt x="1644" y="1890"/>
                  </a:cubicBezTo>
                  <a:lnTo>
                    <a:pt x="620" y="104"/>
                  </a:lnTo>
                  <a:cubicBezTo>
                    <a:pt x="583" y="31"/>
                    <a:pt x="519" y="0"/>
                    <a:pt x="449" y="0"/>
                  </a:cubicBezTo>
                  <a:close/>
                </a:path>
              </a:pathLst>
            </a:custGeom>
            <a:solidFill>
              <a:srgbClr val="FC9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6" name="Google Shape;2426;p73">
              <a:extLst>
                <a:ext uri="{FF2B5EF4-FFF2-40B4-BE49-F238E27FC236}">
                  <a16:creationId xmlns:a16="http://schemas.microsoft.com/office/drawing/2014/main" id="{D2C1A48A-8DC5-1A9D-B04E-208F4FAC6F1F}"/>
                </a:ext>
              </a:extLst>
            </p:cNvPr>
            <p:cNvSpPr/>
            <p:nvPr/>
          </p:nvSpPr>
          <p:spPr>
            <a:xfrm>
              <a:off x="5525696" y="3510617"/>
              <a:ext cx="143362" cy="36296"/>
            </a:xfrm>
            <a:custGeom>
              <a:avLst/>
              <a:gdLst/>
              <a:ahLst/>
              <a:cxnLst/>
              <a:rect l="l" t="t" r="r" b="b"/>
              <a:pathLst>
                <a:path w="3859" h="977" extrusionOk="0">
                  <a:moveTo>
                    <a:pt x="238" y="0"/>
                  </a:moveTo>
                  <a:cubicBezTo>
                    <a:pt x="119" y="0"/>
                    <a:pt x="0" y="119"/>
                    <a:pt x="0" y="238"/>
                  </a:cubicBezTo>
                  <a:lnTo>
                    <a:pt x="0" y="738"/>
                  </a:lnTo>
                  <a:cubicBezTo>
                    <a:pt x="0" y="857"/>
                    <a:pt x="119" y="976"/>
                    <a:pt x="238" y="976"/>
                  </a:cubicBezTo>
                  <a:lnTo>
                    <a:pt x="3620" y="976"/>
                  </a:lnTo>
                  <a:cubicBezTo>
                    <a:pt x="3739" y="976"/>
                    <a:pt x="3858" y="857"/>
                    <a:pt x="3858" y="738"/>
                  </a:cubicBezTo>
                  <a:lnTo>
                    <a:pt x="3858" y="238"/>
                  </a:lnTo>
                  <a:cubicBezTo>
                    <a:pt x="3858" y="119"/>
                    <a:pt x="3739" y="0"/>
                    <a:pt x="3620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7" name="Google Shape;2427;p73">
              <a:extLst>
                <a:ext uri="{FF2B5EF4-FFF2-40B4-BE49-F238E27FC236}">
                  <a16:creationId xmlns:a16="http://schemas.microsoft.com/office/drawing/2014/main" id="{4D0E5EEA-4898-685A-7F03-10D86DD5B935}"/>
                </a:ext>
              </a:extLst>
            </p:cNvPr>
            <p:cNvSpPr/>
            <p:nvPr/>
          </p:nvSpPr>
          <p:spPr>
            <a:xfrm>
              <a:off x="5630979" y="3510617"/>
              <a:ext cx="38079" cy="35404"/>
            </a:xfrm>
            <a:custGeom>
              <a:avLst/>
              <a:gdLst/>
              <a:ahLst/>
              <a:cxnLst/>
              <a:rect l="l" t="t" r="r" b="b"/>
              <a:pathLst>
                <a:path w="1025" h="953" extrusionOk="0">
                  <a:moveTo>
                    <a:pt x="0" y="0"/>
                  </a:moveTo>
                  <a:cubicBezTo>
                    <a:pt x="119" y="0"/>
                    <a:pt x="238" y="119"/>
                    <a:pt x="238" y="238"/>
                  </a:cubicBezTo>
                  <a:lnTo>
                    <a:pt x="238" y="714"/>
                  </a:lnTo>
                  <a:cubicBezTo>
                    <a:pt x="238" y="834"/>
                    <a:pt x="119" y="953"/>
                    <a:pt x="0" y="953"/>
                  </a:cubicBezTo>
                  <a:lnTo>
                    <a:pt x="786" y="953"/>
                  </a:lnTo>
                  <a:cubicBezTo>
                    <a:pt x="905" y="953"/>
                    <a:pt x="1024" y="834"/>
                    <a:pt x="1024" y="714"/>
                  </a:cubicBezTo>
                  <a:lnTo>
                    <a:pt x="1024" y="238"/>
                  </a:lnTo>
                  <a:cubicBezTo>
                    <a:pt x="1024" y="119"/>
                    <a:pt x="905" y="0"/>
                    <a:pt x="786" y="0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8" name="Google Shape;2428;p73">
              <a:extLst>
                <a:ext uri="{FF2B5EF4-FFF2-40B4-BE49-F238E27FC236}">
                  <a16:creationId xmlns:a16="http://schemas.microsoft.com/office/drawing/2014/main" id="{8D5BBB1A-02BB-A60B-2761-B14B7BF78E70}"/>
                </a:ext>
              </a:extLst>
            </p:cNvPr>
            <p:cNvSpPr/>
            <p:nvPr/>
          </p:nvSpPr>
          <p:spPr>
            <a:xfrm>
              <a:off x="5684030" y="3442484"/>
              <a:ext cx="143362" cy="37187"/>
            </a:xfrm>
            <a:custGeom>
              <a:avLst/>
              <a:gdLst/>
              <a:ahLst/>
              <a:cxnLst/>
              <a:rect l="l" t="t" r="r" b="b"/>
              <a:pathLst>
                <a:path w="3859" h="1001" extrusionOk="0">
                  <a:moveTo>
                    <a:pt x="239" y="0"/>
                  </a:moveTo>
                  <a:cubicBezTo>
                    <a:pt x="120" y="0"/>
                    <a:pt x="1" y="119"/>
                    <a:pt x="1" y="238"/>
                  </a:cubicBezTo>
                  <a:lnTo>
                    <a:pt x="1" y="762"/>
                  </a:lnTo>
                  <a:cubicBezTo>
                    <a:pt x="1" y="881"/>
                    <a:pt x="120" y="1001"/>
                    <a:pt x="239" y="1001"/>
                  </a:cubicBezTo>
                  <a:lnTo>
                    <a:pt x="3621" y="1001"/>
                  </a:lnTo>
                  <a:cubicBezTo>
                    <a:pt x="3740" y="1001"/>
                    <a:pt x="3859" y="905"/>
                    <a:pt x="3859" y="762"/>
                  </a:cubicBezTo>
                  <a:lnTo>
                    <a:pt x="3859" y="238"/>
                  </a:lnTo>
                  <a:cubicBezTo>
                    <a:pt x="3859" y="119"/>
                    <a:pt x="3740" y="0"/>
                    <a:pt x="3621" y="0"/>
                  </a:cubicBezTo>
                  <a:close/>
                </a:path>
              </a:pathLst>
            </a:custGeom>
            <a:solidFill>
              <a:srgbClr val="FFF8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9" name="Google Shape;2429;p73">
              <a:extLst>
                <a:ext uri="{FF2B5EF4-FFF2-40B4-BE49-F238E27FC236}">
                  <a16:creationId xmlns:a16="http://schemas.microsoft.com/office/drawing/2014/main" id="{B317A8BB-DA5C-B0B3-2F1D-B400154F37E5}"/>
                </a:ext>
              </a:extLst>
            </p:cNvPr>
            <p:cNvSpPr/>
            <p:nvPr/>
          </p:nvSpPr>
          <p:spPr>
            <a:xfrm>
              <a:off x="5788458" y="3444230"/>
              <a:ext cx="38933" cy="35441"/>
            </a:xfrm>
            <a:custGeom>
              <a:avLst/>
              <a:gdLst/>
              <a:ahLst/>
              <a:cxnLst/>
              <a:rect l="l" t="t" r="r" b="b"/>
              <a:pathLst>
                <a:path w="1048" h="954" extrusionOk="0">
                  <a:moveTo>
                    <a:pt x="0" y="1"/>
                  </a:moveTo>
                  <a:cubicBezTo>
                    <a:pt x="119" y="1"/>
                    <a:pt x="238" y="120"/>
                    <a:pt x="238" y="239"/>
                  </a:cubicBezTo>
                  <a:lnTo>
                    <a:pt x="238" y="715"/>
                  </a:lnTo>
                  <a:cubicBezTo>
                    <a:pt x="238" y="834"/>
                    <a:pt x="119" y="954"/>
                    <a:pt x="0" y="954"/>
                  </a:cubicBezTo>
                  <a:lnTo>
                    <a:pt x="810" y="954"/>
                  </a:lnTo>
                  <a:cubicBezTo>
                    <a:pt x="929" y="954"/>
                    <a:pt x="1048" y="834"/>
                    <a:pt x="1048" y="715"/>
                  </a:cubicBezTo>
                  <a:lnTo>
                    <a:pt x="1048" y="239"/>
                  </a:lnTo>
                  <a:cubicBezTo>
                    <a:pt x="1048" y="120"/>
                    <a:pt x="929" y="1"/>
                    <a:pt x="810" y="1"/>
                  </a:cubicBezTo>
                  <a:close/>
                </a:path>
              </a:pathLst>
            </a:custGeom>
            <a:solidFill>
              <a:srgbClr val="E1CE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0" name="Google Shape;2430;p73">
              <a:extLst>
                <a:ext uri="{FF2B5EF4-FFF2-40B4-BE49-F238E27FC236}">
                  <a16:creationId xmlns:a16="http://schemas.microsoft.com/office/drawing/2014/main" id="{B2D15F56-9769-8E82-800D-66754C59346E}"/>
                </a:ext>
              </a:extLst>
            </p:cNvPr>
            <p:cNvSpPr/>
            <p:nvPr/>
          </p:nvSpPr>
          <p:spPr>
            <a:xfrm>
              <a:off x="5706171" y="3511471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3"/>
                    <a:pt x="881" y="168"/>
                  </a:cubicBezTo>
                  <a:cubicBezTo>
                    <a:pt x="881" y="96"/>
                    <a:pt x="786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1" name="Google Shape;2431;p73">
              <a:extLst>
                <a:ext uri="{FF2B5EF4-FFF2-40B4-BE49-F238E27FC236}">
                  <a16:creationId xmlns:a16="http://schemas.microsoft.com/office/drawing/2014/main" id="{68E9828E-F5A4-5B79-B22D-B2F2FA1DFC77}"/>
                </a:ext>
              </a:extLst>
            </p:cNvPr>
            <p:cNvSpPr/>
            <p:nvPr/>
          </p:nvSpPr>
          <p:spPr>
            <a:xfrm>
              <a:off x="5706171" y="353803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7"/>
                  </a:lnTo>
                  <a:lnTo>
                    <a:pt x="715" y="357"/>
                  </a:lnTo>
                  <a:cubicBezTo>
                    <a:pt x="786" y="357"/>
                    <a:pt x="881" y="262"/>
                    <a:pt x="881" y="167"/>
                  </a:cubicBezTo>
                  <a:cubicBezTo>
                    <a:pt x="881" y="96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2" name="Google Shape;2432;p73">
              <a:extLst>
                <a:ext uri="{FF2B5EF4-FFF2-40B4-BE49-F238E27FC236}">
                  <a16:creationId xmlns:a16="http://schemas.microsoft.com/office/drawing/2014/main" id="{342B34CD-E25A-DFEB-D1F3-CD2D8AAD221C}"/>
                </a:ext>
              </a:extLst>
            </p:cNvPr>
            <p:cNvSpPr/>
            <p:nvPr/>
          </p:nvSpPr>
          <p:spPr>
            <a:xfrm>
              <a:off x="5704388" y="3564559"/>
              <a:ext cx="33658" cy="13300"/>
            </a:xfrm>
            <a:custGeom>
              <a:avLst/>
              <a:gdLst/>
              <a:ahLst/>
              <a:cxnLst/>
              <a:rect l="l" t="t" r="r" b="b"/>
              <a:pathLst>
                <a:path w="906" h="358" extrusionOk="0">
                  <a:moveTo>
                    <a:pt x="1" y="1"/>
                  </a:moveTo>
                  <a:lnTo>
                    <a:pt x="1" y="358"/>
                  </a:lnTo>
                  <a:lnTo>
                    <a:pt x="715" y="358"/>
                  </a:lnTo>
                  <a:cubicBezTo>
                    <a:pt x="810" y="358"/>
                    <a:pt x="906" y="263"/>
                    <a:pt x="906" y="167"/>
                  </a:cubicBezTo>
                  <a:cubicBezTo>
                    <a:pt x="906" y="96"/>
                    <a:pt x="810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3" name="Google Shape;2433;p73">
              <a:extLst>
                <a:ext uri="{FF2B5EF4-FFF2-40B4-BE49-F238E27FC236}">
                  <a16:creationId xmlns:a16="http://schemas.microsoft.com/office/drawing/2014/main" id="{8C9FE6F8-68C7-5B94-5E1E-5AAD74C3A84B}"/>
                </a:ext>
              </a:extLst>
            </p:cNvPr>
            <p:cNvSpPr/>
            <p:nvPr/>
          </p:nvSpPr>
          <p:spPr>
            <a:xfrm>
              <a:off x="5706171" y="3590229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786" y="358"/>
                    <a:pt x="881" y="262"/>
                    <a:pt x="881" y="167"/>
                  </a:cubicBezTo>
                  <a:cubicBezTo>
                    <a:pt x="881" y="72"/>
                    <a:pt x="786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434;p73">
              <a:extLst>
                <a:ext uri="{FF2B5EF4-FFF2-40B4-BE49-F238E27FC236}">
                  <a16:creationId xmlns:a16="http://schemas.microsoft.com/office/drawing/2014/main" id="{FF70BCE5-F4E1-CAB3-7871-F8C31D86EC38}"/>
                </a:ext>
              </a:extLst>
            </p:cNvPr>
            <p:cNvSpPr/>
            <p:nvPr/>
          </p:nvSpPr>
          <p:spPr>
            <a:xfrm>
              <a:off x="5543380" y="3582242"/>
              <a:ext cx="32766" cy="13337"/>
            </a:xfrm>
            <a:custGeom>
              <a:avLst/>
              <a:gdLst/>
              <a:ahLst/>
              <a:cxnLst/>
              <a:rect l="l" t="t" r="r" b="b"/>
              <a:pathLst>
                <a:path w="882" h="359" extrusionOk="0">
                  <a:moveTo>
                    <a:pt x="0" y="1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3"/>
                    <a:pt x="882" y="168"/>
                  </a:cubicBezTo>
                  <a:cubicBezTo>
                    <a:pt x="882" y="96"/>
                    <a:pt x="834" y="1"/>
                    <a:pt x="715" y="1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5" name="Google Shape;2435;p73">
              <a:extLst>
                <a:ext uri="{FF2B5EF4-FFF2-40B4-BE49-F238E27FC236}">
                  <a16:creationId xmlns:a16="http://schemas.microsoft.com/office/drawing/2014/main" id="{C5F367E4-781B-53AB-080F-BB4DCCD38490}"/>
                </a:ext>
              </a:extLst>
            </p:cNvPr>
            <p:cNvSpPr/>
            <p:nvPr/>
          </p:nvSpPr>
          <p:spPr>
            <a:xfrm>
              <a:off x="5543380" y="3608804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96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6" name="Google Shape;2436;p73">
              <a:extLst>
                <a:ext uri="{FF2B5EF4-FFF2-40B4-BE49-F238E27FC236}">
                  <a16:creationId xmlns:a16="http://schemas.microsoft.com/office/drawing/2014/main" id="{CE3A9C44-4DE3-3502-E546-5305BF9DFC62}"/>
                </a:ext>
              </a:extLst>
            </p:cNvPr>
            <p:cNvSpPr/>
            <p:nvPr/>
          </p:nvSpPr>
          <p:spPr>
            <a:xfrm>
              <a:off x="5543380" y="3635181"/>
              <a:ext cx="32766" cy="13485"/>
            </a:xfrm>
            <a:custGeom>
              <a:avLst/>
              <a:gdLst/>
              <a:ahLst/>
              <a:cxnLst/>
              <a:rect l="l" t="t" r="r" b="b"/>
              <a:pathLst>
                <a:path w="882" h="363" extrusionOk="0">
                  <a:moveTo>
                    <a:pt x="757" y="0"/>
                  </a:moveTo>
                  <a:cubicBezTo>
                    <a:pt x="744" y="0"/>
                    <a:pt x="730" y="2"/>
                    <a:pt x="715" y="5"/>
                  </a:cubicBezTo>
                  <a:lnTo>
                    <a:pt x="0" y="5"/>
                  </a:lnTo>
                  <a:lnTo>
                    <a:pt x="0" y="362"/>
                  </a:lnTo>
                  <a:lnTo>
                    <a:pt x="715" y="362"/>
                  </a:lnTo>
                  <a:cubicBezTo>
                    <a:pt x="810" y="362"/>
                    <a:pt x="882" y="267"/>
                    <a:pt x="882" y="172"/>
                  </a:cubicBezTo>
                  <a:cubicBezTo>
                    <a:pt x="882" y="68"/>
                    <a:pt x="845" y="0"/>
                    <a:pt x="757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7" name="Google Shape;2437;p73">
              <a:extLst>
                <a:ext uri="{FF2B5EF4-FFF2-40B4-BE49-F238E27FC236}">
                  <a16:creationId xmlns:a16="http://schemas.microsoft.com/office/drawing/2014/main" id="{2E57C027-2886-254B-E149-9C2C46BAEA8C}"/>
                </a:ext>
              </a:extLst>
            </p:cNvPr>
            <p:cNvSpPr/>
            <p:nvPr/>
          </p:nvSpPr>
          <p:spPr>
            <a:xfrm>
              <a:off x="5543380" y="3661000"/>
              <a:ext cx="32766" cy="13300"/>
            </a:xfrm>
            <a:custGeom>
              <a:avLst/>
              <a:gdLst/>
              <a:ahLst/>
              <a:cxnLst/>
              <a:rect l="l" t="t" r="r" b="b"/>
              <a:pathLst>
                <a:path w="882" h="358" extrusionOk="0">
                  <a:moveTo>
                    <a:pt x="0" y="0"/>
                  </a:moveTo>
                  <a:lnTo>
                    <a:pt x="0" y="358"/>
                  </a:lnTo>
                  <a:lnTo>
                    <a:pt x="715" y="358"/>
                  </a:lnTo>
                  <a:cubicBezTo>
                    <a:pt x="810" y="358"/>
                    <a:pt x="882" y="262"/>
                    <a:pt x="882" y="167"/>
                  </a:cubicBezTo>
                  <a:cubicBezTo>
                    <a:pt x="882" y="72"/>
                    <a:pt x="834" y="0"/>
                    <a:pt x="715" y="0"/>
                  </a:cubicBezTo>
                  <a:close/>
                </a:path>
              </a:pathLst>
            </a:custGeom>
            <a:solidFill>
              <a:srgbClr val="FC81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43"/>
          <p:cNvSpPr txBox="1">
            <a:spLocks noGrp="1"/>
          </p:cNvSpPr>
          <p:nvPr>
            <p:ph type="title"/>
          </p:nvPr>
        </p:nvSpPr>
        <p:spPr>
          <a:xfrm>
            <a:off x="5281700" y="4473067"/>
            <a:ext cx="5959600" cy="1665600"/>
          </a:xfrm>
          <a:prstGeom prst="rect">
            <a:avLst/>
          </a:prstGeom>
        </p:spPr>
        <p:txBody>
          <a:bodyPr spcFirstLastPara="1" wrap="square" lIns="121900" tIns="121900" rIns="365733" bIns="121900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</a:rPr>
              <a:t>Química  Orgânica</a:t>
            </a:r>
            <a:br>
              <a:rPr lang="pt-BR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pt-BR" sz="2800" b="1" dirty="0">
                <a:solidFill>
                  <a:schemeClr val="accent2"/>
                </a:solidFill>
              </a:rPr>
              <a:t> ISOMERIA</a:t>
            </a:r>
            <a:endParaRPr lang="pt-BR" sz="4800" b="0" i="0" u="none" strike="noStrike" dirty="0">
              <a:solidFill>
                <a:schemeClr val="accent2"/>
              </a:solidFill>
              <a:effectLst/>
            </a:endParaRPr>
          </a:p>
        </p:txBody>
      </p:sp>
      <p:grpSp>
        <p:nvGrpSpPr>
          <p:cNvPr id="1755" name="Google Shape;1755;p43"/>
          <p:cNvGrpSpPr/>
          <p:nvPr/>
        </p:nvGrpSpPr>
        <p:grpSpPr>
          <a:xfrm rot="386">
            <a:off x="5056301" y="5062835"/>
            <a:ext cx="769676" cy="1075797"/>
            <a:chOff x="4489875" y="207200"/>
            <a:chExt cx="647875" cy="905350"/>
          </a:xfrm>
        </p:grpSpPr>
        <p:sp>
          <p:nvSpPr>
            <p:cNvPr id="1756" name="Google Shape;1756;p43"/>
            <p:cNvSpPr/>
            <p:nvPr/>
          </p:nvSpPr>
          <p:spPr>
            <a:xfrm>
              <a:off x="4623525" y="212350"/>
              <a:ext cx="369025" cy="625050"/>
            </a:xfrm>
            <a:custGeom>
              <a:avLst/>
              <a:gdLst/>
              <a:ahLst/>
              <a:cxnLst/>
              <a:rect l="l" t="t" r="r" b="b"/>
              <a:pathLst>
                <a:path w="14761" h="25002" extrusionOk="0">
                  <a:moveTo>
                    <a:pt x="4213" y="0"/>
                  </a:moveTo>
                  <a:cubicBezTo>
                    <a:pt x="3893" y="0"/>
                    <a:pt x="3631" y="258"/>
                    <a:pt x="3631" y="582"/>
                  </a:cubicBezTo>
                  <a:cubicBezTo>
                    <a:pt x="3631" y="902"/>
                    <a:pt x="3893" y="1159"/>
                    <a:pt x="4213" y="1159"/>
                  </a:cubicBezTo>
                  <a:lnTo>
                    <a:pt x="4588" y="1159"/>
                  </a:lnTo>
                  <a:lnTo>
                    <a:pt x="4588" y="16928"/>
                  </a:lnTo>
                  <a:lnTo>
                    <a:pt x="0" y="25001"/>
                  </a:lnTo>
                  <a:lnTo>
                    <a:pt x="14761" y="25001"/>
                  </a:lnTo>
                  <a:lnTo>
                    <a:pt x="9576" y="16799"/>
                  </a:lnTo>
                  <a:lnTo>
                    <a:pt x="9576" y="1159"/>
                  </a:lnTo>
                  <a:lnTo>
                    <a:pt x="9952" y="1159"/>
                  </a:lnTo>
                  <a:cubicBezTo>
                    <a:pt x="10272" y="1159"/>
                    <a:pt x="10534" y="902"/>
                    <a:pt x="10534" y="582"/>
                  </a:cubicBezTo>
                  <a:cubicBezTo>
                    <a:pt x="10534" y="258"/>
                    <a:pt x="10272" y="0"/>
                    <a:pt x="9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7" name="Google Shape;1757;p43"/>
            <p:cNvSpPr/>
            <p:nvPr/>
          </p:nvSpPr>
          <p:spPr>
            <a:xfrm>
              <a:off x="4489875" y="837375"/>
              <a:ext cx="647875" cy="270025"/>
            </a:xfrm>
            <a:custGeom>
              <a:avLst/>
              <a:gdLst/>
              <a:ahLst/>
              <a:cxnLst/>
              <a:rect l="l" t="t" r="r" b="b"/>
              <a:pathLst>
                <a:path w="25915" h="10801" extrusionOk="0">
                  <a:moveTo>
                    <a:pt x="5346" y="0"/>
                  </a:moveTo>
                  <a:lnTo>
                    <a:pt x="636" y="8293"/>
                  </a:lnTo>
                  <a:cubicBezTo>
                    <a:pt x="0" y="9412"/>
                    <a:pt x="804" y="10800"/>
                    <a:pt x="2088" y="10800"/>
                  </a:cubicBezTo>
                  <a:cubicBezTo>
                    <a:pt x="2093" y="10800"/>
                    <a:pt x="2098" y="10800"/>
                    <a:pt x="2103" y="10800"/>
                  </a:cubicBezTo>
                  <a:lnTo>
                    <a:pt x="23804" y="10662"/>
                  </a:lnTo>
                  <a:cubicBezTo>
                    <a:pt x="25121" y="10652"/>
                    <a:pt x="25914" y="9200"/>
                    <a:pt x="25214" y="8088"/>
                  </a:cubicBezTo>
                  <a:lnTo>
                    <a:pt x="201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8" name="Google Shape;1758;p43"/>
            <p:cNvSpPr/>
            <p:nvPr/>
          </p:nvSpPr>
          <p:spPr>
            <a:xfrm>
              <a:off x="4490200" y="207200"/>
              <a:ext cx="647175" cy="905350"/>
            </a:xfrm>
            <a:custGeom>
              <a:avLst/>
              <a:gdLst/>
              <a:ahLst/>
              <a:cxnLst/>
              <a:rect l="l" t="t" r="r" b="b"/>
              <a:pathLst>
                <a:path w="25887" h="36214" extrusionOk="0">
                  <a:moveTo>
                    <a:pt x="15285" y="412"/>
                  </a:moveTo>
                  <a:cubicBezTo>
                    <a:pt x="15496" y="412"/>
                    <a:pt x="15667" y="583"/>
                    <a:pt x="15667" y="788"/>
                  </a:cubicBezTo>
                  <a:cubicBezTo>
                    <a:pt x="15667" y="994"/>
                    <a:pt x="15496" y="1159"/>
                    <a:pt x="15285" y="1159"/>
                  </a:cubicBezTo>
                  <a:lnTo>
                    <a:pt x="14909" y="1159"/>
                  </a:lnTo>
                  <a:cubicBezTo>
                    <a:pt x="14797" y="1159"/>
                    <a:pt x="14704" y="1251"/>
                    <a:pt x="14704" y="1365"/>
                  </a:cubicBezTo>
                  <a:lnTo>
                    <a:pt x="14704" y="17005"/>
                  </a:lnTo>
                  <a:cubicBezTo>
                    <a:pt x="14704" y="17041"/>
                    <a:pt x="14719" y="17083"/>
                    <a:pt x="14740" y="17114"/>
                  </a:cubicBezTo>
                  <a:lnTo>
                    <a:pt x="25181" y="33650"/>
                  </a:lnTo>
                  <a:cubicBezTo>
                    <a:pt x="25438" y="34056"/>
                    <a:pt x="25454" y="34556"/>
                    <a:pt x="25222" y="34978"/>
                  </a:cubicBezTo>
                  <a:cubicBezTo>
                    <a:pt x="24990" y="35401"/>
                    <a:pt x="24563" y="35658"/>
                    <a:pt x="24079" y="35663"/>
                  </a:cubicBezTo>
                  <a:lnTo>
                    <a:pt x="1812" y="35802"/>
                  </a:lnTo>
                  <a:lnTo>
                    <a:pt x="1807" y="35802"/>
                  </a:lnTo>
                  <a:cubicBezTo>
                    <a:pt x="1334" y="35802"/>
                    <a:pt x="911" y="35560"/>
                    <a:pt x="674" y="35154"/>
                  </a:cubicBezTo>
                  <a:cubicBezTo>
                    <a:pt x="433" y="34747"/>
                    <a:pt x="433" y="34258"/>
                    <a:pt x="664" y="33840"/>
                  </a:cubicBezTo>
                  <a:lnTo>
                    <a:pt x="5514" y="25310"/>
                  </a:lnTo>
                  <a:lnTo>
                    <a:pt x="10095" y="17238"/>
                  </a:lnTo>
                  <a:cubicBezTo>
                    <a:pt x="10116" y="17207"/>
                    <a:pt x="10126" y="17171"/>
                    <a:pt x="10126" y="17134"/>
                  </a:cubicBezTo>
                  <a:lnTo>
                    <a:pt x="10126" y="1365"/>
                  </a:lnTo>
                  <a:cubicBezTo>
                    <a:pt x="10126" y="1251"/>
                    <a:pt x="10034" y="1159"/>
                    <a:pt x="9921" y="1159"/>
                  </a:cubicBezTo>
                  <a:lnTo>
                    <a:pt x="9546" y="1159"/>
                  </a:lnTo>
                  <a:cubicBezTo>
                    <a:pt x="9339" y="1159"/>
                    <a:pt x="9169" y="994"/>
                    <a:pt x="9169" y="788"/>
                  </a:cubicBezTo>
                  <a:cubicBezTo>
                    <a:pt x="9169" y="583"/>
                    <a:pt x="9339" y="412"/>
                    <a:pt x="9546" y="412"/>
                  </a:cubicBezTo>
                  <a:close/>
                  <a:moveTo>
                    <a:pt x="9546" y="1"/>
                  </a:moveTo>
                  <a:cubicBezTo>
                    <a:pt x="9107" y="1"/>
                    <a:pt x="8757" y="356"/>
                    <a:pt x="8757" y="788"/>
                  </a:cubicBezTo>
                  <a:cubicBezTo>
                    <a:pt x="8757" y="1221"/>
                    <a:pt x="9107" y="1571"/>
                    <a:pt x="9546" y="1571"/>
                  </a:cubicBezTo>
                  <a:lnTo>
                    <a:pt x="9715" y="1571"/>
                  </a:lnTo>
                  <a:lnTo>
                    <a:pt x="9715" y="17083"/>
                  </a:lnTo>
                  <a:lnTo>
                    <a:pt x="309" y="33640"/>
                  </a:lnTo>
                  <a:cubicBezTo>
                    <a:pt x="1" y="34180"/>
                    <a:pt x="6" y="34824"/>
                    <a:pt x="319" y="35365"/>
                  </a:cubicBezTo>
                  <a:cubicBezTo>
                    <a:pt x="633" y="35895"/>
                    <a:pt x="1189" y="36214"/>
                    <a:pt x="1807" y="36214"/>
                  </a:cubicBezTo>
                  <a:lnTo>
                    <a:pt x="1817" y="36214"/>
                  </a:lnTo>
                  <a:lnTo>
                    <a:pt x="24079" y="36075"/>
                  </a:lnTo>
                  <a:cubicBezTo>
                    <a:pt x="24717" y="36069"/>
                    <a:pt x="25278" y="35736"/>
                    <a:pt x="25582" y="35173"/>
                  </a:cubicBezTo>
                  <a:cubicBezTo>
                    <a:pt x="25886" y="34617"/>
                    <a:pt x="25865" y="33964"/>
                    <a:pt x="25525" y="33429"/>
                  </a:cubicBezTo>
                  <a:lnTo>
                    <a:pt x="15116" y="16943"/>
                  </a:lnTo>
                  <a:lnTo>
                    <a:pt x="15116" y="1571"/>
                  </a:lnTo>
                  <a:lnTo>
                    <a:pt x="15285" y="1571"/>
                  </a:lnTo>
                  <a:cubicBezTo>
                    <a:pt x="15724" y="1571"/>
                    <a:pt x="16073" y="1221"/>
                    <a:pt x="16073" y="788"/>
                  </a:cubicBezTo>
                  <a:cubicBezTo>
                    <a:pt x="16073" y="356"/>
                    <a:pt x="15724" y="1"/>
                    <a:pt x="15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59" name="Google Shape;1759;p43"/>
          <p:cNvGrpSpPr/>
          <p:nvPr/>
        </p:nvGrpSpPr>
        <p:grpSpPr>
          <a:xfrm rot="7200005">
            <a:off x="440559" y="1728991"/>
            <a:ext cx="823328" cy="812860"/>
            <a:chOff x="9815625" y="2603925"/>
            <a:chExt cx="485225" cy="479075"/>
          </a:xfrm>
        </p:grpSpPr>
        <p:sp>
          <p:nvSpPr>
            <p:cNvPr id="1760" name="Google Shape;1760;p43"/>
            <p:cNvSpPr/>
            <p:nvPr/>
          </p:nvSpPr>
          <p:spPr>
            <a:xfrm>
              <a:off x="10155650" y="2651975"/>
              <a:ext cx="85225" cy="80050"/>
            </a:xfrm>
            <a:custGeom>
              <a:avLst/>
              <a:gdLst/>
              <a:ahLst/>
              <a:cxnLst/>
              <a:rect l="l" t="t" r="r" b="b"/>
              <a:pathLst>
                <a:path w="3409" h="3202" extrusionOk="0">
                  <a:moveTo>
                    <a:pt x="1597" y="0"/>
                  </a:moveTo>
                  <a:cubicBezTo>
                    <a:pt x="856" y="0"/>
                    <a:pt x="181" y="504"/>
                    <a:pt x="0" y="1256"/>
                  </a:cubicBezTo>
                  <a:lnTo>
                    <a:pt x="1664" y="1662"/>
                  </a:lnTo>
                  <a:lnTo>
                    <a:pt x="2117" y="3202"/>
                  </a:lnTo>
                  <a:cubicBezTo>
                    <a:pt x="2636" y="3031"/>
                    <a:pt x="3059" y="2605"/>
                    <a:pt x="3198" y="2033"/>
                  </a:cubicBezTo>
                  <a:cubicBezTo>
                    <a:pt x="3408" y="1153"/>
                    <a:pt x="2868" y="262"/>
                    <a:pt x="1982" y="46"/>
                  </a:cubicBezTo>
                  <a:cubicBezTo>
                    <a:pt x="1853" y="15"/>
                    <a:pt x="1724" y="0"/>
                    <a:pt x="1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1" name="Google Shape;1761;p43"/>
            <p:cNvSpPr/>
            <p:nvPr/>
          </p:nvSpPr>
          <p:spPr>
            <a:xfrm>
              <a:off x="9954100" y="2603925"/>
              <a:ext cx="88575" cy="69775"/>
            </a:xfrm>
            <a:custGeom>
              <a:avLst/>
              <a:gdLst/>
              <a:ahLst/>
              <a:cxnLst/>
              <a:rect l="l" t="t" r="r" b="b"/>
              <a:pathLst>
                <a:path w="3543" h="2791" extrusionOk="0">
                  <a:moveTo>
                    <a:pt x="1727" y="0"/>
                  </a:moveTo>
                  <a:cubicBezTo>
                    <a:pt x="990" y="0"/>
                    <a:pt x="318" y="504"/>
                    <a:pt x="134" y="1258"/>
                  </a:cubicBezTo>
                  <a:cubicBezTo>
                    <a:pt x="0" y="1828"/>
                    <a:pt x="176" y="2405"/>
                    <a:pt x="561" y="2791"/>
                  </a:cubicBezTo>
                  <a:lnTo>
                    <a:pt x="1668" y="1628"/>
                  </a:lnTo>
                  <a:lnTo>
                    <a:pt x="3331" y="2030"/>
                  </a:lnTo>
                  <a:cubicBezTo>
                    <a:pt x="3543" y="1149"/>
                    <a:pt x="3001" y="258"/>
                    <a:pt x="2117" y="48"/>
                  </a:cubicBezTo>
                  <a:cubicBezTo>
                    <a:pt x="1986" y="16"/>
                    <a:pt x="1855" y="0"/>
                    <a:pt x="1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2" name="Google Shape;1762;p43"/>
            <p:cNvSpPr/>
            <p:nvPr/>
          </p:nvSpPr>
          <p:spPr>
            <a:xfrm>
              <a:off x="9815625" y="2755450"/>
              <a:ext cx="67975" cy="82175"/>
            </a:xfrm>
            <a:custGeom>
              <a:avLst/>
              <a:gdLst/>
              <a:ahLst/>
              <a:cxnLst/>
              <a:rect l="l" t="t" r="r" b="b"/>
              <a:pathLst>
                <a:path w="2719" h="3287" extrusionOk="0">
                  <a:moveTo>
                    <a:pt x="1813" y="1"/>
                  </a:moveTo>
                  <a:cubicBezTo>
                    <a:pt x="1071" y="1"/>
                    <a:pt x="397" y="504"/>
                    <a:pt x="216" y="1256"/>
                  </a:cubicBezTo>
                  <a:cubicBezTo>
                    <a:pt x="0" y="2136"/>
                    <a:pt x="540" y="3027"/>
                    <a:pt x="1426" y="3238"/>
                  </a:cubicBezTo>
                  <a:cubicBezTo>
                    <a:pt x="1553" y="3269"/>
                    <a:pt x="1681" y="3286"/>
                    <a:pt x="1807" y="3286"/>
                  </a:cubicBezTo>
                  <a:cubicBezTo>
                    <a:pt x="1869" y="3286"/>
                    <a:pt x="1931" y="3282"/>
                    <a:pt x="1992" y="3274"/>
                  </a:cubicBezTo>
                  <a:lnTo>
                    <a:pt x="1488" y="1565"/>
                  </a:lnTo>
                  <a:lnTo>
                    <a:pt x="2718" y="277"/>
                  </a:lnTo>
                  <a:cubicBezTo>
                    <a:pt x="2569" y="170"/>
                    <a:pt x="2393" y="92"/>
                    <a:pt x="2198" y="46"/>
                  </a:cubicBezTo>
                  <a:cubicBezTo>
                    <a:pt x="2069" y="15"/>
                    <a:pt x="1940" y="1"/>
                    <a:pt x="1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3" name="Google Shape;1763;p43"/>
            <p:cNvSpPr/>
            <p:nvPr/>
          </p:nvSpPr>
          <p:spPr>
            <a:xfrm>
              <a:off x="9867475" y="2954775"/>
              <a:ext cx="85225" cy="80150"/>
            </a:xfrm>
            <a:custGeom>
              <a:avLst/>
              <a:gdLst/>
              <a:ahLst/>
              <a:cxnLst/>
              <a:rect l="l" t="t" r="r" b="b"/>
              <a:pathLst>
                <a:path w="3409" h="3206" extrusionOk="0">
                  <a:moveTo>
                    <a:pt x="1298" y="1"/>
                  </a:moveTo>
                  <a:cubicBezTo>
                    <a:pt x="773" y="176"/>
                    <a:pt x="355" y="599"/>
                    <a:pt x="217" y="1170"/>
                  </a:cubicBezTo>
                  <a:cubicBezTo>
                    <a:pt x="1" y="2056"/>
                    <a:pt x="541" y="2947"/>
                    <a:pt x="1422" y="3158"/>
                  </a:cubicBezTo>
                  <a:cubicBezTo>
                    <a:pt x="1553" y="3190"/>
                    <a:pt x="1685" y="3205"/>
                    <a:pt x="1815" y="3205"/>
                  </a:cubicBezTo>
                  <a:cubicBezTo>
                    <a:pt x="2556" y="3205"/>
                    <a:pt x="3224" y="2701"/>
                    <a:pt x="3408" y="1947"/>
                  </a:cubicBezTo>
                  <a:lnTo>
                    <a:pt x="1751" y="1545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4" name="Google Shape;1764;p43"/>
            <p:cNvSpPr/>
            <p:nvPr/>
          </p:nvSpPr>
          <p:spPr>
            <a:xfrm>
              <a:off x="10227225" y="2851275"/>
              <a:ext cx="73625" cy="82150"/>
            </a:xfrm>
            <a:custGeom>
              <a:avLst/>
              <a:gdLst/>
              <a:ahLst/>
              <a:cxnLst/>
              <a:rect l="l" t="t" r="r" b="b"/>
              <a:pathLst>
                <a:path w="2945" h="3286" extrusionOk="0">
                  <a:moveTo>
                    <a:pt x="1123" y="0"/>
                  </a:moveTo>
                  <a:cubicBezTo>
                    <a:pt x="968" y="0"/>
                    <a:pt x="817" y="22"/>
                    <a:pt x="675" y="63"/>
                  </a:cubicBezTo>
                  <a:lnTo>
                    <a:pt x="1138" y="1645"/>
                  </a:lnTo>
                  <a:lnTo>
                    <a:pt x="0" y="2834"/>
                  </a:lnTo>
                  <a:cubicBezTo>
                    <a:pt x="201" y="3019"/>
                    <a:pt x="459" y="3168"/>
                    <a:pt x="752" y="3240"/>
                  </a:cubicBezTo>
                  <a:cubicBezTo>
                    <a:pt x="880" y="3271"/>
                    <a:pt x="1008" y="3286"/>
                    <a:pt x="1135" y="3286"/>
                  </a:cubicBezTo>
                  <a:cubicBezTo>
                    <a:pt x="1873" y="3286"/>
                    <a:pt x="2548" y="2782"/>
                    <a:pt x="2729" y="2031"/>
                  </a:cubicBezTo>
                  <a:cubicBezTo>
                    <a:pt x="2945" y="1151"/>
                    <a:pt x="2405" y="260"/>
                    <a:pt x="1524" y="49"/>
                  </a:cubicBezTo>
                  <a:cubicBezTo>
                    <a:pt x="1390" y="16"/>
                    <a:pt x="1255" y="0"/>
                    <a:pt x="1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5" name="Google Shape;1765;p43"/>
            <p:cNvSpPr/>
            <p:nvPr/>
          </p:nvSpPr>
          <p:spPr>
            <a:xfrm>
              <a:off x="10065550" y="3013225"/>
              <a:ext cx="88825" cy="69775"/>
            </a:xfrm>
            <a:custGeom>
              <a:avLst/>
              <a:gdLst/>
              <a:ahLst/>
              <a:cxnLst/>
              <a:rect l="l" t="t" r="r" b="b"/>
              <a:pathLst>
                <a:path w="3553" h="2791" extrusionOk="0">
                  <a:moveTo>
                    <a:pt x="2992" y="1"/>
                  </a:moveTo>
                  <a:lnTo>
                    <a:pt x="1885" y="1165"/>
                  </a:lnTo>
                  <a:lnTo>
                    <a:pt x="216" y="758"/>
                  </a:lnTo>
                  <a:lnTo>
                    <a:pt x="216" y="758"/>
                  </a:lnTo>
                  <a:cubicBezTo>
                    <a:pt x="0" y="1643"/>
                    <a:pt x="546" y="2529"/>
                    <a:pt x="1427" y="2745"/>
                  </a:cubicBezTo>
                  <a:cubicBezTo>
                    <a:pt x="1557" y="2776"/>
                    <a:pt x="1686" y="2791"/>
                    <a:pt x="1814" y="2791"/>
                  </a:cubicBezTo>
                  <a:cubicBezTo>
                    <a:pt x="2557" y="2791"/>
                    <a:pt x="3230" y="2286"/>
                    <a:pt x="3414" y="1535"/>
                  </a:cubicBezTo>
                  <a:cubicBezTo>
                    <a:pt x="3553" y="968"/>
                    <a:pt x="3373" y="392"/>
                    <a:pt x="2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6" name="Google Shape;1766;p43"/>
            <p:cNvSpPr/>
            <p:nvPr/>
          </p:nvSpPr>
          <p:spPr>
            <a:xfrm>
              <a:off x="9852800" y="2644625"/>
              <a:ext cx="402900" cy="397725"/>
            </a:xfrm>
            <a:custGeom>
              <a:avLst/>
              <a:gdLst/>
              <a:ahLst/>
              <a:cxnLst/>
              <a:rect l="l" t="t" r="r" b="b"/>
              <a:pathLst>
                <a:path w="16116" h="15909" extrusionOk="0">
                  <a:moveTo>
                    <a:pt x="5720" y="0"/>
                  </a:moveTo>
                  <a:lnTo>
                    <a:pt x="4613" y="1163"/>
                  </a:lnTo>
                  <a:lnTo>
                    <a:pt x="1231" y="4710"/>
                  </a:lnTo>
                  <a:lnTo>
                    <a:pt x="1" y="5998"/>
                  </a:lnTo>
                  <a:lnTo>
                    <a:pt x="505" y="7707"/>
                  </a:lnTo>
                  <a:lnTo>
                    <a:pt x="1885" y="12407"/>
                  </a:lnTo>
                  <a:lnTo>
                    <a:pt x="2338" y="13951"/>
                  </a:lnTo>
                  <a:lnTo>
                    <a:pt x="3995" y="14353"/>
                  </a:lnTo>
                  <a:lnTo>
                    <a:pt x="8726" y="15502"/>
                  </a:lnTo>
                  <a:lnTo>
                    <a:pt x="10395" y="15909"/>
                  </a:lnTo>
                  <a:lnTo>
                    <a:pt x="11502" y="14745"/>
                  </a:lnTo>
                  <a:lnTo>
                    <a:pt x="14977" y="11100"/>
                  </a:lnTo>
                  <a:lnTo>
                    <a:pt x="16115" y="9911"/>
                  </a:lnTo>
                  <a:lnTo>
                    <a:pt x="15652" y="8329"/>
                  </a:lnTo>
                  <a:lnTo>
                    <a:pt x="14231" y="3496"/>
                  </a:lnTo>
                  <a:lnTo>
                    <a:pt x="13778" y="1956"/>
                  </a:lnTo>
                  <a:lnTo>
                    <a:pt x="12114" y="1550"/>
                  </a:lnTo>
                  <a:lnTo>
                    <a:pt x="7383" y="402"/>
                  </a:lnTo>
                  <a:lnTo>
                    <a:pt x="57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67" name="Google Shape;1767;p43"/>
          <p:cNvGrpSpPr/>
          <p:nvPr/>
        </p:nvGrpSpPr>
        <p:grpSpPr>
          <a:xfrm rot="-5400000">
            <a:off x="292479" y="580491"/>
            <a:ext cx="1119504" cy="1115700"/>
            <a:chOff x="7136762" y="3173711"/>
            <a:chExt cx="1140490" cy="1136614"/>
          </a:xfrm>
        </p:grpSpPr>
        <p:sp>
          <p:nvSpPr>
            <p:cNvPr id="1768" name="Google Shape;1768;p43"/>
            <p:cNvSpPr/>
            <p:nvPr/>
          </p:nvSpPr>
          <p:spPr>
            <a:xfrm rot="-9000061">
              <a:off x="7358988" y="3794447"/>
              <a:ext cx="100855" cy="87978"/>
            </a:xfrm>
            <a:custGeom>
              <a:avLst/>
              <a:gdLst/>
              <a:ahLst/>
              <a:cxnLst/>
              <a:rect l="l" t="t" r="r" b="b"/>
              <a:pathLst>
                <a:path w="2334" h="2036" extrusionOk="0">
                  <a:moveTo>
                    <a:pt x="217" y="1"/>
                  </a:moveTo>
                  <a:lnTo>
                    <a:pt x="217" y="1"/>
                  </a:lnTo>
                  <a:cubicBezTo>
                    <a:pt x="1" y="887"/>
                    <a:pt x="547" y="1773"/>
                    <a:pt x="1428" y="1989"/>
                  </a:cubicBezTo>
                  <a:cubicBezTo>
                    <a:pt x="1557" y="2020"/>
                    <a:pt x="1685" y="2035"/>
                    <a:pt x="1810" y="2035"/>
                  </a:cubicBezTo>
                  <a:cubicBezTo>
                    <a:pt x="1991" y="2035"/>
                    <a:pt x="2167" y="2005"/>
                    <a:pt x="2333" y="1947"/>
                  </a:cubicBezTo>
                  <a:lnTo>
                    <a:pt x="1885" y="407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9" name="Google Shape;1769;p43"/>
            <p:cNvSpPr/>
            <p:nvPr/>
          </p:nvSpPr>
          <p:spPr>
            <a:xfrm rot="-9000061">
              <a:off x="7576469" y="4020243"/>
              <a:ext cx="119695" cy="71731"/>
            </a:xfrm>
            <a:custGeom>
              <a:avLst/>
              <a:gdLst/>
              <a:ahLst/>
              <a:cxnLst/>
              <a:rect l="l" t="t" r="r" b="b"/>
              <a:pathLst>
                <a:path w="2770" h="1660" extrusionOk="0">
                  <a:moveTo>
                    <a:pt x="1113" y="1"/>
                  </a:moveTo>
                  <a:lnTo>
                    <a:pt x="1" y="1164"/>
                  </a:lnTo>
                  <a:cubicBezTo>
                    <a:pt x="206" y="1381"/>
                    <a:pt x="474" y="1540"/>
                    <a:pt x="783" y="1612"/>
                  </a:cubicBezTo>
                  <a:cubicBezTo>
                    <a:pt x="915" y="1644"/>
                    <a:pt x="1047" y="1659"/>
                    <a:pt x="1177" y="1659"/>
                  </a:cubicBezTo>
                  <a:cubicBezTo>
                    <a:pt x="1918" y="1659"/>
                    <a:pt x="2586" y="1156"/>
                    <a:pt x="2770" y="402"/>
                  </a:cubicBezTo>
                  <a:lnTo>
                    <a:pt x="1113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0" name="Google Shape;1770;p43"/>
            <p:cNvSpPr/>
            <p:nvPr/>
          </p:nvSpPr>
          <p:spPr>
            <a:xfrm rot="-9000061">
              <a:off x="7892525" y="3896908"/>
              <a:ext cx="90398" cy="129548"/>
            </a:xfrm>
            <a:custGeom>
              <a:avLst/>
              <a:gdLst/>
              <a:ahLst/>
              <a:cxnLst/>
              <a:rect l="l" t="t" r="r" b="b"/>
              <a:pathLst>
                <a:path w="2092" h="2998" extrusionOk="0">
                  <a:moveTo>
                    <a:pt x="1232" y="1"/>
                  </a:moveTo>
                  <a:lnTo>
                    <a:pt x="1" y="1287"/>
                  </a:lnTo>
                  <a:lnTo>
                    <a:pt x="506" y="2997"/>
                  </a:lnTo>
                  <a:cubicBezTo>
                    <a:pt x="1175" y="2924"/>
                    <a:pt x="1757" y="2441"/>
                    <a:pt x="1922" y="1755"/>
                  </a:cubicBezTo>
                  <a:cubicBezTo>
                    <a:pt x="2092" y="1066"/>
                    <a:pt x="1793" y="372"/>
                    <a:pt x="1232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1" name="Google Shape;1771;p43"/>
            <p:cNvSpPr/>
            <p:nvPr/>
          </p:nvSpPr>
          <p:spPr>
            <a:xfrm rot="-9000061">
              <a:off x="7966656" y="3607816"/>
              <a:ext cx="100639" cy="87762"/>
            </a:xfrm>
            <a:custGeom>
              <a:avLst/>
              <a:gdLst/>
              <a:ahLst/>
              <a:cxnLst/>
              <a:rect l="l" t="t" r="r" b="b"/>
              <a:pathLst>
                <a:path w="2329" h="2031" extrusionOk="0">
                  <a:moveTo>
                    <a:pt x="516" y="1"/>
                  </a:moveTo>
                  <a:cubicBezTo>
                    <a:pt x="339" y="1"/>
                    <a:pt x="165" y="30"/>
                    <a:pt x="0" y="84"/>
                  </a:cubicBezTo>
                  <a:lnTo>
                    <a:pt x="454" y="1629"/>
                  </a:lnTo>
                  <a:lnTo>
                    <a:pt x="2112" y="2030"/>
                  </a:lnTo>
                  <a:cubicBezTo>
                    <a:pt x="2328" y="1149"/>
                    <a:pt x="1787" y="259"/>
                    <a:pt x="901" y="49"/>
                  </a:cubicBezTo>
                  <a:cubicBezTo>
                    <a:pt x="772" y="16"/>
                    <a:pt x="643" y="1"/>
                    <a:pt x="516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2" name="Google Shape;1772;p43"/>
            <p:cNvSpPr/>
            <p:nvPr/>
          </p:nvSpPr>
          <p:spPr>
            <a:xfrm rot="-9000061">
              <a:off x="7730046" y="3398248"/>
              <a:ext cx="119955" cy="71644"/>
            </a:xfrm>
            <a:custGeom>
              <a:avLst/>
              <a:gdLst/>
              <a:ahLst/>
              <a:cxnLst/>
              <a:rect l="l" t="t" r="r" b="b"/>
              <a:pathLst>
                <a:path w="2776" h="1658" extrusionOk="0">
                  <a:moveTo>
                    <a:pt x="1602" y="1"/>
                  </a:moveTo>
                  <a:cubicBezTo>
                    <a:pt x="861" y="1"/>
                    <a:pt x="185" y="504"/>
                    <a:pt x="0" y="1256"/>
                  </a:cubicBezTo>
                  <a:lnTo>
                    <a:pt x="1668" y="1658"/>
                  </a:lnTo>
                  <a:lnTo>
                    <a:pt x="2775" y="499"/>
                  </a:lnTo>
                  <a:cubicBezTo>
                    <a:pt x="2564" y="283"/>
                    <a:pt x="2301" y="123"/>
                    <a:pt x="1987" y="47"/>
                  </a:cubicBezTo>
                  <a:cubicBezTo>
                    <a:pt x="1858" y="16"/>
                    <a:pt x="1729" y="1"/>
                    <a:pt x="1602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3" name="Google Shape;1773;p43"/>
            <p:cNvSpPr/>
            <p:nvPr/>
          </p:nvSpPr>
          <p:spPr>
            <a:xfrm rot="-9000061">
              <a:off x="7444638" y="3463979"/>
              <a:ext cx="75231" cy="119695"/>
            </a:xfrm>
            <a:custGeom>
              <a:avLst/>
              <a:gdLst/>
              <a:ahLst/>
              <a:cxnLst/>
              <a:rect l="l" t="t" r="r" b="b"/>
              <a:pathLst>
                <a:path w="1741" h="2770" extrusionOk="0">
                  <a:moveTo>
                    <a:pt x="1277" y="1"/>
                  </a:moveTo>
                  <a:cubicBezTo>
                    <a:pt x="731" y="165"/>
                    <a:pt x="289" y="603"/>
                    <a:pt x="144" y="1190"/>
                  </a:cubicBezTo>
                  <a:cubicBezTo>
                    <a:pt x="1" y="1781"/>
                    <a:pt x="196" y="2379"/>
                    <a:pt x="608" y="2770"/>
                  </a:cubicBezTo>
                  <a:lnTo>
                    <a:pt x="1741" y="158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1774" name="Google Shape;1774;p43"/>
            <p:cNvGrpSpPr/>
            <p:nvPr/>
          </p:nvGrpSpPr>
          <p:grpSpPr>
            <a:xfrm rot="-9000061">
              <a:off x="7287620" y="3327924"/>
              <a:ext cx="838775" cy="828188"/>
              <a:chOff x="10233775" y="2868200"/>
              <a:chExt cx="485275" cy="479150"/>
            </a:xfrm>
          </p:grpSpPr>
          <p:sp>
            <p:nvSpPr>
              <p:cNvPr id="1775" name="Google Shape;1775;p43"/>
              <p:cNvSpPr/>
              <p:nvPr/>
            </p:nvSpPr>
            <p:spPr>
              <a:xfrm>
                <a:off x="10573675" y="2916300"/>
                <a:ext cx="85375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204" extrusionOk="0">
                    <a:moveTo>
                      <a:pt x="1598" y="0"/>
                    </a:moveTo>
                    <a:cubicBezTo>
                      <a:pt x="855" y="0"/>
                      <a:pt x="185" y="507"/>
                      <a:pt x="1" y="1257"/>
                    </a:cubicBezTo>
                    <a:lnTo>
                      <a:pt x="1669" y="1663"/>
                    </a:lnTo>
                    <a:lnTo>
                      <a:pt x="2117" y="3203"/>
                    </a:lnTo>
                    <a:cubicBezTo>
                      <a:pt x="2638" y="3034"/>
                      <a:pt x="3059" y="2606"/>
                      <a:pt x="3199" y="2034"/>
                    </a:cubicBezTo>
                    <a:cubicBezTo>
                      <a:pt x="3415" y="1149"/>
                      <a:pt x="2869" y="264"/>
                      <a:pt x="1989" y="47"/>
                    </a:cubicBezTo>
                    <a:cubicBezTo>
                      <a:pt x="1858" y="15"/>
                      <a:pt x="1727" y="0"/>
                      <a:pt x="1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43"/>
              <p:cNvSpPr/>
              <p:nvPr/>
            </p:nvSpPr>
            <p:spPr>
              <a:xfrm>
                <a:off x="10372125" y="2868200"/>
                <a:ext cx="887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3548" h="2796" extrusionOk="0">
                    <a:moveTo>
                      <a:pt x="1737" y="0"/>
                    </a:moveTo>
                    <a:cubicBezTo>
                      <a:pt x="997" y="0"/>
                      <a:pt x="325" y="505"/>
                      <a:pt x="140" y="1261"/>
                    </a:cubicBezTo>
                    <a:cubicBezTo>
                      <a:pt x="1" y="1833"/>
                      <a:pt x="181" y="2409"/>
                      <a:pt x="563" y="2795"/>
                    </a:cubicBezTo>
                    <a:lnTo>
                      <a:pt x="1675" y="1632"/>
                    </a:lnTo>
                    <a:lnTo>
                      <a:pt x="3332" y="2033"/>
                    </a:lnTo>
                    <a:cubicBezTo>
                      <a:pt x="3548" y="1153"/>
                      <a:pt x="3008" y="262"/>
                      <a:pt x="2122" y="46"/>
                    </a:cubicBezTo>
                    <a:cubicBezTo>
                      <a:pt x="1993" y="15"/>
                      <a:pt x="1864" y="0"/>
                      <a:pt x="17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43"/>
              <p:cNvSpPr/>
              <p:nvPr/>
            </p:nvSpPr>
            <p:spPr>
              <a:xfrm>
                <a:off x="10233775" y="3019775"/>
                <a:ext cx="679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3288" extrusionOk="0">
                    <a:moveTo>
                      <a:pt x="1808" y="0"/>
                    </a:moveTo>
                    <a:cubicBezTo>
                      <a:pt x="1066" y="0"/>
                      <a:pt x="396" y="508"/>
                      <a:pt x="212" y="1257"/>
                    </a:cubicBezTo>
                    <a:cubicBezTo>
                      <a:pt x="0" y="2138"/>
                      <a:pt x="541" y="3029"/>
                      <a:pt x="1421" y="3239"/>
                    </a:cubicBezTo>
                    <a:cubicBezTo>
                      <a:pt x="1554" y="3271"/>
                      <a:pt x="1685" y="3288"/>
                      <a:pt x="1813" y="3288"/>
                    </a:cubicBezTo>
                    <a:cubicBezTo>
                      <a:pt x="1873" y="3288"/>
                      <a:pt x="1934" y="3284"/>
                      <a:pt x="1993" y="3276"/>
                    </a:cubicBezTo>
                    <a:lnTo>
                      <a:pt x="1488" y="1566"/>
                    </a:lnTo>
                    <a:lnTo>
                      <a:pt x="2719" y="280"/>
                    </a:lnTo>
                    <a:cubicBezTo>
                      <a:pt x="2564" y="171"/>
                      <a:pt x="2390" y="94"/>
                      <a:pt x="2198" y="48"/>
                    </a:cubicBezTo>
                    <a:cubicBezTo>
                      <a:pt x="2068" y="16"/>
                      <a:pt x="1937" y="0"/>
                      <a:pt x="18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43"/>
              <p:cNvSpPr/>
              <p:nvPr/>
            </p:nvSpPr>
            <p:spPr>
              <a:xfrm>
                <a:off x="10285625" y="3219175"/>
                <a:ext cx="8512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3202" extrusionOk="0">
                    <a:moveTo>
                      <a:pt x="1293" y="0"/>
                    </a:moveTo>
                    <a:cubicBezTo>
                      <a:pt x="773" y="170"/>
                      <a:pt x="352" y="597"/>
                      <a:pt x="212" y="1169"/>
                    </a:cubicBezTo>
                    <a:cubicBezTo>
                      <a:pt x="1" y="2054"/>
                      <a:pt x="542" y="2940"/>
                      <a:pt x="1422" y="3156"/>
                    </a:cubicBezTo>
                    <a:cubicBezTo>
                      <a:pt x="1551" y="3187"/>
                      <a:pt x="1680" y="3202"/>
                      <a:pt x="1807" y="3202"/>
                    </a:cubicBezTo>
                    <a:cubicBezTo>
                      <a:pt x="2549" y="3202"/>
                      <a:pt x="3225" y="2697"/>
                      <a:pt x="3405" y="1946"/>
                    </a:cubicBezTo>
                    <a:lnTo>
                      <a:pt x="1747" y="1545"/>
                    </a:lnTo>
                    <a:lnTo>
                      <a:pt x="129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43"/>
              <p:cNvSpPr/>
              <p:nvPr/>
            </p:nvSpPr>
            <p:spPr>
              <a:xfrm>
                <a:off x="10645375" y="3115600"/>
                <a:ext cx="736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3288" extrusionOk="0">
                    <a:moveTo>
                      <a:pt x="1134" y="1"/>
                    </a:moveTo>
                    <a:cubicBezTo>
                      <a:pt x="975" y="1"/>
                      <a:pt x="819" y="23"/>
                      <a:pt x="670" y="66"/>
                    </a:cubicBezTo>
                    <a:lnTo>
                      <a:pt x="1134" y="1646"/>
                    </a:lnTo>
                    <a:lnTo>
                      <a:pt x="1" y="2835"/>
                    </a:lnTo>
                    <a:cubicBezTo>
                      <a:pt x="202" y="3020"/>
                      <a:pt x="454" y="3170"/>
                      <a:pt x="747" y="3243"/>
                    </a:cubicBezTo>
                    <a:cubicBezTo>
                      <a:pt x="875" y="3273"/>
                      <a:pt x="1004" y="3288"/>
                      <a:pt x="1131" y="3288"/>
                    </a:cubicBezTo>
                    <a:cubicBezTo>
                      <a:pt x="1872" y="3288"/>
                      <a:pt x="2545" y="2784"/>
                      <a:pt x="2730" y="2032"/>
                    </a:cubicBezTo>
                    <a:cubicBezTo>
                      <a:pt x="2946" y="1147"/>
                      <a:pt x="2400" y="261"/>
                      <a:pt x="1525" y="45"/>
                    </a:cubicBezTo>
                    <a:cubicBezTo>
                      <a:pt x="1394" y="15"/>
                      <a:pt x="1263" y="1"/>
                      <a:pt x="11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43"/>
              <p:cNvSpPr/>
              <p:nvPr/>
            </p:nvSpPr>
            <p:spPr>
              <a:xfrm>
                <a:off x="10483725" y="3277575"/>
                <a:ext cx="88725" cy="697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1" extrusionOk="0">
                    <a:moveTo>
                      <a:pt x="2987" y="1"/>
                    </a:moveTo>
                    <a:lnTo>
                      <a:pt x="1880" y="1160"/>
                    </a:lnTo>
                    <a:lnTo>
                      <a:pt x="212" y="758"/>
                    </a:lnTo>
                    <a:lnTo>
                      <a:pt x="212" y="758"/>
                    </a:lnTo>
                    <a:cubicBezTo>
                      <a:pt x="1" y="1638"/>
                      <a:pt x="541" y="2529"/>
                      <a:pt x="1427" y="2745"/>
                    </a:cubicBezTo>
                    <a:cubicBezTo>
                      <a:pt x="1556" y="2776"/>
                      <a:pt x="1685" y="2791"/>
                      <a:pt x="1812" y="2791"/>
                    </a:cubicBezTo>
                    <a:cubicBezTo>
                      <a:pt x="2554" y="2791"/>
                      <a:pt x="3228" y="2287"/>
                      <a:pt x="3409" y="1535"/>
                    </a:cubicBezTo>
                    <a:cubicBezTo>
                      <a:pt x="3548" y="965"/>
                      <a:pt x="3373" y="388"/>
                      <a:pt x="29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43"/>
              <p:cNvSpPr/>
              <p:nvPr/>
            </p:nvSpPr>
            <p:spPr>
              <a:xfrm>
                <a:off x="10265175" y="2903325"/>
                <a:ext cx="414325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6573" h="16361" extrusionOk="0">
                    <a:moveTo>
                      <a:pt x="6019" y="453"/>
                    </a:moveTo>
                    <a:lnTo>
                      <a:pt x="13845" y="2353"/>
                    </a:lnTo>
                    <a:lnTo>
                      <a:pt x="16109" y="10080"/>
                    </a:lnTo>
                    <a:lnTo>
                      <a:pt x="10555" y="15904"/>
                    </a:lnTo>
                    <a:lnTo>
                      <a:pt x="2729" y="14003"/>
                    </a:lnTo>
                    <a:lnTo>
                      <a:pt x="464" y="6281"/>
                    </a:lnTo>
                    <a:lnTo>
                      <a:pt x="6019" y="453"/>
                    </a:lnTo>
                    <a:close/>
                    <a:moveTo>
                      <a:pt x="5885" y="0"/>
                    </a:moveTo>
                    <a:lnTo>
                      <a:pt x="1" y="6167"/>
                    </a:lnTo>
                    <a:lnTo>
                      <a:pt x="2405" y="14348"/>
                    </a:lnTo>
                    <a:lnTo>
                      <a:pt x="10689" y="16361"/>
                    </a:lnTo>
                    <a:lnTo>
                      <a:pt x="16573" y="10194"/>
                    </a:lnTo>
                    <a:lnTo>
                      <a:pt x="14174" y="2008"/>
                    </a:lnTo>
                    <a:lnTo>
                      <a:pt x="58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82" name="Google Shape;1782;p43"/>
          <p:cNvGrpSpPr/>
          <p:nvPr/>
        </p:nvGrpSpPr>
        <p:grpSpPr>
          <a:xfrm rot="-5400000">
            <a:off x="1197206" y="165663"/>
            <a:ext cx="1119484" cy="1115664"/>
            <a:chOff x="7976387" y="3201092"/>
            <a:chExt cx="1140468" cy="1136577"/>
          </a:xfrm>
        </p:grpSpPr>
        <p:sp>
          <p:nvSpPr>
            <p:cNvPr id="1783" name="Google Shape;1783;p43"/>
            <p:cNvSpPr/>
            <p:nvPr/>
          </p:nvSpPr>
          <p:spPr>
            <a:xfrm rot="-9000061">
              <a:off x="8198358" y="3821927"/>
              <a:ext cx="100812" cy="87805"/>
            </a:xfrm>
            <a:custGeom>
              <a:avLst/>
              <a:gdLst/>
              <a:ahLst/>
              <a:cxnLst/>
              <a:rect l="l" t="t" r="r" b="b"/>
              <a:pathLst>
                <a:path w="2333" h="2032" extrusionOk="0">
                  <a:moveTo>
                    <a:pt x="211" y="0"/>
                  </a:moveTo>
                  <a:cubicBezTo>
                    <a:pt x="1" y="880"/>
                    <a:pt x="541" y="1771"/>
                    <a:pt x="1422" y="1987"/>
                  </a:cubicBezTo>
                  <a:cubicBezTo>
                    <a:pt x="1552" y="2017"/>
                    <a:pt x="1681" y="2031"/>
                    <a:pt x="1807" y="2031"/>
                  </a:cubicBezTo>
                  <a:cubicBezTo>
                    <a:pt x="1991" y="2031"/>
                    <a:pt x="2168" y="2001"/>
                    <a:pt x="2332" y="1946"/>
                  </a:cubicBezTo>
                  <a:lnTo>
                    <a:pt x="1879" y="40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4" name="Google Shape;1784;p43"/>
            <p:cNvSpPr/>
            <p:nvPr/>
          </p:nvSpPr>
          <p:spPr>
            <a:xfrm rot="-9000061">
              <a:off x="8284174" y="3491604"/>
              <a:ext cx="75188" cy="119523"/>
            </a:xfrm>
            <a:custGeom>
              <a:avLst/>
              <a:gdLst/>
              <a:ahLst/>
              <a:cxnLst/>
              <a:rect l="l" t="t" r="r" b="b"/>
              <a:pathLst>
                <a:path w="1740" h="2766" extrusionOk="0">
                  <a:moveTo>
                    <a:pt x="1276" y="0"/>
                  </a:moveTo>
                  <a:cubicBezTo>
                    <a:pt x="730" y="161"/>
                    <a:pt x="288" y="598"/>
                    <a:pt x="143" y="1190"/>
                  </a:cubicBezTo>
                  <a:cubicBezTo>
                    <a:pt x="0" y="1782"/>
                    <a:pt x="195" y="2374"/>
                    <a:pt x="607" y="2765"/>
                  </a:cubicBezTo>
                  <a:lnTo>
                    <a:pt x="1740" y="1575"/>
                  </a:lnTo>
                  <a:lnTo>
                    <a:pt x="1276" y="0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5" name="Google Shape;1785;p43"/>
            <p:cNvSpPr/>
            <p:nvPr/>
          </p:nvSpPr>
          <p:spPr>
            <a:xfrm rot="-9000061">
              <a:off x="8569464" y="3425421"/>
              <a:ext cx="120171" cy="71990"/>
            </a:xfrm>
            <a:custGeom>
              <a:avLst/>
              <a:gdLst/>
              <a:ahLst/>
              <a:cxnLst/>
              <a:rect l="l" t="t" r="r" b="b"/>
              <a:pathLst>
                <a:path w="2781" h="1666" extrusionOk="0">
                  <a:moveTo>
                    <a:pt x="1598" y="0"/>
                  </a:moveTo>
                  <a:cubicBezTo>
                    <a:pt x="858" y="0"/>
                    <a:pt x="184" y="508"/>
                    <a:pt x="0" y="1259"/>
                  </a:cubicBezTo>
                  <a:lnTo>
                    <a:pt x="1668" y="1665"/>
                  </a:lnTo>
                  <a:lnTo>
                    <a:pt x="2780" y="496"/>
                  </a:lnTo>
                  <a:cubicBezTo>
                    <a:pt x="2574" y="285"/>
                    <a:pt x="2301" y="126"/>
                    <a:pt x="1987" y="48"/>
                  </a:cubicBezTo>
                  <a:cubicBezTo>
                    <a:pt x="1857" y="16"/>
                    <a:pt x="1726" y="0"/>
                    <a:pt x="1598" y="0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6" name="Google Shape;1786;p43"/>
            <p:cNvSpPr/>
            <p:nvPr/>
          </p:nvSpPr>
          <p:spPr>
            <a:xfrm rot="-9000061">
              <a:off x="8806188" y="3635322"/>
              <a:ext cx="100639" cy="87849"/>
            </a:xfrm>
            <a:custGeom>
              <a:avLst/>
              <a:gdLst/>
              <a:ahLst/>
              <a:cxnLst/>
              <a:rect l="l" t="t" r="r" b="b"/>
              <a:pathLst>
                <a:path w="2329" h="2033" extrusionOk="0">
                  <a:moveTo>
                    <a:pt x="516" y="1"/>
                  </a:moveTo>
                  <a:cubicBezTo>
                    <a:pt x="339" y="1"/>
                    <a:pt x="165" y="30"/>
                    <a:pt x="0" y="86"/>
                  </a:cubicBezTo>
                  <a:lnTo>
                    <a:pt x="454" y="1631"/>
                  </a:lnTo>
                  <a:lnTo>
                    <a:pt x="2112" y="2033"/>
                  </a:lnTo>
                  <a:cubicBezTo>
                    <a:pt x="2328" y="1148"/>
                    <a:pt x="1787" y="262"/>
                    <a:pt x="901" y="46"/>
                  </a:cubicBezTo>
                  <a:cubicBezTo>
                    <a:pt x="772" y="16"/>
                    <a:pt x="643" y="1"/>
                    <a:pt x="516" y="1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7" name="Google Shape;1787;p43"/>
            <p:cNvSpPr/>
            <p:nvPr/>
          </p:nvSpPr>
          <p:spPr>
            <a:xfrm rot="-9000061">
              <a:off x="8732039" y="3924397"/>
              <a:ext cx="90355" cy="129720"/>
            </a:xfrm>
            <a:custGeom>
              <a:avLst/>
              <a:gdLst/>
              <a:ahLst/>
              <a:cxnLst/>
              <a:rect l="l" t="t" r="r" b="b"/>
              <a:pathLst>
                <a:path w="2091" h="3002" extrusionOk="0">
                  <a:moveTo>
                    <a:pt x="1231" y="0"/>
                  </a:moveTo>
                  <a:lnTo>
                    <a:pt x="0" y="1292"/>
                  </a:lnTo>
                  <a:lnTo>
                    <a:pt x="500" y="3001"/>
                  </a:lnTo>
                  <a:cubicBezTo>
                    <a:pt x="1169" y="2935"/>
                    <a:pt x="1756" y="2450"/>
                    <a:pt x="1921" y="1756"/>
                  </a:cubicBezTo>
                  <a:cubicBezTo>
                    <a:pt x="2091" y="1066"/>
                    <a:pt x="1792" y="371"/>
                    <a:pt x="1231" y="0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8" name="Google Shape;1788;p43"/>
            <p:cNvSpPr/>
            <p:nvPr/>
          </p:nvSpPr>
          <p:spPr>
            <a:xfrm rot="-9000061">
              <a:off x="8415969" y="4047784"/>
              <a:ext cx="119695" cy="71860"/>
            </a:xfrm>
            <a:custGeom>
              <a:avLst/>
              <a:gdLst/>
              <a:ahLst/>
              <a:cxnLst/>
              <a:rect l="l" t="t" r="r" b="b"/>
              <a:pathLst>
                <a:path w="2770" h="1663" extrusionOk="0">
                  <a:moveTo>
                    <a:pt x="1113" y="1"/>
                  </a:moveTo>
                  <a:lnTo>
                    <a:pt x="1" y="1169"/>
                  </a:lnTo>
                  <a:cubicBezTo>
                    <a:pt x="206" y="1380"/>
                    <a:pt x="479" y="1539"/>
                    <a:pt x="783" y="1617"/>
                  </a:cubicBezTo>
                  <a:cubicBezTo>
                    <a:pt x="913" y="1648"/>
                    <a:pt x="1042" y="1663"/>
                    <a:pt x="1170" y="1663"/>
                  </a:cubicBezTo>
                  <a:cubicBezTo>
                    <a:pt x="1915" y="1663"/>
                    <a:pt x="2589" y="1159"/>
                    <a:pt x="2770" y="407"/>
                  </a:cubicBezTo>
                  <a:lnTo>
                    <a:pt x="1113" y="1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1789" name="Google Shape;1789;p43"/>
            <p:cNvGrpSpPr/>
            <p:nvPr/>
          </p:nvGrpSpPr>
          <p:grpSpPr>
            <a:xfrm rot="-9000061">
              <a:off x="8127233" y="3355308"/>
              <a:ext cx="838775" cy="828145"/>
              <a:chOff x="9805175" y="3097375"/>
              <a:chExt cx="485275" cy="479125"/>
            </a:xfrm>
          </p:grpSpPr>
          <p:sp>
            <p:nvSpPr>
              <p:cNvPr id="1790" name="Google Shape;1790;p43"/>
              <p:cNvSpPr/>
              <p:nvPr/>
            </p:nvSpPr>
            <p:spPr>
              <a:xfrm>
                <a:off x="9943525" y="3097375"/>
                <a:ext cx="88725" cy="69800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2" extrusionOk="0">
                    <a:moveTo>
                      <a:pt x="1731" y="1"/>
                    </a:moveTo>
                    <a:cubicBezTo>
                      <a:pt x="993" y="1"/>
                      <a:pt x="324" y="504"/>
                      <a:pt x="140" y="1253"/>
                    </a:cubicBezTo>
                    <a:cubicBezTo>
                      <a:pt x="1" y="1824"/>
                      <a:pt x="181" y="2401"/>
                      <a:pt x="563" y="2792"/>
                    </a:cubicBezTo>
                    <a:lnTo>
                      <a:pt x="1675" y="1624"/>
                    </a:lnTo>
                    <a:lnTo>
                      <a:pt x="3332" y="2030"/>
                    </a:lnTo>
                    <a:cubicBezTo>
                      <a:pt x="3548" y="1149"/>
                      <a:pt x="3003" y="259"/>
                      <a:pt x="2122" y="49"/>
                    </a:cubicBezTo>
                    <a:cubicBezTo>
                      <a:pt x="1991" y="16"/>
                      <a:pt x="1860" y="1"/>
                      <a:pt x="17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43"/>
              <p:cNvSpPr/>
              <p:nvPr/>
            </p:nvSpPr>
            <p:spPr>
              <a:xfrm>
                <a:off x="10145075" y="3145425"/>
                <a:ext cx="85375" cy="80075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203" extrusionOk="0">
                    <a:moveTo>
                      <a:pt x="1602" y="1"/>
                    </a:moveTo>
                    <a:cubicBezTo>
                      <a:pt x="858" y="1"/>
                      <a:pt x="185" y="504"/>
                      <a:pt x="1" y="1256"/>
                    </a:cubicBezTo>
                    <a:lnTo>
                      <a:pt x="1669" y="1658"/>
                    </a:lnTo>
                    <a:lnTo>
                      <a:pt x="2122" y="3202"/>
                    </a:lnTo>
                    <a:cubicBezTo>
                      <a:pt x="2638" y="3027"/>
                      <a:pt x="3059" y="2599"/>
                      <a:pt x="3199" y="2029"/>
                    </a:cubicBezTo>
                    <a:cubicBezTo>
                      <a:pt x="3415" y="1154"/>
                      <a:pt x="2869" y="263"/>
                      <a:pt x="1989" y="47"/>
                    </a:cubicBezTo>
                    <a:cubicBezTo>
                      <a:pt x="1859" y="16"/>
                      <a:pt x="1729" y="1"/>
                      <a:pt x="16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43"/>
              <p:cNvSpPr/>
              <p:nvPr/>
            </p:nvSpPr>
            <p:spPr>
              <a:xfrm>
                <a:off x="10216775" y="3344650"/>
                <a:ext cx="73675" cy="8225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3290" extrusionOk="0">
                    <a:moveTo>
                      <a:pt x="1139" y="0"/>
                    </a:moveTo>
                    <a:cubicBezTo>
                      <a:pt x="978" y="0"/>
                      <a:pt x="820" y="24"/>
                      <a:pt x="670" y="67"/>
                    </a:cubicBezTo>
                    <a:lnTo>
                      <a:pt x="1134" y="1642"/>
                    </a:lnTo>
                    <a:lnTo>
                      <a:pt x="1" y="2832"/>
                    </a:lnTo>
                    <a:cubicBezTo>
                      <a:pt x="202" y="3028"/>
                      <a:pt x="454" y="3172"/>
                      <a:pt x="747" y="3244"/>
                    </a:cubicBezTo>
                    <a:cubicBezTo>
                      <a:pt x="876" y="3275"/>
                      <a:pt x="1005" y="3290"/>
                      <a:pt x="1132" y="3290"/>
                    </a:cubicBezTo>
                    <a:cubicBezTo>
                      <a:pt x="1873" y="3290"/>
                      <a:pt x="2546" y="2786"/>
                      <a:pt x="2730" y="2034"/>
                    </a:cubicBezTo>
                    <a:cubicBezTo>
                      <a:pt x="2946" y="1148"/>
                      <a:pt x="2400" y="259"/>
                      <a:pt x="1525" y="47"/>
                    </a:cubicBezTo>
                    <a:cubicBezTo>
                      <a:pt x="1396" y="15"/>
                      <a:pt x="1266" y="0"/>
                      <a:pt x="11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43"/>
              <p:cNvSpPr/>
              <p:nvPr/>
            </p:nvSpPr>
            <p:spPr>
              <a:xfrm>
                <a:off x="10055125" y="3506575"/>
                <a:ext cx="88725" cy="6992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7" extrusionOk="0">
                    <a:moveTo>
                      <a:pt x="2992" y="0"/>
                    </a:moveTo>
                    <a:lnTo>
                      <a:pt x="1880" y="1169"/>
                    </a:lnTo>
                    <a:lnTo>
                      <a:pt x="212" y="763"/>
                    </a:lnTo>
                    <a:lnTo>
                      <a:pt x="212" y="763"/>
                    </a:lnTo>
                    <a:cubicBezTo>
                      <a:pt x="1" y="1647"/>
                      <a:pt x="541" y="2533"/>
                      <a:pt x="1422" y="2749"/>
                    </a:cubicBezTo>
                    <a:cubicBezTo>
                      <a:pt x="1553" y="2781"/>
                      <a:pt x="1684" y="2797"/>
                      <a:pt x="1813" y="2797"/>
                    </a:cubicBezTo>
                    <a:cubicBezTo>
                      <a:pt x="2556" y="2797"/>
                      <a:pt x="3229" y="2289"/>
                      <a:pt x="3409" y="1540"/>
                    </a:cubicBezTo>
                    <a:cubicBezTo>
                      <a:pt x="3548" y="968"/>
                      <a:pt x="3373" y="397"/>
                      <a:pt x="29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43"/>
              <p:cNvSpPr/>
              <p:nvPr/>
            </p:nvSpPr>
            <p:spPr>
              <a:xfrm>
                <a:off x="9857025" y="3448250"/>
                <a:ext cx="85150" cy="80150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3206" extrusionOk="0">
                    <a:moveTo>
                      <a:pt x="1293" y="0"/>
                    </a:moveTo>
                    <a:cubicBezTo>
                      <a:pt x="773" y="171"/>
                      <a:pt x="352" y="603"/>
                      <a:pt x="212" y="1174"/>
                    </a:cubicBezTo>
                    <a:cubicBezTo>
                      <a:pt x="1" y="2055"/>
                      <a:pt x="542" y="2946"/>
                      <a:pt x="1422" y="3157"/>
                    </a:cubicBezTo>
                    <a:cubicBezTo>
                      <a:pt x="1553" y="3190"/>
                      <a:pt x="1684" y="3205"/>
                      <a:pt x="1813" y="3205"/>
                    </a:cubicBezTo>
                    <a:cubicBezTo>
                      <a:pt x="2553" y="3205"/>
                      <a:pt x="3225" y="2701"/>
                      <a:pt x="3405" y="1947"/>
                    </a:cubicBezTo>
                    <a:lnTo>
                      <a:pt x="1747" y="1545"/>
                    </a:lnTo>
                    <a:lnTo>
                      <a:pt x="129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43"/>
              <p:cNvSpPr/>
              <p:nvPr/>
            </p:nvSpPr>
            <p:spPr>
              <a:xfrm>
                <a:off x="9805175" y="3248875"/>
                <a:ext cx="67975" cy="82250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3290" extrusionOk="0">
                    <a:moveTo>
                      <a:pt x="1807" y="0"/>
                    </a:moveTo>
                    <a:cubicBezTo>
                      <a:pt x="1068" y="0"/>
                      <a:pt x="396" y="504"/>
                      <a:pt x="212" y="1258"/>
                    </a:cubicBezTo>
                    <a:cubicBezTo>
                      <a:pt x="0" y="2137"/>
                      <a:pt x="542" y="3028"/>
                      <a:pt x="1421" y="3239"/>
                    </a:cubicBezTo>
                    <a:cubicBezTo>
                      <a:pt x="1549" y="3273"/>
                      <a:pt x="1674" y="3289"/>
                      <a:pt x="1795" y="3289"/>
                    </a:cubicBezTo>
                    <a:cubicBezTo>
                      <a:pt x="1860" y="3289"/>
                      <a:pt x="1925" y="3284"/>
                      <a:pt x="1988" y="3275"/>
                    </a:cubicBezTo>
                    <a:lnTo>
                      <a:pt x="1488" y="1566"/>
                    </a:lnTo>
                    <a:lnTo>
                      <a:pt x="2719" y="274"/>
                    </a:lnTo>
                    <a:cubicBezTo>
                      <a:pt x="2564" y="167"/>
                      <a:pt x="2390" y="94"/>
                      <a:pt x="2199" y="48"/>
                    </a:cubicBezTo>
                    <a:cubicBezTo>
                      <a:pt x="2067" y="16"/>
                      <a:pt x="1936" y="0"/>
                      <a:pt x="1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43"/>
              <p:cNvSpPr/>
              <p:nvPr/>
            </p:nvSpPr>
            <p:spPr>
              <a:xfrm>
                <a:off x="9836600" y="3132275"/>
                <a:ext cx="414300" cy="409200"/>
              </a:xfrm>
              <a:custGeom>
                <a:avLst/>
                <a:gdLst/>
                <a:ahLst/>
                <a:cxnLst/>
                <a:rect l="l" t="t" r="r" b="b"/>
                <a:pathLst>
                  <a:path w="16572" h="16368" extrusionOk="0">
                    <a:moveTo>
                      <a:pt x="6019" y="459"/>
                    </a:moveTo>
                    <a:lnTo>
                      <a:pt x="13844" y="2359"/>
                    </a:lnTo>
                    <a:lnTo>
                      <a:pt x="16108" y="10082"/>
                    </a:lnTo>
                    <a:lnTo>
                      <a:pt x="10554" y="15909"/>
                    </a:lnTo>
                    <a:lnTo>
                      <a:pt x="2728" y="14010"/>
                    </a:lnTo>
                    <a:lnTo>
                      <a:pt x="463" y="6287"/>
                    </a:lnTo>
                    <a:lnTo>
                      <a:pt x="6019" y="459"/>
                    </a:lnTo>
                    <a:close/>
                    <a:moveTo>
                      <a:pt x="5884" y="1"/>
                    </a:moveTo>
                    <a:lnTo>
                      <a:pt x="0" y="6174"/>
                    </a:lnTo>
                    <a:lnTo>
                      <a:pt x="2400" y="14355"/>
                    </a:lnTo>
                    <a:lnTo>
                      <a:pt x="10688" y="16367"/>
                    </a:lnTo>
                    <a:lnTo>
                      <a:pt x="16572" y="10194"/>
                    </a:lnTo>
                    <a:lnTo>
                      <a:pt x="14174" y="2013"/>
                    </a:lnTo>
                    <a:lnTo>
                      <a:pt x="58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798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5209C06-FB9D-75CE-1F5C-7A816371C802}"/>
              </a:ext>
            </a:extLst>
          </p:cNvPr>
          <p:cNvSpPr txBox="1"/>
          <p:nvPr/>
        </p:nvSpPr>
        <p:spPr>
          <a:xfrm>
            <a:off x="1023258" y="2193027"/>
            <a:ext cx="1033054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dirty="0"/>
              <a:t>Etimologicamente, significa</a:t>
            </a:r>
            <a:endParaRPr lang="pt-BR" sz="8000" dirty="0"/>
          </a:p>
          <a:p>
            <a:pPr algn="ctr"/>
            <a:r>
              <a:rPr lang="pt-BR" sz="4800" dirty="0"/>
              <a:t> partes iguais.</a:t>
            </a:r>
            <a:endParaRPr lang="pt-BR" sz="8000" dirty="0"/>
          </a:p>
          <a:p>
            <a:pPr algn="ctr" fontAlgn="base"/>
            <a:br>
              <a:rPr lang="pt-BR" sz="8000" dirty="0"/>
            </a:br>
            <a:r>
              <a:rPr lang="pt-BR" sz="4800" i="1" dirty="0"/>
              <a:t>ISO</a:t>
            </a:r>
            <a:r>
              <a:rPr lang="pt-BR" sz="4800" dirty="0"/>
              <a:t>, igual</a:t>
            </a:r>
            <a:endParaRPr lang="pt-BR" sz="4800" i="1" dirty="0"/>
          </a:p>
          <a:p>
            <a:pPr algn="ctr"/>
            <a:r>
              <a:rPr lang="pt-BR" sz="4800" i="1" dirty="0"/>
              <a:t>MEROS</a:t>
            </a:r>
            <a:r>
              <a:rPr lang="pt-BR" sz="4800" dirty="0"/>
              <a:t>, partes</a:t>
            </a:r>
            <a:endParaRPr lang="pt-BR" sz="80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026" name="Picture 2" descr="Md1 Orlando Vc Sabia Sticker by MD1">
            <a:extLst>
              <a:ext uri="{FF2B5EF4-FFF2-40B4-BE49-F238E27FC236}">
                <a16:creationId xmlns:a16="http://schemas.microsoft.com/office/drawing/2014/main" id="{066E3882-E2CA-5401-31B1-DC0DF468E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075" y="255815"/>
            <a:ext cx="2001610" cy="146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87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769827" y="243478"/>
            <a:ext cx="31774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815413" y="1719614"/>
            <a:ext cx="1056117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0" rIns="120000"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800"/>
              </a:spcBef>
              <a:buNone/>
              <a:defRPr/>
            </a:pPr>
            <a:r>
              <a:rPr lang="pt-BR" altLang="pt-BR" sz="4000" kern="0" dirty="0">
                <a:latin typeface="+mj-lt"/>
              </a:rPr>
              <a:t>Fenômeno através do qual compostos diferentes (chamados isômeros) apresentam a mesma fórmula molecular.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1078503" y="4282668"/>
            <a:ext cx="5255051" cy="646331"/>
            <a:chOff x="628854" y="3067638"/>
            <a:chExt cx="3941288" cy="484749"/>
          </a:xfrm>
        </p:grpSpPr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628854" y="3067638"/>
              <a:ext cx="800219" cy="484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H</a:t>
              </a:r>
              <a:r>
                <a:rPr lang="pt-BR" altLang="pt-BR" sz="3600" baseline="-25000" dirty="0">
                  <a:latin typeface="+mj-lt"/>
                </a:rPr>
                <a:t>3</a:t>
              </a:r>
              <a:r>
                <a:rPr lang="pt-BR" altLang="pt-BR" sz="3600" dirty="0">
                  <a:latin typeface="+mj-lt"/>
                </a:rPr>
                <a:t>C</a:t>
              </a:r>
              <a:endParaRPr lang="pt-BR" altLang="pt-BR" sz="3600" baseline="-25000" dirty="0">
                <a:latin typeface="+mj-lt"/>
              </a:endParaRPr>
            </a:p>
          </p:txBody>
        </p:sp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1675877" y="3067638"/>
              <a:ext cx="800219" cy="484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r>
                <a:rPr lang="pt-BR" altLang="pt-BR" sz="36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3" name="Conector reto 12"/>
            <p:cNvCxnSpPr/>
            <p:nvPr/>
          </p:nvCxnSpPr>
          <p:spPr>
            <a:xfrm>
              <a:off x="1372475" y="3360025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2722900" y="3067638"/>
              <a:ext cx="800219" cy="484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r>
                <a:rPr lang="pt-BR" altLang="pt-BR" sz="36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" name="Conector reto 14"/>
            <p:cNvCxnSpPr/>
            <p:nvPr/>
          </p:nvCxnSpPr>
          <p:spPr>
            <a:xfrm>
              <a:off x="2419498" y="3360025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3769923" y="3067638"/>
              <a:ext cx="800219" cy="484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r>
                <a:rPr lang="pt-BR" altLang="pt-BR" sz="36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9" name="Conector reto 18"/>
            <p:cNvCxnSpPr/>
            <p:nvPr/>
          </p:nvCxnSpPr>
          <p:spPr>
            <a:xfrm>
              <a:off x="3466521" y="3360025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o 1"/>
          <p:cNvGrpSpPr/>
          <p:nvPr/>
        </p:nvGrpSpPr>
        <p:grpSpPr>
          <a:xfrm>
            <a:off x="7412058" y="3778601"/>
            <a:ext cx="3657519" cy="1654469"/>
            <a:chOff x="4820256" y="3399822"/>
            <a:chExt cx="2743139" cy="1240852"/>
          </a:xfrm>
        </p:grpSpPr>
        <p:cxnSp>
          <p:nvCxnSpPr>
            <p:cNvPr id="20" name="Conector reto 19"/>
            <p:cNvCxnSpPr/>
            <p:nvPr/>
          </p:nvCxnSpPr>
          <p:spPr>
            <a:xfrm rot="5400000">
              <a:off x="5904168" y="4070261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4820256" y="3399822"/>
              <a:ext cx="767278" cy="48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H</a:t>
              </a:r>
              <a:r>
                <a:rPr lang="pt-BR" altLang="pt-BR" sz="3600" baseline="-25000" dirty="0">
                  <a:latin typeface="+mj-lt"/>
                </a:rPr>
                <a:t>3</a:t>
              </a:r>
              <a:r>
                <a:rPr lang="pt-BR" altLang="pt-BR" sz="3600" dirty="0">
                  <a:latin typeface="+mj-lt"/>
                </a:rPr>
                <a:t>C</a:t>
              </a:r>
              <a:endParaRPr lang="pt-BR" altLang="pt-BR" sz="3600" baseline="-25000" dirty="0">
                <a:latin typeface="+mj-lt"/>
              </a:endParaRPr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5877917" y="3399822"/>
              <a:ext cx="638636" cy="48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endParaRPr lang="pt-BR" altLang="pt-BR" sz="36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>
              <a:off x="5569196" y="3692209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6796117" y="3399822"/>
              <a:ext cx="767278" cy="48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r>
                <a:rPr lang="pt-BR" altLang="pt-BR" sz="3600" baseline="-25000" dirty="0">
                  <a:latin typeface="+mj-lt"/>
                </a:rPr>
                <a:t>3</a:t>
              </a: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6487396" y="3692209"/>
              <a:ext cx="360000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5877917" y="4155926"/>
              <a:ext cx="800219" cy="484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3600" dirty="0">
                  <a:latin typeface="+mj-lt"/>
                </a:rPr>
                <a:t>CH</a:t>
              </a:r>
              <a:r>
                <a:rPr lang="pt-BR" altLang="pt-BR" sz="3600" baseline="-25000" dirty="0">
                  <a:latin typeface="+mj-lt"/>
                </a:rPr>
                <a:t>3</a:t>
              </a:r>
            </a:p>
          </p:txBody>
        </p:sp>
      </p:grp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2986600" y="5716277"/>
            <a:ext cx="14388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3600" dirty="0">
                <a:latin typeface="+mj-lt"/>
              </a:rPr>
              <a:t>C</a:t>
            </a:r>
            <a:r>
              <a:rPr lang="pt-BR" altLang="pt-BR" sz="3600" baseline="-25000" dirty="0">
                <a:latin typeface="+mj-lt"/>
              </a:rPr>
              <a:t>4</a:t>
            </a:r>
            <a:r>
              <a:rPr lang="pt-BR" altLang="pt-BR" sz="3600" dirty="0">
                <a:latin typeface="+mj-lt"/>
              </a:rPr>
              <a:t>H</a:t>
            </a:r>
            <a:r>
              <a:rPr lang="pt-BR" altLang="pt-BR" sz="3600" baseline="-25000" dirty="0">
                <a:latin typeface="+mj-lt"/>
              </a:rPr>
              <a:t>10</a:t>
            </a: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8543348" y="5716277"/>
            <a:ext cx="14388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3600" dirty="0">
                <a:latin typeface="+mj-lt"/>
              </a:rPr>
              <a:t>C</a:t>
            </a:r>
            <a:r>
              <a:rPr lang="pt-BR" altLang="pt-BR" sz="3600" baseline="-25000" dirty="0">
                <a:latin typeface="+mj-lt"/>
              </a:rPr>
              <a:t>4</a:t>
            </a:r>
            <a:r>
              <a:rPr lang="pt-BR" altLang="pt-BR" sz="3600" dirty="0">
                <a:latin typeface="+mj-lt"/>
              </a:rPr>
              <a:t>H</a:t>
            </a:r>
            <a:r>
              <a:rPr lang="pt-BR" altLang="pt-BR" sz="3600" baseline="-25000" dirty="0">
                <a:latin typeface="+mj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2726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2255574" y="2852936"/>
            <a:ext cx="54207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Plana ou constitucional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2255574" y="4860450"/>
            <a:ext cx="20244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Espacial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878470" y="1604799"/>
            <a:ext cx="602319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Tipos de isomeria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69827" y="243478"/>
            <a:ext cx="31774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4531155" y="4191279"/>
            <a:ext cx="28559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Geométrica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531155" y="5529620"/>
            <a:ext cx="17017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Óptica</a:t>
            </a:r>
          </a:p>
        </p:txBody>
      </p:sp>
      <p:sp>
        <p:nvSpPr>
          <p:cNvPr id="2" name="Chave esquerda 1"/>
          <p:cNvSpPr/>
          <p:nvPr/>
        </p:nvSpPr>
        <p:spPr>
          <a:xfrm>
            <a:off x="7656515" y="1220755"/>
            <a:ext cx="480053" cy="4044061"/>
          </a:xfrm>
          <a:prstGeom prst="leftBrace">
            <a:avLst>
              <a:gd name="adj1" fmla="val 53046"/>
              <a:gd name="adj2" fmla="val 5000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4000"/>
          </a:p>
        </p:txBody>
      </p:sp>
      <p:sp>
        <p:nvSpPr>
          <p:cNvPr id="22" name="Chave esquerda 21"/>
          <p:cNvSpPr/>
          <p:nvPr/>
        </p:nvSpPr>
        <p:spPr>
          <a:xfrm>
            <a:off x="4200196" y="4191279"/>
            <a:ext cx="480053" cy="2118040"/>
          </a:xfrm>
          <a:prstGeom prst="leftBrace">
            <a:avLst>
              <a:gd name="adj1" fmla="val 53046"/>
              <a:gd name="adj2" fmla="val 50000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4000"/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136568" y="1220755"/>
            <a:ext cx="17509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Cadeia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150757" y="2036846"/>
            <a:ext cx="19389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Posição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136568" y="2852936"/>
            <a:ext cx="27212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Metameria</a:t>
            </a:r>
            <a:endParaRPr lang="pt-BR" altLang="pt-BR" sz="3600" kern="0" dirty="0">
              <a:latin typeface="+mj-lt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136567" y="3669027"/>
            <a:ext cx="18577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Função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8150757" y="4485117"/>
            <a:ext cx="28559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Tautomeria</a:t>
            </a:r>
            <a:endParaRPr lang="pt-BR" altLang="pt-BR" sz="36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142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0" grpId="0"/>
      <p:bldP spid="21" grpId="0"/>
      <p:bldP spid="2" grpId="0" animBg="1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43"/>
          <p:cNvSpPr txBox="1">
            <a:spLocks noGrp="1"/>
          </p:cNvSpPr>
          <p:nvPr>
            <p:ph type="title"/>
          </p:nvPr>
        </p:nvSpPr>
        <p:spPr>
          <a:xfrm>
            <a:off x="5281700" y="4473067"/>
            <a:ext cx="5959600" cy="1665600"/>
          </a:xfrm>
          <a:prstGeom prst="rect">
            <a:avLst/>
          </a:prstGeom>
        </p:spPr>
        <p:txBody>
          <a:bodyPr spcFirstLastPara="1" wrap="square" lIns="121900" tIns="121900" rIns="365733" bIns="121900" anchor="ctr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t-BR" sz="2800" b="0" i="0" u="none" strike="noStrike" dirty="0">
                <a:solidFill>
                  <a:srgbClr val="000000"/>
                </a:solidFill>
                <a:effectLst/>
              </a:rPr>
              <a:t>Química  Orgânica</a:t>
            </a:r>
            <a:br>
              <a:rPr lang="pt-BR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pt-BR" sz="2800" b="1" dirty="0">
                <a:solidFill>
                  <a:schemeClr val="accent2"/>
                </a:solidFill>
              </a:rPr>
              <a:t> ISOMERIA PLANA</a:t>
            </a:r>
            <a:endParaRPr lang="pt-BR" sz="4800" b="0" i="0" u="none" strike="noStrike" dirty="0">
              <a:solidFill>
                <a:schemeClr val="accent2"/>
              </a:solidFill>
              <a:effectLst/>
            </a:endParaRPr>
          </a:p>
        </p:txBody>
      </p:sp>
      <p:grpSp>
        <p:nvGrpSpPr>
          <p:cNvPr id="1755" name="Google Shape;1755;p43"/>
          <p:cNvGrpSpPr/>
          <p:nvPr/>
        </p:nvGrpSpPr>
        <p:grpSpPr>
          <a:xfrm rot="386">
            <a:off x="5056301" y="5062835"/>
            <a:ext cx="769676" cy="1075797"/>
            <a:chOff x="4489875" y="207200"/>
            <a:chExt cx="647875" cy="905350"/>
          </a:xfrm>
        </p:grpSpPr>
        <p:sp>
          <p:nvSpPr>
            <p:cNvPr id="1756" name="Google Shape;1756;p43"/>
            <p:cNvSpPr/>
            <p:nvPr/>
          </p:nvSpPr>
          <p:spPr>
            <a:xfrm>
              <a:off x="4623525" y="212350"/>
              <a:ext cx="369025" cy="625050"/>
            </a:xfrm>
            <a:custGeom>
              <a:avLst/>
              <a:gdLst/>
              <a:ahLst/>
              <a:cxnLst/>
              <a:rect l="l" t="t" r="r" b="b"/>
              <a:pathLst>
                <a:path w="14761" h="25002" extrusionOk="0">
                  <a:moveTo>
                    <a:pt x="4213" y="0"/>
                  </a:moveTo>
                  <a:cubicBezTo>
                    <a:pt x="3893" y="0"/>
                    <a:pt x="3631" y="258"/>
                    <a:pt x="3631" y="582"/>
                  </a:cubicBezTo>
                  <a:cubicBezTo>
                    <a:pt x="3631" y="902"/>
                    <a:pt x="3893" y="1159"/>
                    <a:pt x="4213" y="1159"/>
                  </a:cubicBezTo>
                  <a:lnTo>
                    <a:pt x="4588" y="1159"/>
                  </a:lnTo>
                  <a:lnTo>
                    <a:pt x="4588" y="16928"/>
                  </a:lnTo>
                  <a:lnTo>
                    <a:pt x="0" y="25001"/>
                  </a:lnTo>
                  <a:lnTo>
                    <a:pt x="14761" y="25001"/>
                  </a:lnTo>
                  <a:lnTo>
                    <a:pt x="9576" y="16799"/>
                  </a:lnTo>
                  <a:lnTo>
                    <a:pt x="9576" y="1159"/>
                  </a:lnTo>
                  <a:lnTo>
                    <a:pt x="9952" y="1159"/>
                  </a:lnTo>
                  <a:cubicBezTo>
                    <a:pt x="10272" y="1159"/>
                    <a:pt x="10534" y="902"/>
                    <a:pt x="10534" y="582"/>
                  </a:cubicBezTo>
                  <a:cubicBezTo>
                    <a:pt x="10534" y="258"/>
                    <a:pt x="10272" y="0"/>
                    <a:pt x="9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7" name="Google Shape;1757;p43"/>
            <p:cNvSpPr/>
            <p:nvPr/>
          </p:nvSpPr>
          <p:spPr>
            <a:xfrm>
              <a:off x="4489875" y="837375"/>
              <a:ext cx="647875" cy="270025"/>
            </a:xfrm>
            <a:custGeom>
              <a:avLst/>
              <a:gdLst/>
              <a:ahLst/>
              <a:cxnLst/>
              <a:rect l="l" t="t" r="r" b="b"/>
              <a:pathLst>
                <a:path w="25915" h="10801" extrusionOk="0">
                  <a:moveTo>
                    <a:pt x="5346" y="0"/>
                  </a:moveTo>
                  <a:lnTo>
                    <a:pt x="636" y="8293"/>
                  </a:lnTo>
                  <a:cubicBezTo>
                    <a:pt x="0" y="9412"/>
                    <a:pt x="804" y="10800"/>
                    <a:pt x="2088" y="10800"/>
                  </a:cubicBezTo>
                  <a:cubicBezTo>
                    <a:pt x="2093" y="10800"/>
                    <a:pt x="2098" y="10800"/>
                    <a:pt x="2103" y="10800"/>
                  </a:cubicBezTo>
                  <a:lnTo>
                    <a:pt x="23804" y="10662"/>
                  </a:lnTo>
                  <a:cubicBezTo>
                    <a:pt x="25121" y="10652"/>
                    <a:pt x="25914" y="9200"/>
                    <a:pt x="25214" y="8088"/>
                  </a:cubicBezTo>
                  <a:lnTo>
                    <a:pt x="201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8" name="Google Shape;1758;p43"/>
            <p:cNvSpPr/>
            <p:nvPr/>
          </p:nvSpPr>
          <p:spPr>
            <a:xfrm>
              <a:off x="4490200" y="207200"/>
              <a:ext cx="647175" cy="905350"/>
            </a:xfrm>
            <a:custGeom>
              <a:avLst/>
              <a:gdLst/>
              <a:ahLst/>
              <a:cxnLst/>
              <a:rect l="l" t="t" r="r" b="b"/>
              <a:pathLst>
                <a:path w="25887" h="36214" extrusionOk="0">
                  <a:moveTo>
                    <a:pt x="15285" y="412"/>
                  </a:moveTo>
                  <a:cubicBezTo>
                    <a:pt x="15496" y="412"/>
                    <a:pt x="15667" y="583"/>
                    <a:pt x="15667" y="788"/>
                  </a:cubicBezTo>
                  <a:cubicBezTo>
                    <a:pt x="15667" y="994"/>
                    <a:pt x="15496" y="1159"/>
                    <a:pt x="15285" y="1159"/>
                  </a:cubicBezTo>
                  <a:lnTo>
                    <a:pt x="14909" y="1159"/>
                  </a:lnTo>
                  <a:cubicBezTo>
                    <a:pt x="14797" y="1159"/>
                    <a:pt x="14704" y="1251"/>
                    <a:pt x="14704" y="1365"/>
                  </a:cubicBezTo>
                  <a:lnTo>
                    <a:pt x="14704" y="17005"/>
                  </a:lnTo>
                  <a:cubicBezTo>
                    <a:pt x="14704" y="17041"/>
                    <a:pt x="14719" y="17083"/>
                    <a:pt x="14740" y="17114"/>
                  </a:cubicBezTo>
                  <a:lnTo>
                    <a:pt x="25181" y="33650"/>
                  </a:lnTo>
                  <a:cubicBezTo>
                    <a:pt x="25438" y="34056"/>
                    <a:pt x="25454" y="34556"/>
                    <a:pt x="25222" y="34978"/>
                  </a:cubicBezTo>
                  <a:cubicBezTo>
                    <a:pt x="24990" y="35401"/>
                    <a:pt x="24563" y="35658"/>
                    <a:pt x="24079" y="35663"/>
                  </a:cubicBezTo>
                  <a:lnTo>
                    <a:pt x="1812" y="35802"/>
                  </a:lnTo>
                  <a:lnTo>
                    <a:pt x="1807" y="35802"/>
                  </a:lnTo>
                  <a:cubicBezTo>
                    <a:pt x="1334" y="35802"/>
                    <a:pt x="911" y="35560"/>
                    <a:pt x="674" y="35154"/>
                  </a:cubicBezTo>
                  <a:cubicBezTo>
                    <a:pt x="433" y="34747"/>
                    <a:pt x="433" y="34258"/>
                    <a:pt x="664" y="33840"/>
                  </a:cubicBezTo>
                  <a:lnTo>
                    <a:pt x="5514" y="25310"/>
                  </a:lnTo>
                  <a:lnTo>
                    <a:pt x="10095" y="17238"/>
                  </a:lnTo>
                  <a:cubicBezTo>
                    <a:pt x="10116" y="17207"/>
                    <a:pt x="10126" y="17171"/>
                    <a:pt x="10126" y="17134"/>
                  </a:cubicBezTo>
                  <a:lnTo>
                    <a:pt x="10126" y="1365"/>
                  </a:lnTo>
                  <a:cubicBezTo>
                    <a:pt x="10126" y="1251"/>
                    <a:pt x="10034" y="1159"/>
                    <a:pt x="9921" y="1159"/>
                  </a:cubicBezTo>
                  <a:lnTo>
                    <a:pt x="9546" y="1159"/>
                  </a:lnTo>
                  <a:cubicBezTo>
                    <a:pt x="9339" y="1159"/>
                    <a:pt x="9169" y="994"/>
                    <a:pt x="9169" y="788"/>
                  </a:cubicBezTo>
                  <a:cubicBezTo>
                    <a:pt x="9169" y="583"/>
                    <a:pt x="9339" y="412"/>
                    <a:pt x="9546" y="412"/>
                  </a:cubicBezTo>
                  <a:close/>
                  <a:moveTo>
                    <a:pt x="9546" y="1"/>
                  </a:moveTo>
                  <a:cubicBezTo>
                    <a:pt x="9107" y="1"/>
                    <a:pt x="8757" y="356"/>
                    <a:pt x="8757" y="788"/>
                  </a:cubicBezTo>
                  <a:cubicBezTo>
                    <a:pt x="8757" y="1221"/>
                    <a:pt x="9107" y="1571"/>
                    <a:pt x="9546" y="1571"/>
                  </a:cubicBezTo>
                  <a:lnTo>
                    <a:pt x="9715" y="1571"/>
                  </a:lnTo>
                  <a:lnTo>
                    <a:pt x="9715" y="17083"/>
                  </a:lnTo>
                  <a:lnTo>
                    <a:pt x="309" y="33640"/>
                  </a:lnTo>
                  <a:cubicBezTo>
                    <a:pt x="1" y="34180"/>
                    <a:pt x="6" y="34824"/>
                    <a:pt x="319" y="35365"/>
                  </a:cubicBezTo>
                  <a:cubicBezTo>
                    <a:pt x="633" y="35895"/>
                    <a:pt x="1189" y="36214"/>
                    <a:pt x="1807" y="36214"/>
                  </a:cubicBezTo>
                  <a:lnTo>
                    <a:pt x="1817" y="36214"/>
                  </a:lnTo>
                  <a:lnTo>
                    <a:pt x="24079" y="36075"/>
                  </a:lnTo>
                  <a:cubicBezTo>
                    <a:pt x="24717" y="36069"/>
                    <a:pt x="25278" y="35736"/>
                    <a:pt x="25582" y="35173"/>
                  </a:cubicBezTo>
                  <a:cubicBezTo>
                    <a:pt x="25886" y="34617"/>
                    <a:pt x="25865" y="33964"/>
                    <a:pt x="25525" y="33429"/>
                  </a:cubicBezTo>
                  <a:lnTo>
                    <a:pt x="15116" y="16943"/>
                  </a:lnTo>
                  <a:lnTo>
                    <a:pt x="15116" y="1571"/>
                  </a:lnTo>
                  <a:lnTo>
                    <a:pt x="15285" y="1571"/>
                  </a:lnTo>
                  <a:cubicBezTo>
                    <a:pt x="15724" y="1571"/>
                    <a:pt x="16073" y="1221"/>
                    <a:pt x="16073" y="788"/>
                  </a:cubicBezTo>
                  <a:cubicBezTo>
                    <a:pt x="16073" y="356"/>
                    <a:pt x="15724" y="1"/>
                    <a:pt x="15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59" name="Google Shape;1759;p43"/>
          <p:cNvGrpSpPr/>
          <p:nvPr/>
        </p:nvGrpSpPr>
        <p:grpSpPr>
          <a:xfrm rot="7200005">
            <a:off x="440559" y="1728991"/>
            <a:ext cx="823328" cy="812860"/>
            <a:chOff x="9815625" y="2603925"/>
            <a:chExt cx="485225" cy="479075"/>
          </a:xfrm>
        </p:grpSpPr>
        <p:sp>
          <p:nvSpPr>
            <p:cNvPr id="1760" name="Google Shape;1760;p43"/>
            <p:cNvSpPr/>
            <p:nvPr/>
          </p:nvSpPr>
          <p:spPr>
            <a:xfrm>
              <a:off x="10155650" y="2651975"/>
              <a:ext cx="85225" cy="80050"/>
            </a:xfrm>
            <a:custGeom>
              <a:avLst/>
              <a:gdLst/>
              <a:ahLst/>
              <a:cxnLst/>
              <a:rect l="l" t="t" r="r" b="b"/>
              <a:pathLst>
                <a:path w="3409" h="3202" extrusionOk="0">
                  <a:moveTo>
                    <a:pt x="1597" y="0"/>
                  </a:moveTo>
                  <a:cubicBezTo>
                    <a:pt x="856" y="0"/>
                    <a:pt x="181" y="504"/>
                    <a:pt x="0" y="1256"/>
                  </a:cubicBezTo>
                  <a:lnTo>
                    <a:pt x="1664" y="1662"/>
                  </a:lnTo>
                  <a:lnTo>
                    <a:pt x="2117" y="3202"/>
                  </a:lnTo>
                  <a:cubicBezTo>
                    <a:pt x="2636" y="3031"/>
                    <a:pt x="3059" y="2605"/>
                    <a:pt x="3198" y="2033"/>
                  </a:cubicBezTo>
                  <a:cubicBezTo>
                    <a:pt x="3408" y="1153"/>
                    <a:pt x="2868" y="262"/>
                    <a:pt x="1982" y="46"/>
                  </a:cubicBezTo>
                  <a:cubicBezTo>
                    <a:pt x="1853" y="15"/>
                    <a:pt x="1724" y="0"/>
                    <a:pt x="1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1" name="Google Shape;1761;p43"/>
            <p:cNvSpPr/>
            <p:nvPr/>
          </p:nvSpPr>
          <p:spPr>
            <a:xfrm>
              <a:off x="9954100" y="2603925"/>
              <a:ext cx="88575" cy="69775"/>
            </a:xfrm>
            <a:custGeom>
              <a:avLst/>
              <a:gdLst/>
              <a:ahLst/>
              <a:cxnLst/>
              <a:rect l="l" t="t" r="r" b="b"/>
              <a:pathLst>
                <a:path w="3543" h="2791" extrusionOk="0">
                  <a:moveTo>
                    <a:pt x="1727" y="0"/>
                  </a:moveTo>
                  <a:cubicBezTo>
                    <a:pt x="990" y="0"/>
                    <a:pt x="318" y="504"/>
                    <a:pt x="134" y="1258"/>
                  </a:cubicBezTo>
                  <a:cubicBezTo>
                    <a:pt x="0" y="1828"/>
                    <a:pt x="176" y="2405"/>
                    <a:pt x="561" y="2791"/>
                  </a:cubicBezTo>
                  <a:lnTo>
                    <a:pt x="1668" y="1628"/>
                  </a:lnTo>
                  <a:lnTo>
                    <a:pt x="3331" y="2030"/>
                  </a:lnTo>
                  <a:cubicBezTo>
                    <a:pt x="3543" y="1149"/>
                    <a:pt x="3001" y="258"/>
                    <a:pt x="2117" y="48"/>
                  </a:cubicBezTo>
                  <a:cubicBezTo>
                    <a:pt x="1986" y="16"/>
                    <a:pt x="1855" y="0"/>
                    <a:pt x="1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2" name="Google Shape;1762;p43"/>
            <p:cNvSpPr/>
            <p:nvPr/>
          </p:nvSpPr>
          <p:spPr>
            <a:xfrm>
              <a:off x="9815625" y="2755450"/>
              <a:ext cx="67975" cy="82175"/>
            </a:xfrm>
            <a:custGeom>
              <a:avLst/>
              <a:gdLst/>
              <a:ahLst/>
              <a:cxnLst/>
              <a:rect l="l" t="t" r="r" b="b"/>
              <a:pathLst>
                <a:path w="2719" h="3287" extrusionOk="0">
                  <a:moveTo>
                    <a:pt x="1813" y="1"/>
                  </a:moveTo>
                  <a:cubicBezTo>
                    <a:pt x="1071" y="1"/>
                    <a:pt x="397" y="504"/>
                    <a:pt x="216" y="1256"/>
                  </a:cubicBezTo>
                  <a:cubicBezTo>
                    <a:pt x="0" y="2136"/>
                    <a:pt x="540" y="3027"/>
                    <a:pt x="1426" y="3238"/>
                  </a:cubicBezTo>
                  <a:cubicBezTo>
                    <a:pt x="1553" y="3269"/>
                    <a:pt x="1681" y="3286"/>
                    <a:pt x="1807" y="3286"/>
                  </a:cubicBezTo>
                  <a:cubicBezTo>
                    <a:pt x="1869" y="3286"/>
                    <a:pt x="1931" y="3282"/>
                    <a:pt x="1992" y="3274"/>
                  </a:cubicBezTo>
                  <a:lnTo>
                    <a:pt x="1488" y="1565"/>
                  </a:lnTo>
                  <a:lnTo>
                    <a:pt x="2718" y="277"/>
                  </a:lnTo>
                  <a:cubicBezTo>
                    <a:pt x="2569" y="170"/>
                    <a:pt x="2393" y="92"/>
                    <a:pt x="2198" y="46"/>
                  </a:cubicBezTo>
                  <a:cubicBezTo>
                    <a:pt x="2069" y="15"/>
                    <a:pt x="1940" y="1"/>
                    <a:pt x="1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3" name="Google Shape;1763;p43"/>
            <p:cNvSpPr/>
            <p:nvPr/>
          </p:nvSpPr>
          <p:spPr>
            <a:xfrm>
              <a:off x="9867475" y="2954775"/>
              <a:ext cx="85225" cy="80150"/>
            </a:xfrm>
            <a:custGeom>
              <a:avLst/>
              <a:gdLst/>
              <a:ahLst/>
              <a:cxnLst/>
              <a:rect l="l" t="t" r="r" b="b"/>
              <a:pathLst>
                <a:path w="3409" h="3206" extrusionOk="0">
                  <a:moveTo>
                    <a:pt x="1298" y="1"/>
                  </a:moveTo>
                  <a:cubicBezTo>
                    <a:pt x="773" y="176"/>
                    <a:pt x="355" y="599"/>
                    <a:pt x="217" y="1170"/>
                  </a:cubicBezTo>
                  <a:cubicBezTo>
                    <a:pt x="1" y="2056"/>
                    <a:pt x="541" y="2947"/>
                    <a:pt x="1422" y="3158"/>
                  </a:cubicBezTo>
                  <a:cubicBezTo>
                    <a:pt x="1553" y="3190"/>
                    <a:pt x="1685" y="3205"/>
                    <a:pt x="1815" y="3205"/>
                  </a:cubicBezTo>
                  <a:cubicBezTo>
                    <a:pt x="2556" y="3205"/>
                    <a:pt x="3224" y="2701"/>
                    <a:pt x="3408" y="1947"/>
                  </a:cubicBezTo>
                  <a:lnTo>
                    <a:pt x="1751" y="1545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4" name="Google Shape;1764;p43"/>
            <p:cNvSpPr/>
            <p:nvPr/>
          </p:nvSpPr>
          <p:spPr>
            <a:xfrm>
              <a:off x="10227225" y="2851275"/>
              <a:ext cx="73625" cy="82150"/>
            </a:xfrm>
            <a:custGeom>
              <a:avLst/>
              <a:gdLst/>
              <a:ahLst/>
              <a:cxnLst/>
              <a:rect l="l" t="t" r="r" b="b"/>
              <a:pathLst>
                <a:path w="2945" h="3286" extrusionOk="0">
                  <a:moveTo>
                    <a:pt x="1123" y="0"/>
                  </a:moveTo>
                  <a:cubicBezTo>
                    <a:pt x="968" y="0"/>
                    <a:pt x="817" y="22"/>
                    <a:pt x="675" y="63"/>
                  </a:cubicBezTo>
                  <a:lnTo>
                    <a:pt x="1138" y="1645"/>
                  </a:lnTo>
                  <a:lnTo>
                    <a:pt x="0" y="2834"/>
                  </a:lnTo>
                  <a:cubicBezTo>
                    <a:pt x="201" y="3019"/>
                    <a:pt x="459" y="3168"/>
                    <a:pt x="752" y="3240"/>
                  </a:cubicBezTo>
                  <a:cubicBezTo>
                    <a:pt x="880" y="3271"/>
                    <a:pt x="1008" y="3286"/>
                    <a:pt x="1135" y="3286"/>
                  </a:cubicBezTo>
                  <a:cubicBezTo>
                    <a:pt x="1873" y="3286"/>
                    <a:pt x="2548" y="2782"/>
                    <a:pt x="2729" y="2031"/>
                  </a:cubicBezTo>
                  <a:cubicBezTo>
                    <a:pt x="2945" y="1151"/>
                    <a:pt x="2405" y="260"/>
                    <a:pt x="1524" y="49"/>
                  </a:cubicBezTo>
                  <a:cubicBezTo>
                    <a:pt x="1390" y="16"/>
                    <a:pt x="1255" y="0"/>
                    <a:pt x="11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5" name="Google Shape;1765;p43"/>
            <p:cNvSpPr/>
            <p:nvPr/>
          </p:nvSpPr>
          <p:spPr>
            <a:xfrm>
              <a:off x="10065550" y="3013225"/>
              <a:ext cx="88825" cy="69775"/>
            </a:xfrm>
            <a:custGeom>
              <a:avLst/>
              <a:gdLst/>
              <a:ahLst/>
              <a:cxnLst/>
              <a:rect l="l" t="t" r="r" b="b"/>
              <a:pathLst>
                <a:path w="3553" h="2791" extrusionOk="0">
                  <a:moveTo>
                    <a:pt x="2992" y="1"/>
                  </a:moveTo>
                  <a:lnTo>
                    <a:pt x="1885" y="1165"/>
                  </a:lnTo>
                  <a:lnTo>
                    <a:pt x="216" y="758"/>
                  </a:lnTo>
                  <a:lnTo>
                    <a:pt x="216" y="758"/>
                  </a:lnTo>
                  <a:cubicBezTo>
                    <a:pt x="0" y="1643"/>
                    <a:pt x="546" y="2529"/>
                    <a:pt x="1427" y="2745"/>
                  </a:cubicBezTo>
                  <a:cubicBezTo>
                    <a:pt x="1557" y="2776"/>
                    <a:pt x="1686" y="2791"/>
                    <a:pt x="1814" y="2791"/>
                  </a:cubicBezTo>
                  <a:cubicBezTo>
                    <a:pt x="2557" y="2791"/>
                    <a:pt x="3230" y="2286"/>
                    <a:pt x="3414" y="1535"/>
                  </a:cubicBezTo>
                  <a:cubicBezTo>
                    <a:pt x="3553" y="968"/>
                    <a:pt x="3373" y="392"/>
                    <a:pt x="2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6" name="Google Shape;1766;p43"/>
            <p:cNvSpPr/>
            <p:nvPr/>
          </p:nvSpPr>
          <p:spPr>
            <a:xfrm>
              <a:off x="9852800" y="2644625"/>
              <a:ext cx="402900" cy="397725"/>
            </a:xfrm>
            <a:custGeom>
              <a:avLst/>
              <a:gdLst/>
              <a:ahLst/>
              <a:cxnLst/>
              <a:rect l="l" t="t" r="r" b="b"/>
              <a:pathLst>
                <a:path w="16116" h="15909" extrusionOk="0">
                  <a:moveTo>
                    <a:pt x="5720" y="0"/>
                  </a:moveTo>
                  <a:lnTo>
                    <a:pt x="4613" y="1163"/>
                  </a:lnTo>
                  <a:lnTo>
                    <a:pt x="1231" y="4710"/>
                  </a:lnTo>
                  <a:lnTo>
                    <a:pt x="1" y="5998"/>
                  </a:lnTo>
                  <a:lnTo>
                    <a:pt x="505" y="7707"/>
                  </a:lnTo>
                  <a:lnTo>
                    <a:pt x="1885" y="12407"/>
                  </a:lnTo>
                  <a:lnTo>
                    <a:pt x="2338" y="13951"/>
                  </a:lnTo>
                  <a:lnTo>
                    <a:pt x="3995" y="14353"/>
                  </a:lnTo>
                  <a:lnTo>
                    <a:pt x="8726" y="15502"/>
                  </a:lnTo>
                  <a:lnTo>
                    <a:pt x="10395" y="15909"/>
                  </a:lnTo>
                  <a:lnTo>
                    <a:pt x="11502" y="14745"/>
                  </a:lnTo>
                  <a:lnTo>
                    <a:pt x="14977" y="11100"/>
                  </a:lnTo>
                  <a:lnTo>
                    <a:pt x="16115" y="9911"/>
                  </a:lnTo>
                  <a:lnTo>
                    <a:pt x="15652" y="8329"/>
                  </a:lnTo>
                  <a:lnTo>
                    <a:pt x="14231" y="3496"/>
                  </a:lnTo>
                  <a:lnTo>
                    <a:pt x="13778" y="1956"/>
                  </a:lnTo>
                  <a:lnTo>
                    <a:pt x="12114" y="1550"/>
                  </a:lnTo>
                  <a:lnTo>
                    <a:pt x="7383" y="402"/>
                  </a:lnTo>
                  <a:lnTo>
                    <a:pt x="57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67" name="Google Shape;1767;p43"/>
          <p:cNvGrpSpPr/>
          <p:nvPr/>
        </p:nvGrpSpPr>
        <p:grpSpPr>
          <a:xfrm rot="-5400000">
            <a:off x="292479" y="580491"/>
            <a:ext cx="1119504" cy="1115700"/>
            <a:chOff x="7136762" y="3173711"/>
            <a:chExt cx="1140490" cy="1136614"/>
          </a:xfrm>
        </p:grpSpPr>
        <p:sp>
          <p:nvSpPr>
            <p:cNvPr id="1768" name="Google Shape;1768;p43"/>
            <p:cNvSpPr/>
            <p:nvPr/>
          </p:nvSpPr>
          <p:spPr>
            <a:xfrm rot="-9000061">
              <a:off x="7358988" y="3794447"/>
              <a:ext cx="100855" cy="87978"/>
            </a:xfrm>
            <a:custGeom>
              <a:avLst/>
              <a:gdLst/>
              <a:ahLst/>
              <a:cxnLst/>
              <a:rect l="l" t="t" r="r" b="b"/>
              <a:pathLst>
                <a:path w="2334" h="2036" extrusionOk="0">
                  <a:moveTo>
                    <a:pt x="217" y="1"/>
                  </a:moveTo>
                  <a:lnTo>
                    <a:pt x="217" y="1"/>
                  </a:lnTo>
                  <a:cubicBezTo>
                    <a:pt x="1" y="887"/>
                    <a:pt x="547" y="1773"/>
                    <a:pt x="1428" y="1989"/>
                  </a:cubicBezTo>
                  <a:cubicBezTo>
                    <a:pt x="1557" y="2020"/>
                    <a:pt x="1685" y="2035"/>
                    <a:pt x="1810" y="2035"/>
                  </a:cubicBezTo>
                  <a:cubicBezTo>
                    <a:pt x="1991" y="2035"/>
                    <a:pt x="2167" y="2005"/>
                    <a:pt x="2333" y="1947"/>
                  </a:cubicBezTo>
                  <a:lnTo>
                    <a:pt x="1885" y="407"/>
                  </a:lnTo>
                  <a:lnTo>
                    <a:pt x="217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9" name="Google Shape;1769;p43"/>
            <p:cNvSpPr/>
            <p:nvPr/>
          </p:nvSpPr>
          <p:spPr>
            <a:xfrm rot="-9000061">
              <a:off x="7576469" y="4020243"/>
              <a:ext cx="119695" cy="71731"/>
            </a:xfrm>
            <a:custGeom>
              <a:avLst/>
              <a:gdLst/>
              <a:ahLst/>
              <a:cxnLst/>
              <a:rect l="l" t="t" r="r" b="b"/>
              <a:pathLst>
                <a:path w="2770" h="1660" extrusionOk="0">
                  <a:moveTo>
                    <a:pt x="1113" y="1"/>
                  </a:moveTo>
                  <a:lnTo>
                    <a:pt x="1" y="1164"/>
                  </a:lnTo>
                  <a:cubicBezTo>
                    <a:pt x="206" y="1381"/>
                    <a:pt x="474" y="1540"/>
                    <a:pt x="783" y="1612"/>
                  </a:cubicBezTo>
                  <a:cubicBezTo>
                    <a:pt x="915" y="1644"/>
                    <a:pt x="1047" y="1659"/>
                    <a:pt x="1177" y="1659"/>
                  </a:cubicBezTo>
                  <a:cubicBezTo>
                    <a:pt x="1918" y="1659"/>
                    <a:pt x="2586" y="1156"/>
                    <a:pt x="2770" y="402"/>
                  </a:cubicBezTo>
                  <a:lnTo>
                    <a:pt x="1113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0" name="Google Shape;1770;p43"/>
            <p:cNvSpPr/>
            <p:nvPr/>
          </p:nvSpPr>
          <p:spPr>
            <a:xfrm rot="-9000061">
              <a:off x="7892525" y="3896908"/>
              <a:ext cx="90398" cy="129548"/>
            </a:xfrm>
            <a:custGeom>
              <a:avLst/>
              <a:gdLst/>
              <a:ahLst/>
              <a:cxnLst/>
              <a:rect l="l" t="t" r="r" b="b"/>
              <a:pathLst>
                <a:path w="2092" h="2998" extrusionOk="0">
                  <a:moveTo>
                    <a:pt x="1232" y="1"/>
                  </a:moveTo>
                  <a:lnTo>
                    <a:pt x="1" y="1287"/>
                  </a:lnTo>
                  <a:lnTo>
                    <a:pt x="506" y="2997"/>
                  </a:lnTo>
                  <a:cubicBezTo>
                    <a:pt x="1175" y="2924"/>
                    <a:pt x="1757" y="2441"/>
                    <a:pt x="1922" y="1755"/>
                  </a:cubicBezTo>
                  <a:cubicBezTo>
                    <a:pt x="2092" y="1066"/>
                    <a:pt x="1793" y="372"/>
                    <a:pt x="1232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1" name="Google Shape;1771;p43"/>
            <p:cNvSpPr/>
            <p:nvPr/>
          </p:nvSpPr>
          <p:spPr>
            <a:xfrm rot="-9000061">
              <a:off x="7966656" y="3607816"/>
              <a:ext cx="100639" cy="87762"/>
            </a:xfrm>
            <a:custGeom>
              <a:avLst/>
              <a:gdLst/>
              <a:ahLst/>
              <a:cxnLst/>
              <a:rect l="l" t="t" r="r" b="b"/>
              <a:pathLst>
                <a:path w="2329" h="2031" extrusionOk="0">
                  <a:moveTo>
                    <a:pt x="516" y="1"/>
                  </a:moveTo>
                  <a:cubicBezTo>
                    <a:pt x="339" y="1"/>
                    <a:pt x="165" y="30"/>
                    <a:pt x="0" y="84"/>
                  </a:cubicBezTo>
                  <a:lnTo>
                    <a:pt x="454" y="1629"/>
                  </a:lnTo>
                  <a:lnTo>
                    <a:pt x="2112" y="2030"/>
                  </a:lnTo>
                  <a:cubicBezTo>
                    <a:pt x="2328" y="1149"/>
                    <a:pt x="1787" y="259"/>
                    <a:pt x="901" y="49"/>
                  </a:cubicBezTo>
                  <a:cubicBezTo>
                    <a:pt x="772" y="16"/>
                    <a:pt x="643" y="1"/>
                    <a:pt x="516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2" name="Google Shape;1772;p43"/>
            <p:cNvSpPr/>
            <p:nvPr/>
          </p:nvSpPr>
          <p:spPr>
            <a:xfrm rot="-9000061">
              <a:off x="7730046" y="3398248"/>
              <a:ext cx="119955" cy="71644"/>
            </a:xfrm>
            <a:custGeom>
              <a:avLst/>
              <a:gdLst/>
              <a:ahLst/>
              <a:cxnLst/>
              <a:rect l="l" t="t" r="r" b="b"/>
              <a:pathLst>
                <a:path w="2776" h="1658" extrusionOk="0">
                  <a:moveTo>
                    <a:pt x="1602" y="1"/>
                  </a:moveTo>
                  <a:cubicBezTo>
                    <a:pt x="861" y="1"/>
                    <a:pt x="185" y="504"/>
                    <a:pt x="0" y="1256"/>
                  </a:cubicBezTo>
                  <a:lnTo>
                    <a:pt x="1668" y="1658"/>
                  </a:lnTo>
                  <a:lnTo>
                    <a:pt x="2775" y="499"/>
                  </a:lnTo>
                  <a:cubicBezTo>
                    <a:pt x="2564" y="283"/>
                    <a:pt x="2301" y="123"/>
                    <a:pt x="1987" y="47"/>
                  </a:cubicBezTo>
                  <a:cubicBezTo>
                    <a:pt x="1858" y="16"/>
                    <a:pt x="1729" y="1"/>
                    <a:pt x="1602" y="1"/>
                  </a:cubicBez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3" name="Google Shape;1773;p43"/>
            <p:cNvSpPr/>
            <p:nvPr/>
          </p:nvSpPr>
          <p:spPr>
            <a:xfrm rot="-9000061">
              <a:off x="7444638" y="3463979"/>
              <a:ext cx="75231" cy="119695"/>
            </a:xfrm>
            <a:custGeom>
              <a:avLst/>
              <a:gdLst/>
              <a:ahLst/>
              <a:cxnLst/>
              <a:rect l="l" t="t" r="r" b="b"/>
              <a:pathLst>
                <a:path w="1741" h="2770" extrusionOk="0">
                  <a:moveTo>
                    <a:pt x="1277" y="1"/>
                  </a:moveTo>
                  <a:cubicBezTo>
                    <a:pt x="731" y="165"/>
                    <a:pt x="289" y="603"/>
                    <a:pt x="144" y="1190"/>
                  </a:cubicBezTo>
                  <a:cubicBezTo>
                    <a:pt x="1" y="1781"/>
                    <a:pt x="196" y="2379"/>
                    <a:pt x="608" y="2770"/>
                  </a:cubicBezTo>
                  <a:lnTo>
                    <a:pt x="1741" y="1581"/>
                  </a:lnTo>
                  <a:lnTo>
                    <a:pt x="1277" y="1"/>
                  </a:lnTo>
                  <a:close/>
                </a:path>
              </a:pathLst>
            </a:custGeom>
            <a:solidFill>
              <a:srgbClr val="FFF3C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1774" name="Google Shape;1774;p43"/>
            <p:cNvGrpSpPr/>
            <p:nvPr/>
          </p:nvGrpSpPr>
          <p:grpSpPr>
            <a:xfrm rot="-9000061">
              <a:off x="7287620" y="3327924"/>
              <a:ext cx="838775" cy="828188"/>
              <a:chOff x="10233775" y="2868200"/>
              <a:chExt cx="485275" cy="479150"/>
            </a:xfrm>
          </p:grpSpPr>
          <p:sp>
            <p:nvSpPr>
              <p:cNvPr id="1775" name="Google Shape;1775;p43"/>
              <p:cNvSpPr/>
              <p:nvPr/>
            </p:nvSpPr>
            <p:spPr>
              <a:xfrm>
                <a:off x="10573675" y="2916300"/>
                <a:ext cx="85375" cy="80100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204" extrusionOk="0">
                    <a:moveTo>
                      <a:pt x="1598" y="0"/>
                    </a:moveTo>
                    <a:cubicBezTo>
                      <a:pt x="855" y="0"/>
                      <a:pt x="185" y="507"/>
                      <a:pt x="1" y="1257"/>
                    </a:cubicBezTo>
                    <a:lnTo>
                      <a:pt x="1669" y="1663"/>
                    </a:lnTo>
                    <a:lnTo>
                      <a:pt x="2117" y="3203"/>
                    </a:lnTo>
                    <a:cubicBezTo>
                      <a:pt x="2638" y="3034"/>
                      <a:pt x="3059" y="2606"/>
                      <a:pt x="3199" y="2034"/>
                    </a:cubicBezTo>
                    <a:cubicBezTo>
                      <a:pt x="3415" y="1149"/>
                      <a:pt x="2869" y="264"/>
                      <a:pt x="1989" y="47"/>
                    </a:cubicBezTo>
                    <a:cubicBezTo>
                      <a:pt x="1858" y="15"/>
                      <a:pt x="1727" y="0"/>
                      <a:pt x="1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43"/>
              <p:cNvSpPr/>
              <p:nvPr/>
            </p:nvSpPr>
            <p:spPr>
              <a:xfrm>
                <a:off x="10372125" y="2868200"/>
                <a:ext cx="88700" cy="69900"/>
              </a:xfrm>
              <a:custGeom>
                <a:avLst/>
                <a:gdLst/>
                <a:ahLst/>
                <a:cxnLst/>
                <a:rect l="l" t="t" r="r" b="b"/>
                <a:pathLst>
                  <a:path w="3548" h="2796" extrusionOk="0">
                    <a:moveTo>
                      <a:pt x="1737" y="0"/>
                    </a:moveTo>
                    <a:cubicBezTo>
                      <a:pt x="997" y="0"/>
                      <a:pt x="325" y="505"/>
                      <a:pt x="140" y="1261"/>
                    </a:cubicBezTo>
                    <a:cubicBezTo>
                      <a:pt x="1" y="1833"/>
                      <a:pt x="181" y="2409"/>
                      <a:pt x="563" y="2795"/>
                    </a:cubicBezTo>
                    <a:lnTo>
                      <a:pt x="1675" y="1632"/>
                    </a:lnTo>
                    <a:lnTo>
                      <a:pt x="3332" y="2033"/>
                    </a:lnTo>
                    <a:cubicBezTo>
                      <a:pt x="3548" y="1153"/>
                      <a:pt x="3008" y="262"/>
                      <a:pt x="2122" y="46"/>
                    </a:cubicBezTo>
                    <a:cubicBezTo>
                      <a:pt x="1993" y="15"/>
                      <a:pt x="1864" y="0"/>
                      <a:pt x="17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43"/>
              <p:cNvSpPr/>
              <p:nvPr/>
            </p:nvSpPr>
            <p:spPr>
              <a:xfrm>
                <a:off x="10233775" y="3019775"/>
                <a:ext cx="679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3288" extrusionOk="0">
                    <a:moveTo>
                      <a:pt x="1808" y="0"/>
                    </a:moveTo>
                    <a:cubicBezTo>
                      <a:pt x="1066" y="0"/>
                      <a:pt x="396" y="508"/>
                      <a:pt x="212" y="1257"/>
                    </a:cubicBezTo>
                    <a:cubicBezTo>
                      <a:pt x="0" y="2138"/>
                      <a:pt x="541" y="3029"/>
                      <a:pt x="1421" y="3239"/>
                    </a:cubicBezTo>
                    <a:cubicBezTo>
                      <a:pt x="1554" y="3271"/>
                      <a:pt x="1685" y="3288"/>
                      <a:pt x="1813" y="3288"/>
                    </a:cubicBezTo>
                    <a:cubicBezTo>
                      <a:pt x="1873" y="3288"/>
                      <a:pt x="1934" y="3284"/>
                      <a:pt x="1993" y="3276"/>
                    </a:cubicBezTo>
                    <a:lnTo>
                      <a:pt x="1488" y="1566"/>
                    </a:lnTo>
                    <a:lnTo>
                      <a:pt x="2719" y="280"/>
                    </a:lnTo>
                    <a:cubicBezTo>
                      <a:pt x="2564" y="171"/>
                      <a:pt x="2390" y="94"/>
                      <a:pt x="2198" y="48"/>
                    </a:cubicBezTo>
                    <a:cubicBezTo>
                      <a:pt x="2068" y="16"/>
                      <a:pt x="1937" y="0"/>
                      <a:pt x="18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43"/>
              <p:cNvSpPr/>
              <p:nvPr/>
            </p:nvSpPr>
            <p:spPr>
              <a:xfrm>
                <a:off x="10285625" y="3219175"/>
                <a:ext cx="85125" cy="80050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3202" extrusionOk="0">
                    <a:moveTo>
                      <a:pt x="1293" y="0"/>
                    </a:moveTo>
                    <a:cubicBezTo>
                      <a:pt x="773" y="170"/>
                      <a:pt x="352" y="597"/>
                      <a:pt x="212" y="1169"/>
                    </a:cubicBezTo>
                    <a:cubicBezTo>
                      <a:pt x="1" y="2054"/>
                      <a:pt x="542" y="2940"/>
                      <a:pt x="1422" y="3156"/>
                    </a:cubicBezTo>
                    <a:cubicBezTo>
                      <a:pt x="1551" y="3187"/>
                      <a:pt x="1680" y="3202"/>
                      <a:pt x="1807" y="3202"/>
                    </a:cubicBezTo>
                    <a:cubicBezTo>
                      <a:pt x="2549" y="3202"/>
                      <a:pt x="3225" y="2697"/>
                      <a:pt x="3405" y="1946"/>
                    </a:cubicBezTo>
                    <a:lnTo>
                      <a:pt x="1747" y="1545"/>
                    </a:lnTo>
                    <a:lnTo>
                      <a:pt x="129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43"/>
              <p:cNvSpPr/>
              <p:nvPr/>
            </p:nvSpPr>
            <p:spPr>
              <a:xfrm>
                <a:off x="10645375" y="3115600"/>
                <a:ext cx="736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3288" extrusionOk="0">
                    <a:moveTo>
                      <a:pt x="1134" y="1"/>
                    </a:moveTo>
                    <a:cubicBezTo>
                      <a:pt x="975" y="1"/>
                      <a:pt x="819" y="23"/>
                      <a:pt x="670" y="66"/>
                    </a:cubicBezTo>
                    <a:lnTo>
                      <a:pt x="1134" y="1646"/>
                    </a:lnTo>
                    <a:lnTo>
                      <a:pt x="1" y="2835"/>
                    </a:lnTo>
                    <a:cubicBezTo>
                      <a:pt x="202" y="3020"/>
                      <a:pt x="454" y="3170"/>
                      <a:pt x="747" y="3243"/>
                    </a:cubicBezTo>
                    <a:cubicBezTo>
                      <a:pt x="875" y="3273"/>
                      <a:pt x="1004" y="3288"/>
                      <a:pt x="1131" y="3288"/>
                    </a:cubicBezTo>
                    <a:cubicBezTo>
                      <a:pt x="1872" y="3288"/>
                      <a:pt x="2545" y="2784"/>
                      <a:pt x="2730" y="2032"/>
                    </a:cubicBezTo>
                    <a:cubicBezTo>
                      <a:pt x="2946" y="1147"/>
                      <a:pt x="2400" y="261"/>
                      <a:pt x="1525" y="45"/>
                    </a:cubicBezTo>
                    <a:cubicBezTo>
                      <a:pt x="1394" y="15"/>
                      <a:pt x="1263" y="1"/>
                      <a:pt x="11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43"/>
              <p:cNvSpPr/>
              <p:nvPr/>
            </p:nvSpPr>
            <p:spPr>
              <a:xfrm>
                <a:off x="10483725" y="3277575"/>
                <a:ext cx="88725" cy="697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1" extrusionOk="0">
                    <a:moveTo>
                      <a:pt x="2987" y="1"/>
                    </a:moveTo>
                    <a:lnTo>
                      <a:pt x="1880" y="1160"/>
                    </a:lnTo>
                    <a:lnTo>
                      <a:pt x="212" y="758"/>
                    </a:lnTo>
                    <a:lnTo>
                      <a:pt x="212" y="758"/>
                    </a:lnTo>
                    <a:cubicBezTo>
                      <a:pt x="1" y="1638"/>
                      <a:pt x="541" y="2529"/>
                      <a:pt x="1427" y="2745"/>
                    </a:cubicBezTo>
                    <a:cubicBezTo>
                      <a:pt x="1556" y="2776"/>
                      <a:pt x="1685" y="2791"/>
                      <a:pt x="1812" y="2791"/>
                    </a:cubicBezTo>
                    <a:cubicBezTo>
                      <a:pt x="2554" y="2791"/>
                      <a:pt x="3228" y="2287"/>
                      <a:pt x="3409" y="1535"/>
                    </a:cubicBezTo>
                    <a:cubicBezTo>
                      <a:pt x="3548" y="965"/>
                      <a:pt x="3373" y="388"/>
                      <a:pt x="29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43"/>
              <p:cNvSpPr/>
              <p:nvPr/>
            </p:nvSpPr>
            <p:spPr>
              <a:xfrm>
                <a:off x="10265175" y="2903325"/>
                <a:ext cx="414325" cy="409025"/>
              </a:xfrm>
              <a:custGeom>
                <a:avLst/>
                <a:gdLst/>
                <a:ahLst/>
                <a:cxnLst/>
                <a:rect l="l" t="t" r="r" b="b"/>
                <a:pathLst>
                  <a:path w="16573" h="16361" extrusionOk="0">
                    <a:moveTo>
                      <a:pt x="6019" y="453"/>
                    </a:moveTo>
                    <a:lnTo>
                      <a:pt x="13845" y="2353"/>
                    </a:lnTo>
                    <a:lnTo>
                      <a:pt x="16109" y="10080"/>
                    </a:lnTo>
                    <a:lnTo>
                      <a:pt x="10555" y="15904"/>
                    </a:lnTo>
                    <a:lnTo>
                      <a:pt x="2729" y="14003"/>
                    </a:lnTo>
                    <a:lnTo>
                      <a:pt x="464" y="6281"/>
                    </a:lnTo>
                    <a:lnTo>
                      <a:pt x="6019" y="453"/>
                    </a:lnTo>
                    <a:close/>
                    <a:moveTo>
                      <a:pt x="5885" y="0"/>
                    </a:moveTo>
                    <a:lnTo>
                      <a:pt x="1" y="6167"/>
                    </a:lnTo>
                    <a:lnTo>
                      <a:pt x="2405" y="14348"/>
                    </a:lnTo>
                    <a:lnTo>
                      <a:pt x="10689" y="16361"/>
                    </a:lnTo>
                    <a:lnTo>
                      <a:pt x="16573" y="10194"/>
                    </a:lnTo>
                    <a:lnTo>
                      <a:pt x="14174" y="2008"/>
                    </a:lnTo>
                    <a:lnTo>
                      <a:pt x="588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82" name="Google Shape;1782;p43"/>
          <p:cNvGrpSpPr/>
          <p:nvPr/>
        </p:nvGrpSpPr>
        <p:grpSpPr>
          <a:xfrm rot="-5400000">
            <a:off x="1197206" y="165663"/>
            <a:ext cx="1119484" cy="1115664"/>
            <a:chOff x="7976387" y="3201092"/>
            <a:chExt cx="1140468" cy="1136577"/>
          </a:xfrm>
        </p:grpSpPr>
        <p:sp>
          <p:nvSpPr>
            <p:cNvPr id="1783" name="Google Shape;1783;p43"/>
            <p:cNvSpPr/>
            <p:nvPr/>
          </p:nvSpPr>
          <p:spPr>
            <a:xfrm rot="-9000061">
              <a:off x="8198358" y="3821927"/>
              <a:ext cx="100812" cy="87805"/>
            </a:xfrm>
            <a:custGeom>
              <a:avLst/>
              <a:gdLst/>
              <a:ahLst/>
              <a:cxnLst/>
              <a:rect l="l" t="t" r="r" b="b"/>
              <a:pathLst>
                <a:path w="2333" h="2032" extrusionOk="0">
                  <a:moveTo>
                    <a:pt x="211" y="0"/>
                  </a:moveTo>
                  <a:cubicBezTo>
                    <a:pt x="1" y="880"/>
                    <a:pt x="541" y="1771"/>
                    <a:pt x="1422" y="1987"/>
                  </a:cubicBezTo>
                  <a:cubicBezTo>
                    <a:pt x="1552" y="2017"/>
                    <a:pt x="1681" y="2031"/>
                    <a:pt x="1807" y="2031"/>
                  </a:cubicBezTo>
                  <a:cubicBezTo>
                    <a:pt x="1991" y="2031"/>
                    <a:pt x="2168" y="2001"/>
                    <a:pt x="2332" y="1946"/>
                  </a:cubicBezTo>
                  <a:lnTo>
                    <a:pt x="1879" y="402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4" name="Google Shape;1784;p43"/>
            <p:cNvSpPr/>
            <p:nvPr/>
          </p:nvSpPr>
          <p:spPr>
            <a:xfrm rot="-9000061">
              <a:off x="8284174" y="3491604"/>
              <a:ext cx="75188" cy="119523"/>
            </a:xfrm>
            <a:custGeom>
              <a:avLst/>
              <a:gdLst/>
              <a:ahLst/>
              <a:cxnLst/>
              <a:rect l="l" t="t" r="r" b="b"/>
              <a:pathLst>
                <a:path w="1740" h="2766" extrusionOk="0">
                  <a:moveTo>
                    <a:pt x="1276" y="0"/>
                  </a:moveTo>
                  <a:cubicBezTo>
                    <a:pt x="730" y="161"/>
                    <a:pt x="288" y="598"/>
                    <a:pt x="143" y="1190"/>
                  </a:cubicBezTo>
                  <a:cubicBezTo>
                    <a:pt x="0" y="1782"/>
                    <a:pt x="195" y="2374"/>
                    <a:pt x="607" y="2765"/>
                  </a:cubicBezTo>
                  <a:lnTo>
                    <a:pt x="1740" y="1575"/>
                  </a:lnTo>
                  <a:lnTo>
                    <a:pt x="1276" y="0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5" name="Google Shape;1785;p43"/>
            <p:cNvSpPr/>
            <p:nvPr/>
          </p:nvSpPr>
          <p:spPr>
            <a:xfrm rot="-9000061">
              <a:off x="8569464" y="3425421"/>
              <a:ext cx="120171" cy="71990"/>
            </a:xfrm>
            <a:custGeom>
              <a:avLst/>
              <a:gdLst/>
              <a:ahLst/>
              <a:cxnLst/>
              <a:rect l="l" t="t" r="r" b="b"/>
              <a:pathLst>
                <a:path w="2781" h="1666" extrusionOk="0">
                  <a:moveTo>
                    <a:pt x="1598" y="0"/>
                  </a:moveTo>
                  <a:cubicBezTo>
                    <a:pt x="858" y="0"/>
                    <a:pt x="184" y="508"/>
                    <a:pt x="0" y="1259"/>
                  </a:cubicBezTo>
                  <a:lnTo>
                    <a:pt x="1668" y="1665"/>
                  </a:lnTo>
                  <a:lnTo>
                    <a:pt x="2780" y="496"/>
                  </a:lnTo>
                  <a:cubicBezTo>
                    <a:pt x="2574" y="285"/>
                    <a:pt x="2301" y="126"/>
                    <a:pt x="1987" y="48"/>
                  </a:cubicBezTo>
                  <a:cubicBezTo>
                    <a:pt x="1857" y="16"/>
                    <a:pt x="1726" y="0"/>
                    <a:pt x="1598" y="0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6" name="Google Shape;1786;p43"/>
            <p:cNvSpPr/>
            <p:nvPr/>
          </p:nvSpPr>
          <p:spPr>
            <a:xfrm rot="-9000061">
              <a:off x="8806188" y="3635322"/>
              <a:ext cx="100639" cy="87849"/>
            </a:xfrm>
            <a:custGeom>
              <a:avLst/>
              <a:gdLst/>
              <a:ahLst/>
              <a:cxnLst/>
              <a:rect l="l" t="t" r="r" b="b"/>
              <a:pathLst>
                <a:path w="2329" h="2033" extrusionOk="0">
                  <a:moveTo>
                    <a:pt x="516" y="1"/>
                  </a:moveTo>
                  <a:cubicBezTo>
                    <a:pt x="339" y="1"/>
                    <a:pt x="165" y="30"/>
                    <a:pt x="0" y="86"/>
                  </a:cubicBezTo>
                  <a:lnTo>
                    <a:pt x="454" y="1631"/>
                  </a:lnTo>
                  <a:lnTo>
                    <a:pt x="2112" y="2033"/>
                  </a:lnTo>
                  <a:cubicBezTo>
                    <a:pt x="2328" y="1148"/>
                    <a:pt x="1787" y="262"/>
                    <a:pt x="901" y="46"/>
                  </a:cubicBezTo>
                  <a:cubicBezTo>
                    <a:pt x="772" y="16"/>
                    <a:pt x="643" y="1"/>
                    <a:pt x="516" y="1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7" name="Google Shape;1787;p43"/>
            <p:cNvSpPr/>
            <p:nvPr/>
          </p:nvSpPr>
          <p:spPr>
            <a:xfrm rot="-9000061">
              <a:off x="8732039" y="3924397"/>
              <a:ext cx="90355" cy="129720"/>
            </a:xfrm>
            <a:custGeom>
              <a:avLst/>
              <a:gdLst/>
              <a:ahLst/>
              <a:cxnLst/>
              <a:rect l="l" t="t" r="r" b="b"/>
              <a:pathLst>
                <a:path w="2091" h="3002" extrusionOk="0">
                  <a:moveTo>
                    <a:pt x="1231" y="0"/>
                  </a:moveTo>
                  <a:lnTo>
                    <a:pt x="0" y="1292"/>
                  </a:lnTo>
                  <a:lnTo>
                    <a:pt x="500" y="3001"/>
                  </a:lnTo>
                  <a:cubicBezTo>
                    <a:pt x="1169" y="2935"/>
                    <a:pt x="1756" y="2450"/>
                    <a:pt x="1921" y="1756"/>
                  </a:cubicBezTo>
                  <a:cubicBezTo>
                    <a:pt x="2091" y="1066"/>
                    <a:pt x="1792" y="371"/>
                    <a:pt x="1231" y="0"/>
                  </a:cubicBez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8" name="Google Shape;1788;p43"/>
            <p:cNvSpPr/>
            <p:nvPr/>
          </p:nvSpPr>
          <p:spPr>
            <a:xfrm rot="-9000061">
              <a:off x="8415969" y="4047784"/>
              <a:ext cx="119695" cy="71860"/>
            </a:xfrm>
            <a:custGeom>
              <a:avLst/>
              <a:gdLst/>
              <a:ahLst/>
              <a:cxnLst/>
              <a:rect l="l" t="t" r="r" b="b"/>
              <a:pathLst>
                <a:path w="2770" h="1663" extrusionOk="0">
                  <a:moveTo>
                    <a:pt x="1113" y="1"/>
                  </a:moveTo>
                  <a:lnTo>
                    <a:pt x="1" y="1169"/>
                  </a:lnTo>
                  <a:cubicBezTo>
                    <a:pt x="206" y="1380"/>
                    <a:pt x="479" y="1539"/>
                    <a:pt x="783" y="1617"/>
                  </a:cubicBezTo>
                  <a:cubicBezTo>
                    <a:pt x="913" y="1648"/>
                    <a:pt x="1042" y="1663"/>
                    <a:pt x="1170" y="1663"/>
                  </a:cubicBezTo>
                  <a:cubicBezTo>
                    <a:pt x="1915" y="1663"/>
                    <a:pt x="2589" y="1159"/>
                    <a:pt x="2770" y="407"/>
                  </a:cubicBezTo>
                  <a:lnTo>
                    <a:pt x="1113" y="1"/>
                  </a:lnTo>
                  <a:close/>
                </a:path>
              </a:pathLst>
            </a:custGeom>
            <a:solidFill>
              <a:srgbClr val="856C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1789" name="Google Shape;1789;p43"/>
            <p:cNvGrpSpPr/>
            <p:nvPr/>
          </p:nvGrpSpPr>
          <p:grpSpPr>
            <a:xfrm rot="-9000061">
              <a:off x="8127233" y="3355308"/>
              <a:ext cx="838775" cy="828145"/>
              <a:chOff x="9805175" y="3097375"/>
              <a:chExt cx="485275" cy="479125"/>
            </a:xfrm>
          </p:grpSpPr>
          <p:sp>
            <p:nvSpPr>
              <p:cNvPr id="1790" name="Google Shape;1790;p43"/>
              <p:cNvSpPr/>
              <p:nvPr/>
            </p:nvSpPr>
            <p:spPr>
              <a:xfrm>
                <a:off x="9943525" y="3097375"/>
                <a:ext cx="88725" cy="69800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2" extrusionOk="0">
                    <a:moveTo>
                      <a:pt x="1731" y="1"/>
                    </a:moveTo>
                    <a:cubicBezTo>
                      <a:pt x="993" y="1"/>
                      <a:pt x="324" y="504"/>
                      <a:pt x="140" y="1253"/>
                    </a:cubicBezTo>
                    <a:cubicBezTo>
                      <a:pt x="1" y="1824"/>
                      <a:pt x="181" y="2401"/>
                      <a:pt x="563" y="2792"/>
                    </a:cubicBezTo>
                    <a:lnTo>
                      <a:pt x="1675" y="1624"/>
                    </a:lnTo>
                    <a:lnTo>
                      <a:pt x="3332" y="2030"/>
                    </a:lnTo>
                    <a:cubicBezTo>
                      <a:pt x="3548" y="1149"/>
                      <a:pt x="3003" y="259"/>
                      <a:pt x="2122" y="49"/>
                    </a:cubicBezTo>
                    <a:cubicBezTo>
                      <a:pt x="1991" y="16"/>
                      <a:pt x="1860" y="1"/>
                      <a:pt x="17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43"/>
              <p:cNvSpPr/>
              <p:nvPr/>
            </p:nvSpPr>
            <p:spPr>
              <a:xfrm>
                <a:off x="10145075" y="3145425"/>
                <a:ext cx="85375" cy="80075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3203" extrusionOk="0">
                    <a:moveTo>
                      <a:pt x="1602" y="1"/>
                    </a:moveTo>
                    <a:cubicBezTo>
                      <a:pt x="858" y="1"/>
                      <a:pt x="185" y="504"/>
                      <a:pt x="1" y="1256"/>
                    </a:cubicBezTo>
                    <a:lnTo>
                      <a:pt x="1669" y="1658"/>
                    </a:lnTo>
                    <a:lnTo>
                      <a:pt x="2122" y="3202"/>
                    </a:lnTo>
                    <a:cubicBezTo>
                      <a:pt x="2638" y="3027"/>
                      <a:pt x="3059" y="2599"/>
                      <a:pt x="3199" y="2029"/>
                    </a:cubicBezTo>
                    <a:cubicBezTo>
                      <a:pt x="3415" y="1154"/>
                      <a:pt x="2869" y="263"/>
                      <a:pt x="1989" y="47"/>
                    </a:cubicBezTo>
                    <a:cubicBezTo>
                      <a:pt x="1859" y="16"/>
                      <a:pt x="1729" y="1"/>
                      <a:pt x="16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43"/>
              <p:cNvSpPr/>
              <p:nvPr/>
            </p:nvSpPr>
            <p:spPr>
              <a:xfrm>
                <a:off x="10216775" y="3344650"/>
                <a:ext cx="73675" cy="8225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3290" extrusionOk="0">
                    <a:moveTo>
                      <a:pt x="1139" y="0"/>
                    </a:moveTo>
                    <a:cubicBezTo>
                      <a:pt x="978" y="0"/>
                      <a:pt x="820" y="24"/>
                      <a:pt x="670" y="67"/>
                    </a:cubicBezTo>
                    <a:lnTo>
                      <a:pt x="1134" y="1642"/>
                    </a:lnTo>
                    <a:lnTo>
                      <a:pt x="1" y="2832"/>
                    </a:lnTo>
                    <a:cubicBezTo>
                      <a:pt x="202" y="3028"/>
                      <a:pt x="454" y="3172"/>
                      <a:pt x="747" y="3244"/>
                    </a:cubicBezTo>
                    <a:cubicBezTo>
                      <a:pt x="876" y="3275"/>
                      <a:pt x="1005" y="3290"/>
                      <a:pt x="1132" y="3290"/>
                    </a:cubicBezTo>
                    <a:cubicBezTo>
                      <a:pt x="1873" y="3290"/>
                      <a:pt x="2546" y="2786"/>
                      <a:pt x="2730" y="2034"/>
                    </a:cubicBezTo>
                    <a:cubicBezTo>
                      <a:pt x="2946" y="1148"/>
                      <a:pt x="2400" y="259"/>
                      <a:pt x="1525" y="47"/>
                    </a:cubicBezTo>
                    <a:cubicBezTo>
                      <a:pt x="1396" y="15"/>
                      <a:pt x="1266" y="0"/>
                      <a:pt x="11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43"/>
              <p:cNvSpPr/>
              <p:nvPr/>
            </p:nvSpPr>
            <p:spPr>
              <a:xfrm>
                <a:off x="10055125" y="3506575"/>
                <a:ext cx="88725" cy="6992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2797" extrusionOk="0">
                    <a:moveTo>
                      <a:pt x="2992" y="0"/>
                    </a:moveTo>
                    <a:lnTo>
                      <a:pt x="1880" y="1169"/>
                    </a:lnTo>
                    <a:lnTo>
                      <a:pt x="212" y="763"/>
                    </a:lnTo>
                    <a:lnTo>
                      <a:pt x="212" y="763"/>
                    </a:lnTo>
                    <a:cubicBezTo>
                      <a:pt x="1" y="1647"/>
                      <a:pt x="541" y="2533"/>
                      <a:pt x="1422" y="2749"/>
                    </a:cubicBezTo>
                    <a:cubicBezTo>
                      <a:pt x="1553" y="2781"/>
                      <a:pt x="1684" y="2797"/>
                      <a:pt x="1813" y="2797"/>
                    </a:cubicBezTo>
                    <a:cubicBezTo>
                      <a:pt x="2556" y="2797"/>
                      <a:pt x="3229" y="2289"/>
                      <a:pt x="3409" y="1540"/>
                    </a:cubicBezTo>
                    <a:cubicBezTo>
                      <a:pt x="3548" y="968"/>
                      <a:pt x="3373" y="397"/>
                      <a:pt x="29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43"/>
              <p:cNvSpPr/>
              <p:nvPr/>
            </p:nvSpPr>
            <p:spPr>
              <a:xfrm>
                <a:off x="9857025" y="3448250"/>
                <a:ext cx="85150" cy="80150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3206" extrusionOk="0">
                    <a:moveTo>
                      <a:pt x="1293" y="0"/>
                    </a:moveTo>
                    <a:cubicBezTo>
                      <a:pt x="773" y="171"/>
                      <a:pt x="352" y="603"/>
                      <a:pt x="212" y="1174"/>
                    </a:cubicBezTo>
                    <a:cubicBezTo>
                      <a:pt x="1" y="2055"/>
                      <a:pt x="542" y="2946"/>
                      <a:pt x="1422" y="3157"/>
                    </a:cubicBezTo>
                    <a:cubicBezTo>
                      <a:pt x="1553" y="3190"/>
                      <a:pt x="1684" y="3205"/>
                      <a:pt x="1813" y="3205"/>
                    </a:cubicBezTo>
                    <a:cubicBezTo>
                      <a:pt x="2553" y="3205"/>
                      <a:pt x="3225" y="2701"/>
                      <a:pt x="3405" y="1947"/>
                    </a:cubicBezTo>
                    <a:lnTo>
                      <a:pt x="1747" y="1545"/>
                    </a:lnTo>
                    <a:lnTo>
                      <a:pt x="129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43"/>
              <p:cNvSpPr/>
              <p:nvPr/>
            </p:nvSpPr>
            <p:spPr>
              <a:xfrm>
                <a:off x="9805175" y="3248875"/>
                <a:ext cx="67975" cy="82250"/>
              </a:xfrm>
              <a:custGeom>
                <a:avLst/>
                <a:gdLst/>
                <a:ahLst/>
                <a:cxnLst/>
                <a:rect l="l" t="t" r="r" b="b"/>
                <a:pathLst>
                  <a:path w="2719" h="3290" extrusionOk="0">
                    <a:moveTo>
                      <a:pt x="1807" y="0"/>
                    </a:moveTo>
                    <a:cubicBezTo>
                      <a:pt x="1068" y="0"/>
                      <a:pt x="396" y="504"/>
                      <a:pt x="212" y="1258"/>
                    </a:cubicBezTo>
                    <a:cubicBezTo>
                      <a:pt x="0" y="2137"/>
                      <a:pt x="542" y="3028"/>
                      <a:pt x="1421" y="3239"/>
                    </a:cubicBezTo>
                    <a:cubicBezTo>
                      <a:pt x="1549" y="3273"/>
                      <a:pt x="1674" y="3289"/>
                      <a:pt x="1795" y="3289"/>
                    </a:cubicBezTo>
                    <a:cubicBezTo>
                      <a:pt x="1860" y="3289"/>
                      <a:pt x="1925" y="3284"/>
                      <a:pt x="1988" y="3275"/>
                    </a:cubicBezTo>
                    <a:lnTo>
                      <a:pt x="1488" y="1566"/>
                    </a:lnTo>
                    <a:lnTo>
                      <a:pt x="2719" y="274"/>
                    </a:lnTo>
                    <a:cubicBezTo>
                      <a:pt x="2564" y="167"/>
                      <a:pt x="2390" y="94"/>
                      <a:pt x="2199" y="48"/>
                    </a:cubicBezTo>
                    <a:cubicBezTo>
                      <a:pt x="2067" y="16"/>
                      <a:pt x="1936" y="0"/>
                      <a:pt x="1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43"/>
              <p:cNvSpPr/>
              <p:nvPr/>
            </p:nvSpPr>
            <p:spPr>
              <a:xfrm>
                <a:off x="9836600" y="3132275"/>
                <a:ext cx="414300" cy="409200"/>
              </a:xfrm>
              <a:custGeom>
                <a:avLst/>
                <a:gdLst/>
                <a:ahLst/>
                <a:cxnLst/>
                <a:rect l="l" t="t" r="r" b="b"/>
                <a:pathLst>
                  <a:path w="16572" h="16368" extrusionOk="0">
                    <a:moveTo>
                      <a:pt x="6019" y="459"/>
                    </a:moveTo>
                    <a:lnTo>
                      <a:pt x="13844" y="2359"/>
                    </a:lnTo>
                    <a:lnTo>
                      <a:pt x="16108" y="10082"/>
                    </a:lnTo>
                    <a:lnTo>
                      <a:pt x="10554" y="15909"/>
                    </a:lnTo>
                    <a:lnTo>
                      <a:pt x="2728" y="14010"/>
                    </a:lnTo>
                    <a:lnTo>
                      <a:pt x="463" y="6287"/>
                    </a:lnTo>
                    <a:lnTo>
                      <a:pt x="6019" y="459"/>
                    </a:lnTo>
                    <a:close/>
                    <a:moveTo>
                      <a:pt x="5884" y="1"/>
                    </a:moveTo>
                    <a:lnTo>
                      <a:pt x="0" y="6174"/>
                    </a:lnTo>
                    <a:lnTo>
                      <a:pt x="2400" y="14355"/>
                    </a:lnTo>
                    <a:lnTo>
                      <a:pt x="10688" y="16367"/>
                    </a:lnTo>
                    <a:lnTo>
                      <a:pt x="16572" y="10194"/>
                    </a:lnTo>
                    <a:lnTo>
                      <a:pt x="14174" y="2013"/>
                    </a:lnTo>
                    <a:lnTo>
                      <a:pt x="58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769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6901660" y="2564904"/>
            <a:ext cx="4758795" cy="2808923"/>
            <a:chOff x="628854" y="1722693"/>
            <a:chExt cx="2160545" cy="2106692"/>
          </a:xfrm>
        </p:grpSpPr>
        <p:sp>
          <p:nvSpPr>
            <p:cNvPr id="57" name="Text Box 4"/>
            <p:cNvSpPr txBox="1">
              <a:spLocks noChangeArrowheads="1"/>
            </p:cNvSpPr>
            <p:nvPr/>
          </p:nvSpPr>
          <p:spPr bwMode="auto">
            <a:xfrm>
              <a:off x="628854" y="3067638"/>
              <a:ext cx="737679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H</a:t>
              </a:r>
              <a:r>
                <a:rPr lang="pt-BR" altLang="pt-BR" sz="6000" baseline="-25000" dirty="0">
                  <a:latin typeface="+mj-lt"/>
                </a:rPr>
                <a:t>2</a:t>
              </a:r>
              <a:r>
                <a:rPr lang="pt-BR" altLang="pt-BR" sz="6000" dirty="0">
                  <a:latin typeface="+mj-lt"/>
                </a:rPr>
                <a:t>C</a:t>
              </a:r>
              <a:endParaRPr lang="pt-BR" altLang="pt-BR" sz="6000" baseline="-25000" dirty="0">
                <a:latin typeface="+mj-lt"/>
              </a:endParaRPr>
            </a:p>
          </p:txBody>
        </p:sp>
        <p:sp>
          <p:nvSpPr>
            <p:cNvPr id="58" name="Text Box 4"/>
            <p:cNvSpPr txBox="1">
              <a:spLocks noChangeArrowheads="1"/>
            </p:cNvSpPr>
            <p:nvPr/>
          </p:nvSpPr>
          <p:spPr bwMode="auto">
            <a:xfrm>
              <a:off x="2051720" y="3067638"/>
              <a:ext cx="737679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CH</a:t>
              </a:r>
              <a:r>
                <a:rPr lang="pt-BR" altLang="pt-BR" sz="6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4" name="Conector reto 3"/>
            <p:cNvCxnSpPr/>
            <p:nvPr/>
          </p:nvCxnSpPr>
          <p:spPr>
            <a:xfrm flipH="1">
              <a:off x="1326292" y="2460787"/>
              <a:ext cx="305130" cy="792088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to 59"/>
            <p:cNvCxnSpPr/>
            <p:nvPr/>
          </p:nvCxnSpPr>
          <p:spPr>
            <a:xfrm>
              <a:off x="1397803" y="3529303"/>
              <a:ext cx="622647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4"/>
            <p:cNvSpPr txBox="1">
              <a:spLocks noChangeArrowheads="1"/>
            </p:cNvSpPr>
            <p:nvPr/>
          </p:nvSpPr>
          <p:spPr bwMode="auto">
            <a:xfrm>
              <a:off x="1539533" y="1722693"/>
              <a:ext cx="737679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CH</a:t>
              </a:r>
              <a:r>
                <a:rPr lang="pt-BR" altLang="pt-BR" sz="6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42" name="Conector reto 41"/>
            <p:cNvCxnSpPr/>
            <p:nvPr/>
          </p:nvCxnSpPr>
          <p:spPr>
            <a:xfrm>
              <a:off x="1805781" y="2460787"/>
              <a:ext cx="305130" cy="792088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2907005" y="1494851"/>
            <a:ext cx="89496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Mesma função; diferença no tipo de cadeia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677840" y="5773154"/>
            <a:ext cx="29033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Ciclopropano</a:t>
            </a:r>
            <a:endParaRPr lang="pt-BR" altLang="pt-BR" sz="3600" kern="0" dirty="0">
              <a:latin typeface="+mj-lt"/>
            </a:endParaRP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61" y="1412777"/>
            <a:ext cx="257164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Cadeia: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93553" y="163612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93553" y="3236980"/>
            <a:ext cx="5948123" cy="1015663"/>
            <a:chOff x="239895" y="1794701"/>
            <a:chExt cx="2700512" cy="761747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94701"/>
              <a:ext cx="737679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H</a:t>
              </a:r>
              <a:r>
                <a:rPr lang="pt-BR" altLang="pt-BR" sz="6000" baseline="-25000" dirty="0">
                  <a:latin typeface="+mj-lt"/>
                </a:rPr>
                <a:t>2</a:t>
              </a:r>
              <a:r>
                <a:rPr lang="pt-BR" altLang="pt-BR" sz="6000" dirty="0">
                  <a:latin typeface="+mj-lt"/>
                </a:rPr>
                <a:t>C</a:t>
              </a:r>
              <a:endParaRPr lang="pt-BR" altLang="pt-BR" sz="60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292149" y="1794701"/>
              <a:ext cx="596004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CH</a:t>
              </a:r>
              <a:endParaRPr lang="pt-BR" altLang="pt-BR" sz="6000" baseline="-25000" dirty="0">
                <a:latin typeface="+mj-lt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202728" y="1794701"/>
              <a:ext cx="737679" cy="76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6000" dirty="0">
                  <a:latin typeface="+mj-lt"/>
                </a:rPr>
                <a:t>CH</a:t>
              </a:r>
              <a:r>
                <a:rPr lang="pt-BR" altLang="pt-BR" sz="6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30" name="Conector reto 29"/>
            <p:cNvCxnSpPr/>
            <p:nvPr/>
          </p:nvCxnSpPr>
          <p:spPr>
            <a:xfrm>
              <a:off x="959127" y="2206201"/>
              <a:ext cx="351468" cy="0"/>
            </a:xfrm>
            <a:prstGeom prst="line">
              <a:avLst/>
            </a:prstGeom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/>
            <p:cNvCxnSpPr/>
            <p:nvPr/>
          </p:nvCxnSpPr>
          <p:spPr>
            <a:xfrm>
              <a:off x="959127" y="2319765"/>
              <a:ext cx="351468" cy="0"/>
            </a:xfrm>
            <a:prstGeom prst="line">
              <a:avLst/>
            </a:prstGeom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/>
            <p:cNvCxnSpPr/>
            <p:nvPr/>
          </p:nvCxnSpPr>
          <p:spPr>
            <a:xfrm>
              <a:off x="1869706" y="2255890"/>
              <a:ext cx="351468" cy="0"/>
            </a:xfrm>
            <a:prstGeom prst="line">
              <a:avLst/>
            </a:prstGeom>
            <a:ln w="571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2563001" y="4651968"/>
            <a:ext cx="19287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Propeno</a:t>
            </a:r>
            <a:endParaRPr lang="pt-BR" altLang="pt-BR" sz="36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288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3195037" y="1494852"/>
            <a:ext cx="86616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Mesma função; diferença na posição de grupo funcional, </a:t>
            </a:r>
            <a:r>
              <a:rPr lang="pt-BR" altLang="pt-BR" sz="3600" kern="0" dirty="0" err="1">
                <a:latin typeface="+mj-lt"/>
              </a:rPr>
              <a:t>insaturação</a:t>
            </a:r>
            <a:r>
              <a:rPr lang="pt-BR" altLang="pt-BR" sz="3600" kern="0" dirty="0">
                <a:latin typeface="+mj-lt"/>
              </a:rPr>
              <a:t> ou radical.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5723009" y="5773154"/>
            <a:ext cx="22108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/>
              <a:t>But-2-eno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61" y="1412777"/>
            <a:ext cx="300928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Posição: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81738" y="3646772"/>
            <a:ext cx="6133631" cy="769442"/>
            <a:chOff x="239895" y="1782501"/>
            <a:chExt cx="2784736" cy="57708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50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2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677702" y="178250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24" name="Conector reto 23"/>
            <p:cNvCxnSpPr/>
            <p:nvPr/>
          </p:nvCxnSpPr>
          <p:spPr>
            <a:xfrm>
              <a:off x="1459834" y="213644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449005" y="178250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27" name="Conector reto 26"/>
            <p:cNvCxnSpPr/>
            <p:nvPr/>
          </p:nvCxnSpPr>
          <p:spPr>
            <a:xfrm>
              <a:off x="2231137" y="213644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11199" y="1782501"/>
              <a:ext cx="45355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793330" y="2077650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>
              <a:off x="793330" y="2195067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81737" y="4792036"/>
            <a:ext cx="22108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But-1-eno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5723010" y="4709964"/>
            <a:ext cx="6133631" cy="769442"/>
            <a:chOff x="239895" y="1782501"/>
            <a:chExt cx="2784736" cy="577081"/>
          </a:xfrm>
        </p:grpSpPr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239895" y="178250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2" name="Text Box 4"/>
            <p:cNvSpPr txBox="1">
              <a:spLocks noChangeArrowheads="1"/>
            </p:cNvSpPr>
            <p:nvPr/>
          </p:nvSpPr>
          <p:spPr bwMode="auto">
            <a:xfrm>
              <a:off x="1747569" y="1782501"/>
              <a:ext cx="453553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3" name="Conector reto 32"/>
            <p:cNvCxnSpPr/>
            <p:nvPr/>
          </p:nvCxnSpPr>
          <p:spPr>
            <a:xfrm>
              <a:off x="810797" y="2136444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2449005" y="178250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2213670" y="2136444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1046132" y="1782501"/>
              <a:ext cx="45355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7" name="Conector reto 36"/>
            <p:cNvCxnSpPr/>
            <p:nvPr/>
          </p:nvCxnSpPr>
          <p:spPr>
            <a:xfrm>
              <a:off x="1512234" y="2077650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/>
            <p:cNvCxnSpPr/>
            <p:nvPr/>
          </p:nvCxnSpPr>
          <p:spPr>
            <a:xfrm>
              <a:off x="1512234" y="2195067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00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4282569" y="1494852"/>
            <a:ext cx="75740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Mesma função; diferença na localização do </a:t>
            </a:r>
            <a:r>
              <a:rPr lang="pt-BR" altLang="pt-BR" sz="3600" kern="0" dirty="0" err="1">
                <a:latin typeface="+mj-lt"/>
              </a:rPr>
              <a:t>heteroátomo</a:t>
            </a:r>
            <a:r>
              <a:rPr lang="pt-BR" altLang="pt-BR" sz="3600" kern="0" dirty="0">
                <a:latin typeface="+mj-lt"/>
              </a:rPr>
              <a:t>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6253597" y="5773154"/>
            <a:ext cx="32367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/>
              <a:t>Metóxipropano</a:t>
            </a:r>
            <a:endParaRPr lang="pt-BR" altLang="pt-BR" sz="3600" kern="0" dirty="0"/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60" y="1698520"/>
            <a:ext cx="412846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 err="1">
                <a:ln/>
                <a:effectLst/>
                <a:latin typeface="+mj-lt"/>
              </a:rPr>
              <a:t>Metameria</a:t>
            </a:r>
            <a:r>
              <a:rPr lang="pt-BR" altLang="pt-BR" sz="4400" b="1" kern="0" cap="all" dirty="0">
                <a:ln/>
                <a:effectLst/>
                <a:latin typeface="+mj-lt"/>
              </a:rPr>
              <a:t>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81738" y="3140969"/>
            <a:ext cx="7418700" cy="769440"/>
            <a:chOff x="239895" y="1782751"/>
            <a:chExt cx="3368173" cy="577080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765227" y="1782751"/>
              <a:ext cx="28325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>
              <a:off x="1551678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269774" y="1782751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27" name="Conector reto 26"/>
            <p:cNvCxnSpPr/>
            <p:nvPr/>
          </p:nvCxnSpPr>
          <p:spPr>
            <a:xfrm>
              <a:off x="2056225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02561" y="1782751"/>
              <a:ext cx="54889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789012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4"/>
            <p:cNvSpPr txBox="1">
              <a:spLocks noChangeArrowheads="1"/>
            </p:cNvSpPr>
            <p:nvPr/>
          </p:nvSpPr>
          <p:spPr bwMode="auto">
            <a:xfrm>
              <a:off x="3032442" y="1782751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40" name="Conector reto 39"/>
            <p:cNvCxnSpPr/>
            <p:nvPr/>
          </p:nvCxnSpPr>
          <p:spPr>
            <a:xfrm>
              <a:off x="2818891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81737" y="4285902"/>
            <a:ext cx="23647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Etóxietano</a:t>
            </a:r>
            <a:endParaRPr lang="pt-BR" altLang="pt-BR" sz="3600" kern="0" dirty="0">
              <a:latin typeface="+mj-lt"/>
            </a:endParaRPr>
          </a:p>
        </p:txBody>
      </p:sp>
      <p:grpSp>
        <p:nvGrpSpPr>
          <p:cNvPr id="30" name="Grupo 29"/>
          <p:cNvGrpSpPr/>
          <p:nvPr/>
        </p:nvGrpSpPr>
        <p:grpSpPr>
          <a:xfrm>
            <a:off x="4325188" y="4711396"/>
            <a:ext cx="7488832" cy="769441"/>
            <a:chOff x="-375383" y="1783070"/>
            <a:chExt cx="3400014" cy="577080"/>
          </a:xfrm>
        </p:grpSpPr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395244" y="1783070"/>
              <a:ext cx="28325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2" name="Text Box 4"/>
            <p:cNvSpPr txBox="1">
              <a:spLocks noChangeArrowheads="1"/>
            </p:cNvSpPr>
            <p:nvPr/>
          </p:nvSpPr>
          <p:spPr bwMode="auto">
            <a:xfrm>
              <a:off x="1678380" y="1783070"/>
              <a:ext cx="54889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33" name="Conector reto 32"/>
            <p:cNvCxnSpPr/>
            <p:nvPr/>
          </p:nvCxnSpPr>
          <p:spPr>
            <a:xfrm>
              <a:off x="690223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2449005" y="1783070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2231477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907753" y="1783070"/>
              <a:ext cx="54889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38" name="Conector reto 37"/>
            <p:cNvCxnSpPr/>
            <p:nvPr/>
          </p:nvCxnSpPr>
          <p:spPr>
            <a:xfrm>
              <a:off x="1460850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-375383" y="1783070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2" name="Conector reto 41"/>
            <p:cNvCxnSpPr/>
            <p:nvPr/>
          </p:nvCxnSpPr>
          <p:spPr>
            <a:xfrm>
              <a:off x="177714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tângulo de cantos arredondados 1"/>
          <p:cNvSpPr/>
          <p:nvPr/>
        </p:nvSpPr>
        <p:spPr>
          <a:xfrm>
            <a:off x="3682549" y="3228850"/>
            <a:ext cx="1017075" cy="768085"/>
          </a:xfrm>
          <a:prstGeom prst="roundRect">
            <a:avLst/>
          </a:prstGeom>
          <a:noFill/>
          <a:ln>
            <a:solidFill>
              <a:srgbClr val="99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43" name="Retângulo de cantos arredondados 42"/>
          <p:cNvSpPr/>
          <p:nvPr/>
        </p:nvSpPr>
        <p:spPr>
          <a:xfrm>
            <a:off x="5906313" y="4798602"/>
            <a:ext cx="1017075" cy="768085"/>
          </a:xfrm>
          <a:prstGeom prst="roundRect">
            <a:avLst/>
          </a:prstGeom>
          <a:noFill/>
          <a:ln>
            <a:solidFill>
              <a:srgbClr val="99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6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8" grpId="0"/>
      <p:bldP spid="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3215680" y="1494851"/>
            <a:ext cx="68059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diferença na função orgânica.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5321004" y="5773154"/>
            <a:ext cx="25955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/>
              <a:t>Propan-1-ol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60" y="1412777"/>
            <a:ext cx="288032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Função: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81737" y="3140971"/>
            <a:ext cx="5738856" cy="769442"/>
            <a:chOff x="239895" y="1782751"/>
            <a:chExt cx="2605505" cy="57708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765227" y="1782751"/>
              <a:ext cx="283253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>
              <a:off x="1551678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269774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27" name="Conector reto 26"/>
            <p:cNvCxnSpPr/>
            <p:nvPr/>
          </p:nvCxnSpPr>
          <p:spPr>
            <a:xfrm>
              <a:off x="2056225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02561" y="1782751"/>
              <a:ext cx="548893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789012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81738" y="4285902"/>
            <a:ext cx="2698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Metóxietano</a:t>
            </a:r>
            <a:endParaRPr lang="pt-BR" altLang="pt-BR" sz="3600" kern="0" dirty="0">
              <a:latin typeface="+mj-lt"/>
            </a:endParaRPr>
          </a:p>
        </p:txBody>
      </p:sp>
      <p:grpSp>
        <p:nvGrpSpPr>
          <p:cNvPr id="30" name="Grupo 29"/>
          <p:cNvGrpSpPr/>
          <p:nvPr/>
        </p:nvGrpSpPr>
        <p:grpSpPr>
          <a:xfrm>
            <a:off x="5321004" y="4710725"/>
            <a:ext cx="6153988" cy="769441"/>
            <a:chOff x="57379" y="1783070"/>
            <a:chExt cx="2793978" cy="577080"/>
          </a:xfrm>
        </p:grpSpPr>
        <p:sp>
          <p:nvSpPr>
            <p:cNvPr id="32" name="Text Box 4"/>
            <p:cNvSpPr txBox="1">
              <a:spLocks noChangeArrowheads="1"/>
            </p:cNvSpPr>
            <p:nvPr/>
          </p:nvSpPr>
          <p:spPr bwMode="auto">
            <a:xfrm>
              <a:off x="1607960" y="1783070"/>
              <a:ext cx="548892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2383249" y="1783070"/>
              <a:ext cx="468108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OH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2163389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832669" y="1783070"/>
              <a:ext cx="548892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38" name="Conector reto 37"/>
            <p:cNvCxnSpPr/>
            <p:nvPr/>
          </p:nvCxnSpPr>
          <p:spPr>
            <a:xfrm>
              <a:off x="1388098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57379" y="1783070"/>
              <a:ext cx="575626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2" name="Conector reto 41"/>
            <p:cNvCxnSpPr/>
            <p:nvPr/>
          </p:nvCxnSpPr>
          <p:spPr>
            <a:xfrm>
              <a:off x="612807" y="2137013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517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4474589" y="1494852"/>
            <a:ext cx="73820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diferença na função orgânica; isômeros em equilíbrio químico.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107731" y="5773154"/>
            <a:ext cx="31598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/>
              <a:t>Prop-1-en-2-ol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58" y="1412777"/>
            <a:ext cx="441138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</a:rPr>
              <a:t>TAutomeria</a:t>
            </a: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</a:rPr>
              <a:t>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234755" y="3517033"/>
            <a:ext cx="4174103" cy="1887229"/>
            <a:chOff x="239895" y="944411"/>
            <a:chExt cx="1895088" cy="141542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065304" y="944411"/>
              <a:ext cx="283252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 rot="5400000">
              <a:off x="977724" y="1717525"/>
              <a:ext cx="396563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1559357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3</a:t>
              </a:r>
            </a:p>
          </p:txBody>
        </p:sp>
        <p:cxnSp>
          <p:nvCxnSpPr>
            <p:cNvPr id="27" name="Conector reto 26"/>
            <p:cNvCxnSpPr/>
            <p:nvPr/>
          </p:nvCxnSpPr>
          <p:spPr>
            <a:xfrm>
              <a:off x="1322799" y="2136694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 rot="5400000">
              <a:off x="1040804" y="1717525"/>
              <a:ext cx="396563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978276" y="5773154"/>
            <a:ext cx="24416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Propanona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7762825" y="3517846"/>
            <a:ext cx="4174103" cy="1885602"/>
            <a:chOff x="239895" y="945631"/>
            <a:chExt cx="1895088" cy="1414201"/>
          </a:xfrm>
        </p:grpSpPr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1066028" y="945631"/>
              <a:ext cx="468108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9" name="Conector reto 38"/>
            <p:cNvCxnSpPr/>
            <p:nvPr/>
          </p:nvCxnSpPr>
          <p:spPr>
            <a:xfrm rot="5400000">
              <a:off x="989159" y="1717525"/>
              <a:ext cx="396563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559357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5" name="Conector reto 44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to 46"/>
            <p:cNvCxnSpPr/>
            <p:nvPr/>
          </p:nvCxnSpPr>
          <p:spPr>
            <a:xfrm>
              <a:off x="1322758" y="2188132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/>
            <p:cNvCxnSpPr/>
            <p:nvPr/>
          </p:nvCxnSpPr>
          <p:spPr>
            <a:xfrm>
              <a:off x="1322758" y="2089189"/>
              <a:ext cx="240059" cy="0"/>
            </a:xfrm>
            <a:prstGeom prst="line">
              <a:avLst/>
            </a:prstGeom>
            <a:ln w="508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eta para a direita 1"/>
          <p:cNvSpPr/>
          <p:nvPr/>
        </p:nvSpPr>
        <p:spPr>
          <a:xfrm>
            <a:off x="6396696" y="4848840"/>
            <a:ext cx="1202493" cy="322275"/>
          </a:xfrm>
          <a:prstGeom prst="rightArrow">
            <a:avLst>
              <a:gd name="adj1" fmla="val 29036"/>
              <a:gd name="adj2" fmla="val 132553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1" name="Seta para a direita 50"/>
          <p:cNvSpPr/>
          <p:nvPr/>
        </p:nvSpPr>
        <p:spPr>
          <a:xfrm flipH="1">
            <a:off x="4572493" y="5174513"/>
            <a:ext cx="3026697" cy="323088"/>
          </a:xfrm>
          <a:prstGeom prst="rightArrow">
            <a:avLst>
              <a:gd name="adj1" fmla="val 29036"/>
              <a:gd name="adj2" fmla="val 208215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4672634" y="3517032"/>
            <a:ext cx="2826415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Ceto-Enólico</a:t>
            </a:r>
            <a:endParaRPr lang="pt-BR" altLang="pt-BR" sz="36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295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3" grpId="0"/>
      <p:bldP spid="28" grpId="0"/>
      <p:bldP spid="2" grpId="0" animBg="1"/>
      <p:bldP spid="51" grpId="0" animBg="1"/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4474589" y="1494852"/>
            <a:ext cx="73820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diferença na função orgânica; isômeros em equilíbrio químico.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107731" y="5773154"/>
            <a:ext cx="31598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/>
              <a:t>Prop-1-en-2-ol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5071" y="1500850"/>
            <a:ext cx="441138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</a:rPr>
              <a:t>TAutomeria</a:t>
            </a: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</a:rPr>
              <a:t>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293380" y="3517032"/>
            <a:ext cx="4174103" cy="1887229"/>
            <a:chOff x="239895" y="944411"/>
            <a:chExt cx="1895088" cy="141542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065304" y="944411"/>
              <a:ext cx="283252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 rot="5400000">
              <a:off x="977724" y="1717525"/>
              <a:ext cx="396563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1559357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cxnSp>
          <p:nvCxnSpPr>
            <p:cNvPr id="27" name="Conector reto 26"/>
            <p:cNvCxnSpPr/>
            <p:nvPr/>
          </p:nvCxnSpPr>
          <p:spPr>
            <a:xfrm>
              <a:off x="1322799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 rot="5400000">
              <a:off x="1040804" y="1717525"/>
              <a:ext cx="396563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rot="5400000">
              <a:off x="1509842" y="1717525"/>
              <a:ext cx="396563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4"/>
            <p:cNvSpPr txBox="1">
              <a:spLocks noChangeArrowheads="1"/>
            </p:cNvSpPr>
            <p:nvPr/>
          </p:nvSpPr>
          <p:spPr bwMode="auto">
            <a:xfrm>
              <a:off x="1577454" y="944411"/>
              <a:ext cx="268697" cy="577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978276" y="5773154"/>
            <a:ext cx="24416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Propanona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7762825" y="3517846"/>
            <a:ext cx="4174103" cy="1885602"/>
            <a:chOff x="239895" y="945631"/>
            <a:chExt cx="1895088" cy="1414201"/>
          </a:xfrm>
        </p:grpSpPr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1066028" y="945631"/>
              <a:ext cx="468108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9" name="Conector reto 38"/>
            <p:cNvCxnSpPr/>
            <p:nvPr/>
          </p:nvCxnSpPr>
          <p:spPr>
            <a:xfrm rot="5400000">
              <a:off x="989159" y="1717525"/>
              <a:ext cx="396563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559357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CH</a:t>
              </a:r>
              <a:r>
                <a:rPr lang="pt-BR" altLang="pt-BR" sz="4400" baseline="-25000" dirty="0">
                  <a:latin typeface="+mj-lt"/>
                </a:rPr>
                <a:t>2</a:t>
              </a:r>
            </a:p>
          </p:txBody>
        </p:sp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5" name="Conector reto 44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to 46"/>
            <p:cNvCxnSpPr/>
            <p:nvPr/>
          </p:nvCxnSpPr>
          <p:spPr>
            <a:xfrm>
              <a:off x="1322758" y="2188132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/>
            <p:cNvCxnSpPr/>
            <p:nvPr/>
          </p:nvCxnSpPr>
          <p:spPr>
            <a:xfrm>
              <a:off x="1322758" y="2089189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eta para a direita 1"/>
          <p:cNvSpPr/>
          <p:nvPr/>
        </p:nvSpPr>
        <p:spPr>
          <a:xfrm>
            <a:off x="6396696" y="4848840"/>
            <a:ext cx="1202493" cy="322275"/>
          </a:xfrm>
          <a:prstGeom prst="rightArrow">
            <a:avLst>
              <a:gd name="adj1" fmla="val 29036"/>
              <a:gd name="adj2" fmla="val 132553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1" name="Seta para a direita 50"/>
          <p:cNvSpPr/>
          <p:nvPr/>
        </p:nvSpPr>
        <p:spPr>
          <a:xfrm flipH="1">
            <a:off x="4572493" y="5174513"/>
            <a:ext cx="3026697" cy="323088"/>
          </a:xfrm>
          <a:prstGeom prst="rightArrow">
            <a:avLst>
              <a:gd name="adj1" fmla="val 29036"/>
              <a:gd name="adj2" fmla="val 208215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4672634" y="3517032"/>
            <a:ext cx="2826415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Ceto-Enólico</a:t>
            </a:r>
            <a:endParaRPr lang="pt-BR" altLang="pt-BR" sz="3600" kern="0" dirty="0">
              <a:latin typeface="+mj-lt"/>
            </a:endParaRPr>
          </a:p>
        </p:txBody>
      </p:sp>
      <p:sp>
        <p:nvSpPr>
          <p:cNvPr id="3" name="Forma livre 2"/>
          <p:cNvSpPr/>
          <p:nvPr/>
        </p:nvSpPr>
        <p:spPr>
          <a:xfrm>
            <a:off x="2458720" y="4424858"/>
            <a:ext cx="467360" cy="523063"/>
          </a:xfrm>
          <a:custGeom>
            <a:avLst/>
            <a:gdLst>
              <a:gd name="connsiteX0" fmla="*/ 0 w 350520"/>
              <a:gd name="connsiteY0" fmla="*/ 57017 h 392297"/>
              <a:gd name="connsiteX1" fmla="*/ 220980 w 350520"/>
              <a:gd name="connsiteY1" fmla="*/ 26537 h 392297"/>
              <a:gd name="connsiteX2" fmla="*/ 350520 w 350520"/>
              <a:gd name="connsiteY2" fmla="*/ 392297 h 39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520" h="392297">
                <a:moveTo>
                  <a:pt x="0" y="57017"/>
                </a:moveTo>
                <a:cubicBezTo>
                  <a:pt x="81280" y="13837"/>
                  <a:pt x="162560" y="-29343"/>
                  <a:pt x="220980" y="26537"/>
                </a:cubicBezTo>
                <a:cubicBezTo>
                  <a:pt x="279400" y="82417"/>
                  <a:pt x="314960" y="237357"/>
                  <a:pt x="350520" y="392297"/>
                </a:cubicBezTo>
              </a:path>
            </a:pathLst>
          </a:custGeom>
          <a:noFill/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4" name="Forma livre 3"/>
          <p:cNvSpPr/>
          <p:nvPr/>
        </p:nvSpPr>
        <p:spPr>
          <a:xfrm>
            <a:off x="2682240" y="3856282"/>
            <a:ext cx="741680" cy="725879"/>
          </a:xfrm>
          <a:custGeom>
            <a:avLst/>
            <a:gdLst>
              <a:gd name="connsiteX0" fmla="*/ 556260 w 556260"/>
              <a:gd name="connsiteY0" fmla="*/ 544409 h 544409"/>
              <a:gd name="connsiteX1" fmla="*/ 350520 w 556260"/>
              <a:gd name="connsiteY1" fmla="*/ 41489 h 544409"/>
              <a:gd name="connsiteX2" fmla="*/ 0 w 556260"/>
              <a:gd name="connsiteY2" fmla="*/ 64349 h 54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260" h="544409">
                <a:moveTo>
                  <a:pt x="556260" y="544409"/>
                </a:moveTo>
                <a:cubicBezTo>
                  <a:pt x="499745" y="332954"/>
                  <a:pt x="443230" y="121499"/>
                  <a:pt x="350520" y="41489"/>
                </a:cubicBezTo>
                <a:cubicBezTo>
                  <a:pt x="257810" y="-38521"/>
                  <a:pt x="128905" y="12914"/>
                  <a:pt x="0" y="64349"/>
                </a:cubicBezTo>
              </a:path>
            </a:pathLst>
          </a:custGeom>
          <a:noFill/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" name="Forma livre 4"/>
          <p:cNvSpPr/>
          <p:nvPr/>
        </p:nvSpPr>
        <p:spPr>
          <a:xfrm>
            <a:off x="10505440" y="4064000"/>
            <a:ext cx="528440" cy="680720"/>
          </a:xfrm>
          <a:custGeom>
            <a:avLst/>
            <a:gdLst>
              <a:gd name="connsiteX0" fmla="*/ 0 w 396330"/>
              <a:gd name="connsiteY0" fmla="*/ 0 h 510540"/>
              <a:gd name="connsiteX1" fmla="*/ 335280 w 396330"/>
              <a:gd name="connsiteY1" fmla="*/ 121920 h 510540"/>
              <a:gd name="connsiteX2" fmla="*/ 396240 w 396330"/>
              <a:gd name="connsiteY2" fmla="*/ 510540 h 51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330" h="510540">
                <a:moveTo>
                  <a:pt x="0" y="0"/>
                </a:moveTo>
                <a:cubicBezTo>
                  <a:pt x="134620" y="18415"/>
                  <a:pt x="269240" y="36830"/>
                  <a:pt x="335280" y="121920"/>
                </a:cubicBezTo>
                <a:cubicBezTo>
                  <a:pt x="401320" y="207010"/>
                  <a:pt x="396240" y="510540"/>
                  <a:pt x="396240" y="510540"/>
                </a:cubicBezTo>
              </a:path>
            </a:pathLst>
          </a:custGeom>
          <a:noFill/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6" name="Forma livre 5"/>
          <p:cNvSpPr/>
          <p:nvPr/>
        </p:nvSpPr>
        <p:spPr>
          <a:xfrm>
            <a:off x="10017760" y="4516787"/>
            <a:ext cx="467360" cy="461613"/>
          </a:xfrm>
          <a:custGeom>
            <a:avLst/>
            <a:gdLst>
              <a:gd name="connsiteX0" fmla="*/ 350520 w 350520"/>
              <a:gd name="connsiteY0" fmla="*/ 346210 h 346210"/>
              <a:gd name="connsiteX1" fmla="*/ 274320 w 350520"/>
              <a:gd name="connsiteY1" fmla="*/ 41410 h 346210"/>
              <a:gd name="connsiteX2" fmla="*/ 0 w 350520"/>
              <a:gd name="connsiteY2" fmla="*/ 10930 h 346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520" h="346210">
                <a:moveTo>
                  <a:pt x="350520" y="346210"/>
                </a:moveTo>
                <a:cubicBezTo>
                  <a:pt x="341630" y="221750"/>
                  <a:pt x="332740" y="97290"/>
                  <a:pt x="274320" y="41410"/>
                </a:cubicBezTo>
                <a:cubicBezTo>
                  <a:pt x="215900" y="-14470"/>
                  <a:pt x="107950" y="-1770"/>
                  <a:pt x="0" y="10930"/>
                </a:cubicBezTo>
              </a:path>
            </a:pathLst>
          </a:custGeom>
          <a:noFill/>
          <a:ln w="57150">
            <a:solidFill>
              <a:srgbClr val="00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4474589" y="1494852"/>
            <a:ext cx="73820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diferença na função orgânica; isômeros em equilíbrio químico.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9119577" y="5773154"/>
            <a:ext cx="14927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/>
              <a:t>Etenol</a:t>
            </a:r>
            <a:endParaRPr lang="pt-BR" altLang="pt-BR" sz="3600" kern="0" dirty="0"/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35358" y="1412777"/>
            <a:ext cx="441138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TAutomeria</a:t>
            </a:r>
            <a:r>
              <a:rPr lang="pt-BR" altLang="pt-BR" sz="4400" b="1" kern="0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</a:rPr>
              <a:t>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078941" y="243478"/>
            <a:ext cx="530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0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543628" y="3332990"/>
            <a:ext cx="3210392" cy="2372161"/>
            <a:chOff x="239895" y="1113079"/>
            <a:chExt cx="1457552" cy="177912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3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414195" y="1113079"/>
              <a:ext cx="283252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 rot="8100000">
              <a:off x="1234531" y="17480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1409682" y="2315119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 rot="8100000">
              <a:off x="1271433" y="18242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rot="13500000" flipV="1">
              <a:off x="1234531" y="2466372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1348873" y="5773154"/>
            <a:ext cx="14927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 err="1">
                <a:latin typeface="+mj-lt"/>
              </a:rPr>
              <a:t>Etanal</a:t>
            </a:r>
            <a:endParaRPr lang="pt-BR" altLang="pt-BR" sz="3600" kern="0" dirty="0">
              <a:latin typeface="+mj-lt"/>
            </a:endParaRPr>
          </a:p>
        </p:txBody>
      </p:sp>
      <p:sp>
        <p:nvSpPr>
          <p:cNvPr id="2" name="Seta para a direita 1"/>
          <p:cNvSpPr/>
          <p:nvPr/>
        </p:nvSpPr>
        <p:spPr>
          <a:xfrm>
            <a:off x="6262839" y="4848840"/>
            <a:ext cx="1202493" cy="322275"/>
          </a:xfrm>
          <a:prstGeom prst="rightArrow">
            <a:avLst>
              <a:gd name="adj1" fmla="val 29036"/>
              <a:gd name="adj2" fmla="val 132553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1" name="Seta para a direita 50"/>
          <p:cNvSpPr/>
          <p:nvPr/>
        </p:nvSpPr>
        <p:spPr>
          <a:xfrm flipH="1">
            <a:off x="4438636" y="5174513"/>
            <a:ext cx="3026697" cy="323088"/>
          </a:xfrm>
          <a:prstGeom prst="rightArrow">
            <a:avLst>
              <a:gd name="adj1" fmla="val 29036"/>
              <a:gd name="adj2" fmla="val 208215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4698284" y="3332990"/>
            <a:ext cx="2775119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  <a:defRPr/>
            </a:pPr>
            <a:r>
              <a:rPr lang="pt-BR" altLang="pt-BR" sz="3600" kern="0" dirty="0">
                <a:latin typeface="+mj-lt"/>
              </a:rPr>
              <a:t>Aldo-</a:t>
            </a:r>
            <a:r>
              <a:rPr lang="pt-BR" altLang="pt-BR" sz="3600" kern="0" dirty="0" err="1">
                <a:latin typeface="+mj-lt"/>
              </a:rPr>
              <a:t>Enólico</a:t>
            </a:r>
            <a:endParaRPr lang="pt-BR" altLang="pt-BR" sz="3600" kern="0" dirty="0">
              <a:latin typeface="+mj-lt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8109978" y="3332990"/>
            <a:ext cx="3644218" cy="2372161"/>
            <a:chOff x="239895" y="1113079"/>
            <a:chExt cx="1654514" cy="1779121"/>
          </a:xfrm>
        </p:grpSpPr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2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1426301" y="1113079"/>
              <a:ext cx="468108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6" name="Conector reto 35"/>
            <p:cNvCxnSpPr/>
            <p:nvPr/>
          </p:nvCxnSpPr>
          <p:spPr>
            <a:xfrm rot="8100000">
              <a:off x="1234531" y="17480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1409682" y="2315119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1053092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6" name="Conector reto 45"/>
            <p:cNvCxnSpPr/>
            <p:nvPr/>
          </p:nvCxnSpPr>
          <p:spPr>
            <a:xfrm rot="13500000" flipV="1">
              <a:off x="1234531" y="2466372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to 53"/>
            <p:cNvCxnSpPr/>
            <p:nvPr/>
          </p:nvCxnSpPr>
          <p:spPr>
            <a:xfrm>
              <a:off x="812020" y="218843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/>
            <p:nvPr/>
          </p:nvCxnSpPr>
          <p:spPr>
            <a:xfrm>
              <a:off x="812020" y="2082518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930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28" grpId="0"/>
      <p:bldP spid="2" grpId="0" animBg="1"/>
      <p:bldP spid="51" grpId="0" animBg="1"/>
      <p:bldP spid="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4418952" y="1429542"/>
            <a:ext cx="73820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pt-BR" altLang="pt-BR" sz="4000" kern="0" dirty="0">
                <a:latin typeface="+mj-lt"/>
              </a:rPr>
              <a:t>diferença na função orgânica; isômeros em equilíbrio químico.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9119577" y="5773154"/>
            <a:ext cx="16385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000" kern="0" dirty="0" err="1"/>
              <a:t>Etenol</a:t>
            </a:r>
            <a:endParaRPr lang="pt-BR" altLang="pt-BR" sz="4000" kern="0" dirty="0"/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19068" y="1771850"/>
            <a:ext cx="441138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400" b="1" kern="0" cap="all" dirty="0" err="1">
                <a:ln/>
                <a:effectLst/>
                <a:latin typeface="+mj-lt"/>
              </a:rPr>
              <a:t>TAutomeria</a:t>
            </a:r>
            <a:r>
              <a:rPr lang="pt-BR" altLang="pt-BR" sz="4400" b="1" kern="0" cap="all" dirty="0">
                <a:ln/>
                <a:effectLst/>
                <a:latin typeface="+mj-lt"/>
              </a:rPr>
              <a:t>: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823262" y="243478"/>
            <a:ext cx="58128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6600" dirty="0">
                <a:latin typeface="Roboto" panose="02000000000000000000" pitchFamily="2" charset="0"/>
              </a:rPr>
              <a:t>Isomeria Plana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543628" y="3332990"/>
            <a:ext cx="3210392" cy="2372161"/>
            <a:chOff x="239895" y="1113079"/>
            <a:chExt cx="1457552" cy="1779121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2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414195" y="1113079"/>
              <a:ext cx="283252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4" name="Conector reto 23"/>
            <p:cNvCxnSpPr/>
            <p:nvPr/>
          </p:nvCxnSpPr>
          <p:spPr>
            <a:xfrm rot="8100000">
              <a:off x="1234531" y="17480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1409682" y="2315119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053091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812020" y="213669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 rot="8100000">
              <a:off x="1271433" y="18242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rot="13500000" flipV="1">
              <a:off x="1234531" y="2466372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538306" y="1113079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3" name="Conector reto 42"/>
            <p:cNvCxnSpPr/>
            <p:nvPr/>
          </p:nvCxnSpPr>
          <p:spPr>
            <a:xfrm rot="5400000">
              <a:off x="567635" y="1801859"/>
              <a:ext cx="246235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1348873" y="5773154"/>
            <a:ext cx="16385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pt-BR" altLang="pt-BR" sz="4000" kern="0" dirty="0" err="1">
                <a:latin typeface="+mj-lt"/>
              </a:rPr>
              <a:t>Etanal</a:t>
            </a:r>
            <a:endParaRPr lang="pt-BR" altLang="pt-BR" sz="4000" kern="0" dirty="0">
              <a:latin typeface="+mj-lt"/>
            </a:endParaRPr>
          </a:p>
        </p:txBody>
      </p:sp>
      <p:sp>
        <p:nvSpPr>
          <p:cNvPr id="2" name="Seta para a direita 1"/>
          <p:cNvSpPr/>
          <p:nvPr/>
        </p:nvSpPr>
        <p:spPr>
          <a:xfrm>
            <a:off x="6262839" y="4848840"/>
            <a:ext cx="1202493" cy="322275"/>
          </a:xfrm>
          <a:prstGeom prst="rightArrow">
            <a:avLst>
              <a:gd name="adj1" fmla="val 29036"/>
              <a:gd name="adj2" fmla="val 132553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>
              <a:solidFill>
                <a:schemeClr val="tx1"/>
              </a:solidFill>
            </a:endParaRPr>
          </a:p>
        </p:txBody>
      </p:sp>
      <p:sp>
        <p:nvSpPr>
          <p:cNvPr id="51" name="Seta para a direita 50"/>
          <p:cNvSpPr/>
          <p:nvPr/>
        </p:nvSpPr>
        <p:spPr>
          <a:xfrm flipH="1">
            <a:off x="4438636" y="5174513"/>
            <a:ext cx="3026697" cy="323088"/>
          </a:xfrm>
          <a:prstGeom prst="rightArrow">
            <a:avLst>
              <a:gd name="adj1" fmla="val 29036"/>
              <a:gd name="adj2" fmla="val 208215"/>
            </a:avLst>
          </a:prstGeom>
          <a:ln>
            <a:solidFill>
              <a:srgbClr val="00B0F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>
              <a:solidFill>
                <a:schemeClr val="tx1"/>
              </a:solidFill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4554014" y="3332990"/>
            <a:ext cx="3063659" cy="70788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  <a:defRPr/>
            </a:pPr>
            <a:r>
              <a:rPr lang="pt-BR" altLang="pt-BR" sz="4000" kern="0" dirty="0">
                <a:latin typeface="+mj-lt"/>
              </a:rPr>
              <a:t>Aldo-</a:t>
            </a:r>
            <a:r>
              <a:rPr lang="pt-BR" altLang="pt-BR" sz="4000" kern="0" dirty="0" err="1">
                <a:latin typeface="+mj-lt"/>
              </a:rPr>
              <a:t>Enólico</a:t>
            </a:r>
            <a:endParaRPr lang="pt-BR" altLang="pt-BR" sz="4000" kern="0" dirty="0">
              <a:latin typeface="+mj-lt"/>
            </a:endParaRPr>
          </a:p>
        </p:txBody>
      </p:sp>
      <p:grpSp>
        <p:nvGrpSpPr>
          <p:cNvPr id="32" name="Grupo 31"/>
          <p:cNvGrpSpPr/>
          <p:nvPr/>
        </p:nvGrpSpPr>
        <p:grpSpPr>
          <a:xfrm>
            <a:off x="8109978" y="3332990"/>
            <a:ext cx="3644218" cy="2372161"/>
            <a:chOff x="239895" y="1113079"/>
            <a:chExt cx="1654514" cy="1779121"/>
          </a:xfrm>
        </p:grpSpPr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239895" y="1782751"/>
              <a:ext cx="575626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r>
                <a:rPr lang="pt-BR" altLang="pt-BR" sz="4400" baseline="-25000" dirty="0">
                  <a:latin typeface="+mj-lt"/>
                </a:rPr>
                <a:t>2</a:t>
              </a:r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1426301" y="1113079"/>
              <a:ext cx="468108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OH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36" name="Conector reto 35"/>
            <p:cNvCxnSpPr/>
            <p:nvPr/>
          </p:nvCxnSpPr>
          <p:spPr>
            <a:xfrm rot="8100000">
              <a:off x="1234531" y="1748005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1409682" y="2315119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400" dirty="0">
                  <a:latin typeface="+mj-lt"/>
                </a:rPr>
                <a:t>H</a:t>
              </a:r>
              <a:endParaRPr lang="pt-BR" altLang="pt-BR" sz="4400" baseline="-25000" dirty="0">
                <a:latin typeface="+mj-lt"/>
              </a:endParaRPr>
            </a:p>
          </p:txBody>
        </p: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1053092" y="1782751"/>
              <a:ext cx="268697" cy="577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400" dirty="0">
                  <a:latin typeface="+mj-lt"/>
                </a:rPr>
                <a:t>C</a:t>
              </a:r>
              <a:endParaRPr lang="pt-BR" altLang="pt-BR" sz="4400" baseline="-25000" dirty="0">
                <a:latin typeface="+mj-lt"/>
              </a:endParaRPr>
            </a:p>
          </p:txBody>
        </p:sp>
        <p:cxnSp>
          <p:nvCxnSpPr>
            <p:cNvPr id="46" name="Conector reto 45"/>
            <p:cNvCxnSpPr/>
            <p:nvPr/>
          </p:nvCxnSpPr>
          <p:spPr>
            <a:xfrm rot="13500000" flipV="1">
              <a:off x="1234531" y="2466372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to 53"/>
            <p:cNvCxnSpPr/>
            <p:nvPr/>
          </p:nvCxnSpPr>
          <p:spPr>
            <a:xfrm>
              <a:off x="812020" y="2188434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/>
            <p:nvPr/>
          </p:nvCxnSpPr>
          <p:spPr>
            <a:xfrm>
              <a:off x="812020" y="2082518"/>
              <a:ext cx="240059" cy="0"/>
            </a:xfrm>
            <a:prstGeom prst="line">
              <a:avLst/>
            </a:prstGeom>
            <a:ln w="508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AAECA221-D911-CD0C-AB49-8DC0891D6522}"/>
              </a:ext>
            </a:extLst>
          </p:cNvPr>
          <p:cNvSpPr/>
          <p:nvPr/>
        </p:nvSpPr>
        <p:spPr>
          <a:xfrm rot="20670861">
            <a:off x="1613978" y="3470910"/>
            <a:ext cx="1567443" cy="544323"/>
          </a:xfrm>
          <a:custGeom>
            <a:avLst/>
            <a:gdLst>
              <a:gd name="connsiteX0" fmla="*/ 0 w 2667000"/>
              <a:gd name="connsiteY0" fmla="*/ 522552 h 544323"/>
              <a:gd name="connsiteX1" fmla="*/ 1317172 w 2667000"/>
              <a:gd name="connsiteY1" fmla="*/ 37 h 544323"/>
              <a:gd name="connsiteX2" fmla="*/ 2667000 w 2667000"/>
              <a:gd name="connsiteY2" fmla="*/ 544323 h 5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7000" h="544323">
                <a:moveTo>
                  <a:pt x="0" y="522552"/>
                </a:moveTo>
                <a:cubicBezTo>
                  <a:pt x="436336" y="259480"/>
                  <a:pt x="872672" y="-3592"/>
                  <a:pt x="1317172" y="37"/>
                </a:cubicBezTo>
                <a:cubicBezTo>
                  <a:pt x="1761672" y="3665"/>
                  <a:pt x="2214336" y="273994"/>
                  <a:pt x="2667000" y="54432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CC39BDB3-99FA-D3AF-C79A-10F9122762DC}"/>
              </a:ext>
            </a:extLst>
          </p:cNvPr>
          <p:cNvSpPr/>
          <p:nvPr/>
        </p:nvSpPr>
        <p:spPr>
          <a:xfrm rot="19792357" flipH="1">
            <a:off x="1975816" y="3997573"/>
            <a:ext cx="982376" cy="347180"/>
          </a:xfrm>
          <a:custGeom>
            <a:avLst/>
            <a:gdLst>
              <a:gd name="connsiteX0" fmla="*/ 0 w 2667000"/>
              <a:gd name="connsiteY0" fmla="*/ 522552 h 544323"/>
              <a:gd name="connsiteX1" fmla="*/ 1317172 w 2667000"/>
              <a:gd name="connsiteY1" fmla="*/ 37 h 544323"/>
              <a:gd name="connsiteX2" fmla="*/ 2667000 w 2667000"/>
              <a:gd name="connsiteY2" fmla="*/ 544323 h 5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7000" h="544323">
                <a:moveTo>
                  <a:pt x="0" y="522552"/>
                </a:moveTo>
                <a:cubicBezTo>
                  <a:pt x="436336" y="259480"/>
                  <a:pt x="872672" y="-3592"/>
                  <a:pt x="1317172" y="37"/>
                </a:cubicBezTo>
                <a:cubicBezTo>
                  <a:pt x="1761672" y="3665"/>
                  <a:pt x="2214336" y="273994"/>
                  <a:pt x="2667000" y="54432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B2404D90-4237-AF4D-879B-34E8BEEA2C53}"/>
              </a:ext>
            </a:extLst>
          </p:cNvPr>
          <p:cNvSpPr/>
          <p:nvPr/>
        </p:nvSpPr>
        <p:spPr>
          <a:xfrm rot="20504782" flipH="1">
            <a:off x="8651004" y="2996204"/>
            <a:ext cx="2575736" cy="773845"/>
          </a:xfrm>
          <a:custGeom>
            <a:avLst/>
            <a:gdLst>
              <a:gd name="connsiteX0" fmla="*/ 0 w 2667000"/>
              <a:gd name="connsiteY0" fmla="*/ 522552 h 544323"/>
              <a:gd name="connsiteX1" fmla="*/ 1317172 w 2667000"/>
              <a:gd name="connsiteY1" fmla="*/ 37 h 544323"/>
              <a:gd name="connsiteX2" fmla="*/ 2667000 w 2667000"/>
              <a:gd name="connsiteY2" fmla="*/ 544323 h 5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7000" h="544323">
                <a:moveTo>
                  <a:pt x="0" y="522552"/>
                </a:moveTo>
                <a:cubicBezTo>
                  <a:pt x="436336" y="259480"/>
                  <a:pt x="872672" y="-3592"/>
                  <a:pt x="1317172" y="37"/>
                </a:cubicBezTo>
                <a:cubicBezTo>
                  <a:pt x="1761672" y="3665"/>
                  <a:pt x="2214336" y="273994"/>
                  <a:pt x="2667000" y="54432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75A7BA22-435E-148F-2F70-897B4310A54F}"/>
              </a:ext>
            </a:extLst>
          </p:cNvPr>
          <p:cNvSpPr/>
          <p:nvPr/>
        </p:nvSpPr>
        <p:spPr>
          <a:xfrm rot="20785021">
            <a:off x="9489977" y="3954412"/>
            <a:ext cx="982376" cy="347180"/>
          </a:xfrm>
          <a:custGeom>
            <a:avLst/>
            <a:gdLst>
              <a:gd name="connsiteX0" fmla="*/ 0 w 2667000"/>
              <a:gd name="connsiteY0" fmla="*/ 522552 h 544323"/>
              <a:gd name="connsiteX1" fmla="*/ 1317172 w 2667000"/>
              <a:gd name="connsiteY1" fmla="*/ 37 h 544323"/>
              <a:gd name="connsiteX2" fmla="*/ 2667000 w 2667000"/>
              <a:gd name="connsiteY2" fmla="*/ 544323 h 5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7000" h="544323">
                <a:moveTo>
                  <a:pt x="0" y="522552"/>
                </a:moveTo>
                <a:cubicBezTo>
                  <a:pt x="436336" y="259480"/>
                  <a:pt x="872672" y="-3592"/>
                  <a:pt x="1317172" y="37"/>
                </a:cubicBezTo>
                <a:cubicBezTo>
                  <a:pt x="1761672" y="3665"/>
                  <a:pt x="2214336" y="273994"/>
                  <a:pt x="2667000" y="54432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2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4981" y="1090971"/>
            <a:ext cx="1123324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1" dirty="0"/>
              <a:t>01. FUVEST SP</a:t>
            </a:r>
            <a:endParaRPr lang="pt-BR" sz="3600" dirty="0"/>
          </a:p>
          <a:p>
            <a:pPr algn="just"/>
            <a:r>
              <a:rPr lang="pt-BR" sz="3600" i="1" dirty="0"/>
              <a:t>“Palíndromo – Diz-se da frase ou palavra que, ou se leia da esquerda para a direita, ou da direita para a esquerda, tem o mesmo sentido.”</a:t>
            </a:r>
            <a:endParaRPr lang="pt-BR" sz="3600" dirty="0"/>
          </a:p>
          <a:p>
            <a:pPr algn="r"/>
            <a:r>
              <a:rPr lang="pt-BR" sz="2000" dirty="0"/>
              <a:t>Aurélio. Novo Dicionário da Língua Portuguesa, 2</a:t>
            </a:r>
            <a:r>
              <a:rPr lang="pt-BR" sz="2000" baseline="30000" dirty="0"/>
              <a:t>a</a:t>
            </a:r>
            <a:r>
              <a:rPr lang="pt-BR" sz="2000" dirty="0"/>
              <a:t> ed., 40</a:t>
            </a:r>
            <a:r>
              <a:rPr lang="pt-BR" sz="2000" baseline="30000" dirty="0"/>
              <a:t>a</a:t>
            </a:r>
            <a:r>
              <a:rPr lang="pt-BR" sz="2000" dirty="0"/>
              <a:t> imp.,</a:t>
            </a:r>
          </a:p>
          <a:p>
            <a:pPr algn="r"/>
            <a:r>
              <a:rPr lang="pt-BR" sz="2000" dirty="0"/>
              <a:t>Rio de Janeiro, Ed. Nova Fronteira, 1986, p.1251.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059F94-BEB5-FC13-0678-14F04C44E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7" t="24016" r="5912" b="32056"/>
          <a:stretch/>
        </p:blipFill>
        <p:spPr>
          <a:xfrm>
            <a:off x="515739" y="152556"/>
            <a:ext cx="1486682" cy="81621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B203BDF-72B1-E68F-D59B-D790C69CA130}"/>
              </a:ext>
            </a:extLst>
          </p:cNvPr>
          <p:cNvSpPr/>
          <p:nvPr/>
        </p:nvSpPr>
        <p:spPr>
          <a:xfrm>
            <a:off x="479376" y="4291371"/>
            <a:ext cx="11233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“Roma me tem amor” e “a </a:t>
            </a:r>
            <a:r>
              <a:rPr lang="pt-BR" sz="2800" dirty="0" err="1"/>
              <a:t>nonanona</a:t>
            </a:r>
            <a:r>
              <a:rPr lang="pt-BR" sz="2800" dirty="0"/>
              <a:t>” são exemplos de palíndromo.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A </a:t>
            </a:r>
            <a:r>
              <a:rPr lang="pt-BR" sz="2800" dirty="0" err="1"/>
              <a:t>nonanona</a:t>
            </a:r>
            <a:r>
              <a:rPr lang="pt-BR" sz="2800" dirty="0"/>
              <a:t> é um composto de cadeia linear. Existem quatro </a:t>
            </a:r>
            <a:r>
              <a:rPr lang="pt-BR" sz="2800" dirty="0" err="1"/>
              <a:t>nonanonas</a:t>
            </a:r>
            <a:r>
              <a:rPr lang="pt-BR" sz="2800" dirty="0"/>
              <a:t> isômeras.</a:t>
            </a:r>
          </a:p>
        </p:txBody>
      </p:sp>
    </p:spTree>
    <p:extLst>
      <p:ext uri="{BB962C8B-B14F-4D97-AF65-F5344CB8AC3E}">
        <p14:creationId xmlns:p14="http://schemas.microsoft.com/office/powerpoint/2010/main" val="30326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4661" y="999532"/>
            <a:ext cx="11233248" cy="5171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/>
              <a:t>a. Escreva a fórmula estrutural de cada uma dessas </a:t>
            </a:r>
            <a:r>
              <a:rPr lang="pt-BR" sz="3200" dirty="0" err="1"/>
              <a:t>nonanonas</a:t>
            </a:r>
            <a:r>
              <a:rPr lang="pt-BR" sz="3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b. Dentre as fórmulas do item a, assinale aquela que poderia ser considerada um palíndromo.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c. De acordo com a nomenclatura química, podem-se dar dois nomes para o isômero do item b. Quais são esses nomes?</a:t>
            </a:r>
          </a:p>
        </p:txBody>
      </p:sp>
    </p:spTree>
    <p:extLst>
      <p:ext uri="{BB962C8B-B14F-4D97-AF65-F5344CB8AC3E}">
        <p14:creationId xmlns:p14="http://schemas.microsoft.com/office/powerpoint/2010/main" val="21325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o 50"/>
          <p:cNvGrpSpPr/>
          <p:nvPr/>
        </p:nvGrpSpPr>
        <p:grpSpPr>
          <a:xfrm>
            <a:off x="239349" y="164637"/>
            <a:ext cx="11726448" cy="1588905"/>
            <a:chOff x="380223" y="1121987"/>
            <a:chExt cx="5323935" cy="1191679"/>
          </a:xfrm>
        </p:grpSpPr>
        <p:sp>
          <p:nvSpPr>
            <p:cNvPr id="52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53" name="Text Box 4"/>
            <p:cNvSpPr txBox="1">
              <a:spLocks noChangeArrowheads="1"/>
            </p:cNvSpPr>
            <p:nvPr/>
          </p:nvSpPr>
          <p:spPr bwMode="auto">
            <a:xfrm>
              <a:off x="1019488" y="1121987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54" name="Conector reto 53"/>
            <p:cNvCxnSpPr/>
            <p:nvPr/>
          </p:nvCxnSpPr>
          <p:spPr>
            <a:xfrm rot="5400000">
              <a:off x="995092" y="1760146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4"/>
            <p:cNvSpPr txBox="1">
              <a:spLocks noChangeArrowheads="1"/>
            </p:cNvSpPr>
            <p:nvPr/>
          </p:nvSpPr>
          <p:spPr bwMode="auto">
            <a:xfrm>
              <a:off x="1378078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56" name="Conector reto 55"/>
            <p:cNvCxnSpPr/>
            <p:nvPr/>
          </p:nvCxnSpPr>
          <p:spPr>
            <a:xfrm>
              <a:off x="1226985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68" name="Conector reto 67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to 73"/>
            <p:cNvCxnSpPr/>
            <p:nvPr/>
          </p:nvCxnSpPr>
          <p:spPr>
            <a:xfrm rot="5400000">
              <a:off x="1058175" y="1760146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 Box 4"/>
            <p:cNvSpPr txBox="1">
              <a:spLocks noChangeArrowheads="1"/>
            </p:cNvSpPr>
            <p:nvPr/>
          </p:nvSpPr>
          <p:spPr bwMode="auto">
            <a:xfrm>
              <a:off x="201091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82" name="Conector reto 81"/>
            <p:cNvCxnSpPr/>
            <p:nvPr/>
          </p:nvCxnSpPr>
          <p:spPr>
            <a:xfrm>
              <a:off x="1859824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4" name="Conector reto 93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6" name="Conector reto 95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8" name="Conector reto 97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00" name="Conector reto 99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02" name="Conector reto 101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upo 102"/>
          <p:cNvGrpSpPr/>
          <p:nvPr/>
        </p:nvGrpSpPr>
        <p:grpSpPr>
          <a:xfrm>
            <a:off x="239349" y="1733057"/>
            <a:ext cx="11726448" cy="1588659"/>
            <a:chOff x="380223" y="1122171"/>
            <a:chExt cx="5323935" cy="1191494"/>
          </a:xfrm>
        </p:grpSpPr>
        <p:sp>
          <p:nvSpPr>
            <p:cNvPr id="104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05" name="Text Box 4"/>
            <p:cNvSpPr txBox="1">
              <a:spLocks noChangeArrowheads="1"/>
            </p:cNvSpPr>
            <p:nvPr/>
          </p:nvSpPr>
          <p:spPr bwMode="auto">
            <a:xfrm>
              <a:off x="1646418" y="1122171"/>
              <a:ext cx="26505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06" name="Conector reto 105"/>
            <p:cNvCxnSpPr/>
            <p:nvPr/>
          </p:nvCxnSpPr>
          <p:spPr>
            <a:xfrm rot="5400000">
              <a:off x="1622020" y="1760238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08" name="Conector reto 107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261225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10" name="Conector reto 109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>
            <a:xfrm rot="5400000">
              <a:off x="1685104" y="1760238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 Box 4"/>
            <p:cNvSpPr txBox="1">
              <a:spLocks noChangeArrowheads="1"/>
            </p:cNvSpPr>
            <p:nvPr/>
          </p:nvSpPr>
          <p:spPr bwMode="auto">
            <a:xfrm>
              <a:off x="2010917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3" name="Conector reto 112"/>
            <p:cNvCxnSpPr/>
            <p:nvPr/>
          </p:nvCxnSpPr>
          <p:spPr>
            <a:xfrm>
              <a:off x="1859824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5" name="Conector reto 114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7" name="Conector reto 116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9" name="Conector reto 118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21" name="Conector reto 120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23" name="Conector reto 122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upo 123"/>
          <p:cNvGrpSpPr/>
          <p:nvPr/>
        </p:nvGrpSpPr>
        <p:grpSpPr>
          <a:xfrm>
            <a:off x="239349" y="3301232"/>
            <a:ext cx="11726448" cy="1588414"/>
            <a:chOff x="380223" y="1122355"/>
            <a:chExt cx="5323935" cy="1191311"/>
          </a:xfrm>
        </p:grpSpPr>
        <p:sp>
          <p:nvSpPr>
            <p:cNvPr id="133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sp>
          <p:nvSpPr>
            <p:cNvPr id="125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26" name="Text Box 4"/>
            <p:cNvSpPr txBox="1">
              <a:spLocks noChangeArrowheads="1"/>
            </p:cNvSpPr>
            <p:nvPr/>
          </p:nvSpPr>
          <p:spPr bwMode="auto">
            <a:xfrm>
              <a:off x="2276981" y="1122355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27" name="Conector reto 126"/>
            <p:cNvCxnSpPr/>
            <p:nvPr/>
          </p:nvCxnSpPr>
          <p:spPr>
            <a:xfrm rot="5400000">
              <a:off x="2252586" y="1760330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29" name="Conector reto 128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 Box 4"/>
            <p:cNvSpPr txBox="1">
              <a:spLocks noChangeArrowheads="1"/>
            </p:cNvSpPr>
            <p:nvPr/>
          </p:nvSpPr>
          <p:spPr bwMode="auto">
            <a:xfrm>
              <a:off x="2278740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31" name="Conector reto 130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ector reto 131"/>
            <p:cNvCxnSpPr/>
            <p:nvPr/>
          </p:nvCxnSpPr>
          <p:spPr>
            <a:xfrm rot="5400000">
              <a:off x="2315673" y="1760330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to 133"/>
            <p:cNvCxnSpPr/>
            <p:nvPr/>
          </p:nvCxnSpPr>
          <p:spPr>
            <a:xfrm>
              <a:off x="2127647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36" name="Conector reto 135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38" name="Conector reto 137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40" name="Conector reto 139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42" name="Conector reto 141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44" name="Conector reto 143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o 144"/>
          <p:cNvGrpSpPr/>
          <p:nvPr/>
        </p:nvGrpSpPr>
        <p:grpSpPr>
          <a:xfrm>
            <a:off x="239349" y="4869160"/>
            <a:ext cx="11726448" cy="1588169"/>
            <a:chOff x="380223" y="1122539"/>
            <a:chExt cx="5323935" cy="1191127"/>
          </a:xfrm>
        </p:grpSpPr>
        <p:sp>
          <p:nvSpPr>
            <p:cNvPr id="156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sp>
          <p:nvSpPr>
            <p:cNvPr id="146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47" name="Text Box 4"/>
            <p:cNvSpPr txBox="1">
              <a:spLocks noChangeArrowheads="1"/>
            </p:cNvSpPr>
            <p:nvPr/>
          </p:nvSpPr>
          <p:spPr bwMode="auto">
            <a:xfrm>
              <a:off x="2917609" y="1122539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48" name="Conector reto 147"/>
            <p:cNvCxnSpPr/>
            <p:nvPr/>
          </p:nvCxnSpPr>
          <p:spPr>
            <a:xfrm rot="5400000">
              <a:off x="2893213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0" name="Conector reto 149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 Box 4"/>
            <p:cNvSpPr txBox="1">
              <a:spLocks noChangeArrowheads="1"/>
            </p:cNvSpPr>
            <p:nvPr/>
          </p:nvSpPr>
          <p:spPr bwMode="auto">
            <a:xfrm>
              <a:off x="2911579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52" name="Conector reto 151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to 152"/>
            <p:cNvCxnSpPr/>
            <p:nvPr/>
          </p:nvCxnSpPr>
          <p:spPr>
            <a:xfrm rot="5400000">
              <a:off x="2956300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 Box 4"/>
            <p:cNvSpPr txBox="1">
              <a:spLocks noChangeArrowheads="1"/>
            </p:cNvSpPr>
            <p:nvPr/>
          </p:nvSpPr>
          <p:spPr bwMode="auto">
            <a:xfrm>
              <a:off x="227874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5" name="Conector reto 154"/>
            <p:cNvCxnSpPr/>
            <p:nvPr/>
          </p:nvCxnSpPr>
          <p:spPr>
            <a:xfrm>
              <a:off x="2127647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to 156"/>
            <p:cNvCxnSpPr/>
            <p:nvPr/>
          </p:nvCxnSpPr>
          <p:spPr>
            <a:xfrm>
              <a:off x="2760486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9" name="Conector reto 158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1" name="Conector reto 160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3" name="Conector reto 162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65" name="Conector reto 164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9F28F3A-A358-43A0-416E-869A53B5E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88BFA6-9B73-54F7-D806-F6C74DC58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8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4661" y="999532"/>
            <a:ext cx="11233248" cy="5171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/>
              <a:t>a. Escreva a fórmula estrutural de cada uma dessas </a:t>
            </a:r>
            <a:r>
              <a:rPr lang="pt-BR" sz="3200" dirty="0" err="1"/>
              <a:t>nonanonas</a:t>
            </a:r>
            <a:r>
              <a:rPr lang="pt-BR" sz="3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b. Dentre as fórmulas do item a, assinale aquela que poderia ser considerada um palíndromo.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c. De acordo com a nomenclatura química, podem-se dar dois nomes para o isômero do item b. Quais são esses nomes?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8425E21-C242-0039-C727-74715538B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506DB4A-302B-965E-CFEA-895C28C123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1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o 50"/>
          <p:cNvGrpSpPr/>
          <p:nvPr/>
        </p:nvGrpSpPr>
        <p:grpSpPr>
          <a:xfrm>
            <a:off x="239349" y="164637"/>
            <a:ext cx="11726448" cy="1588905"/>
            <a:chOff x="380223" y="1121987"/>
            <a:chExt cx="5323935" cy="1191679"/>
          </a:xfrm>
        </p:grpSpPr>
        <p:sp>
          <p:nvSpPr>
            <p:cNvPr id="52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53" name="Text Box 4"/>
            <p:cNvSpPr txBox="1">
              <a:spLocks noChangeArrowheads="1"/>
            </p:cNvSpPr>
            <p:nvPr/>
          </p:nvSpPr>
          <p:spPr bwMode="auto">
            <a:xfrm>
              <a:off x="1019488" y="1121987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54" name="Conector reto 53"/>
            <p:cNvCxnSpPr/>
            <p:nvPr/>
          </p:nvCxnSpPr>
          <p:spPr>
            <a:xfrm rot="5400000">
              <a:off x="995092" y="1760146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 Box 4"/>
            <p:cNvSpPr txBox="1">
              <a:spLocks noChangeArrowheads="1"/>
            </p:cNvSpPr>
            <p:nvPr/>
          </p:nvSpPr>
          <p:spPr bwMode="auto">
            <a:xfrm>
              <a:off x="1378078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56" name="Conector reto 55"/>
            <p:cNvCxnSpPr/>
            <p:nvPr/>
          </p:nvCxnSpPr>
          <p:spPr>
            <a:xfrm>
              <a:off x="1226985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68" name="Conector reto 67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to 73"/>
            <p:cNvCxnSpPr/>
            <p:nvPr/>
          </p:nvCxnSpPr>
          <p:spPr>
            <a:xfrm rot="5400000">
              <a:off x="1058175" y="1760146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 Box 4"/>
            <p:cNvSpPr txBox="1">
              <a:spLocks noChangeArrowheads="1"/>
            </p:cNvSpPr>
            <p:nvPr/>
          </p:nvSpPr>
          <p:spPr bwMode="auto">
            <a:xfrm>
              <a:off x="201091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82" name="Conector reto 81"/>
            <p:cNvCxnSpPr/>
            <p:nvPr/>
          </p:nvCxnSpPr>
          <p:spPr>
            <a:xfrm>
              <a:off x="1859824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4" name="Conector reto 93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6" name="Conector reto 95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98" name="Conector reto 97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00" name="Conector reto 99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02" name="Conector reto 101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upo 102"/>
          <p:cNvGrpSpPr/>
          <p:nvPr/>
        </p:nvGrpSpPr>
        <p:grpSpPr>
          <a:xfrm>
            <a:off x="239349" y="1733057"/>
            <a:ext cx="11726448" cy="1588659"/>
            <a:chOff x="380223" y="1122171"/>
            <a:chExt cx="5323935" cy="1191494"/>
          </a:xfrm>
        </p:grpSpPr>
        <p:sp>
          <p:nvSpPr>
            <p:cNvPr id="104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05" name="Text Box 4"/>
            <p:cNvSpPr txBox="1">
              <a:spLocks noChangeArrowheads="1"/>
            </p:cNvSpPr>
            <p:nvPr/>
          </p:nvSpPr>
          <p:spPr bwMode="auto">
            <a:xfrm>
              <a:off x="1646418" y="1122171"/>
              <a:ext cx="26505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06" name="Conector reto 105"/>
            <p:cNvCxnSpPr/>
            <p:nvPr/>
          </p:nvCxnSpPr>
          <p:spPr>
            <a:xfrm rot="5400000">
              <a:off x="1622020" y="1760238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08" name="Conector reto 107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261225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10" name="Conector reto 109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>
            <a:xfrm rot="5400000">
              <a:off x="1685104" y="1760238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 Box 4"/>
            <p:cNvSpPr txBox="1">
              <a:spLocks noChangeArrowheads="1"/>
            </p:cNvSpPr>
            <p:nvPr/>
          </p:nvSpPr>
          <p:spPr bwMode="auto">
            <a:xfrm>
              <a:off x="2010917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3" name="Conector reto 112"/>
            <p:cNvCxnSpPr/>
            <p:nvPr/>
          </p:nvCxnSpPr>
          <p:spPr>
            <a:xfrm>
              <a:off x="1859824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5" name="Conector reto 114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7" name="Conector reto 116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19" name="Conector reto 118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21" name="Conector reto 120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23" name="Conector reto 122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upo 123"/>
          <p:cNvGrpSpPr/>
          <p:nvPr/>
        </p:nvGrpSpPr>
        <p:grpSpPr>
          <a:xfrm>
            <a:off x="239349" y="3301232"/>
            <a:ext cx="11726448" cy="1588414"/>
            <a:chOff x="380223" y="1122355"/>
            <a:chExt cx="5323935" cy="1191311"/>
          </a:xfrm>
        </p:grpSpPr>
        <p:sp>
          <p:nvSpPr>
            <p:cNvPr id="133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sp>
          <p:nvSpPr>
            <p:cNvPr id="125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26" name="Text Box 4"/>
            <p:cNvSpPr txBox="1">
              <a:spLocks noChangeArrowheads="1"/>
            </p:cNvSpPr>
            <p:nvPr/>
          </p:nvSpPr>
          <p:spPr bwMode="auto">
            <a:xfrm>
              <a:off x="2276981" y="1122355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27" name="Conector reto 126"/>
            <p:cNvCxnSpPr/>
            <p:nvPr/>
          </p:nvCxnSpPr>
          <p:spPr>
            <a:xfrm rot="5400000">
              <a:off x="2252586" y="1760330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29" name="Conector reto 128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 Box 4"/>
            <p:cNvSpPr txBox="1">
              <a:spLocks noChangeArrowheads="1"/>
            </p:cNvSpPr>
            <p:nvPr/>
          </p:nvSpPr>
          <p:spPr bwMode="auto">
            <a:xfrm>
              <a:off x="2278740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31" name="Conector reto 130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ector reto 131"/>
            <p:cNvCxnSpPr/>
            <p:nvPr/>
          </p:nvCxnSpPr>
          <p:spPr>
            <a:xfrm rot="5400000">
              <a:off x="2315673" y="1760330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to 133"/>
            <p:cNvCxnSpPr/>
            <p:nvPr/>
          </p:nvCxnSpPr>
          <p:spPr>
            <a:xfrm>
              <a:off x="2127647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 Box 4"/>
            <p:cNvSpPr txBox="1">
              <a:spLocks noChangeArrowheads="1"/>
            </p:cNvSpPr>
            <p:nvPr/>
          </p:nvSpPr>
          <p:spPr bwMode="auto">
            <a:xfrm>
              <a:off x="2643757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36" name="Conector reto 135"/>
            <p:cNvCxnSpPr/>
            <p:nvPr/>
          </p:nvCxnSpPr>
          <p:spPr>
            <a:xfrm>
              <a:off x="2492663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38" name="Conector reto 137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40" name="Conector reto 139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42" name="Conector reto 141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44" name="Conector reto 143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o 144"/>
          <p:cNvGrpSpPr/>
          <p:nvPr/>
        </p:nvGrpSpPr>
        <p:grpSpPr>
          <a:xfrm>
            <a:off x="239349" y="4869160"/>
            <a:ext cx="11726448" cy="1588169"/>
            <a:chOff x="380223" y="1122539"/>
            <a:chExt cx="5323935" cy="1191127"/>
          </a:xfrm>
        </p:grpSpPr>
        <p:sp>
          <p:nvSpPr>
            <p:cNvPr id="156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sp>
          <p:nvSpPr>
            <p:cNvPr id="146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47" name="Text Box 4"/>
            <p:cNvSpPr txBox="1">
              <a:spLocks noChangeArrowheads="1"/>
            </p:cNvSpPr>
            <p:nvPr/>
          </p:nvSpPr>
          <p:spPr bwMode="auto">
            <a:xfrm>
              <a:off x="2917609" y="1122539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48" name="Conector reto 147"/>
            <p:cNvCxnSpPr/>
            <p:nvPr/>
          </p:nvCxnSpPr>
          <p:spPr>
            <a:xfrm rot="5400000">
              <a:off x="2893213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0" name="Conector reto 149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 Box 4"/>
            <p:cNvSpPr txBox="1">
              <a:spLocks noChangeArrowheads="1"/>
            </p:cNvSpPr>
            <p:nvPr/>
          </p:nvSpPr>
          <p:spPr bwMode="auto">
            <a:xfrm>
              <a:off x="2911579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52" name="Conector reto 151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to 152"/>
            <p:cNvCxnSpPr/>
            <p:nvPr/>
          </p:nvCxnSpPr>
          <p:spPr>
            <a:xfrm rot="5400000">
              <a:off x="2956300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 Box 4"/>
            <p:cNvSpPr txBox="1">
              <a:spLocks noChangeArrowheads="1"/>
            </p:cNvSpPr>
            <p:nvPr/>
          </p:nvSpPr>
          <p:spPr bwMode="auto">
            <a:xfrm>
              <a:off x="227874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5" name="Conector reto 154"/>
            <p:cNvCxnSpPr/>
            <p:nvPr/>
          </p:nvCxnSpPr>
          <p:spPr>
            <a:xfrm>
              <a:off x="2127647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to 156"/>
            <p:cNvCxnSpPr/>
            <p:nvPr/>
          </p:nvCxnSpPr>
          <p:spPr>
            <a:xfrm>
              <a:off x="2760486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9" name="Conector reto 158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1" name="Conector reto 160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3" name="Conector reto 162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65" name="Conector reto 164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tângulo de cantos arredondados 1"/>
          <p:cNvSpPr/>
          <p:nvPr/>
        </p:nvSpPr>
        <p:spPr>
          <a:xfrm>
            <a:off x="303487" y="5002497"/>
            <a:ext cx="11598173" cy="1567683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000">
              <a:solidFill>
                <a:schemeClr val="tx1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46BF059-CFD1-0700-18F4-E245DAAA7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EED90AA4-5B22-5BC9-523D-801CCE826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01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4661" y="999532"/>
            <a:ext cx="11233248" cy="5171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/>
              <a:t>a. Escreva a fórmula estrutural de cada uma dessas </a:t>
            </a:r>
            <a:r>
              <a:rPr lang="pt-BR" sz="3200" dirty="0" err="1"/>
              <a:t>nonanonas</a:t>
            </a:r>
            <a:r>
              <a:rPr lang="pt-BR" sz="3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b. Dentre as fórmulas do item a, assinale aquela que poderia ser considerada um palíndromo.</a:t>
            </a:r>
          </a:p>
          <a:p>
            <a:pPr algn="just">
              <a:lnSpc>
                <a:spcPct val="150000"/>
              </a:lnSpc>
            </a:pPr>
            <a:r>
              <a:rPr lang="pt-BR" sz="3200" dirty="0"/>
              <a:t>c. De acordo com a nomenclatura química, podem-se dar dois nomes para o isômero do item b. Quais são esses nomes?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047AEE2-5A67-9F2E-C972-062B6700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24D5DBDE-044B-7090-280C-C2E9356C74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6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upo 144"/>
          <p:cNvGrpSpPr/>
          <p:nvPr/>
        </p:nvGrpSpPr>
        <p:grpSpPr>
          <a:xfrm>
            <a:off x="239349" y="1412776"/>
            <a:ext cx="11726448" cy="1588169"/>
            <a:chOff x="380223" y="1122539"/>
            <a:chExt cx="5323935" cy="1191127"/>
          </a:xfrm>
        </p:grpSpPr>
        <p:sp>
          <p:nvSpPr>
            <p:cNvPr id="156" name="Text Box 4"/>
            <p:cNvSpPr txBox="1">
              <a:spLocks noChangeArrowheads="1"/>
            </p:cNvSpPr>
            <p:nvPr/>
          </p:nvSpPr>
          <p:spPr bwMode="auto">
            <a:xfrm>
              <a:off x="1013062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sp>
          <p:nvSpPr>
            <p:cNvPr id="146" name="Text Box 4"/>
            <p:cNvSpPr txBox="1">
              <a:spLocks noChangeArrowheads="1"/>
            </p:cNvSpPr>
            <p:nvPr/>
          </p:nvSpPr>
          <p:spPr bwMode="auto">
            <a:xfrm>
              <a:off x="380223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H</a:t>
              </a:r>
              <a:r>
                <a:rPr lang="pt-BR" altLang="pt-BR" sz="4000" baseline="-25000" dirty="0">
                  <a:latin typeface="+mj-lt"/>
                </a:rPr>
                <a:t>3</a:t>
              </a:r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sp>
          <p:nvSpPr>
            <p:cNvPr id="147" name="Text Box 4"/>
            <p:cNvSpPr txBox="1">
              <a:spLocks noChangeArrowheads="1"/>
            </p:cNvSpPr>
            <p:nvPr/>
          </p:nvSpPr>
          <p:spPr bwMode="auto">
            <a:xfrm>
              <a:off x="2917609" y="1122539"/>
              <a:ext cx="26505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O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48" name="Conector reto 147"/>
            <p:cNvCxnSpPr/>
            <p:nvPr/>
          </p:nvCxnSpPr>
          <p:spPr>
            <a:xfrm rot="5400000">
              <a:off x="2893213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 Box 4"/>
            <p:cNvSpPr txBox="1">
              <a:spLocks noChangeArrowheads="1"/>
            </p:cNvSpPr>
            <p:nvPr/>
          </p:nvSpPr>
          <p:spPr bwMode="auto">
            <a:xfrm>
              <a:off x="1645901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0" name="Conector reto 149"/>
            <p:cNvCxnSpPr/>
            <p:nvPr/>
          </p:nvCxnSpPr>
          <p:spPr>
            <a:xfrm>
              <a:off x="149480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 Box 4"/>
            <p:cNvSpPr txBox="1">
              <a:spLocks noChangeArrowheads="1"/>
            </p:cNvSpPr>
            <p:nvPr/>
          </p:nvSpPr>
          <p:spPr bwMode="auto">
            <a:xfrm>
              <a:off x="2911579" y="1782751"/>
              <a:ext cx="261225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4000" dirty="0">
                  <a:latin typeface="+mj-lt"/>
                </a:rPr>
                <a:t>C</a:t>
              </a:r>
              <a:endParaRPr lang="pt-BR" altLang="pt-BR" sz="4000" baseline="-25000" dirty="0">
                <a:latin typeface="+mj-lt"/>
              </a:endParaRPr>
            </a:p>
          </p:txBody>
        </p:sp>
        <p:cxnSp>
          <p:nvCxnSpPr>
            <p:cNvPr id="152" name="Conector reto 151"/>
            <p:cNvCxnSpPr/>
            <p:nvPr/>
          </p:nvCxnSpPr>
          <p:spPr>
            <a:xfrm>
              <a:off x="861968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to 152"/>
            <p:cNvCxnSpPr/>
            <p:nvPr/>
          </p:nvCxnSpPr>
          <p:spPr>
            <a:xfrm rot="5400000">
              <a:off x="2956300" y="1760422"/>
              <a:ext cx="252000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 Box 4"/>
            <p:cNvSpPr txBox="1">
              <a:spLocks noChangeArrowheads="1"/>
            </p:cNvSpPr>
            <p:nvPr/>
          </p:nvSpPr>
          <p:spPr bwMode="auto">
            <a:xfrm>
              <a:off x="227874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5" name="Conector reto 154"/>
            <p:cNvCxnSpPr/>
            <p:nvPr/>
          </p:nvCxnSpPr>
          <p:spPr>
            <a:xfrm>
              <a:off x="2127647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to 156"/>
            <p:cNvCxnSpPr/>
            <p:nvPr/>
          </p:nvCxnSpPr>
          <p:spPr>
            <a:xfrm>
              <a:off x="2760486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 Box 4"/>
            <p:cNvSpPr txBox="1">
              <a:spLocks noChangeArrowheads="1"/>
            </p:cNvSpPr>
            <p:nvPr/>
          </p:nvSpPr>
          <p:spPr bwMode="auto">
            <a:xfrm>
              <a:off x="3276596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59" name="Conector reto 158"/>
            <p:cNvCxnSpPr/>
            <p:nvPr/>
          </p:nvCxnSpPr>
          <p:spPr>
            <a:xfrm>
              <a:off x="3125502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4"/>
            <p:cNvSpPr txBox="1">
              <a:spLocks noChangeArrowheads="1"/>
            </p:cNvSpPr>
            <p:nvPr/>
          </p:nvSpPr>
          <p:spPr bwMode="auto">
            <a:xfrm>
              <a:off x="3909435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1" name="Conector reto 160"/>
            <p:cNvCxnSpPr/>
            <p:nvPr/>
          </p:nvCxnSpPr>
          <p:spPr>
            <a:xfrm>
              <a:off x="3758341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4"/>
            <p:cNvSpPr txBox="1">
              <a:spLocks noChangeArrowheads="1"/>
            </p:cNvSpPr>
            <p:nvPr/>
          </p:nvSpPr>
          <p:spPr bwMode="auto">
            <a:xfrm>
              <a:off x="4542274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2</a:t>
              </a:r>
            </a:p>
          </p:txBody>
        </p:sp>
        <p:cxnSp>
          <p:nvCxnSpPr>
            <p:cNvPr id="163" name="Conector reto 162"/>
            <p:cNvCxnSpPr/>
            <p:nvPr/>
          </p:nvCxnSpPr>
          <p:spPr>
            <a:xfrm>
              <a:off x="4391180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 Box 4"/>
            <p:cNvSpPr txBox="1">
              <a:spLocks noChangeArrowheads="1"/>
            </p:cNvSpPr>
            <p:nvPr/>
          </p:nvSpPr>
          <p:spPr bwMode="auto">
            <a:xfrm>
              <a:off x="5175110" y="1782751"/>
              <a:ext cx="529048" cy="53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pt-BR" altLang="pt-BR" sz="4000" dirty="0">
                  <a:latin typeface="+mj-lt"/>
                </a:rPr>
                <a:t>CH</a:t>
              </a:r>
              <a:r>
                <a:rPr lang="pt-BR" altLang="pt-BR" sz="4000" baseline="-25000" dirty="0">
                  <a:latin typeface="+mj-lt"/>
                </a:rPr>
                <a:t>3</a:t>
              </a:r>
            </a:p>
          </p:txBody>
        </p:sp>
        <p:cxnSp>
          <p:nvCxnSpPr>
            <p:cNvPr id="165" name="Conector reto 164"/>
            <p:cNvCxnSpPr/>
            <p:nvPr/>
          </p:nvCxnSpPr>
          <p:spPr>
            <a:xfrm>
              <a:off x="5024019" y="2105916"/>
              <a:ext cx="198396" cy="0"/>
            </a:xfrm>
            <a:prstGeom prst="line">
              <a:avLst/>
            </a:prstGeom>
            <a:ln w="444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Box 4"/>
          <p:cNvSpPr txBox="1">
            <a:spLocks noChangeArrowheads="1"/>
          </p:cNvSpPr>
          <p:nvPr/>
        </p:nvSpPr>
        <p:spPr bwMode="auto">
          <a:xfrm>
            <a:off x="3563543" y="3621022"/>
            <a:ext cx="133882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non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90" name="Text Box 4"/>
          <p:cNvSpPr txBox="1">
            <a:spLocks noChangeArrowheads="1"/>
          </p:cNvSpPr>
          <p:nvPr/>
        </p:nvSpPr>
        <p:spPr bwMode="auto">
          <a:xfrm>
            <a:off x="4860907" y="3621022"/>
            <a:ext cx="9541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 err="1">
                <a:latin typeface="+mj-lt"/>
              </a:rPr>
              <a:t>an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91" name="Text Box 4"/>
          <p:cNvSpPr txBox="1">
            <a:spLocks noChangeArrowheads="1"/>
          </p:cNvSpPr>
          <p:nvPr/>
        </p:nvSpPr>
        <p:spPr bwMode="auto">
          <a:xfrm>
            <a:off x="5685919" y="3621022"/>
            <a:ext cx="4154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-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92" name="Text Box 4"/>
          <p:cNvSpPr txBox="1">
            <a:spLocks noChangeArrowheads="1"/>
          </p:cNvSpPr>
          <p:nvPr/>
        </p:nvSpPr>
        <p:spPr bwMode="auto">
          <a:xfrm>
            <a:off x="5938125" y="3621022"/>
            <a:ext cx="56938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5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66" name="Text Box 4"/>
          <p:cNvSpPr txBox="1">
            <a:spLocks noChangeArrowheads="1"/>
          </p:cNvSpPr>
          <p:nvPr/>
        </p:nvSpPr>
        <p:spPr bwMode="auto">
          <a:xfrm>
            <a:off x="6354906" y="3621022"/>
            <a:ext cx="4154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-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67" name="Text Box 4"/>
          <p:cNvSpPr txBox="1">
            <a:spLocks noChangeArrowheads="1"/>
          </p:cNvSpPr>
          <p:nvPr/>
        </p:nvSpPr>
        <p:spPr bwMode="auto">
          <a:xfrm>
            <a:off x="6607111" y="3621022"/>
            <a:ext cx="133882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 err="1">
                <a:latin typeface="+mj-lt"/>
              </a:rPr>
              <a:t>ona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69" name="Text Box 4"/>
          <p:cNvSpPr txBox="1">
            <a:spLocks noChangeArrowheads="1"/>
          </p:cNvSpPr>
          <p:nvPr/>
        </p:nvSpPr>
        <p:spPr bwMode="auto">
          <a:xfrm>
            <a:off x="452214" y="3621022"/>
            <a:ext cx="244156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IUPAC: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71" name="Text Box 4"/>
          <p:cNvSpPr txBox="1">
            <a:spLocks noChangeArrowheads="1"/>
          </p:cNvSpPr>
          <p:nvPr/>
        </p:nvSpPr>
        <p:spPr bwMode="auto">
          <a:xfrm>
            <a:off x="452214" y="5253203"/>
            <a:ext cx="268535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USUAL: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72" name="Text Box 4"/>
          <p:cNvSpPr txBox="1">
            <a:spLocks noChangeArrowheads="1"/>
          </p:cNvSpPr>
          <p:nvPr/>
        </p:nvSpPr>
        <p:spPr bwMode="auto">
          <a:xfrm>
            <a:off x="3534907" y="5253202"/>
            <a:ext cx="210826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 err="1">
                <a:latin typeface="+mj-lt"/>
              </a:rPr>
              <a:t>Dibutil</a:t>
            </a:r>
            <a:endParaRPr lang="pt-BR" altLang="pt-BR" sz="5400" baseline="-25000" dirty="0">
              <a:latin typeface="+mj-lt"/>
            </a:endParaRPr>
          </a:p>
        </p:txBody>
      </p:sp>
      <p:sp>
        <p:nvSpPr>
          <p:cNvPr id="173" name="Text Box 4"/>
          <p:cNvSpPr txBox="1">
            <a:spLocks noChangeArrowheads="1"/>
          </p:cNvSpPr>
          <p:nvPr/>
        </p:nvSpPr>
        <p:spPr bwMode="auto">
          <a:xfrm>
            <a:off x="5711957" y="5253200"/>
            <a:ext cx="226215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5400" dirty="0">
                <a:latin typeface="+mj-lt"/>
              </a:rPr>
              <a:t>cetona</a:t>
            </a:r>
            <a:endParaRPr lang="pt-BR" altLang="pt-BR" sz="5400" baseline="-25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977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  <p:bldP spid="166" grpId="0"/>
      <p:bldP spid="167" grpId="0"/>
      <p:bldP spid="169" grpId="0"/>
      <p:bldP spid="171" grpId="0"/>
      <p:bldP spid="172" grpId="0"/>
      <p:bldP spid="1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3327816" y="2368446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Roboto" panose="02000000000000000000" pitchFamily="2" charset="0"/>
              </a:rPr>
              <a:t>Obrigado! </a:t>
            </a:r>
          </a:p>
        </p:txBody>
      </p:sp>
    </p:spTree>
    <p:extLst>
      <p:ext uri="{BB962C8B-B14F-4D97-AF65-F5344CB8AC3E}">
        <p14:creationId xmlns:p14="http://schemas.microsoft.com/office/powerpoint/2010/main" val="19770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174B8-195C-3D81-E5D8-4DDDD3EC1128}"/>
              </a:ext>
            </a:extLst>
          </p:cNvPr>
          <p:cNvSpPr txBox="1"/>
          <p:nvPr/>
        </p:nvSpPr>
        <p:spPr>
          <a:xfrm>
            <a:off x="134911" y="359763"/>
            <a:ext cx="6535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latin typeface="Roboto" panose="02000000000000000000" pitchFamily="2" charset="0"/>
              </a:rPr>
              <a:t>Referências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5CDCFE6-2555-D021-A325-357BD04B71C5}"/>
              </a:ext>
            </a:extLst>
          </p:cNvPr>
          <p:cNvSpPr txBox="1"/>
          <p:nvPr/>
        </p:nvSpPr>
        <p:spPr>
          <a:xfrm>
            <a:off x="978109" y="1973838"/>
            <a:ext cx="89903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Mortimer, Eduardo Fleury Química : ensino médio / Eduardo Fleury Mortimer, Andréa Horta Machado. -- 3. ed. -- São Paulo : Scipione, 2016.</a:t>
            </a:r>
          </a:p>
          <a:p>
            <a:endParaRPr lang="pt-BR" sz="2000" dirty="0">
              <a:solidFill>
                <a:schemeClr val="accent5">
                  <a:lumMod val="10000"/>
                </a:schemeClr>
              </a:solidFill>
              <a:latin typeface="Nunito" pitchFamily="2" charset="0"/>
            </a:endParaRPr>
          </a:p>
          <a:p>
            <a:r>
              <a:rPr lang="pt-BR" sz="2000" dirty="0">
                <a:solidFill>
                  <a:schemeClr val="accent5">
                    <a:lumMod val="10000"/>
                  </a:schemeClr>
                </a:solidFill>
                <a:latin typeface="Nunito" pitchFamily="2" charset="0"/>
              </a:rPr>
              <a:t>Franco, Dalton Sebastião. Química cotidiano e transformações, 2º ano/Dalton Sebastião Franco. - .ed. – São Paulo: FTD, 2016. – (Coleção Química cotidiano e transformações. </a:t>
            </a:r>
          </a:p>
        </p:txBody>
      </p:sp>
    </p:spTree>
    <p:extLst>
      <p:ext uri="{BB962C8B-B14F-4D97-AF65-F5344CB8AC3E}">
        <p14:creationId xmlns:p14="http://schemas.microsoft.com/office/powerpoint/2010/main" val="3229551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emical Safety in the Workplace Meeting by Slidesgo">
  <a:themeElements>
    <a:clrScheme name="Simple Light">
      <a:dk1>
        <a:srgbClr val="0C244C"/>
      </a:dk1>
      <a:lt1>
        <a:srgbClr val="FFAE96"/>
      </a:lt1>
      <a:dk2>
        <a:srgbClr val="FF7757"/>
      </a:dk2>
      <a:lt2>
        <a:srgbClr val="E5E440"/>
      </a:lt2>
      <a:accent1>
        <a:srgbClr val="AEEAFF"/>
      </a:accent1>
      <a:accent2>
        <a:srgbClr val="00C6F9"/>
      </a:accent2>
      <a:accent3>
        <a:srgbClr val="C0ABE8"/>
      </a:accent3>
      <a:accent4>
        <a:srgbClr val="8F6FE6"/>
      </a:accent4>
      <a:accent5>
        <a:srgbClr val="EFEFEF"/>
      </a:accent5>
      <a:accent6>
        <a:srgbClr val="FFFFFF"/>
      </a:accent6>
      <a:hlink>
        <a:srgbClr val="0C24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hemical Safety in the Workplace Meeting by Slidesgo">
  <a:themeElements>
    <a:clrScheme name="Simple Light">
      <a:dk1>
        <a:srgbClr val="0C244C"/>
      </a:dk1>
      <a:lt1>
        <a:srgbClr val="FFAE96"/>
      </a:lt1>
      <a:dk2>
        <a:srgbClr val="FF7757"/>
      </a:dk2>
      <a:lt2>
        <a:srgbClr val="E5E440"/>
      </a:lt2>
      <a:accent1>
        <a:srgbClr val="AEEAFF"/>
      </a:accent1>
      <a:accent2>
        <a:srgbClr val="00C6F9"/>
      </a:accent2>
      <a:accent3>
        <a:srgbClr val="C0ABE8"/>
      </a:accent3>
      <a:accent4>
        <a:srgbClr val="8F6FE6"/>
      </a:accent4>
      <a:accent5>
        <a:srgbClr val="EFEFEF"/>
      </a:accent5>
      <a:accent6>
        <a:srgbClr val="FFFFFF"/>
      </a:accent6>
      <a:hlink>
        <a:srgbClr val="0C24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cience Subject for High School - 9th Grade: Chemistry by Slidesgo">
  <a:themeElements>
    <a:clrScheme name="Simple Light">
      <a:dk1>
        <a:srgbClr val="4C3D4F"/>
      </a:dk1>
      <a:lt1>
        <a:srgbClr val="494848"/>
      </a:lt1>
      <a:dk2>
        <a:srgbClr val="191919"/>
      </a:dk2>
      <a:lt2>
        <a:srgbClr val="856C8B"/>
      </a:lt2>
      <a:accent1>
        <a:srgbClr val="A5BFC2"/>
      </a:accent1>
      <a:accent2>
        <a:srgbClr val="FFF3C2"/>
      </a:accent2>
      <a:accent3>
        <a:srgbClr val="78909C"/>
      </a:accent3>
      <a:accent4>
        <a:srgbClr val="D4EBD0"/>
      </a:accent4>
      <a:accent5>
        <a:srgbClr val="A4C5C6"/>
      </a:accent5>
      <a:accent6>
        <a:srgbClr val="FFFFFF"/>
      </a:accent6>
      <a:hlink>
        <a:srgbClr val="4C3D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</TotalTime>
  <Words>737</Words>
  <Application>Microsoft Office PowerPoint</Application>
  <PresentationFormat>Widescreen</PresentationFormat>
  <Paragraphs>284</Paragraphs>
  <Slides>24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24</vt:i4>
      </vt:variant>
    </vt:vector>
  </HeadingPairs>
  <TitlesOfParts>
    <vt:vector size="45" baseType="lpstr">
      <vt:lpstr>Bebas Neue</vt:lpstr>
      <vt:lpstr>Nunito Bold</vt:lpstr>
      <vt:lpstr>Nunito Sans Bold</vt:lpstr>
      <vt:lpstr>Calibri</vt:lpstr>
      <vt:lpstr>Arial</vt:lpstr>
      <vt:lpstr>Roboto Condensed Light</vt:lpstr>
      <vt:lpstr>PT Sans</vt:lpstr>
      <vt:lpstr>Albert Sans Medium</vt:lpstr>
      <vt:lpstr>Assistant</vt:lpstr>
      <vt:lpstr>Albert Sans Black</vt:lpstr>
      <vt:lpstr>Nunito</vt:lpstr>
      <vt:lpstr>Encode Sans Black</vt:lpstr>
      <vt:lpstr>Arial</vt:lpstr>
      <vt:lpstr>Nunito Sans</vt:lpstr>
      <vt:lpstr>Roboto</vt:lpstr>
      <vt:lpstr>Albert Sans</vt:lpstr>
      <vt:lpstr>Tema do Office</vt:lpstr>
      <vt:lpstr>Chemical Safety in the Workplace Meeting by Slidesgo</vt:lpstr>
      <vt:lpstr>1_Chemical Safety in the Workplace Meeting by Slidesgo</vt:lpstr>
      <vt:lpstr>1_Office Theme</vt:lpstr>
      <vt:lpstr>Science Subject for High School - 9th Grade: Chemistry by Slidesgo</vt:lpstr>
      <vt:lpstr>Apresentação do PowerPoint</vt:lpstr>
      <vt:lpstr>QUIMICA ORGÂNICA – ISOMERIA</vt:lpstr>
      <vt:lpstr>Química  Orgânica  ISOMERIA</vt:lpstr>
      <vt:lpstr>Apresentação do PowerPoint</vt:lpstr>
      <vt:lpstr>Apresentação do PowerPoint</vt:lpstr>
      <vt:lpstr>Apresentação do PowerPoint</vt:lpstr>
      <vt:lpstr>Química  Orgânica  ISOMERIA PLANA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helio</dc:creator>
  <cp:lastModifiedBy>joao helio</cp:lastModifiedBy>
  <cp:revision>107</cp:revision>
  <dcterms:created xsi:type="dcterms:W3CDTF">2023-08-15T17:43:02Z</dcterms:created>
  <dcterms:modified xsi:type="dcterms:W3CDTF">2024-01-09T22:28:50Z</dcterms:modified>
</cp:coreProperties>
</file>